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242800" cy="6858000"/>
  <p:notesSz cx="122428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326" y="-26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5d66411d-ecc0-4b51-b3b9-24bfd83d6cd5::" providerId="AD" clId="Web-{D379B976-3F84-B38C-C456-DBD44ED45D8F}"/>
    <pc:docChg chg="modSld">
      <pc:chgData name="Guest User" userId="S::urn:spo:tenantanon#5d66411d-ecc0-4b51-b3b9-24bfd83d6cd5::" providerId="AD" clId="Web-{D379B976-3F84-B38C-C456-DBD44ED45D8F}" dt="2026-01-19T07:37:54.949" v="0" actId="1076"/>
      <pc:docMkLst>
        <pc:docMk/>
      </pc:docMkLst>
      <pc:sldChg chg="modSp">
        <pc:chgData name="Guest User" userId="S::urn:spo:tenantanon#5d66411d-ecc0-4b51-b3b9-24bfd83d6cd5::" providerId="AD" clId="Web-{D379B976-3F84-B38C-C456-DBD44ED45D8F}" dt="2026-01-19T07:37:54.949" v="0" actId="1076"/>
        <pc:sldMkLst>
          <pc:docMk/>
          <pc:sldMk cId="0" sldId="256"/>
        </pc:sldMkLst>
        <pc:grpChg chg="mod">
          <ac:chgData name="Guest User" userId="S::urn:spo:tenantanon#5d66411d-ecc0-4b51-b3b9-24bfd83d6cd5::" providerId="AD" clId="Web-{D379B976-3F84-B38C-C456-DBD44ED45D8F}" dt="2026-01-19T07:37:54.949" v="0" actId="1076"/>
          <ac:grpSpMkLst>
            <pc:docMk/>
            <pc:sldMk cId="0" sldId="256"/>
            <ac:grpSpMk id="17" creationId="{00000000-0000-0000-0000-000000000000}"/>
          </ac:grpSpMkLst>
        </pc:grpChg>
      </pc:sldChg>
    </pc:docChg>
  </pc:docChgLst>
  <pc:docChgLst>
    <pc:chgData name="Irene Ssagala" userId="22d75ec4-f583-4cf0-9086-d731fdeaa155" providerId="ADAL" clId="{AAA8865D-ED55-4214-A0DA-2E746A2C6CC0}"/>
    <pc:docChg chg="custSel modSld">
      <pc:chgData name="Irene Ssagala" userId="22d75ec4-f583-4cf0-9086-d731fdeaa155" providerId="ADAL" clId="{AAA8865D-ED55-4214-A0DA-2E746A2C6CC0}" dt="2026-01-27T08:31:21.919" v="2" actId="20577"/>
      <pc:docMkLst>
        <pc:docMk/>
      </pc:docMkLst>
      <pc:sldChg chg="modSp mod">
        <pc:chgData name="Irene Ssagala" userId="22d75ec4-f583-4cf0-9086-d731fdeaa155" providerId="ADAL" clId="{AAA8865D-ED55-4214-A0DA-2E746A2C6CC0}" dt="2026-01-27T08:31:21.919" v="2" actId="20577"/>
        <pc:sldMkLst>
          <pc:docMk/>
          <pc:sldMk cId="0" sldId="274"/>
        </pc:sldMkLst>
        <pc:spChg chg="mod">
          <ac:chgData name="Irene Ssagala" userId="22d75ec4-f583-4cf0-9086-d731fdeaa155" providerId="ADAL" clId="{AAA8865D-ED55-4214-A0DA-2E746A2C6CC0}" dt="2026-01-27T08:31:21.919" v="2" actId="20577"/>
          <ac:spMkLst>
            <pc:docMk/>
            <pc:sldMk cId="0" sldId="274"/>
            <ac:spMk id="3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F2E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0F2E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0F2E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0F2E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9962" y="9810"/>
            <a:ext cx="6886575" cy="1378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F2E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79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jpg"/><Relationship Id="rId12" Type="http://schemas.openxmlformats.org/officeDocument/2006/relationships/image" Target="../media/image125.jp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jpg"/><Relationship Id="rId15" Type="http://schemas.openxmlformats.org/officeDocument/2006/relationships/image" Target="../media/image128.jpg"/><Relationship Id="rId10" Type="http://schemas.openxmlformats.org/officeDocument/2006/relationships/image" Target="../media/image123.jpg"/><Relationship Id="rId4" Type="http://schemas.openxmlformats.org/officeDocument/2006/relationships/image" Target="../media/image117.png"/><Relationship Id="rId9" Type="http://schemas.openxmlformats.org/officeDocument/2006/relationships/image" Target="../media/image122.jpg"/><Relationship Id="rId1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gandainvest.go.ug/" TargetMode="External"/><Relationship Id="rId5" Type="http://schemas.openxmlformats.org/officeDocument/2006/relationships/hyperlink" Target="mailto:info@ugandainvest.go.ug" TargetMode="External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0"/>
            <a:ext cx="9906000" cy="6858000"/>
          </a:xfrm>
          <a:custGeom>
            <a:avLst/>
            <a:gdLst/>
            <a:ahLst/>
            <a:cxnLst/>
            <a:rect l="l" t="t" r="r" b="b"/>
            <a:pathLst>
              <a:path w="9906000" h="6858000">
                <a:moveTo>
                  <a:pt x="9906000" y="0"/>
                </a:moveTo>
                <a:lnTo>
                  <a:pt x="0" y="0"/>
                </a:lnTo>
                <a:lnTo>
                  <a:pt x="0" y="6858000"/>
                </a:lnTo>
                <a:lnTo>
                  <a:pt x="9906000" y="6858000"/>
                </a:lnTo>
                <a:lnTo>
                  <a:pt x="9906000" y="0"/>
                </a:lnTo>
                <a:close/>
              </a:path>
            </a:pathLst>
          </a:custGeom>
          <a:solidFill>
            <a:srgbClr val="0A2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412526" y="481537"/>
            <a:ext cx="481965" cy="527685"/>
            <a:chOff x="9412526" y="481537"/>
            <a:chExt cx="481965" cy="527685"/>
          </a:xfrm>
        </p:grpSpPr>
        <p:sp>
          <p:nvSpPr>
            <p:cNvPr id="4" name="object 4"/>
            <p:cNvSpPr/>
            <p:nvPr/>
          </p:nvSpPr>
          <p:spPr>
            <a:xfrm>
              <a:off x="9476511" y="481545"/>
              <a:ext cx="417830" cy="527685"/>
            </a:xfrm>
            <a:custGeom>
              <a:avLst/>
              <a:gdLst/>
              <a:ahLst/>
              <a:cxnLst/>
              <a:rect l="l" t="t" r="r" b="b"/>
              <a:pathLst>
                <a:path w="417829" h="527685">
                  <a:moveTo>
                    <a:pt x="279831" y="451904"/>
                  </a:moveTo>
                  <a:lnTo>
                    <a:pt x="236283" y="402475"/>
                  </a:lnTo>
                  <a:lnTo>
                    <a:pt x="196215" y="354939"/>
                  </a:lnTo>
                  <a:lnTo>
                    <a:pt x="159169" y="310451"/>
                  </a:lnTo>
                  <a:lnTo>
                    <a:pt x="125222" y="270751"/>
                  </a:lnTo>
                  <a:lnTo>
                    <a:pt x="94449" y="237553"/>
                  </a:lnTo>
                  <a:lnTo>
                    <a:pt x="66929" y="212585"/>
                  </a:lnTo>
                  <a:lnTo>
                    <a:pt x="42710" y="197573"/>
                  </a:lnTo>
                  <a:lnTo>
                    <a:pt x="21882" y="194246"/>
                  </a:lnTo>
                  <a:lnTo>
                    <a:pt x="4508" y="204330"/>
                  </a:lnTo>
                  <a:lnTo>
                    <a:pt x="0" y="223634"/>
                  </a:lnTo>
                  <a:lnTo>
                    <a:pt x="12280" y="249161"/>
                  </a:lnTo>
                  <a:lnTo>
                    <a:pt x="37884" y="279120"/>
                  </a:lnTo>
                  <a:lnTo>
                    <a:pt x="73380" y="311734"/>
                  </a:lnTo>
                  <a:lnTo>
                    <a:pt x="115303" y="345236"/>
                  </a:lnTo>
                  <a:lnTo>
                    <a:pt x="160223" y="377825"/>
                  </a:lnTo>
                  <a:lnTo>
                    <a:pt x="204673" y="407733"/>
                  </a:lnTo>
                  <a:lnTo>
                    <a:pt x="245224" y="433184"/>
                  </a:lnTo>
                  <a:lnTo>
                    <a:pt x="278409" y="452399"/>
                  </a:lnTo>
                  <a:lnTo>
                    <a:pt x="279095" y="452767"/>
                  </a:lnTo>
                  <a:lnTo>
                    <a:pt x="279831" y="451904"/>
                  </a:lnTo>
                  <a:close/>
                </a:path>
                <a:path w="417829" h="527685">
                  <a:moveTo>
                    <a:pt x="327533" y="463118"/>
                  </a:moveTo>
                  <a:lnTo>
                    <a:pt x="224866" y="248399"/>
                  </a:lnTo>
                  <a:lnTo>
                    <a:pt x="166928" y="141274"/>
                  </a:lnTo>
                  <a:lnTo>
                    <a:pt x="132397" y="109715"/>
                  </a:lnTo>
                  <a:lnTo>
                    <a:pt x="99936" y="121742"/>
                  </a:lnTo>
                  <a:lnTo>
                    <a:pt x="89890" y="140360"/>
                  </a:lnTo>
                  <a:lnTo>
                    <a:pt x="96050" y="170929"/>
                  </a:lnTo>
                  <a:lnTo>
                    <a:pt x="115074" y="210286"/>
                  </a:lnTo>
                  <a:lnTo>
                    <a:pt x="143611" y="255219"/>
                  </a:lnTo>
                  <a:lnTo>
                    <a:pt x="178333" y="302526"/>
                  </a:lnTo>
                  <a:lnTo>
                    <a:pt x="215887" y="349034"/>
                  </a:lnTo>
                  <a:lnTo>
                    <a:pt x="252933" y="391541"/>
                  </a:lnTo>
                  <a:lnTo>
                    <a:pt x="286118" y="426859"/>
                  </a:lnTo>
                  <a:lnTo>
                    <a:pt x="327533" y="463118"/>
                  </a:lnTo>
                  <a:close/>
                </a:path>
                <a:path w="417829" h="527685">
                  <a:moveTo>
                    <a:pt x="375259" y="499833"/>
                  </a:moveTo>
                  <a:lnTo>
                    <a:pt x="301078" y="234200"/>
                  </a:lnTo>
                  <a:lnTo>
                    <a:pt x="257429" y="100342"/>
                  </a:lnTo>
                  <a:lnTo>
                    <a:pt x="227253" y="57480"/>
                  </a:lnTo>
                  <a:lnTo>
                    <a:pt x="193548" y="64833"/>
                  </a:lnTo>
                  <a:lnTo>
                    <a:pt x="187248" y="81330"/>
                  </a:lnTo>
                  <a:lnTo>
                    <a:pt x="193078" y="115722"/>
                  </a:lnTo>
                  <a:lnTo>
                    <a:pt x="208534" y="163537"/>
                  </a:lnTo>
                  <a:lnTo>
                    <a:pt x="231089" y="220345"/>
                  </a:lnTo>
                  <a:lnTo>
                    <a:pt x="258267" y="281647"/>
                  </a:lnTo>
                  <a:lnTo>
                    <a:pt x="287515" y="343014"/>
                  </a:lnTo>
                  <a:lnTo>
                    <a:pt x="316357" y="399973"/>
                  </a:lnTo>
                  <a:lnTo>
                    <a:pt x="342277" y="448068"/>
                  </a:lnTo>
                  <a:lnTo>
                    <a:pt x="362737" y="482841"/>
                  </a:lnTo>
                  <a:lnTo>
                    <a:pt x="375259" y="499833"/>
                  </a:lnTo>
                  <a:close/>
                </a:path>
                <a:path w="417829" h="527685">
                  <a:moveTo>
                    <a:pt x="417474" y="527367"/>
                  </a:moveTo>
                  <a:lnTo>
                    <a:pt x="415785" y="477024"/>
                  </a:lnTo>
                  <a:lnTo>
                    <a:pt x="411924" y="419747"/>
                  </a:lnTo>
                  <a:lnTo>
                    <a:pt x="406146" y="358013"/>
                  </a:lnTo>
                  <a:lnTo>
                    <a:pt x="398729" y="294284"/>
                  </a:lnTo>
                  <a:lnTo>
                    <a:pt x="389940" y="231025"/>
                  </a:lnTo>
                  <a:lnTo>
                    <a:pt x="380072" y="170738"/>
                  </a:lnTo>
                  <a:lnTo>
                    <a:pt x="369379" y="115862"/>
                  </a:lnTo>
                  <a:lnTo>
                    <a:pt x="358127" y="68872"/>
                  </a:lnTo>
                  <a:lnTo>
                    <a:pt x="346621" y="32258"/>
                  </a:lnTo>
                  <a:lnTo>
                    <a:pt x="323862" y="0"/>
                  </a:lnTo>
                  <a:lnTo>
                    <a:pt x="315252" y="8407"/>
                  </a:lnTo>
                  <a:lnTo>
                    <a:pt x="310451" y="31927"/>
                  </a:lnTo>
                  <a:lnTo>
                    <a:pt x="309232" y="67945"/>
                  </a:lnTo>
                  <a:lnTo>
                    <a:pt x="311327" y="113880"/>
                  </a:lnTo>
                  <a:lnTo>
                    <a:pt x="316484" y="167144"/>
                  </a:lnTo>
                  <a:lnTo>
                    <a:pt x="324472" y="225132"/>
                  </a:lnTo>
                  <a:lnTo>
                    <a:pt x="335013" y="285280"/>
                  </a:lnTo>
                  <a:lnTo>
                    <a:pt x="347878" y="344957"/>
                  </a:lnTo>
                  <a:lnTo>
                    <a:pt x="362813" y="401599"/>
                  </a:lnTo>
                  <a:lnTo>
                    <a:pt x="379552" y="452615"/>
                  </a:lnTo>
                  <a:lnTo>
                    <a:pt x="397852" y="495401"/>
                  </a:lnTo>
                  <a:lnTo>
                    <a:pt x="417474" y="527367"/>
                  </a:lnTo>
                  <a:close/>
                </a:path>
              </a:pathLst>
            </a:custGeom>
            <a:solidFill>
              <a:srgbClr val="F9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2526" y="785366"/>
              <a:ext cx="275446" cy="15382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9725388" y="846913"/>
            <a:ext cx="513080" cy="542925"/>
            <a:chOff x="9725388" y="846913"/>
            <a:chExt cx="513080" cy="542925"/>
          </a:xfrm>
        </p:grpSpPr>
        <p:sp>
          <p:nvSpPr>
            <p:cNvPr id="7" name="object 7"/>
            <p:cNvSpPr/>
            <p:nvPr/>
          </p:nvSpPr>
          <p:spPr>
            <a:xfrm>
              <a:off x="9725381" y="989824"/>
              <a:ext cx="513080" cy="400050"/>
            </a:xfrm>
            <a:custGeom>
              <a:avLst/>
              <a:gdLst/>
              <a:ahLst/>
              <a:cxnLst/>
              <a:rect l="l" t="t" r="r" b="b"/>
              <a:pathLst>
                <a:path w="513079" h="400050">
                  <a:moveTo>
                    <a:pt x="486498" y="35826"/>
                  </a:moveTo>
                  <a:lnTo>
                    <a:pt x="486486" y="15735"/>
                  </a:lnTo>
                  <a:lnTo>
                    <a:pt x="472020" y="2171"/>
                  </a:lnTo>
                  <a:lnTo>
                    <a:pt x="443788" y="0"/>
                  </a:lnTo>
                  <a:lnTo>
                    <a:pt x="405028" y="7162"/>
                  </a:lnTo>
                  <a:lnTo>
                    <a:pt x="359016" y="21539"/>
                  </a:lnTo>
                  <a:lnTo>
                    <a:pt x="309016" y="41033"/>
                  </a:lnTo>
                  <a:lnTo>
                    <a:pt x="258318" y="63588"/>
                  </a:lnTo>
                  <a:lnTo>
                    <a:pt x="210159" y="87071"/>
                  </a:lnTo>
                  <a:lnTo>
                    <a:pt x="167817" y="109410"/>
                  </a:lnTo>
                  <a:lnTo>
                    <a:pt x="134556" y="128511"/>
                  </a:lnTo>
                  <a:lnTo>
                    <a:pt x="133908" y="128905"/>
                  </a:lnTo>
                  <a:lnTo>
                    <a:pt x="134251" y="129959"/>
                  </a:lnTo>
                  <a:lnTo>
                    <a:pt x="198856" y="117068"/>
                  </a:lnTo>
                  <a:lnTo>
                    <a:pt x="260070" y="106197"/>
                  </a:lnTo>
                  <a:lnTo>
                    <a:pt x="317131" y="96431"/>
                  </a:lnTo>
                  <a:lnTo>
                    <a:pt x="368503" y="86944"/>
                  </a:lnTo>
                  <a:lnTo>
                    <a:pt x="412648" y="76949"/>
                  </a:lnTo>
                  <a:lnTo>
                    <a:pt x="473176" y="52197"/>
                  </a:lnTo>
                  <a:lnTo>
                    <a:pt x="486498" y="35826"/>
                  </a:lnTo>
                  <a:close/>
                </a:path>
                <a:path w="513079" h="400050">
                  <a:moveTo>
                    <a:pt x="503288" y="394525"/>
                  </a:moveTo>
                  <a:lnTo>
                    <a:pt x="451815" y="347814"/>
                  </a:lnTo>
                  <a:lnTo>
                    <a:pt x="411010" y="326605"/>
                  </a:lnTo>
                  <a:lnTo>
                    <a:pt x="362331" y="304393"/>
                  </a:lnTo>
                  <a:lnTo>
                    <a:pt x="308140" y="282244"/>
                  </a:lnTo>
                  <a:lnTo>
                    <a:pt x="250812" y="261239"/>
                  </a:lnTo>
                  <a:lnTo>
                    <a:pt x="192722" y="242468"/>
                  </a:lnTo>
                  <a:lnTo>
                    <a:pt x="136220" y="227012"/>
                  </a:lnTo>
                  <a:lnTo>
                    <a:pt x="83693" y="215950"/>
                  </a:lnTo>
                  <a:lnTo>
                    <a:pt x="37490" y="210350"/>
                  </a:lnTo>
                  <a:lnTo>
                    <a:pt x="0" y="211315"/>
                  </a:lnTo>
                  <a:lnTo>
                    <a:pt x="44411" y="235077"/>
                  </a:lnTo>
                  <a:lnTo>
                    <a:pt x="95910" y="260426"/>
                  </a:lnTo>
                  <a:lnTo>
                    <a:pt x="152234" y="286359"/>
                  </a:lnTo>
                  <a:lnTo>
                    <a:pt x="211099" y="311873"/>
                  </a:lnTo>
                  <a:lnTo>
                    <a:pt x="270243" y="335953"/>
                  </a:lnTo>
                  <a:lnTo>
                    <a:pt x="327367" y="357619"/>
                  </a:lnTo>
                  <a:lnTo>
                    <a:pt x="380225" y="375856"/>
                  </a:lnTo>
                  <a:lnTo>
                    <a:pt x="426516" y="389674"/>
                  </a:lnTo>
                  <a:lnTo>
                    <a:pt x="463969" y="398056"/>
                  </a:lnTo>
                  <a:lnTo>
                    <a:pt x="490321" y="399999"/>
                  </a:lnTo>
                  <a:lnTo>
                    <a:pt x="503288" y="394525"/>
                  </a:lnTo>
                  <a:close/>
                </a:path>
                <a:path w="513079" h="400050">
                  <a:moveTo>
                    <a:pt x="510133" y="139738"/>
                  </a:moveTo>
                  <a:lnTo>
                    <a:pt x="499059" y="121716"/>
                  </a:lnTo>
                  <a:lnTo>
                    <a:pt x="469519" y="111721"/>
                  </a:lnTo>
                  <a:lnTo>
                    <a:pt x="425932" y="108470"/>
                  </a:lnTo>
                  <a:lnTo>
                    <a:pt x="372745" y="110655"/>
                  </a:lnTo>
                  <a:lnTo>
                    <a:pt x="314401" y="116992"/>
                  </a:lnTo>
                  <a:lnTo>
                    <a:pt x="255333" y="126187"/>
                  </a:lnTo>
                  <a:lnTo>
                    <a:pt x="199986" y="136956"/>
                  </a:lnTo>
                  <a:lnTo>
                    <a:pt x="152793" y="147980"/>
                  </a:lnTo>
                  <a:lnTo>
                    <a:pt x="100660" y="165658"/>
                  </a:lnTo>
                  <a:lnTo>
                    <a:pt x="337908" y="184378"/>
                  </a:lnTo>
                  <a:lnTo>
                    <a:pt x="459638" y="187909"/>
                  </a:lnTo>
                  <a:lnTo>
                    <a:pt x="504253" y="173850"/>
                  </a:lnTo>
                  <a:lnTo>
                    <a:pt x="510133" y="139738"/>
                  </a:lnTo>
                  <a:close/>
                </a:path>
                <a:path w="513079" h="400050">
                  <a:moveTo>
                    <a:pt x="512483" y="249262"/>
                  </a:moveTo>
                  <a:lnTo>
                    <a:pt x="468693" y="223354"/>
                  </a:lnTo>
                  <a:lnTo>
                    <a:pt x="419569" y="212763"/>
                  </a:lnTo>
                  <a:lnTo>
                    <a:pt x="359105" y="203835"/>
                  </a:lnTo>
                  <a:lnTo>
                    <a:pt x="292430" y="196621"/>
                  </a:lnTo>
                  <a:lnTo>
                    <a:pt x="224663" y="191198"/>
                  </a:lnTo>
                  <a:lnTo>
                    <a:pt x="160921" y="187617"/>
                  </a:lnTo>
                  <a:lnTo>
                    <a:pt x="106311" y="185953"/>
                  </a:lnTo>
                  <a:lnTo>
                    <a:pt x="65951" y="186245"/>
                  </a:lnTo>
                  <a:lnTo>
                    <a:pt x="44983" y="188569"/>
                  </a:lnTo>
                  <a:lnTo>
                    <a:pt x="312026" y="257454"/>
                  </a:lnTo>
                  <a:lnTo>
                    <a:pt x="449732" y="286740"/>
                  </a:lnTo>
                  <a:lnTo>
                    <a:pt x="501942" y="282117"/>
                  </a:lnTo>
                  <a:lnTo>
                    <a:pt x="512483" y="2492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0887" y="846913"/>
              <a:ext cx="235381" cy="217760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9201442" y="994993"/>
            <a:ext cx="537210" cy="513080"/>
          </a:xfrm>
          <a:custGeom>
            <a:avLst/>
            <a:gdLst/>
            <a:ahLst/>
            <a:cxnLst/>
            <a:rect l="l" t="t" r="r" b="b"/>
            <a:pathLst>
              <a:path w="537209" h="513080">
                <a:moveTo>
                  <a:pt x="414070" y="109029"/>
                </a:moveTo>
                <a:lnTo>
                  <a:pt x="266623" y="295846"/>
                </a:lnTo>
                <a:lnTo>
                  <a:pt x="195999" y="395071"/>
                </a:lnTo>
                <a:lnTo>
                  <a:pt x="182892" y="439978"/>
                </a:lnTo>
                <a:lnTo>
                  <a:pt x="207975" y="463816"/>
                </a:lnTo>
                <a:lnTo>
                  <a:pt x="229108" y="464642"/>
                </a:lnTo>
                <a:lnTo>
                  <a:pt x="253847" y="445630"/>
                </a:lnTo>
                <a:lnTo>
                  <a:pt x="280784" y="411213"/>
                </a:lnTo>
                <a:lnTo>
                  <a:pt x="308533" y="365785"/>
                </a:lnTo>
                <a:lnTo>
                  <a:pt x="335699" y="313766"/>
                </a:lnTo>
                <a:lnTo>
                  <a:pt x="360895" y="259549"/>
                </a:lnTo>
                <a:lnTo>
                  <a:pt x="382714" y="207568"/>
                </a:lnTo>
                <a:lnTo>
                  <a:pt x="399783" y="162204"/>
                </a:lnTo>
                <a:lnTo>
                  <a:pt x="414070" y="109029"/>
                </a:lnTo>
                <a:close/>
              </a:path>
              <a:path w="537209" h="513080">
                <a:moveTo>
                  <a:pt x="425983" y="50025"/>
                </a:moveTo>
                <a:lnTo>
                  <a:pt x="220256" y="233692"/>
                </a:lnTo>
                <a:lnTo>
                  <a:pt x="119354" y="331876"/>
                </a:lnTo>
                <a:lnTo>
                  <a:pt x="94183" y="377850"/>
                </a:lnTo>
                <a:lnTo>
                  <a:pt x="115633" y="404876"/>
                </a:lnTo>
                <a:lnTo>
                  <a:pt x="161518" y="382879"/>
                </a:lnTo>
                <a:lnTo>
                  <a:pt x="197624" y="347916"/>
                </a:lnTo>
                <a:lnTo>
                  <a:pt x="238658" y="302628"/>
                </a:lnTo>
                <a:lnTo>
                  <a:pt x="281724" y="251218"/>
                </a:lnTo>
                <a:lnTo>
                  <a:pt x="323900" y="197904"/>
                </a:lnTo>
                <a:lnTo>
                  <a:pt x="362318" y="146900"/>
                </a:lnTo>
                <a:lnTo>
                  <a:pt x="394068" y="102438"/>
                </a:lnTo>
                <a:lnTo>
                  <a:pt x="416255" y="68745"/>
                </a:lnTo>
                <a:lnTo>
                  <a:pt x="425983" y="50025"/>
                </a:lnTo>
                <a:close/>
              </a:path>
              <a:path w="537209" h="513080">
                <a:moveTo>
                  <a:pt x="426135" y="157086"/>
                </a:moveTo>
                <a:lnTo>
                  <a:pt x="425056" y="156794"/>
                </a:lnTo>
                <a:lnTo>
                  <a:pt x="399884" y="217690"/>
                </a:lnTo>
                <a:lnTo>
                  <a:pt x="374878" y="274612"/>
                </a:lnTo>
                <a:lnTo>
                  <a:pt x="351269" y="327482"/>
                </a:lnTo>
                <a:lnTo>
                  <a:pt x="330593" y="375450"/>
                </a:lnTo>
                <a:lnTo>
                  <a:pt x="314363" y="417703"/>
                </a:lnTo>
                <a:lnTo>
                  <a:pt x="301282" y="481761"/>
                </a:lnTo>
                <a:lnTo>
                  <a:pt x="307479" y="501916"/>
                </a:lnTo>
                <a:lnTo>
                  <a:pt x="324192" y="513067"/>
                </a:lnTo>
                <a:lnTo>
                  <a:pt x="343509" y="508609"/>
                </a:lnTo>
                <a:lnTo>
                  <a:pt x="376605" y="450151"/>
                </a:lnTo>
                <a:lnTo>
                  <a:pt x="390232" y="403923"/>
                </a:lnTo>
                <a:lnTo>
                  <a:pt x="401815" y="351523"/>
                </a:lnTo>
                <a:lnTo>
                  <a:pt x="411264" y="296837"/>
                </a:lnTo>
                <a:lnTo>
                  <a:pt x="418515" y="243738"/>
                </a:lnTo>
                <a:lnTo>
                  <a:pt x="423494" y="196126"/>
                </a:lnTo>
                <a:lnTo>
                  <a:pt x="426110" y="157861"/>
                </a:lnTo>
                <a:lnTo>
                  <a:pt x="426135" y="157086"/>
                </a:lnTo>
                <a:close/>
              </a:path>
              <a:path w="537209" h="513080">
                <a:moveTo>
                  <a:pt x="432079" y="0"/>
                </a:moveTo>
                <a:lnTo>
                  <a:pt x="387629" y="23698"/>
                </a:lnTo>
                <a:lnTo>
                  <a:pt x="337934" y="52412"/>
                </a:lnTo>
                <a:lnTo>
                  <a:pt x="285064" y="84823"/>
                </a:lnTo>
                <a:lnTo>
                  <a:pt x="231127" y="119570"/>
                </a:lnTo>
                <a:lnTo>
                  <a:pt x="178231" y="155333"/>
                </a:lnTo>
                <a:lnTo>
                  <a:pt x="128460" y="190779"/>
                </a:lnTo>
                <a:lnTo>
                  <a:pt x="83921" y="224574"/>
                </a:lnTo>
                <a:lnTo>
                  <a:pt x="46710" y="255371"/>
                </a:lnTo>
                <a:lnTo>
                  <a:pt x="18923" y="281851"/>
                </a:lnTo>
                <a:lnTo>
                  <a:pt x="0" y="316496"/>
                </a:lnTo>
                <a:lnTo>
                  <a:pt x="11341" y="320522"/>
                </a:lnTo>
                <a:lnTo>
                  <a:pt x="67437" y="299669"/>
                </a:lnTo>
                <a:lnTo>
                  <a:pt x="107746" y="277545"/>
                </a:lnTo>
                <a:lnTo>
                  <a:pt x="153276" y="249428"/>
                </a:lnTo>
                <a:lnTo>
                  <a:pt x="201803" y="216700"/>
                </a:lnTo>
                <a:lnTo>
                  <a:pt x="251129" y="180721"/>
                </a:lnTo>
                <a:lnTo>
                  <a:pt x="299034" y="142862"/>
                </a:lnTo>
                <a:lnTo>
                  <a:pt x="343293" y="104495"/>
                </a:lnTo>
                <a:lnTo>
                  <a:pt x="381698" y="66979"/>
                </a:lnTo>
                <a:lnTo>
                  <a:pt x="412026" y="31686"/>
                </a:lnTo>
                <a:lnTo>
                  <a:pt x="432079" y="0"/>
                </a:lnTo>
                <a:close/>
              </a:path>
              <a:path w="537209" h="513080">
                <a:moveTo>
                  <a:pt x="460895" y="367842"/>
                </a:moveTo>
                <a:lnTo>
                  <a:pt x="459054" y="302742"/>
                </a:lnTo>
                <a:lnTo>
                  <a:pt x="454253" y="249428"/>
                </a:lnTo>
                <a:lnTo>
                  <a:pt x="447941" y="221729"/>
                </a:lnTo>
                <a:lnTo>
                  <a:pt x="435991" y="262064"/>
                </a:lnTo>
                <a:lnTo>
                  <a:pt x="424281" y="317868"/>
                </a:lnTo>
                <a:lnTo>
                  <a:pt x="415556" y="379145"/>
                </a:lnTo>
                <a:lnTo>
                  <a:pt x="412508" y="435889"/>
                </a:lnTo>
                <a:lnTo>
                  <a:pt x="417855" y="478104"/>
                </a:lnTo>
                <a:lnTo>
                  <a:pt x="434289" y="495795"/>
                </a:lnTo>
                <a:lnTo>
                  <a:pt x="449948" y="478180"/>
                </a:lnTo>
                <a:lnTo>
                  <a:pt x="458343" y="430923"/>
                </a:lnTo>
                <a:lnTo>
                  <a:pt x="460895" y="367842"/>
                </a:lnTo>
                <a:close/>
              </a:path>
              <a:path w="537209" h="513080">
                <a:moveTo>
                  <a:pt x="536613" y="443433"/>
                </a:moveTo>
                <a:lnTo>
                  <a:pt x="529424" y="392671"/>
                </a:lnTo>
                <a:lnTo>
                  <a:pt x="513702" y="335521"/>
                </a:lnTo>
                <a:lnTo>
                  <a:pt x="490842" y="277774"/>
                </a:lnTo>
                <a:lnTo>
                  <a:pt x="490308" y="336816"/>
                </a:lnTo>
                <a:lnTo>
                  <a:pt x="493471" y="396862"/>
                </a:lnTo>
                <a:lnTo>
                  <a:pt x="503237" y="449237"/>
                </a:lnTo>
                <a:lnTo>
                  <a:pt x="522528" y="485228"/>
                </a:lnTo>
                <a:lnTo>
                  <a:pt x="526237" y="488911"/>
                </a:lnTo>
                <a:lnTo>
                  <a:pt x="532472" y="487070"/>
                </a:lnTo>
                <a:lnTo>
                  <a:pt x="533819" y="482028"/>
                </a:lnTo>
                <a:lnTo>
                  <a:pt x="536613" y="443433"/>
                </a:lnTo>
                <a:close/>
              </a:path>
            </a:pathLst>
          </a:custGeom>
          <a:solidFill>
            <a:srgbClr val="E92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83702" y="1542086"/>
            <a:ext cx="412224" cy="18376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0276433" y="1542084"/>
            <a:ext cx="602615" cy="137160"/>
          </a:xfrm>
          <a:custGeom>
            <a:avLst/>
            <a:gdLst/>
            <a:ahLst/>
            <a:cxnLst/>
            <a:rect l="l" t="t" r="r" b="b"/>
            <a:pathLst>
              <a:path w="602615" h="137160">
                <a:moveTo>
                  <a:pt x="17310" y="0"/>
                </a:moveTo>
                <a:lnTo>
                  <a:pt x="0" y="0"/>
                </a:lnTo>
                <a:lnTo>
                  <a:pt x="0" y="134454"/>
                </a:lnTo>
                <a:lnTo>
                  <a:pt x="17310" y="134454"/>
                </a:lnTo>
                <a:lnTo>
                  <a:pt x="17310" y="0"/>
                </a:lnTo>
                <a:close/>
              </a:path>
              <a:path w="602615" h="137160">
                <a:moveTo>
                  <a:pt x="90576" y="70256"/>
                </a:moveTo>
                <a:lnTo>
                  <a:pt x="89052" y="58661"/>
                </a:lnTo>
                <a:lnTo>
                  <a:pt x="84886" y="50431"/>
                </a:lnTo>
                <a:lnTo>
                  <a:pt x="78689" y="45516"/>
                </a:lnTo>
                <a:lnTo>
                  <a:pt x="71056" y="43891"/>
                </a:lnTo>
                <a:lnTo>
                  <a:pt x="64008" y="43891"/>
                </a:lnTo>
                <a:lnTo>
                  <a:pt x="59372" y="47104"/>
                </a:lnTo>
                <a:lnTo>
                  <a:pt x="54546" y="54952"/>
                </a:lnTo>
                <a:lnTo>
                  <a:pt x="54140" y="54952"/>
                </a:lnTo>
                <a:lnTo>
                  <a:pt x="54140" y="45300"/>
                </a:lnTo>
                <a:lnTo>
                  <a:pt x="38442" y="45300"/>
                </a:lnTo>
                <a:lnTo>
                  <a:pt x="38442" y="134467"/>
                </a:lnTo>
                <a:lnTo>
                  <a:pt x="54140" y="134467"/>
                </a:lnTo>
                <a:lnTo>
                  <a:pt x="54140" y="68440"/>
                </a:lnTo>
                <a:lnTo>
                  <a:pt x="57759" y="61404"/>
                </a:lnTo>
                <a:lnTo>
                  <a:pt x="61582" y="57772"/>
                </a:lnTo>
                <a:lnTo>
                  <a:pt x="72859" y="57772"/>
                </a:lnTo>
                <a:lnTo>
                  <a:pt x="74879" y="63017"/>
                </a:lnTo>
                <a:lnTo>
                  <a:pt x="74879" y="134467"/>
                </a:lnTo>
                <a:lnTo>
                  <a:pt x="90576" y="134467"/>
                </a:lnTo>
                <a:lnTo>
                  <a:pt x="90576" y="70256"/>
                </a:lnTo>
                <a:close/>
              </a:path>
              <a:path w="602615" h="137160">
                <a:moveTo>
                  <a:pt x="156400" y="45300"/>
                </a:moveTo>
                <a:lnTo>
                  <a:pt x="140703" y="45300"/>
                </a:lnTo>
                <a:lnTo>
                  <a:pt x="127609" y="96227"/>
                </a:lnTo>
                <a:lnTo>
                  <a:pt x="127215" y="96227"/>
                </a:lnTo>
                <a:lnTo>
                  <a:pt x="114122" y="45300"/>
                </a:lnTo>
                <a:lnTo>
                  <a:pt x="98425" y="45300"/>
                </a:lnTo>
                <a:lnTo>
                  <a:pt x="125196" y="136486"/>
                </a:lnTo>
                <a:lnTo>
                  <a:pt x="129628" y="136486"/>
                </a:lnTo>
                <a:lnTo>
                  <a:pt x="156400" y="45300"/>
                </a:lnTo>
                <a:close/>
              </a:path>
              <a:path w="602615" h="137160">
                <a:moveTo>
                  <a:pt x="213347" y="93408"/>
                </a:moveTo>
                <a:lnTo>
                  <a:pt x="204292" y="49123"/>
                </a:lnTo>
                <a:lnTo>
                  <a:pt x="199059" y="42875"/>
                </a:lnTo>
                <a:lnTo>
                  <a:pt x="197650" y="42875"/>
                </a:lnTo>
                <a:lnTo>
                  <a:pt x="197650" y="81724"/>
                </a:lnTo>
                <a:lnTo>
                  <a:pt x="180136" y="81724"/>
                </a:lnTo>
                <a:lnTo>
                  <a:pt x="180632" y="70662"/>
                </a:lnTo>
                <a:lnTo>
                  <a:pt x="182168" y="62801"/>
                </a:lnTo>
                <a:lnTo>
                  <a:pt x="184810" y="58115"/>
                </a:lnTo>
                <a:lnTo>
                  <a:pt x="188595" y="56565"/>
                </a:lnTo>
                <a:lnTo>
                  <a:pt x="192659" y="58115"/>
                </a:lnTo>
                <a:lnTo>
                  <a:pt x="197523" y="79121"/>
                </a:lnTo>
                <a:lnTo>
                  <a:pt x="197650" y="81724"/>
                </a:lnTo>
                <a:lnTo>
                  <a:pt x="197650" y="42875"/>
                </a:lnTo>
                <a:lnTo>
                  <a:pt x="189395" y="42875"/>
                </a:lnTo>
                <a:lnTo>
                  <a:pt x="178904" y="46075"/>
                </a:lnTo>
                <a:lnTo>
                  <a:pt x="171132" y="55308"/>
                </a:lnTo>
                <a:lnTo>
                  <a:pt x="166306" y="70053"/>
                </a:lnTo>
                <a:lnTo>
                  <a:pt x="164642" y="89776"/>
                </a:lnTo>
                <a:lnTo>
                  <a:pt x="166611" y="110299"/>
                </a:lnTo>
                <a:lnTo>
                  <a:pt x="172288" y="125031"/>
                </a:lnTo>
                <a:lnTo>
                  <a:pt x="181279" y="133908"/>
                </a:lnTo>
                <a:lnTo>
                  <a:pt x="193217" y="136880"/>
                </a:lnTo>
                <a:lnTo>
                  <a:pt x="199859" y="136880"/>
                </a:lnTo>
                <a:lnTo>
                  <a:pt x="205701" y="134467"/>
                </a:lnTo>
                <a:lnTo>
                  <a:pt x="211543" y="129032"/>
                </a:lnTo>
                <a:lnTo>
                  <a:pt x="211543" y="122377"/>
                </a:lnTo>
                <a:lnTo>
                  <a:pt x="211543" y="113525"/>
                </a:lnTo>
                <a:lnTo>
                  <a:pt x="207111" y="119367"/>
                </a:lnTo>
                <a:lnTo>
                  <a:pt x="202082" y="122377"/>
                </a:lnTo>
                <a:lnTo>
                  <a:pt x="196240" y="122377"/>
                </a:lnTo>
                <a:lnTo>
                  <a:pt x="189344" y="120484"/>
                </a:lnTo>
                <a:lnTo>
                  <a:pt x="184365" y="114909"/>
                </a:lnTo>
                <a:lnTo>
                  <a:pt x="181356" y="105829"/>
                </a:lnTo>
                <a:lnTo>
                  <a:pt x="180340" y="93408"/>
                </a:lnTo>
                <a:lnTo>
                  <a:pt x="213347" y="93408"/>
                </a:lnTo>
                <a:close/>
              </a:path>
              <a:path w="602615" h="137160">
                <a:moveTo>
                  <a:pt x="265277" y="113931"/>
                </a:moveTo>
                <a:lnTo>
                  <a:pt x="261632" y="98907"/>
                </a:lnTo>
                <a:lnTo>
                  <a:pt x="253606" y="85699"/>
                </a:lnTo>
                <a:lnTo>
                  <a:pt x="245579" y="74079"/>
                </a:lnTo>
                <a:lnTo>
                  <a:pt x="241935" y="63804"/>
                </a:lnTo>
                <a:lnTo>
                  <a:pt x="241935" y="59778"/>
                </a:lnTo>
                <a:lnTo>
                  <a:pt x="244348" y="57175"/>
                </a:lnTo>
                <a:lnTo>
                  <a:pt x="252196" y="57175"/>
                </a:lnTo>
                <a:lnTo>
                  <a:pt x="256209" y="58978"/>
                </a:lnTo>
                <a:lnTo>
                  <a:pt x="261658" y="63411"/>
                </a:lnTo>
                <a:lnTo>
                  <a:pt x="261658" y="48514"/>
                </a:lnTo>
                <a:lnTo>
                  <a:pt x="256616" y="44691"/>
                </a:lnTo>
                <a:lnTo>
                  <a:pt x="251790" y="42875"/>
                </a:lnTo>
                <a:lnTo>
                  <a:pt x="246761" y="42875"/>
                </a:lnTo>
                <a:lnTo>
                  <a:pt x="238988" y="44450"/>
                </a:lnTo>
                <a:lnTo>
                  <a:pt x="232867" y="48818"/>
                </a:lnTo>
                <a:lnTo>
                  <a:pt x="228866" y="55448"/>
                </a:lnTo>
                <a:lnTo>
                  <a:pt x="227431" y="63804"/>
                </a:lnTo>
                <a:lnTo>
                  <a:pt x="230924" y="78295"/>
                </a:lnTo>
                <a:lnTo>
                  <a:pt x="238607" y="91567"/>
                </a:lnTo>
                <a:lnTo>
                  <a:pt x="246278" y="103581"/>
                </a:lnTo>
                <a:lnTo>
                  <a:pt x="249770" y="114325"/>
                </a:lnTo>
                <a:lnTo>
                  <a:pt x="249770" y="118757"/>
                </a:lnTo>
                <a:lnTo>
                  <a:pt x="246354" y="121983"/>
                </a:lnTo>
                <a:lnTo>
                  <a:pt x="237096" y="121983"/>
                </a:lnTo>
                <a:lnTo>
                  <a:pt x="232867" y="119367"/>
                </a:lnTo>
                <a:lnTo>
                  <a:pt x="226428" y="112318"/>
                </a:lnTo>
                <a:lnTo>
                  <a:pt x="226428" y="129628"/>
                </a:lnTo>
                <a:lnTo>
                  <a:pt x="232664" y="134658"/>
                </a:lnTo>
                <a:lnTo>
                  <a:pt x="237896" y="136880"/>
                </a:lnTo>
                <a:lnTo>
                  <a:pt x="243941" y="136880"/>
                </a:lnTo>
                <a:lnTo>
                  <a:pt x="252450" y="135166"/>
                </a:lnTo>
                <a:lnTo>
                  <a:pt x="259207" y="130390"/>
                </a:lnTo>
                <a:lnTo>
                  <a:pt x="263677" y="123126"/>
                </a:lnTo>
                <a:lnTo>
                  <a:pt x="265277" y="113931"/>
                </a:lnTo>
                <a:close/>
              </a:path>
              <a:path w="602615" h="137160">
                <a:moveTo>
                  <a:pt x="314998" y="45288"/>
                </a:moveTo>
                <a:lnTo>
                  <a:pt x="300304" y="45288"/>
                </a:lnTo>
                <a:lnTo>
                  <a:pt x="300304" y="22339"/>
                </a:lnTo>
                <a:lnTo>
                  <a:pt x="298894" y="22339"/>
                </a:lnTo>
                <a:lnTo>
                  <a:pt x="293039" y="31610"/>
                </a:lnTo>
                <a:lnTo>
                  <a:pt x="287147" y="40487"/>
                </a:lnTo>
                <a:lnTo>
                  <a:pt x="280974" y="49098"/>
                </a:lnTo>
                <a:lnTo>
                  <a:pt x="274345" y="57569"/>
                </a:lnTo>
                <a:lnTo>
                  <a:pt x="274345" y="58978"/>
                </a:lnTo>
                <a:lnTo>
                  <a:pt x="284607" y="58978"/>
                </a:lnTo>
                <a:lnTo>
                  <a:pt x="284607" y="116941"/>
                </a:lnTo>
                <a:lnTo>
                  <a:pt x="285737" y="126174"/>
                </a:lnTo>
                <a:lnTo>
                  <a:pt x="289001" y="132346"/>
                </a:lnTo>
                <a:lnTo>
                  <a:pt x="294195" y="135801"/>
                </a:lnTo>
                <a:lnTo>
                  <a:pt x="301117" y="136867"/>
                </a:lnTo>
                <a:lnTo>
                  <a:pt x="305346" y="136867"/>
                </a:lnTo>
                <a:lnTo>
                  <a:pt x="308762" y="136067"/>
                </a:lnTo>
                <a:lnTo>
                  <a:pt x="314998" y="133451"/>
                </a:lnTo>
                <a:lnTo>
                  <a:pt x="314998" y="119557"/>
                </a:lnTo>
                <a:lnTo>
                  <a:pt x="309168" y="121983"/>
                </a:lnTo>
                <a:lnTo>
                  <a:pt x="301510" y="121983"/>
                </a:lnTo>
                <a:lnTo>
                  <a:pt x="300304" y="118554"/>
                </a:lnTo>
                <a:lnTo>
                  <a:pt x="300304" y="58978"/>
                </a:lnTo>
                <a:lnTo>
                  <a:pt x="314998" y="58978"/>
                </a:lnTo>
                <a:lnTo>
                  <a:pt x="314998" y="45288"/>
                </a:lnTo>
                <a:close/>
              </a:path>
              <a:path w="602615" h="137160">
                <a:moveTo>
                  <a:pt x="415836" y="70065"/>
                </a:moveTo>
                <a:lnTo>
                  <a:pt x="414172" y="58064"/>
                </a:lnTo>
                <a:lnTo>
                  <a:pt x="409740" y="49949"/>
                </a:lnTo>
                <a:lnTo>
                  <a:pt x="403440" y="45339"/>
                </a:lnTo>
                <a:lnTo>
                  <a:pt x="396113" y="43891"/>
                </a:lnTo>
                <a:lnTo>
                  <a:pt x="388861" y="43891"/>
                </a:lnTo>
                <a:lnTo>
                  <a:pt x="385038" y="46710"/>
                </a:lnTo>
                <a:lnTo>
                  <a:pt x="377799" y="57175"/>
                </a:lnTo>
                <a:lnTo>
                  <a:pt x="372770" y="47713"/>
                </a:lnTo>
                <a:lnTo>
                  <a:pt x="367525" y="43891"/>
                </a:lnTo>
                <a:lnTo>
                  <a:pt x="352437" y="43891"/>
                </a:lnTo>
                <a:lnTo>
                  <a:pt x="347802" y="46913"/>
                </a:lnTo>
                <a:lnTo>
                  <a:pt x="342976" y="54965"/>
                </a:lnTo>
                <a:lnTo>
                  <a:pt x="342569" y="54965"/>
                </a:lnTo>
                <a:lnTo>
                  <a:pt x="342569" y="45300"/>
                </a:lnTo>
                <a:lnTo>
                  <a:pt x="326872" y="45300"/>
                </a:lnTo>
                <a:lnTo>
                  <a:pt x="326872" y="134467"/>
                </a:lnTo>
                <a:lnTo>
                  <a:pt x="342569" y="134467"/>
                </a:lnTo>
                <a:lnTo>
                  <a:pt x="342569" y="68453"/>
                </a:lnTo>
                <a:lnTo>
                  <a:pt x="347002" y="61201"/>
                </a:lnTo>
                <a:lnTo>
                  <a:pt x="350012" y="57785"/>
                </a:lnTo>
                <a:lnTo>
                  <a:pt x="361289" y="57785"/>
                </a:lnTo>
                <a:lnTo>
                  <a:pt x="363499" y="62407"/>
                </a:lnTo>
                <a:lnTo>
                  <a:pt x="363499" y="134467"/>
                </a:lnTo>
                <a:lnTo>
                  <a:pt x="379209" y="134467"/>
                </a:lnTo>
                <a:lnTo>
                  <a:pt x="379209" y="68249"/>
                </a:lnTo>
                <a:lnTo>
                  <a:pt x="383628" y="60807"/>
                </a:lnTo>
                <a:lnTo>
                  <a:pt x="386448" y="57785"/>
                </a:lnTo>
                <a:lnTo>
                  <a:pt x="398322" y="57785"/>
                </a:lnTo>
                <a:lnTo>
                  <a:pt x="400138" y="63220"/>
                </a:lnTo>
                <a:lnTo>
                  <a:pt x="400138" y="134467"/>
                </a:lnTo>
                <a:lnTo>
                  <a:pt x="415836" y="134467"/>
                </a:lnTo>
                <a:lnTo>
                  <a:pt x="415836" y="70065"/>
                </a:lnTo>
                <a:close/>
              </a:path>
              <a:path w="602615" h="137160">
                <a:moveTo>
                  <a:pt x="479640" y="93408"/>
                </a:moveTo>
                <a:lnTo>
                  <a:pt x="470585" y="49123"/>
                </a:lnTo>
                <a:lnTo>
                  <a:pt x="465353" y="42875"/>
                </a:lnTo>
                <a:lnTo>
                  <a:pt x="463943" y="42875"/>
                </a:lnTo>
                <a:lnTo>
                  <a:pt x="463943" y="81724"/>
                </a:lnTo>
                <a:lnTo>
                  <a:pt x="446430" y="81724"/>
                </a:lnTo>
                <a:lnTo>
                  <a:pt x="446925" y="70662"/>
                </a:lnTo>
                <a:lnTo>
                  <a:pt x="448462" y="62801"/>
                </a:lnTo>
                <a:lnTo>
                  <a:pt x="451104" y="58115"/>
                </a:lnTo>
                <a:lnTo>
                  <a:pt x="454888" y="56565"/>
                </a:lnTo>
                <a:lnTo>
                  <a:pt x="458952" y="58115"/>
                </a:lnTo>
                <a:lnTo>
                  <a:pt x="463816" y="79121"/>
                </a:lnTo>
                <a:lnTo>
                  <a:pt x="463943" y="81724"/>
                </a:lnTo>
                <a:lnTo>
                  <a:pt x="463943" y="42875"/>
                </a:lnTo>
                <a:lnTo>
                  <a:pt x="455688" y="42875"/>
                </a:lnTo>
                <a:lnTo>
                  <a:pt x="445198" y="46075"/>
                </a:lnTo>
                <a:lnTo>
                  <a:pt x="437426" y="55308"/>
                </a:lnTo>
                <a:lnTo>
                  <a:pt x="432600" y="70053"/>
                </a:lnTo>
                <a:lnTo>
                  <a:pt x="430936" y="89776"/>
                </a:lnTo>
                <a:lnTo>
                  <a:pt x="432904" y="110299"/>
                </a:lnTo>
                <a:lnTo>
                  <a:pt x="438581" y="125031"/>
                </a:lnTo>
                <a:lnTo>
                  <a:pt x="447573" y="133908"/>
                </a:lnTo>
                <a:lnTo>
                  <a:pt x="459511" y="136880"/>
                </a:lnTo>
                <a:lnTo>
                  <a:pt x="466153" y="136880"/>
                </a:lnTo>
                <a:lnTo>
                  <a:pt x="471995" y="134467"/>
                </a:lnTo>
                <a:lnTo>
                  <a:pt x="477837" y="129032"/>
                </a:lnTo>
                <a:lnTo>
                  <a:pt x="477837" y="122377"/>
                </a:lnTo>
                <a:lnTo>
                  <a:pt x="477837" y="113525"/>
                </a:lnTo>
                <a:lnTo>
                  <a:pt x="473405" y="119367"/>
                </a:lnTo>
                <a:lnTo>
                  <a:pt x="468376" y="122377"/>
                </a:lnTo>
                <a:lnTo>
                  <a:pt x="462534" y="122377"/>
                </a:lnTo>
                <a:lnTo>
                  <a:pt x="455637" y="120484"/>
                </a:lnTo>
                <a:lnTo>
                  <a:pt x="450659" y="114909"/>
                </a:lnTo>
                <a:lnTo>
                  <a:pt x="447649" y="105829"/>
                </a:lnTo>
                <a:lnTo>
                  <a:pt x="446633" y="93408"/>
                </a:lnTo>
                <a:lnTo>
                  <a:pt x="479640" y="93408"/>
                </a:lnTo>
                <a:close/>
              </a:path>
              <a:path w="602615" h="137160">
                <a:moveTo>
                  <a:pt x="549084" y="70256"/>
                </a:moveTo>
                <a:lnTo>
                  <a:pt x="547560" y="58661"/>
                </a:lnTo>
                <a:lnTo>
                  <a:pt x="543394" y="50431"/>
                </a:lnTo>
                <a:lnTo>
                  <a:pt x="537197" y="45516"/>
                </a:lnTo>
                <a:lnTo>
                  <a:pt x="529564" y="43891"/>
                </a:lnTo>
                <a:lnTo>
                  <a:pt x="522516" y="43891"/>
                </a:lnTo>
                <a:lnTo>
                  <a:pt x="517880" y="47104"/>
                </a:lnTo>
                <a:lnTo>
                  <a:pt x="513054" y="54952"/>
                </a:lnTo>
                <a:lnTo>
                  <a:pt x="512648" y="54952"/>
                </a:lnTo>
                <a:lnTo>
                  <a:pt x="512648" y="45300"/>
                </a:lnTo>
                <a:lnTo>
                  <a:pt x="496951" y="45300"/>
                </a:lnTo>
                <a:lnTo>
                  <a:pt x="496951" y="134467"/>
                </a:lnTo>
                <a:lnTo>
                  <a:pt x="512648" y="134467"/>
                </a:lnTo>
                <a:lnTo>
                  <a:pt x="512648" y="68440"/>
                </a:lnTo>
                <a:lnTo>
                  <a:pt x="516267" y="61404"/>
                </a:lnTo>
                <a:lnTo>
                  <a:pt x="520103" y="57772"/>
                </a:lnTo>
                <a:lnTo>
                  <a:pt x="531368" y="57772"/>
                </a:lnTo>
                <a:lnTo>
                  <a:pt x="533387" y="63017"/>
                </a:lnTo>
                <a:lnTo>
                  <a:pt x="533387" y="134467"/>
                </a:lnTo>
                <a:lnTo>
                  <a:pt x="549084" y="134467"/>
                </a:lnTo>
                <a:lnTo>
                  <a:pt x="549084" y="70256"/>
                </a:lnTo>
                <a:close/>
              </a:path>
              <a:path w="602615" h="137160">
                <a:moveTo>
                  <a:pt x="602221" y="45288"/>
                </a:moveTo>
                <a:lnTo>
                  <a:pt x="587527" y="45288"/>
                </a:lnTo>
                <a:lnTo>
                  <a:pt x="587527" y="22339"/>
                </a:lnTo>
                <a:lnTo>
                  <a:pt x="586117" y="22339"/>
                </a:lnTo>
                <a:lnTo>
                  <a:pt x="580275" y="31610"/>
                </a:lnTo>
                <a:lnTo>
                  <a:pt x="574370" y="40487"/>
                </a:lnTo>
                <a:lnTo>
                  <a:pt x="568198" y="49098"/>
                </a:lnTo>
                <a:lnTo>
                  <a:pt x="561568" y="57569"/>
                </a:lnTo>
                <a:lnTo>
                  <a:pt x="561568" y="58978"/>
                </a:lnTo>
                <a:lnTo>
                  <a:pt x="571830" y="58978"/>
                </a:lnTo>
                <a:lnTo>
                  <a:pt x="571830" y="116941"/>
                </a:lnTo>
                <a:lnTo>
                  <a:pt x="572960" y="126174"/>
                </a:lnTo>
                <a:lnTo>
                  <a:pt x="576224" y="132346"/>
                </a:lnTo>
                <a:lnTo>
                  <a:pt x="581418" y="135801"/>
                </a:lnTo>
                <a:lnTo>
                  <a:pt x="588327" y="136867"/>
                </a:lnTo>
                <a:lnTo>
                  <a:pt x="592556" y="136867"/>
                </a:lnTo>
                <a:lnTo>
                  <a:pt x="595985" y="136067"/>
                </a:lnTo>
                <a:lnTo>
                  <a:pt x="602221" y="133451"/>
                </a:lnTo>
                <a:lnTo>
                  <a:pt x="602221" y="119557"/>
                </a:lnTo>
                <a:lnTo>
                  <a:pt x="596392" y="121983"/>
                </a:lnTo>
                <a:lnTo>
                  <a:pt x="588733" y="121983"/>
                </a:lnTo>
                <a:lnTo>
                  <a:pt x="587527" y="118554"/>
                </a:lnTo>
                <a:lnTo>
                  <a:pt x="587527" y="58978"/>
                </a:lnTo>
                <a:lnTo>
                  <a:pt x="602221" y="58978"/>
                </a:lnTo>
                <a:lnTo>
                  <a:pt x="602221" y="45288"/>
                </a:lnTo>
                <a:close/>
              </a:path>
            </a:pathLst>
          </a:custGeom>
          <a:solidFill>
            <a:srgbClr val="44B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941456" y="1540281"/>
            <a:ext cx="521334" cy="185420"/>
          </a:xfrm>
          <a:custGeom>
            <a:avLst/>
            <a:gdLst/>
            <a:ahLst/>
            <a:cxnLst/>
            <a:rect l="l" t="t" r="r" b="b"/>
            <a:pathLst>
              <a:path w="521334" h="185419">
                <a:moveTo>
                  <a:pt x="68440" y="136271"/>
                </a:moveTo>
                <a:lnTo>
                  <a:pt x="62890" y="106476"/>
                </a:lnTo>
                <a:lnTo>
                  <a:pt x="59893" y="90373"/>
                </a:lnTo>
                <a:lnTo>
                  <a:pt x="49403" y="34010"/>
                </a:lnTo>
                <a:lnTo>
                  <a:pt x="43878" y="4292"/>
                </a:lnTo>
                <a:lnTo>
                  <a:pt x="43878" y="90373"/>
                </a:lnTo>
                <a:lnTo>
                  <a:pt x="24561" y="90373"/>
                </a:lnTo>
                <a:lnTo>
                  <a:pt x="34023" y="34010"/>
                </a:lnTo>
                <a:lnTo>
                  <a:pt x="34417" y="34010"/>
                </a:lnTo>
                <a:lnTo>
                  <a:pt x="43878" y="90373"/>
                </a:lnTo>
                <a:lnTo>
                  <a:pt x="43878" y="4292"/>
                </a:lnTo>
                <a:lnTo>
                  <a:pt x="43268" y="1003"/>
                </a:lnTo>
                <a:lnTo>
                  <a:pt x="25361" y="1003"/>
                </a:lnTo>
                <a:lnTo>
                  <a:pt x="0" y="136271"/>
                </a:lnTo>
                <a:lnTo>
                  <a:pt x="16700" y="136271"/>
                </a:lnTo>
                <a:lnTo>
                  <a:pt x="21932" y="106476"/>
                </a:lnTo>
                <a:lnTo>
                  <a:pt x="46901" y="106476"/>
                </a:lnTo>
                <a:lnTo>
                  <a:pt x="51727" y="136271"/>
                </a:lnTo>
                <a:lnTo>
                  <a:pt x="68440" y="136271"/>
                </a:lnTo>
                <a:close/>
              </a:path>
              <a:path w="521334" h="185419">
                <a:moveTo>
                  <a:pt x="130619" y="47104"/>
                </a:moveTo>
                <a:lnTo>
                  <a:pt x="114922" y="47104"/>
                </a:lnTo>
                <a:lnTo>
                  <a:pt x="114922" y="113131"/>
                </a:lnTo>
                <a:lnTo>
                  <a:pt x="112102" y="119964"/>
                </a:lnTo>
                <a:lnTo>
                  <a:pt x="107467" y="123596"/>
                </a:lnTo>
                <a:lnTo>
                  <a:pt x="97409" y="123596"/>
                </a:lnTo>
                <a:lnTo>
                  <a:pt x="94195" y="120167"/>
                </a:lnTo>
                <a:lnTo>
                  <a:pt x="94195" y="47104"/>
                </a:lnTo>
                <a:lnTo>
                  <a:pt x="78486" y="47104"/>
                </a:lnTo>
                <a:lnTo>
                  <a:pt x="78486" y="112115"/>
                </a:lnTo>
                <a:lnTo>
                  <a:pt x="80111" y="123405"/>
                </a:lnTo>
                <a:lnTo>
                  <a:pt x="84480" y="131381"/>
                </a:lnTo>
                <a:lnTo>
                  <a:pt x="90893" y="136118"/>
                </a:lnTo>
                <a:lnTo>
                  <a:pt x="98615" y="137680"/>
                </a:lnTo>
                <a:lnTo>
                  <a:pt x="105460" y="137680"/>
                </a:lnTo>
                <a:lnTo>
                  <a:pt x="109689" y="134861"/>
                </a:lnTo>
                <a:lnTo>
                  <a:pt x="114515" y="126606"/>
                </a:lnTo>
                <a:lnTo>
                  <a:pt x="114922" y="126606"/>
                </a:lnTo>
                <a:lnTo>
                  <a:pt x="114922" y="136271"/>
                </a:lnTo>
                <a:lnTo>
                  <a:pt x="130619" y="136271"/>
                </a:lnTo>
                <a:lnTo>
                  <a:pt x="130619" y="47104"/>
                </a:lnTo>
                <a:close/>
              </a:path>
              <a:path w="521334" h="185419">
                <a:moveTo>
                  <a:pt x="184962" y="47091"/>
                </a:moveTo>
                <a:lnTo>
                  <a:pt x="170268" y="47091"/>
                </a:lnTo>
                <a:lnTo>
                  <a:pt x="170268" y="24142"/>
                </a:lnTo>
                <a:lnTo>
                  <a:pt x="168859" y="24142"/>
                </a:lnTo>
                <a:lnTo>
                  <a:pt x="163017" y="33413"/>
                </a:lnTo>
                <a:lnTo>
                  <a:pt x="157124" y="42291"/>
                </a:lnTo>
                <a:lnTo>
                  <a:pt x="150952" y="50901"/>
                </a:lnTo>
                <a:lnTo>
                  <a:pt x="144310" y="59372"/>
                </a:lnTo>
                <a:lnTo>
                  <a:pt x="144310" y="60782"/>
                </a:lnTo>
                <a:lnTo>
                  <a:pt x="154571" y="60782"/>
                </a:lnTo>
                <a:lnTo>
                  <a:pt x="154571" y="118745"/>
                </a:lnTo>
                <a:lnTo>
                  <a:pt x="155714" y="127977"/>
                </a:lnTo>
                <a:lnTo>
                  <a:pt x="158978" y="134150"/>
                </a:lnTo>
                <a:lnTo>
                  <a:pt x="164172" y="137604"/>
                </a:lnTo>
                <a:lnTo>
                  <a:pt x="171069" y="138671"/>
                </a:lnTo>
                <a:lnTo>
                  <a:pt x="175298" y="138671"/>
                </a:lnTo>
                <a:lnTo>
                  <a:pt x="178727" y="137871"/>
                </a:lnTo>
                <a:lnTo>
                  <a:pt x="184962" y="135255"/>
                </a:lnTo>
                <a:lnTo>
                  <a:pt x="184962" y="121361"/>
                </a:lnTo>
                <a:lnTo>
                  <a:pt x="179133" y="123786"/>
                </a:lnTo>
                <a:lnTo>
                  <a:pt x="171475" y="123786"/>
                </a:lnTo>
                <a:lnTo>
                  <a:pt x="170268" y="120357"/>
                </a:lnTo>
                <a:lnTo>
                  <a:pt x="170268" y="60782"/>
                </a:lnTo>
                <a:lnTo>
                  <a:pt x="184962" y="60782"/>
                </a:lnTo>
                <a:lnTo>
                  <a:pt x="184962" y="47091"/>
                </a:lnTo>
                <a:close/>
              </a:path>
              <a:path w="521334" h="185419">
                <a:moveTo>
                  <a:pt x="249580" y="69850"/>
                </a:moveTo>
                <a:lnTo>
                  <a:pt x="247751" y="58013"/>
                </a:lnTo>
                <a:lnTo>
                  <a:pt x="243065" y="50241"/>
                </a:lnTo>
                <a:lnTo>
                  <a:pt x="236753" y="45986"/>
                </a:lnTo>
                <a:lnTo>
                  <a:pt x="230060" y="44691"/>
                </a:lnTo>
                <a:lnTo>
                  <a:pt x="223012" y="44691"/>
                </a:lnTo>
                <a:lnTo>
                  <a:pt x="218376" y="47713"/>
                </a:lnTo>
                <a:lnTo>
                  <a:pt x="213550" y="55956"/>
                </a:lnTo>
                <a:lnTo>
                  <a:pt x="213144" y="55956"/>
                </a:lnTo>
                <a:lnTo>
                  <a:pt x="213144" y="1816"/>
                </a:lnTo>
                <a:lnTo>
                  <a:pt x="197446" y="1816"/>
                </a:lnTo>
                <a:lnTo>
                  <a:pt x="197446" y="136271"/>
                </a:lnTo>
                <a:lnTo>
                  <a:pt x="213144" y="136271"/>
                </a:lnTo>
                <a:lnTo>
                  <a:pt x="213144" y="69253"/>
                </a:lnTo>
                <a:lnTo>
                  <a:pt x="216763" y="62407"/>
                </a:lnTo>
                <a:lnTo>
                  <a:pt x="220789" y="58775"/>
                </a:lnTo>
                <a:lnTo>
                  <a:pt x="231660" y="58775"/>
                </a:lnTo>
                <a:lnTo>
                  <a:pt x="233870" y="63004"/>
                </a:lnTo>
                <a:lnTo>
                  <a:pt x="233870" y="136271"/>
                </a:lnTo>
                <a:lnTo>
                  <a:pt x="249580" y="136271"/>
                </a:lnTo>
                <a:lnTo>
                  <a:pt x="249580" y="69850"/>
                </a:lnTo>
                <a:close/>
              </a:path>
              <a:path w="521334" h="185419">
                <a:moveTo>
                  <a:pt x="321030" y="91782"/>
                </a:moveTo>
                <a:lnTo>
                  <a:pt x="319087" y="72110"/>
                </a:lnTo>
                <a:lnTo>
                  <a:pt x="314388" y="59575"/>
                </a:lnTo>
                <a:lnTo>
                  <a:pt x="313537" y="57289"/>
                </a:lnTo>
                <a:lnTo>
                  <a:pt x="304927" y="48145"/>
                </a:lnTo>
                <a:lnTo>
                  <a:pt x="304927" y="91782"/>
                </a:lnTo>
                <a:lnTo>
                  <a:pt x="304177" y="105448"/>
                </a:lnTo>
                <a:lnTo>
                  <a:pt x="301955" y="115481"/>
                </a:lnTo>
                <a:lnTo>
                  <a:pt x="298157" y="121729"/>
                </a:lnTo>
                <a:lnTo>
                  <a:pt x="293255" y="123786"/>
                </a:lnTo>
                <a:lnTo>
                  <a:pt x="287972" y="121729"/>
                </a:lnTo>
                <a:lnTo>
                  <a:pt x="284200" y="115633"/>
                </a:lnTo>
                <a:lnTo>
                  <a:pt x="281927" y="105625"/>
                </a:lnTo>
                <a:lnTo>
                  <a:pt x="281178" y="91782"/>
                </a:lnTo>
                <a:lnTo>
                  <a:pt x="281927" y="78003"/>
                </a:lnTo>
                <a:lnTo>
                  <a:pt x="284149" y="67906"/>
                </a:lnTo>
                <a:lnTo>
                  <a:pt x="287794" y="61696"/>
                </a:lnTo>
                <a:lnTo>
                  <a:pt x="292849" y="59575"/>
                </a:lnTo>
                <a:lnTo>
                  <a:pt x="298170" y="61696"/>
                </a:lnTo>
                <a:lnTo>
                  <a:pt x="301904" y="67754"/>
                </a:lnTo>
                <a:lnTo>
                  <a:pt x="304165" y="77838"/>
                </a:lnTo>
                <a:lnTo>
                  <a:pt x="304927" y="91782"/>
                </a:lnTo>
                <a:lnTo>
                  <a:pt x="304927" y="48145"/>
                </a:lnTo>
                <a:lnTo>
                  <a:pt x="304723" y="47929"/>
                </a:lnTo>
                <a:lnTo>
                  <a:pt x="293052" y="44678"/>
                </a:lnTo>
                <a:lnTo>
                  <a:pt x="281381" y="47929"/>
                </a:lnTo>
                <a:lnTo>
                  <a:pt x="272567" y="57289"/>
                </a:lnTo>
                <a:lnTo>
                  <a:pt x="267004" y="72110"/>
                </a:lnTo>
                <a:lnTo>
                  <a:pt x="265074" y="91782"/>
                </a:lnTo>
                <a:lnTo>
                  <a:pt x="267004" y="111340"/>
                </a:lnTo>
                <a:lnTo>
                  <a:pt x="272567" y="126098"/>
                </a:lnTo>
                <a:lnTo>
                  <a:pt x="281381" y="135432"/>
                </a:lnTo>
                <a:lnTo>
                  <a:pt x="293052" y="138684"/>
                </a:lnTo>
                <a:lnTo>
                  <a:pt x="304723" y="135432"/>
                </a:lnTo>
                <a:lnTo>
                  <a:pt x="313537" y="126098"/>
                </a:lnTo>
                <a:lnTo>
                  <a:pt x="314401" y="123786"/>
                </a:lnTo>
                <a:lnTo>
                  <a:pt x="319087" y="111340"/>
                </a:lnTo>
                <a:lnTo>
                  <a:pt x="321030" y="91782"/>
                </a:lnTo>
                <a:close/>
              </a:path>
              <a:path w="521334" h="185419">
                <a:moveTo>
                  <a:pt x="378599" y="48310"/>
                </a:moveTo>
                <a:lnTo>
                  <a:pt x="375983" y="46494"/>
                </a:lnTo>
                <a:lnTo>
                  <a:pt x="373570" y="45694"/>
                </a:lnTo>
                <a:lnTo>
                  <a:pt x="370560" y="45694"/>
                </a:lnTo>
                <a:lnTo>
                  <a:pt x="365709" y="46685"/>
                </a:lnTo>
                <a:lnTo>
                  <a:pt x="361848" y="50469"/>
                </a:lnTo>
                <a:lnTo>
                  <a:pt x="358203" y="58254"/>
                </a:lnTo>
                <a:lnTo>
                  <a:pt x="354050" y="71259"/>
                </a:lnTo>
                <a:lnTo>
                  <a:pt x="353644" y="71259"/>
                </a:lnTo>
                <a:lnTo>
                  <a:pt x="353644" y="47104"/>
                </a:lnTo>
                <a:lnTo>
                  <a:pt x="337947" y="47104"/>
                </a:lnTo>
                <a:lnTo>
                  <a:pt x="337947" y="136271"/>
                </a:lnTo>
                <a:lnTo>
                  <a:pt x="353644" y="136271"/>
                </a:lnTo>
                <a:lnTo>
                  <a:pt x="353644" y="100838"/>
                </a:lnTo>
                <a:lnTo>
                  <a:pt x="354584" y="90474"/>
                </a:lnTo>
                <a:lnTo>
                  <a:pt x="357568" y="77673"/>
                </a:lnTo>
                <a:lnTo>
                  <a:pt x="362813" y="66802"/>
                </a:lnTo>
                <a:lnTo>
                  <a:pt x="370560" y="62204"/>
                </a:lnTo>
                <a:lnTo>
                  <a:pt x="372973" y="62204"/>
                </a:lnTo>
                <a:lnTo>
                  <a:pt x="374980" y="62801"/>
                </a:lnTo>
                <a:lnTo>
                  <a:pt x="377405" y="64414"/>
                </a:lnTo>
                <a:lnTo>
                  <a:pt x="378599" y="48310"/>
                </a:lnTo>
                <a:close/>
              </a:path>
              <a:path w="521334" h="185419">
                <a:moveTo>
                  <a:pt x="403758" y="47091"/>
                </a:moveTo>
                <a:lnTo>
                  <a:pt x="388061" y="47091"/>
                </a:lnTo>
                <a:lnTo>
                  <a:pt x="388061" y="136258"/>
                </a:lnTo>
                <a:lnTo>
                  <a:pt x="403758" y="136258"/>
                </a:lnTo>
                <a:lnTo>
                  <a:pt x="403758" y="47091"/>
                </a:lnTo>
                <a:close/>
              </a:path>
              <a:path w="521334" h="185419">
                <a:moveTo>
                  <a:pt x="404977" y="4025"/>
                </a:moveTo>
                <a:lnTo>
                  <a:pt x="400951" y="0"/>
                </a:lnTo>
                <a:lnTo>
                  <a:pt x="390880" y="0"/>
                </a:lnTo>
                <a:lnTo>
                  <a:pt x="386854" y="4025"/>
                </a:lnTo>
                <a:lnTo>
                  <a:pt x="386854" y="14084"/>
                </a:lnTo>
                <a:lnTo>
                  <a:pt x="390880" y="18110"/>
                </a:lnTo>
                <a:lnTo>
                  <a:pt x="400951" y="18110"/>
                </a:lnTo>
                <a:lnTo>
                  <a:pt x="404977" y="14084"/>
                </a:lnTo>
                <a:lnTo>
                  <a:pt x="404977" y="4025"/>
                </a:lnTo>
                <a:close/>
              </a:path>
              <a:path w="521334" h="185419">
                <a:moveTo>
                  <a:pt x="457504" y="47091"/>
                </a:moveTo>
                <a:lnTo>
                  <a:pt x="442810" y="47091"/>
                </a:lnTo>
                <a:lnTo>
                  <a:pt x="442810" y="24142"/>
                </a:lnTo>
                <a:lnTo>
                  <a:pt x="441401" y="24142"/>
                </a:lnTo>
                <a:lnTo>
                  <a:pt x="435546" y="33413"/>
                </a:lnTo>
                <a:lnTo>
                  <a:pt x="429653" y="42291"/>
                </a:lnTo>
                <a:lnTo>
                  <a:pt x="423481" y="50901"/>
                </a:lnTo>
                <a:lnTo>
                  <a:pt x="416852" y="59372"/>
                </a:lnTo>
                <a:lnTo>
                  <a:pt x="416852" y="60782"/>
                </a:lnTo>
                <a:lnTo>
                  <a:pt x="427113" y="60782"/>
                </a:lnTo>
                <a:lnTo>
                  <a:pt x="427113" y="118745"/>
                </a:lnTo>
                <a:lnTo>
                  <a:pt x="428244" y="127977"/>
                </a:lnTo>
                <a:lnTo>
                  <a:pt x="431507" y="134150"/>
                </a:lnTo>
                <a:lnTo>
                  <a:pt x="436702" y="137604"/>
                </a:lnTo>
                <a:lnTo>
                  <a:pt x="443611" y="138671"/>
                </a:lnTo>
                <a:lnTo>
                  <a:pt x="447840" y="138671"/>
                </a:lnTo>
                <a:lnTo>
                  <a:pt x="451269" y="137871"/>
                </a:lnTo>
                <a:lnTo>
                  <a:pt x="457504" y="135255"/>
                </a:lnTo>
                <a:lnTo>
                  <a:pt x="457504" y="121361"/>
                </a:lnTo>
                <a:lnTo>
                  <a:pt x="451675" y="123786"/>
                </a:lnTo>
                <a:lnTo>
                  <a:pt x="444017" y="123786"/>
                </a:lnTo>
                <a:lnTo>
                  <a:pt x="442810" y="120357"/>
                </a:lnTo>
                <a:lnTo>
                  <a:pt x="442810" y="60782"/>
                </a:lnTo>
                <a:lnTo>
                  <a:pt x="457504" y="60782"/>
                </a:lnTo>
                <a:lnTo>
                  <a:pt x="457504" y="47091"/>
                </a:lnTo>
                <a:close/>
              </a:path>
              <a:path w="521334" h="185419">
                <a:moveTo>
                  <a:pt x="521106" y="47104"/>
                </a:moveTo>
                <a:lnTo>
                  <a:pt x="505409" y="47104"/>
                </a:lnTo>
                <a:lnTo>
                  <a:pt x="492518" y="93586"/>
                </a:lnTo>
                <a:lnTo>
                  <a:pt x="492125" y="93586"/>
                </a:lnTo>
                <a:lnTo>
                  <a:pt x="477621" y="47104"/>
                </a:lnTo>
                <a:lnTo>
                  <a:pt x="461327" y="47104"/>
                </a:lnTo>
                <a:lnTo>
                  <a:pt x="484873" y="120561"/>
                </a:lnTo>
                <a:lnTo>
                  <a:pt x="466763" y="185381"/>
                </a:lnTo>
                <a:lnTo>
                  <a:pt x="482460" y="185381"/>
                </a:lnTo>
                <a:lnTo>
                  <a:pt x="521106" y="47104"/>
                </a:lnTo>
                <a:close/>
              </a:path>
            </a:pathLst>
          </a:custGeom>
          <a:solidFill>
            <a:srgbClr val="44B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88237" y="745999"/>
            <a:ext cx="384175" cy="744220"/>
          </a:xfrm>
          <a:custGeom>
            <a:avLst/>
            <a:gdLst/>
            <a:ahLst/>
            <a:cxnLst/>
            <a:rect l="l" t="t" r="r" b="b"/>
            <a:pathLst>
              <a:path w="384175" h="744219">
                <a:moveTo>
                  <a:pt x="384175" y="0"/>
                </a:moveTo>
                <a:lnTo>
                  <a:pt x="273316" y="0"/>
                </a:lnTo>
                <a:lnTo>
                  <a:pt x="273316" y="555510"/>
                </a:lnTo>
                <a:lnTo>
                  <a:pt x="271900" y="578029"/>
                </a:lnTo>
                <a:lnTo>
                  <a:pt x="260570" y="615000"/>
                </a:lnTo>
                <a:lnTo>
                  <a:pt x="224677" y="649198"/>
                </a:lnTo>
                <a:lnTo>
                  <a:pt x="192074" y="655777"/>
                </a:lnTo>
                <a:lnTo>
                  <a:pt x="156535" y="649237"/>
                </a:lnTo>
                <a:lnTo>
                  <a:pt x="131146" y="629624"/>
                </a:lnTo>
                <a:lnTo>
                  <a:pt x="115911" y="596948"/>
                </a:lnTo>
                <a:lnTo>
                  <a:pt x="110832" y="551218"/>
                </a:lnTo>
                <a:lnTo>
                  <a:pt x="110832" y="0"/>
                </a:lnTo>
                <a:lnTo>
                  <a:pt x="0" y="0"/>
                </a:lnTo>
                <a:lnTo>
                  <a:pt x="0" y="552742"/>
                </a:lnTo>
                <a:lnTo>
                  <a:pt x="3424" y="593157"/>
                </a:lnTo>
                <a:lnTo>
                  <a:pt x="30818" y="662109"/>
                </a:lnTo>
                <a:lnTo>
                  <a:pt x="83920" y="713896"/>
                </a:lnTo>
                <a:lnTo>
                  <a:pt x="152562" y="740466"/>
                </a:lnTo>
                <a:lnTo>
                  <a:pt x="192074" y="743788"/>
                </a:lnTo>
                <a:lnTo>
                  <a:pt x="229558" y="740598"/>
                </a:lnTo>
                <a:lnTo>
                  <a:pt x="296943" y="715097"/>
                </a:lnTo>
                <a:lnTo>
                  <a:pt x="351926" y="664458"/>
                </a:lnTo>
                <a:lnTo>
                  <a:pt x="369841" y="630416"/>
                </a:lnTo>
                <a:lnTo>
                  <a:pt x="380591" y="590672"/>
                </a:lnTo>
                <a:lnTo>
                  <a:pt x="384175" y="545223"/>
                </a:lnTo>
                <a:lnTo>
                  <a:pt x="384175" y="0"/>
                </a:lnTo>
                <a:close/>
              </a:path>
            </a:pathLst>
          </a:custGeom>
          <a:solidFill>
            <a:srgbClr val="888B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14101" y="745985"/>
            <a:ext cx="111125" cy="734695"/>
          </a:xfrm>
          <a:custGeom>
            <a:avLst/>
            <a:gdLst/>
            <a:ahLst/>
            <a:cxnLst/>
            <a:rect l="l" t="t" r="r" b="b"/>
            <a:pathLst>
              <a:path w="111125" h="734694">
                <a:moveTo>
                  <a:pt x="110832" y="0"/>
                </a:moveTo>
                <a:lnTo>
                  <a:pt x="0" y="0"/>
                </a:lnTo>
                <a:lnTo>
                  <a:pt x="0" y="734123"/>
                </a:lnTo>
                <a:lnTo>
                  <a:pt x="110832" y="734123"/>
                </a:lnTo>
                <a:lnTo>
                  <a:pt x="110832" y="0"/>
                </a:lnTo>
                <a:close/>
              </a:path>
            </a:pathLst>
          </a:custGeom>
          <a:solidFill>
            <a:srgbClr val="888B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06177" y="741713"/>
            <a:ext cx="439420" cy="738505"/>
          </a:xfrm>
          <a:custGeom>
            <a:avLst/>
            <a:gdLst/>
            <a:ahLst/>
            <a:cxnLst/>
            <a:rect l="l" t="t" r="r" b="b"/>
            <a:pathLst>
              <a:path w="439420" h="738505">
                <a:moveTo>
                  <a:pt x="277736" y="0"/>
                </a:moveTo>
                <a:lnTo>
                  <a:pt x="162496" y="0"/>
                </a:lnTo>
                <a:lnTo>
                  <a:pt x="0" y="738416"/>
                </a:lnTo>
                <a:lnTo>
                  <a:pt x="107073" y="738416"/>
                </a:lnTo>
                <a:lnTo>
                  <a:pt x="141071" y="575805"/>
                </a:lnTo>
                <a:lnTo>
                  <a:pt x="403458" y="575805"/>
                </a:lnTo>
                <a:lnTo>
                  <a:pt x="384241" y="487794"/>
                </a:lnTo>
                <a:lnTo>
                  <a:pt x="157454" y="487794"/>
                </a:lnTo>
                <a:lnTo>
                  <a:pt x="217906" y="180289"/>
                </a:lnTo>
                <a:lnTo>
                  <a:pt x="317100" y="180289"/>
                </a:lnTo>
                <a:lnTo>
                  <a:pt x="277736" y="0"/>
                </a:lnTo>
                <a:close/>
              </a:path>
              <a:path w="439420" h="738505">
                <a:moveTo>
                  <a:pt x="403458" y="575805"/>
                </a:moveTo>
                <a:lnTo>
                  <a:pt x="301040" y="575805"/>
                </a:lnTo>
                <a:lnTo>
                  <a:pt x="331914" y="738416"/>
                </a:lnTo>
                <a:lnTo>
                  <a:pt x="438962" y="738416"/>
                </a:lnTo>
                <a:lnTo>
                  <a:pt x="403458" y="575805"/>
                </a:lnTo>
                <a:close/>
              </a:path>
              <a:path w="439420" h="738505">
                <a:moveTo>
                  <a:pt x="317100" y="180289"/>
                </a:moveTo>
                <a:lnTo>
                  <a:pt x="221056" y="180289"/>
                </a:lnTo>
                <a:lnTo>
                  <a:pt x="281520" y="487794"/>
                </a:lnTo>
                <a:lnTo>
                  <a:pt x="384241" y="487794"/>
                </a:lnTo>
                <a:lnTo>
                  <a:pt x="317100" y="180289"/>
                </a:lnTo>
                <a:close/>
              </a:path>
            </a:pathLst>
          </a:custGeom>
          <a:solidFill>
            <a:srgbClr val="888B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477727" y="3278178"/>
            <a:ext cx="3533775" cy="1714500"/>
          </a:xfrm>
          <a:prstGeom prst="rect">
            <a:avLst/>
          </a:prstGeom>
        </p:spPr>
        <p:txBody>
          <a:bodyPr vert="horz" wrap="square" lIns="0" tIns="228600" rIns="0" bIns="0" rtlCol="0">
            <a:spAutoFit/>
          </a:bodyPr>
          <a:lstStyle/>
          <a:p>
            <a:pPr marL="12700" marR="5080">
              <a:lnSpc>
                <a:spcPct val="77300"/>
              </a:lnSpc>
              <a:spcBef>
                <a:spcPts val="1800"/>
              </a:spcBef>
            </a:pPr>
            <a:r>
              <a:rPr sz="6250" b="1" spc="-800">
                <a:solidFill>
                  <a:srgbClr val="FFFFFF"/>
                </a:solidFill>
                <a:latin typeface="Arial"/>
                <a:cs typeface="Arial"/>
              </a:rPr>
              <a:t>INVESTING </a:t>
            </a:r>
            <a:r>
              <a:rPr sz="6250" b="1" spc="-53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6250" b="1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0" b="1" spc="-1110">
                <a:solidFill>
                  <a:srgbClr val="75BC43"/>
                </a:solidFill>
                <a:latin typeface="Arial"/>
                <a:cs typeface="Arial"/>
              </a:rPr>
              <a:t>UGANDA</a:t>
            </a:r>
            <a:endParaRPr sz="62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62854" y="3065028"/>
            <a:ext cx="7034530" cy="6858000"/>
            <a:chOff x="0" y="0"/>
            <a:chExt cx="7034530" cy="6858000"/>
          </a:xfrm>
        </p:grpSpPr>
        <p:sp>
          <p:nvSpPr>
            <p:cNvPr id="18" name="object 18"/>
            <p:cNvSpPr/>
            <p:nvPr/>
          </p:nvSpPr>
          <p:spPr>
            <a:xfrm>
              <a:off x="2070930" y="2995915"/>
              <a:ext cx="385445" cy="385445"/>
            </a:xfrm>
            <a:custGeom>
              <a:avLst/>
              <a:gdLst/>
              <a:ahLst/>
              <a:cxnLst/>
              <a:rect l="l" t="t" r="r" b="b"/>
              <a:pathLst>
                <a:path w="385444" h="385445">
                  <a:moveTo>
                    <a:pt x="192468" y="0"/>
                  </a:moveTo>
                  <a:lnTo>
                    <a:pt x="148336" y="5082"/>
                  </a:lnTo>
                  <a:lnTo>
                    <a:pt x="107825" y="19559"/>
                  </a:lnTo>
                  <a:lnTo>
                    <a:pt x="72088" y="42277"/>
                  </a:lnTo>
                  <a:lnTo>
                    <a:pt x="42282" y="72080"/>
                  </a:lnTo>
                  <a:lnTo>
                    <a:pt x="19562" y="107814"/>
                  </a:lnTo>
                  <a:lnTo>
                    <a:pt x="5083" y="148324"/>
                  </a:lnTo>
                  <a:lnTo>
                    <a:pt x="0" y="192455"/>
                  </a:lnTo>
                  <a:lnTo>
                    <a:pt x="5083" y="236586"/>
                  </a:lnTo>
                  <a:lnTo>
                    <a:pt x="19562" y="277096"/>
                  </a:lnTo>
                  <a:lnTo>
                    <a:pt x="42282" y="312830"/>
                  </a:lnTo>
                  <a:lnTo>
                    <a:pt x="72088" y="342633"/>
                  </a:lnTo>
                  <a:lnTo>
                    <a:pt x="107825" y="365351"/>
                  </a:lnTo>
                  <a:lnTo>
                    <a:pt x="148336" y="379829"/>
                  </a:lnTo>
                  <a:lnTo>
                    <a:pt x="192468" y="384911"/>
                  </a:lnTo>
                  <a:lnTo>
                    <a:pt x="236595" y="379829"/>
                  </a:lnTo>
                  <a:lnTo>
                    <a:pt x="277103" y="365351"/>
                  </a:lnTo>
                  <a:lnTo>
                    <a:pt x="312838" y="342633"/>
                  </a:lnTo>
                  <a:lnTo>
                    <a:pt x="342642" y="312830"/>
                  </a:lnTo>
                  <a:lnTo>
                    <a:pt x="365362" y="277096"/>
                  </a:lnTo>
                  <a:lnTo>
                    <a:pt x="379841" y="236586"/>
                  </a:lnTo>
                  <a:lnTo>
                    <a:pt x="384924" y="192455"/>
                  </a:lnTo>
                  <a:lnTo>
                    <a:pt x="379841" y="148324"/>
                  </a:lnTo>
                  <a:lnTo>
                    <a:pt x="365362" y="107814"/>
                  </a:lnTo>
                  <a:lnTo>
                    <a:pt x="342642" y="72080"/>
                  </a:lnTo>
                  <a:lnTo>
                    <a:pt x="312838" y="42277"/>
                  </a:lnTo>
                  <a:lnTo>
                    <a:pt x="277103" y="19559"/>
                  </a:lnTo>
                  <a:lnTo>
                    <a:pt x="236595" y="5082"/>
                  </a:lnTo>
                  <a:lnTo>
                    <a:pt x="192468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665192" y="2995915"/>
              <a:ext cx="385445" cy="385445"/>
            </a:xfrm>
            <a:custGeom>
              <a:avLst/>
              <a:gdLst/>
              <a:ahLst/>
              <a:cxnLst/>
              <a:rect l="l" t="t" r="r" b="b"/>
              <a:pathLst>
                <a:path w="385444" h="385445">
                  <a:moveTo>
                    <a:pt x="192468" y="0"/>
                  </a:moveTo>
                  <a:lnTo>
                    <a:pt x="148336" y="5082"/>
                  </a:lnTo>
                  <a:lnTo>
                    <a:pt x="107825" y="19559"/>
                  </a:lnTo>
                  <a:lnTo>
                    <a:pt x="72088" y="42277"/>
                  </a:lnTo>
                  <a:lnTo>
                    <a:pt x="42282" y="72080"/>
                  </a:lnTo>
                  <a:lnTo>
                    <a:pt x="19562" y="107814"/>
                  </a:lnTo>
                  <a:lnTo>
                    <a:pt x="5083" y="148324"/>
                  </a:lnTo>
                  <a:lnTo>
                    <a:pt x="0" y="192455"/>
                  </a:lnTo>
                  <a:lnTo>
                    <a:pt x="5083" y="236586"/>
                  </a:lnTo>
                  <a:lnTo>
                    <a:pt x="19562" y="277096"/>
                  </a:lnTo>
                  <a:lnTo>
                    <a:pt x="42282" y="312830"/>
                  </a:lnTo>
                  <a:lnTo>
                    <a:pt x="72088" y="342633"/>
                  </a:lnTo>
                  <a:lnTo>
                    <a:pt x="107825" y="365351"/>
                  </a:lnTo>
                  <a:lnTo>
                    <a:pt x="148336" y="379829"/>
                  </a:lnTo>
                  <a:lnTo>
                    <a:pt x="192468" y="384911"/>
                  </a:lnTo>
                  <a:lnTo>
                    <a:pt x="236595" y="379829"/>
                  </a:lnTo>
                  <a:lnTo>
                    <a:pt x="277103" y="365351"/>
                  </a:lnTo>
                  <a:lnTo>
                    <a:pt x="312838" y="342633"/>
                  </a:lnTo>
                  <a:lnTo>
                    <a:pt x="342642" y="312830"/>
                  </a:lnTo>
                  <a:lnTo>
                    <a:pt x="365362" y="277096"/>
                  </a:lnTo>
                  <a:lnTo>
                    <a:pt x="379841" y="236586"/>
                  </a:lnTo>
                  <a:lnTo>
                    <a:pt x="384924" y="192455"/>
                  </a:lnTo>
                  <a:lnTo>
                    <a:pt x="379841" y="148324"/>
                  </a:lnTo>
                  <a:lnTo>
                    <a:pt x="365362" y="107814"/>
                  </a:lnTo>
                  <a:lnTo>
                    <a:pt x="342642" y="72080"/>
                  </a:lnTo>
                  <a:lnTo>
                    <a:pt x="312838" y="42277"/>
                  </a:lnTo>
                  <a:lnTo>
                    <a:pt x="277103" y="19559"/>
                  </a:lnTo>
                  <a:lnTo>
                    <a:pt x="236595" y="5082"/>
                  </a:lnTo>
                  <a:lnTo>
                    <a:pt x="192468" y="0"/>
                  </a:lnTo>
                  <a:close/>
                </a:path>
              </a:pathLst>
            </a:custGeom>
            <a:solidFill>
              <a:srgbClr val="EFC4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9454" y="2995915"/>
              <a:ext cx="385445" cy="385445"/>
            </a:xfrm>
            <a:custGeom>
              <a:avLst/>
              <a:gdLst/>
              <a:ahLst/>
              <a:cxnLst/>
              <a:rect l="l" t="t" r="r" b="b"/>
              <a:pathLst>
                <a:path w="385445" h="385445">
                  <a:moveTo>
                    <a:pt x="192468" y="0"/>
                  </a:moveTo>
                  <a:lnTo>
                    <a:pt x="148336" y="5082"/>
                  </a:lnTo>
                  <a:lnTo>
                    <a:pt x="107825" y="19559"/>
                  </a:lnTo>
                  <a:lnTo>
                    <a:pt x="72088" y="42277"/>
                  </a:lnTo>
                  <a:lnTo>
                    <a:pt x="42282" y="72080"/>
                  </a:lnTo>
                  <a:lnTo>
                    <a:pt x="19562" y="107814"/>
                  </a:lnTo>
                  <a:lnTo>
                    <a:pt x="5083" y="148324"/>
                  </a:lnTo>
                  <a:lnTo>
                    <a:pt x="0" y="192455"/>
                  </a:lnTo>
                  <a:lnTo>
                    <a:pt x="5083" y="236586"/>
                  </a:lnTo>
                  <a:lnTo>
                    <a:pt x="19562" y="277096"/>
                  </a:lnTo>
                  <a:lnTo>
                    <a:pt x="42282" y="312830"/>
                  </a:lnTo>
                  <a:lnTo>
                    <a:pt x="72088" y="342633"/>
                  </a:lnTo>
                  <a:lnTo>
                    <a:pt x="107825" y="365351"/>
                  </a:lnTo>
                  <a:lnTo>
                    <a:pt x="148336" y="379829"/>
                  </a:lnTo>
                  <a:lnTo>
                    <a:pt x="192468" y="384911"/>
                  </a:lnTo>
                  <a:lnTo>
                    <a:pt x="236595" y="379829"/>
                  </a:lnTo>
                  <a:lnTo>
                    <a:pt x="277103" y="365351"/>
                  </a:lnTo>
                  <a:lnTo>
                    <a:pt x="312838" y="342633"/>
                  </a:lnTo>
                  <a:lnTo>
                    <a:pt x="342642" y="312830"/>
                  </a:lnTo>
                  <a:lnTo>
                    <a:pt x="365362" y="277096"/>
                  </a:lnTo>
                  <a:lnTo>
                    <a:pt x="379841" y="236586"/>
                  </a:lnTo>
                  <a:lnTo>
                    <a:pt x="384924" y="192455"/>
                  </a:lnTo>
                  <a:lnTo>
                    <a:pt x="379841" y="148324"/>
                  </a:lnTo>
                  <a:lnTo>
                    <a:pt x="365362" y="107814"/>
                  </a:lnTo>
                  <a:lnTo>
                    <a:pt x="342642" y="72080"/>
                  </a:lnTo>
                  <a:lnTo>
                    <a:pt x="312838" y="42277"/>
                  </a:lnTo>
                  <a:lnTo>
                    <a:pt x="277103" y="19559"/>
                  </a:lnTo>
                  <a:lnTo>
                    <a:pt x="236595" y="5082"/>
                  </a:lnTo>
                  <a:lnTo>
                    <a:pt x="192468" y="0"/>
                  </a:lnTo>
                  <a:close/>
                </a:path>
              </a:pathLst>
            </a:custGeom>
            <a:solidFill>
              <a:srgbClr val="D71F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60"/>
              <a:ext cx="3610686" cy="513521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5128" y="0"/>
              <a:ext cx="3438855" cy="282333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0" y="5141214"/>
              <a:ext cx="2304415" cy="1717039"/>
            </a:xfrm>
            <a:custGeom>
              <a:avLst/>
              <a:gdLst/>
              <a:ahLst/>
              <a:cxnLst/>
              <a:rect l="l" t="t" r="r" b="b"/>
              <a:pathLst>
                <a:path w="2304415" h="1717040">
                  <a:moveTo>
                    <a:pt x="2304148" y="0"/>
                  </a:moveTo>
                  <a:lnTo>
                    <a:pt x="0" y="0"/>
                  </a:lnTo>
                  <a:lnTo>
                    <a:pt x="0" y="1716786"/>
                  </a:lnTo>
                  <a:lnTo>
                    <a:pt x="2304148" y="1716786"/>
                  </a:lnTo>
                  <a:lnTo>
                    <a:pt x="2304148" y="0"/>
                  </a:lnTo>
                  <a:close/>
                </a:path>
              </a:pathLst>
            </a:custGeom>
            <a:solidFill>
              <a:srgbClr val="F9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5247449"/>
              <a:ext cx="276860" cy="1223645"/>
            </a:xfrm>
            <a:custGeom>
              <a:avLst/>
              <a:gdLst/>
              <a:ahLst/>
              <a:cxnLst/>
              <a:rect l="l" t="t" r="r" b="b"/>
              <a:pathLst>
                <a:path w="276860" h="1223645">
                  <a:moveTo>
                    <a:pt x="30492" y="827874"/>
                  </a:moveTo>
                  <a:lnTo>
                    <a:pt x="22974" y="820407"/>
                  </a:lnTo>
                  <a:lnTo>
                    <a:pt x="4368" y="820407"/>
                  </a:lnTo>
                  <a:lnTo>
                    <a:pt x="0" y="824750"/>
                  </a:lnTo>
                  <a:lnTo>
                    <a:pt x="0" y="849642"/>
                  </a:lnTo>
                  <a:lnTo>
                    <a:pt x="4368" y="854036"/>
                  </a:lnTo>
                  <a:lnTo>
                    <a:pt x="22974" y="854036"/>
                  </a:lnTo>
                  <a:lnTo>
                    <a:pt x="30492" y="846505"/>
                  </a:lnTo>
                  <a:lnTo>
                    <a:pt x="30492" y="827874"/>
                  </a:lnTo>
                  <a:close/>
                </a:path>
                <a:path w="276860" h="1223645">
                  <a:moveTo>
                    <a:pt x="30492" y="786879"/>
                  </a:moveTo>
                  <a:lnTo>
                    <a:pt x="22974" y="779335"/>
                  </a:lnTo>
                  <a:lnTo>
                    <a:pt x="4368" y="779335"/>
                  </a:lnTo>
                  <a:lnTo>
                    <a:pt x="0" y="783729"/>
                  </a:lnTo>
                  <a:lnTo>
                    <a:pt x="0" y="808621"/>
                  </a:lnTo>
                  <a:lnTo>
                    <a:pt x="4368" y="813003"/>
                  </a:lnTo>
                  <a:lnTo>
                    <a:pt x="22974" y="813003"/>
                  </a:lnTo>
                  <a:lnTo>
                    <a:pt x="30492" y="805472"/>
                  </a:lnTo>
                  <a:lnTo>
                    <a:pt x="30492" y="786879"/>
                  </a:lnTo>
                  <a:close/>
                </a:path>
                <a:path w="276860" h="1223645">
                  <a:moveTo>
                    <a:pt x="30492" y="745883"/>
                  </a:moveTo>
                  <a:lnTo>
                    <a:pt x="22974" y="738352"/>
                  </a:lnTo>
                  <a:lnTo>
                    <a:pt x="4368" y="738352"/>
                  </a:lnTo>
                  <a:lnTo>
                    <a:pt x="0" y="742734"/>
                  </a:lnTo>
                  <a:lnTo>
                    <a:pt x="0" y="767613"/>
                  </a:lnTo>
                  <a:lnTo>
                    <a:pt x="4368" y="772007"/>
                  </a:lnTo>
                  <a:lnTo>
                    <a:pt x="22974" y="772007"/>
                  </a:lnTo>
                  <a:lnTo>
                    <a:pt x="30492" y="764463"/>
                  </a:lnTo>
                  <a:lnTo>
                    <a:pt x="30492" y="745883"/>
                  </a:lnTo>
                  <a:close/>
                </a:path>
                <a:path w="276860" h="1223645">
                  <a:moveTo>
                    <a:pt x="30492" y="704862"/>
                  </a:moveTo>
                  <a:lnTo>
                    <a:pt x="22974" y="697331"/>
                  </a:lnTo>
                  <a:lnTo>
                    <a:pt x="4368" y="697331"/>
                  </a:lnTo>
                  <a:lnTo>
                    <a:pt x="0" y="701713"/>
                  </a:lnTo>
                  <a:lnTo>
                    <a:pt x="0" y="726592"/>
                  </a:lnTo>
                  <a:lnTo>
                    <a:pt x="4368" y="730986"/>
                  </a:lnTo>
                  <a:lnTo>
                    <a:pt x="22974" y="730986"/>
                  </a:lnTo>
                  <a:lnTo>
                    <a:pt x="30492" y="723442"/>
                  </a:lnTo>
                  <a:lnTo>
                    <a:pt x="30492" y="704862"/>
                  </a:lnTo>
                  <a:close/>
                </a:path>
                <a:path w="276860" h="1223645">
                  <a:moveTo>
                    <a:pt x="30492" y="663829"/>
                  </a:moveTo>
                  <a:lnTo>
                    <a:pt x="22974" y="656310"/>
                  </a:lnTo>
                  <a:lnTo>
                    <a:pt x="4368" y="656310"/>
                  </a:lnTo>
                  <a:lnTo>
                    <a:pt x="0" y="660692"/>
                  </a:lnTo>
                  <a:lnTo>
                    <a:pt x="0" y="685558"/>
                  </a:lnTo>
                  <a:lnTo>
                    <a:pt x="4368" y="689940"/>
                  </a:lnTo>
                  <a:lnTo>
                    <a:pt x="22974" y="689940"/>
                  </a:lnTo>
                  <a:lnTo>
                    <a:pt x="30492" y="682409"/>
                  </a:lnTo>
                  <a:lnTo>
                    <a:pt x="30492" y="663829"/>
                  </a:lnTo>
                  <a:close/>
                </a:path>
                <a:path w="276860" h="1223645">
                  <a:moveTo>
                    <a:pt x="30492" y="499745"/>
                  </a:moveTo>
                  <a:lnTo>
                    <a:pt x="22974" y="492239"/>
                  </a:lnTo>
                  <a:lnTo>
                    <a:pt x="4368" y="492239"/>
                  </a:lnTo>
                  <a:lnTo>
                    <a:pt x="0" y="496608"/>
                  </a:lnTo>
                  <a:lnTo>
                    <a:pt x="0" y="521500"/>
                  </a:lnTo>
                  <a:lnTo>
                    <a:pt x="4368" y="525894"/>
                  </a:lnTo>
                  <a:lnTo>
                    <a:pt x="22974" y="525894"/>
                  </a:lnTo>
                  <a:lnTo>
                    <a:pt x="30492" y="518350"/>
                  </a:lnTo>
                  <a:lnTo>
                    <a:pt x="30492" y="499745"/>
                  </a:lnTo>
                  <a:close/>
                </a:path>
                <a:path w="276860" h="1223645">
                  <a:moveTo>
                    <a:pt x="30492" y="458736"/>
                  </a:moveTo>
                  <a:lnTo>
                    <a:pt x="22974" y="451231"/>
                  </a:lnTo>
                  <a:lnTo>
                    <a:pt x="4368" y="451231"/>
                  </a:lnTo>
                  <a:lnTo>
                    <a:pt x="0" y="455599"/>
                  </a:lnTo>
                  <a:lnTo>
                    <a:pt x="0" y="480479"/>
                  </a:lnTo>
                  <a:lnTo>
                    <a:pt x="4368" y="484860"/>
                  </a:lnTo>
                  <a:lnTo>
                    <a:pt x="22974" y="484860"/>
                  </a:lnTo>
                  <a:lnTo>
                    <a:pt x="30492" y="477354"/>
                  </a:lnTo>
                  <a:lnTo>
                    <a:pt x="30492" y="458736"/>
                  </a:lnTo>
                  <a:close/>
                </a:path>
                <a:path w="276860" h="1223645">
                  <a:moveTo>
                    <a:pt x="30492" y="417715"/>
                  </a:moveTo>
                  <a:lnTo>
                    <a:pt x="22974" y="410171"/>
                  </a:lnTo>
                  <a:lnTo>
                    <a:pt x="4368" y="410171"/>
                  </a:lnTo>
                  <a:lnTo>
                    <a:pt x="0" y="414566"/>
                  </a:lnTo>
                  <a:lnTo>
                    <a:pt x="0" y="439458"/>
                  </a:lnTo>
                  <a:lnTo>
                    <a:pt x="4368" y="443839"/>
                  </a:lnTo>
                  <a:lnTo>
                    <a:pt x="22974" y="443839"/>
                  </a:lnTo>
                  <a:lnTo>
                    <a:pt x="30492" y="436308"/>
                  </a:lnTo>
                  <a:lnTo>
                    <a:pt x="30492" y="417715"/>
                  </a:lnTo>
                  <a:close/>
                </a:path>
                <a:path w="276860" h="1223645">
                  <a:moveTo>
                    <a:pt x="30492" y="376720"/>
                  </a:moveTo>
                  <a:lnTo>
                    <a:pt x="22974" y="369176"/>
                  </a:lnTo>
                  <a:lnTo>
                    <a:pt x="4368" y="369176"/>
                  </a:lnTo>
                  <a:lnTo>
                    <a:pt x="0" y="373570"/>
                  </a:lnTo>
                  <a:lnTo>
                    <a:pt x="0" y="398449"/>
                  </a:lnTo>
                  <a:lnTo>
                    <a:pt x="4368" y="402844"/>
                  </a:lnTo>
                  <a:lnTo>
                    <a:pt x="22974" y="402844"/>
                  </a:lnTo>
                  <a:lnTo>
                    <a:pt x="30492" y="395300"/>
                  </a:lnTo>
                  <a:lnTo>
                    <a:pt x="30492" y="376720"/>
                  </a:lnTo>
                  <a:close/>
                </a:path>
                <a:path w="276860" h="1223645">
                  <a:moveTo>
                    <a:pt x="30492" y="335711"/>
                  </a:moveTo>
                  <a:lnTo>
                    <a:pt x="22974" y="328168"/>
                  </a:lnTo>
                  <a:lnTo>
                    <a:pt x="4368" y="328168"/>
                  </a:lnTo>
                  <a:lnTo>
                    <a:pt x="0" y="332562"/>
                  </a:lnTo>
                  <a:lnTo>
                    <a:pt x="0" y="357441"/>
                  </a:lnTo>
                  <a:lnTo>
                    <a:pt x="4368" y="361835"/>
                  </a:lnTo>
                  <a:lnTo>
                    <a:pt x="22974" y="361835"/>
                  </a:lnTo>
                  <a:lnTo>
                    <a:pt x="30492" y="354291"/>
                  </a:lnTo>
                  <a:lnTo>
                    <a:pt x="30492" y="335711"/>
                  </a:lnTo>
                  <a:close/>
                </a:path>
                <a:path w="276860" h="1223645">
                  <a:moveTo>
                    <a:pt x="30492" y="253657"/>
                  </a:moveTo>
                  <a:lnTo>
                    <a:pt x="22974" y="246126"/>
                  </a:lnTo>
                  <a:lnTo>
                    <a:pt x="4368" y="246126"/>
                  </a:lnTo>
                  <a:lnTo>
                    <a:pt x="0" y="250507"/>
                  </a:lnTo>
                  <a:lnTo>
                    <a:pt x="0" y="275399"/>
                  </a:lnTo>
                  <a:lnTo>
                    <a:pt x="4368" y="279781"/>
                  </a:lnTo>
                  <a:lnTo>
                    <a:pt x="22974" y="279781"/>
                  </a:lnTo>
                  <a:lnTo>
                    <a:pt x="30492" y="272275"/>
                  </a:lnTo>
                  <a:lnTo>
                    <a:pt x="30492" y="253657"/>
                  </a:lnTo>
                  <a:close/>
                </a:path>
                <a:path w="276860" h="1223645">
                  <a:moveTo>
                    <a:pt x="30492" y="212648"/>
                  </a:moveTo>
                  <a:lnTo>
                    <a:pt x="22974" y="205105"/>
                  </a:lnTo>
                  <a:lnTo>
                    <a:pt x="4368" y="205105"/>
                  </a:lnTo>
                  <a:lnTo>
                    <a:pt x="0" y="209499"/>
                  </a:lnTo>
                  <a:lnTo>
                    <a:pt x="0" y="234378"/>
                  </a:lnTo>
                  <a:lnTo>
                    <a:pt x="4368" y="238785"/>
                  </a:lnTo>
                  <a:lnTo>
                    <a:pt x="22974" y="238785"/>
                  </a:lnTo>
                  <a:lnTo>
                    <a:pt x="30492" y="231216"/>
                  </a:lnTo>
                  <a:lnTo>
                    <a:pt x="30492" y="212648"/>
                  </a:lnTo>
                  <a:close/>
                </a:path>
                <a:path w="276860" h="1223645">
                  <a:moveTo>
                    <a:pt x="30492" y="171627"/>
                  </a:moveTo>
                  <a:lnTo>
                    <a:pt x="22974" y="164084"/>
                  </a:lnTo>
                  <a:lnTo>
                    <a:pt x="4368" y="164084"/>
                  </a:lnTo>
                  <a:lnTo>
                    <a:pt x="0" y="168478"/>
                  </a:lnTo>
                  <a:lnTo>
                    <a:pt x="0" y="193344"/>
                  </a:lnTo>
                  <a:lnTo>
                    <a:pt x="4368" y="197751"/>
                  </a:lnTo>
                  <a:lnTo>
                    <a:pt x="22974" y="197751"/>
                  </a:lnTo>
                  <a:lnTo>
                    <a:pt x="30492" y="190182"/>
                  </a:lnTo>
                  <a:lnTo>
                    <a:pt x="30492" y="171627"/>
                  </a:lnTo>
                  <a:close/>
                </a:path>
                <a:path w="276860" h="1223645">
                  <a:moveTo>
                    <a:pt x="30492" y="130606"/>
                  </a:moveTo>
                  <a:lnTo>
                    <a:pt x="22974" y="123063"/>
                  </a:lnTo>
                  <a:lnTo>
                    <a:pt x="4368" y="123063"/>
                  </a:lnTo>
                  <a:lnTo>
                    <a:pt x="0" y="127457"/>
                  </a:lnTo>
                  <a:lnTo>
                    <a:pt x="0" y="152336"/>
                  </a:lnTo>
                  <a:lnTo>
                    <a:pt x="4368" y="156730"/>
                  </a:lnTo>
                  <a:lnTo>
                    <a:pt x="22974" y="156730"/>
                  </a:lnTo>
                  <a:lnTo>
                    <a:pt x="30492" y="149186"/>
                  </a:lnTo>
                  <a:lnTo>
                    <a:pt x="30492" y="130606"/>
                  </a:lnTo>
                  <a:close/>
                </a:path>
                <a:path w="276860" h="1223645">
                  <a:moveTo>
                    <a:pt x="30492" y="89585"/>
                  </a:moveTo>
                  <a:lnTo>
                    <a:pt x="22974" y="82054"/>
                  </a:lnTo>
                  <a:lnTo>
                    <a:pt x="4368" y="82054"/>
                  </a:lnTo>
                  <a:lnTo>
                    <a:pt x="0" y="86448"/>
                  </a:lnTo>
                  <a:lnTo>
                    <a:pt x="0" y="111328"/>
                  </a:lnTo>
                  <a:lnTo>
                    <a:pt x="4368" y="115697"/>
                  </a:lnTo>
                  <a:lnTo>
                    <a:pt x="22974" y="115697"/>
                  </a:lnTo>
                  <a:lnTo>
                    <a:pt x="30492" y="108178"/>
                  </a:lnTo>
                  <a:lnTo>
                    <a:pt x="30492" y="89585"/>
                  </a:lnTo>
                  <a:close/>
                </a:path>
                <a:path w="276860" h="1223645">
                  <a:moveTo>
                    <a:pt x="30492" y="48564"/>
                  </a:moveTo>
                  <a:lnTo>
                    <a:pt x="22974" y="41008"/>
                  </a:lnTo>
                  <a:lnTo>
                    <a:pt x="4368" y="41008"/>
                  </a:lnTo>
                  <a:lnTo>
                    <a:pt x="0" y="45415"/>
                  </a:lnTo>
                  <a:lnTo>
                    <a:pt x="0" y="70281"/>
                  </a:lnTo>
                  <a:lnTo>
                    <a:pt x="4368" y="74663"/>
                  </a:lnTo>
                  <a:lnTo>
                    <a:pt x="22974" y="74663"/>
                  </a:lnTo>
                  <a:lnTo>
                    <a:pt x="30492" y="67132"/>
                  </a:lnTo>
                  <a:lnTo>
                    <a:pt x="30492" y="48564"/>
                  </a:lnTo>
                  <a:close/>
                </a:path>
                <a:path w="276860" h="1223645">
                  <a:moveTo>
                    <a:pt x="71526" y="1197038"/>
                  </a:moveTo>
                  <a:lnTo>
                    <a:pt x="63969" y="1189507"/>
                  </a:lnTo>
                  <a:lnTo>
                    <a:pt x="45402" y="1189507"/>
                  </a:lnTo>
                  <a:lnTo>
                    <a:pt x="37871" y="1197038"/>
                  </a:lnTo>
                  <a:lnTo>
                    <a:pt x="37871" y="1215669"/>
                  </a:lnTo>
                  <a:lnTo>
                    <a:pt x="45402" y="1223200"/>
                  </a:lnTo>
                  <a:lnTo>
                    <a:pt x="63969" y="1223200"/>
                  </a:lnTo>
                  <a:lnTo>
                    <a:pt x="71526" y="1215669"/>
                  </a:lnTo>
                  <a:lnTo>
                    <a:pt x="71526" y="1206373"/>
                  </a:lnTo>
                  <a:lnTo>
                    <a:pt x="71526" y="1197038"/>
                  </a:lnTo>
                  <a:close/>
                </a:path>
                <a:path w="276860" h="1223645">
                  <a:moveTo>
                    <a:pt x="71526" y="786879"/>
                  </a:moveTo>
                  <a:lnTo>
                    <a:pt x="63969" y="779335"/>
                  </a:lnTo>
                  <a:lnTo>
                    <a:pt x="45402" y="779335"/>
                  </a:lnTo>
                  <a:lnTo>
                    <a:pt x="37871" y="786879"/>
                  </a:lnTo>
                  <a:lnTo>
                    <a:pt x="37871" y="805472"/>
                  </a:lnTo>
                  <a:lnTo>
                    <a:pt x="45402" y="813003"/>
                  </a:lnTo>
                  <a:lnTo>
                    <a:pt x="63969" y="813003"/>
                  </a:lnTo>
                  <a:lnTo>
                    <a:pt x="71526" y="805472"/>
                  </a:lnTo>
                  <a:lnTo>
                    <a:pt x="71526" y="796175"/>
                  </a:lnTo>
                  <a:lnTo>
                    <a:pt x="71526" y="786879"/>
                  </a:lnTo>
                  <a:close/>
                </a:path>
                <a:path w="276860" h="1223645">
                  <a:moveTo>
                    <a:pt x="71526" y="745883"/>
                  </a:moveTo>
                  <a:lnTo>
                    <a:pt x="63969" y="738352"/>
                  </a:lnTo>
                  <a:lnTo>
                    <a:pt x="45402" y="738352"/>
                  </a:lnTo>
                  <a:lnTo>
                    <a:pt x="37871" y="745883"/>
                  </a:lnTo>
                  <a:lnTo>
                    <a:pt x="37871" y="764463"/>
                  </a:lnTo>
                  <a:lnTo>
                    <a:pt x="45402" y="772007"/>
                  </a:lnTo>
                  <a:lnTo>
                    <a:pt x="63969" y="772007"/>
                  </a:lnTo>
                  <a:lnTo>
                    <a:pt x="71526" y="764463"/>
                  </a:lnTo>
                  <a:lnTo>
                    <a:pt x="71526" y="755167"/>
                  </a:lnTo>
                  <a:lnTo>
                    <a:pt x="71526" y="745883"/>
                  </a:lnTo>
                  <a:close/>
                </a:path>
                <a:path w="276860" h="1223645">
                  <a:moveTo>
                    <a:pt x="71526" y="704862"/>
                  </a:moveTo>
                  <a:lnTo>
                    <a:pt x="63969" y="697331"/>
                  </a:lnTo>
                  <a:lnTo>
                    <a:pt x="45402" y="697331"/>
                  </a:lnTo>
                  <a:lnTo>
                    <a:pt x="37871" y="704862"/>
                  </a:lnTo>
                  <a:lnTo>
                    <a:pt x="37871" y="723442"/>
                  </a:lnTo>
                  <a:lnTo>
                    <a:pt x="45402" y="730986"/>
                  </a:lnTo>
                  <a:lnTo>
                    <a:pt x="63969" y="730986"/>
                  </a:lnTo>
                  <a:lnTo>
                    <a:pt x="71526" y="723442"/>
                  </a:lnTo>
                  <a:lnTo>
                    <a:pt x="71526" y="714171"/>
                  </a:lnTo>
                  <a:lnTo>
                    <a:pt x="71526" y="704862"/>
                  </a:lnTo>
                  <a:close/>
                </a:path>
                <a:path w="276860" h="1223645">
                  <a:moveTo>
                    <a:pt x="71526" y="622833"/>
                  </a:moveTo>
                  <a:lnTo>
                    <a:pt x="63969" y="615289"/>
                  </a:lnTo>
                  <a:lnTo>
                    <a:pt x="45402" y="615289"/>
                  </a:lnTo>
                  <a:lnTo>
                    <a:pt x="37871" y="622833"/>
                  </a:lnTo>
                  <a:lnTo>
                    <a:pt x="37871" y="641413"/>
                  </a:lnTo>
                  <a:lnTo>
                    <a:pt x="45402" y="648944"/>
                  </a:lnTo>
                  <a:lnTo>
                    <a:pt x="63969" y="648944"/>
                  </a:lnTo>
                  <a:lnTo>
                    <a:pt x="71526" y="641413"/>
                  </a:lnTo>
                  <a:lnTo>
                    <a:pt x="71526" y="632091"/>
                  </a:lnTo>
                  <a:lnTo>
                    <a:pt x="71526" y="622833"/>
                  </a:lnTo>
                  <a:close/>
                </a:path>
                <a:path w="276860" h="1223645">
                  <a:moveTo>
                    <a:pt x="71526" y="540791"/>
                  </a:moveTo>
                  <a:lnTo>
                    <a:pt x="63969" y="533222"/>
                  </a:lnTo>
                  <a:lnTo>
                    <a:pt x="45402" y="533222"/>
                  </a:lnTo>
                  <a:lnTo>
                    <a:pt x="37871" y="540791"/>
                  </a:lnTo>
                  <a:lnTo>
                    <a:pt x="37871" y="559358"/>
                  </a:lnTo>
                  <a:lnTo>
                    <a:pt x="45402" y="566915"/>
                  </a:lnTo>
                  <a:lnTo>
                    <a:pt x="63969" y="566915"/>
                  </a:lnTo>
                  <a:lnTo>
                    <a:pt x="71526" y="559358"/>
                  </a:lnTo>
                  <a:lnTo>
                    <a:pt x="71526" y="550062"/>
                  </a:lnTo>
                  <a:lnTo>
                    <a:pt x="71526" y="540791"/>
                  </a:lnTo>
                  <a:close/>
                </a:path>
                <a:path w="276860" h="1223645">
                  <a:moveTo>
                    <a:pt x="71526" y="499745"/>
                  </a:moveTo>
                  <a:lnTo>
                    <a:pt x="63969" y="492239"/>
                  </a:lnTo>
                  <a:lnTo>
                    <a:pt x="45402" y="492239"/>
                  </a:lnTo>
                  <a:lnTo>
                    <a:pt x="37871" y="499745"/>
                  </a:lnTo>
                  <a:lnTo>
                    <a:pt x="37871" y="518350"/>
                  </a:lnTo>
                  <a:lnTo>
                    <a:pt x="45402" y="525894"/>
                  </a:lnTo>
                  <a:lnTo>
                    <a:pt x="63969" y="525894"/>
                  </a:lnTo>
                  <a:lnTo>
                    <a:pt x="71526" y="518350"/>
                  </a:lnTo>
                  <a:lnTo>
                    <a:pt x="71526" y="509054"/>
                  </a:lnTo>
                  <a:lnTo>
                    <a:pt x="71526" y="499745"/>
                  </a:lnTo>
                  <a:close/>
                </a:path>
                <a:path w="276860" h="1223645">
                  <a:moveTo>
                    <a:pt x="71526" y="458736"/>
                  </a:moveTo>
                  <a:lnTo>
                    <a:pt x="63969" y="451231"/>
                  </a:lnTo>
                  <a:lnTo>
                    <a:pt x="45402" y="451231"/>
                  </a:lnTo>
                  <a:lnTo>
                    <a:pt x="37871" y="458736"/>
                  </a:lnTo>
                  <a:lnTo>
                    <a:pt x="37871" y="477354"/>
                  </a:lnTo>
                  <a:lnTo>
                    <a:pt x="45402" y="484860"/>
                  </a:lnTo>
                  <a:lnTo>
                    <a:pt x="63969" y="484860"/>
                  </a:lnTo>
                  <a:lnTo>
                    <a:pt x="71526" y="477354"/>
                  </a:lnTo>
                  <a:lnTo>
                    <a:pt x="71526" y="468020"/>
                  </a:lnTo>
                  <a:lnTo>
                    <a:pt x="71526" y="458736"/>
                  </a:lnTo>
                  <a:close/>
                </a:path>
                <a:path w="276860" h="1223645">
                  <a:moveTo>
                    <a:pt x="71526" y="417715"/>
                  </a:moveTo>
                  <a:lnTo>
                    <a:pt x="63969" y="410171"/>
                  </a:lnTo>
                  <a:lnTo>
                    <a:pt x="45402" y="410171"/>
                  </a:lnTo>
                  <a:lnTo>
                    <a:pt x="37871" y="417715"/>
                  </a:lnTo>
                  <a:lnTo>
                    <a:pt x="37871" y="436308"/>
                  </a:lnTo>
                  <a:lnTo>
                    <a:pt x="45402" y="443839"/>
                  </a:lnTo>
                  <a:lnTo>
                    <a:pt x="63969" y="443839"/>
                  </a:lnTo>
                  <a:lnTo>
                    <a:pt x="71526" y="436308"/>
                  </a:lnTo>
                  <a:lnTo>
                    <a:pt x="71526" y="427012"/>
                  </a:lnTo>
                  <a:lnTo>
                    <a:pt x="71526" y="417715"/>
                  </a:lnTo>
                  <a:close/>
                </a:path>
                <a:path w="276860" h="1223645">
                  <a:moveTo>
                    <a:pt x="71526" y="376720"/>
                  </a:moveTo>
                  <a:lnTo>
                    <a:pt x="63969" y="369176"/>
                  </a:lnTo>
                  <a:lnTo>
                    <a:pt x="45402" y="369176"/>
                  </a:lnTo>
                  <a:lnTo>
                    <a:pt x="37871" y="376720"/>
                  </a:lnTo>
                  <a:lnTo>
                    <a:pt x="37871" y="395300"/>
                  </a:lnTo>
                  <a:lnTo>
                    <a:pt x="45402" y="402844"/>
                  </a:lnTo>
                  <a:lnTo>
                    <a:pt x="63969" y="402844"/>
                  </a:lnTo>
                  <a:lnTo>
                    <a:pt x="71526" y="395300"/>
                  </a:lnTo>
                  <a:lnTo>
                    <a:pt x="71526" y="386003"/>
                  </a:lnTo>
                  <a:lnTo>
                    <a:pt x="71526" y="376720"/>
                  </a:lnTo>
                  <a:close/>
                </a:path>
                <a:path w="276860" h="1223645">
                  <a:moveTo>
                    <a:pt x="71526" y="335711"/>
                  </a:moveTo>
                  <a:lnTo>
                    <a:pt x="63969" y="328168"/>
                  </a:lnTo>
                  <a:lnTo>
                    <a:pt x="45402" y="328168"/>
                  </a:lnTo>
                  <a:lnTo>
                    <a:pt x="37871" y="335711"/>
                  </a:lnTo>
                  <a:lnTo>
                    <a:pt x="37871" y="354291"/>
                  </a:lnTo>
                  <a:lnTo>
                    <a:pt x="45402" y="361835"/>
                  </a:lnTo>
                  <a:lnTo>
                    <a:pt x="63969" y="361835"/>
                  </a:lnTo>
                  <a:lnTo>
                    <a:pt x="71526" y="354291"/>
                  </a:lnTo>
                  <a:lnTo>
                    <a:pt x="71526" y="344995"/>
                  </a:lnTo>
                  <a:lnTo>
                    <a:pt x="71526" y="335711"/>
                  </a:lnTo>
                  <a:close/>
                </a:path>
                <a:path w="276860" h="1223645">
                  <a:moveTo>
                    <a:pt x="71526" y="253657"/>
                  </a:moveTo>
                  <a:lnTo>
                    <a:pt x="63969" y="246126"/>
                  </a:lnTo>
                  <a:lnTo>
                    <a:pt x="45402" y="246126"/>
                  </a:lnTo>
                  <a:lnTo>
                    <a:pt x="37871" y="253657"/>
                  </a:lnTo>
                  <a:lnTo>
                    <a:pt x="37871" y="272275"/>
                  </a:lnTo>
                  <a:lnTo>
                    <a:pt x="45402" y="279781"/>
                  </a:lnTo>
                  <a:lnTo>
                    <a:pt x="63969" y="279781"/>
                  </a:lnTo>
                  <a:lnTo>
                    <a:pt x="71526" y="272275"/>
                  </a:lnTo>
                  <a:lnTo>
                    <a:pt x="71526" y="262953"/>
                  </a:lnTo>
                  <a:lnTo>
                    <a:pt x="71526" y="253657"/>
                  </a:lnTo>
                  <a:close/>
                </a:path>
                <a:path w="276860" h="1223645">
                  <a:moveTo>
                    <a:pt x="71526" y="212648"/>
                  </a:moveTo>
                  <a:lnTo>
                    <a:pt x="63969" y="205105"/>
                  </a:lnTo>
                  <a:lnTo>
                    <a:pt x="45402" y="205105"/>
                  </a:lnTo>
                  <a:lnTo>
                    <a:pt x="37871" y="212648"/>
                  </a:lnTo>
                  <a:lnTo>
                    <a:pt x="37871" y="231216"/>
                  </a:lnTo>
                  <a:lnTo>
                    <a:pt x="45402" y="238785"/>
                  </a:lnTo>
                  <a:lnTo>
                    <a:pt x="63969" y="238785"/>
                  </a:lnTo>
                  <a:lnTo>
                    <a:pt x="71526" y="231216"/>
                  </a:lnTo>
                  <a:lnTo>
                    <a:pt x="71526" y="221945"/>
                  </a:lnTo>
                  <a:lnTo>
                    <a:pt x="71526" y="212648"/>
                  </a:lnTo>
                  <a:close/>
                </a:path>
                <a:path w="276860" h="1223645">
                  <a:moveTo>
                    <a:pt x="71526" y="171627"/>
                  </a:moveTo>
                  <a:lnTo>
                    <a:pt x="63969" y="164084"/>
                  </a:lnTo>
                  <a:lnTo>
                    <a:pt x="45402" y="164084"/>
                  </a:lnTo>
                  <a:lnTo>
                    <a:pt x="37871" y="171627"/>
                  </a:lnTo>
                  <a:lnTo>
                    <a:pt x="37871" y="190182"/>
                  </a:lnTo>
                  <a:lnTo>
                    <a:pt x="45402" y="197751"/>
                  </a:lnTo>
                  <a:lnTo>
                    <a:pt x="63969" y="197751"/>
                  </a:lnTo>
                  <a:lnTo>
                    <a:pt x="71526" y="190182"/>
                  </a:lnTo>
                  <a:lnTo>
                    <a:pt x="71526" y="180924"/>
                  </a:lnTo>
                  <a:lnTo>
                    <a:pt x="71526" y="171627"/>
                  </a:lnTo>
                  <a:close/>
                </a:path>
                <a:path w="276860" h="1223645">
                  <a:moveTo>
                    <a:pt x="71526" y="130606"/>
                  </a:moveTo>
                  <a:lnTo>
                    <a:pt x="63969" y="123063"/>
                  </a:lnTo>
                  <a:lnTo>
                    <a:pt x="45402" y="123063"/>
                  </a:lnTo>
                  <a:lnTo>
                    <a:pt x="37871" y="130606"/>
                  </a:lnTo>
                  <a:lnTo>
                    <a:pt x="37871" y="149186"/>
                  </a:lnTo>
                  <a:lnTo>
                    <a:pt x="45402" y="156730"/>
                  </a:lnTo>
                  <a:lnTo>
                    <a:pt x="63969" y="156730"/>
                  </a:lnTo>
                  <a:lnTo>
                    <a:pt x="71526" y="149186"/>
                  </a:lnTo>
                  <a:lnTo>
                    <a:pt x="71526" y="139890"/>
                  </a:lnTo>
                  <a:lnTo>
                    <a:pt x="71526" y="130606"/>
                  </a:lnTo>
                  <a:close/>
                </a:path>
                <a:path w="276860" h="1223645">
                  <a:moveTo>
                    <a:pt x="71526" y="48564"/>
                  </a:moveTo>
                  <a:lnTo>
                    <a:pt x="63969" y="41008"/>
                  </a:lnTo>
                  <a:lnTo>
                    <a:pt x="45402" y="41008"/>
                  </a:lnTo>
                  <a:lnTo>
                    <a:pt x="37871" y="48564"/>
                  </a:lnTo>
                  <a:lnTo>
                    <a:pt x="37871" y="67132"/>
                  </a:lnTo>
                  <a:lnTo>
                    <a:pt x="45402" y="74663"/>
                  </a:lnTo>
                  <a:lnTo>
                    <a:pt x="63969" y="74663"/>
                  </a:lnTo>
                  <a:lnTo>
                    <a:pt x="71526" y="67132"/>
                  </a:lnTo>
                  <a:lnTo>
                    <a:pt x="71526" y="57823"/>
                  </a:lnTo>
                  <a:lnTo>
                    <a:pt x="71526" y="48564"/>
                  </a:lnTo>
                  <a:close/>
                </a:path>
                <a:path w="276860" h="1223645">
                  <a:moveTo>
                    <a:pt x="71526" y="7543"/>
                  </a:moveTo>
                  <a:lnTo>
                    <a:pt x="63969" y="0"/>
                  </a:lnTo>
                  <a:lnTo>
                    <a:pt x="45402" y="0"/>
                  </a:lnTo>
                  <a:lnTo>
                    <a:pt x="37871" y="7543"/>
                  </a:lnTo>
                  <a:lnTo>
                    <a:pt x="37871" y="26123"/>
                  </a:lnTo>
                  <a:lnTo>
                    <a:pt x="45402" y="33655"/>
                  </a:lnTo>
                  <a:lnTo>
                    <a:pt x="63969" y="33655"/>
                  </a:lnTo>
                  <a:lnTo>
                    <a:pt x="71526" y="26123"/>
                  </a:lnTo>
                  <a:lnTo>
                    <a:pt x="71526" y="16840"/>
                  </a:lnTo>
                  <a:lnTo>
                    <a:pt x="71526" y="7543"/>
                  </a:lnTo>
                  <a:close/>
                </a:path>
                <a:path w="276860" h="1223645">
                  <a:moveTo>
                    <a:pt x="112547" y="1197038"/>
                  </a:moveTo>
                  <a:lnTo>
                    <a:pt x="105016" y="1189507"/>
                  </a:lnTo>
                  <a:lnTo>
                    <a:pt x="86410" y="1189507"/>
                  </a:lnTo>
                  <a:lnTo>
                    <a:pt x="78867" y="1197038"/>
                  </a:lnTo>
                  <a:lnTo>
                    <a:pt x="78867" y="1215669"/>
                  </a:lnTo>
                  <a:lnTo>
                    <a:pt x="86410" y="1223200"/>
                  </a:lnTo>
                  <a:lnTo>
                    <a:pt x="105016" y="1223200"/>
                  </a:lnTo>
                  <a:lnTo>
                    <a:pt x="112547" y="1215669"/>
                  </a:lnTo>
                  <a:lnTo>
                    <a:pt x="112547" y="1206373"/>
                  </a:lnTo>
                  <a:lnTo>
                    <a:pt x="112547" y="1197038"/>
                  </a:lnTo>
                  <a:close/>
                </a:path>
                <a:path w="276860" h="1223645">
                  <a:moveTo>
                    <a:pt x="112547" y="1156030"/>
                  </a:moveTo>
                  <a:lnTo>
                    <a:pt x="105016" y="1148499"/>
                  </a:lnTo>
                  <a:lnTo>
                    <a:pt x="86410" y="1148499"/>
                  </a:lnTo>
                  <a:lnTo>
                    <a:pt x="78867" y="1156030"/>
                  </a:lnTo>
                  <a:lnTo>
                    <a:pt x="78867" y="1174661"/>
                  </a:lnTo>
                  <a:lnTo>
                    <a:pt x="86410" y="1182166"/>
                  </a:lnTo>
                  <a:lnTo>
                    <a:pt x="105016" y="1182166"/>
                  </a:lnTo>
                  <a:lnTo>
                    <a:pt x="112547" y="1174661"/>
                  </a:lnTo>
                  <a:lnTo>
                    <a:pt x="112547" y="1165326"/>
                  </a:lnTo>
                  <a:lnTo>
                    <a:pt x="112547" y="1156030"/>
                  </a:lnTo>
                  <a:close/>
                </a:path>
                <a:path w="276860" h="1223645">
                  <a:moveTo>
                    <a:pt x="112547" y="1115034"/>
                  </a:moveTo>
                  <a:lnTo>
                    <a:pt x="105016" y="1107503"/>
                  </a:lnTo>
                  <a:lnTo>
                    <a:pt x="86410" y="1107503"/>
                  </a:lnTo>
                  <a:lnTo>
                    <a:pt x="78867" y="1115034"/>
                  </a:lnTo>
                  <a:lnTo>
                    <a:pt x="78867" y="1133614"/>
                  </a:lnTo>
                  <a:lnTo>
                    <a:pt x="86410" y="1141158"/>
                  </a:lnTo>
                  <a:lnTo>
                    <a:pt x="105016" y="1141158"/>
                  </a:lnTo>
                  <a:lnTo>
                    <a:pt x="112547" y="1133614"/>
                  </a:lnTo>
                  <a:lnTo>
                    <a:pt x="112547" y="1124318"/>
                  </a:lnTo>
                  <a:lnTo>
                    <a:pt x="112547" y="1115034"/>
                  </a:lnTo>
                  <a:close/>
                </a:path>
                <a:path w="276860" h="1223645">
                  <a:moveTo>
                    <a:pt x="112547" y="745883"/>
                  </a:moveTo>
                  <a:lnTo>
                    <a:pt x="105016" y="738352"/>
                  </a:lnTo>
                  <a:lnTo>
                    <a:pt x="86410" y="738352"/>
                  </a:lnTo>
                  <a:lnTo>
                    <a:pt x="78867" y="745883"/>
                  </a:lnTo>
                  <a:lnTo>
                    <a:pt x="78867" y="764463"/>
                  </a:lnTo>
                  <a:lnTo>
                    <a:pt x="86410" y="772007"/>
                  </a:lnTo>
                  <a:lnTo>
                    <a:pt x="105016" y="772007"/>
                  </a:lnTo>
                  <a:lnTo>
                    <a:pt x="112547" y="764463"/>
                  </a:lnTo>
                  <a:lnTo>
                    <a:pt x="112547" y="755167"/>
                  </a:lnTo>
                  <a:lnTo>
                    <a:pt x="112547" y="745883"/>
                  </a:lnTo>
                  <a:close/>
                </a:path>
                <a:path w="276860" h="1223645">
                  <a:moveTo>
                    <a:pt x="112547" y="704862"/>
                  </a:moveTo>
                  <a:lnTo>
                    <a:pt x="105016" y="697331"/>
                  </a:lnTo>
                  <a:lnTo>
                    <a:pt x="86410" y="697331"/>
                  </a:lnTo>
                  <a:lnTo>
                    <a:pt x="78867" y="704862"/>
                  </a:lnTo>
                  <a:lnTo>
                    <a:pt x="78867" y="723442"/>
                  </a:lnTo>
                  <a:lnTo>
                    <a:pt x="86410" y="730986"/>
                  </a:lnTo>
                  <a:lnTo>
                    <a:pt x="105016" y="730986"/>
                  </a:lnTo>
                  <a:lnTo>
                    <a:pt x="112547" y="723442"/>
                  </a:lnTo>
                  <a:lnTo>
                    <a:pt x="112547" y="714171"/>
                  </a:lnTo>
                  <a:lnTo>
                    <a:pt x="112547" y="704862"/>
                  </a:lnTo>
                  <a:close/>
                </a:path>
                <a:path w="276860" h="1223645">
                  <a:moveTo>
                    <a:pt x="112547" y="581787"/>
                  </a:moveTo>
                  <a:lnTo>
                    <a:pt x="105016" y="574230"/>
                  </a:lnTo>
                  <a:lnTo>
                    <a:pt x="86410" y="574230"/>
                  </a:lnTo>
                  <a:lnTo>
                    <a:pt x="78867" y="581787"/>
                  </a:lnTo>
                  <a:lnTo>
                    <a:pt x="78867" y="600379"/>
                  </a:lnTo>
                  <a:lnTo>
                    <a:pt x="86410" y="607923"/>
                  </a:lnTo>
                  <a:lnTo>
                    <a:pt x="105016" y="607923"/>
                  </a:lnTo>
                  <a:lnTo>
                    <a:pt x="112547" y="600379"/>
                  </a:lnTo>
                  <a:lnTo>
                    <a:pt x="112547" y="591083"/>
                  </a:lnTo>
                  <a:lnTo>
                    <a:pt x="112547" y="581787"/>
                  </a:lnTo>
                  <a:close/>
                </a:path>
                <a:path w="276860" h="1223645">
                  <a:moveTo>
                    <a:pt x="112547" y="540791"/>
                  </a:moveTo>
                  <a:lnTo>
                    <a:pt x="105016" y="533222"/>
                  </a:lnTo>
                  <a:lnTo>
                    <a:pt x="86410" y="533222"/>
                  </a:lnTo>
                  <a:lnTo>
                    <a:pt x="78867" y="540791"/>
                  </a:lnTo>
                  <a:lnTo>
                    <a:pt x="78867" y="559358"/>
                  </a:lnTo>
                  <a:lnTo>
                    <a:pt x="86410" y="566915"/>
                  </a:lnTo>
                  <a:lnTo>
                    <a:pt x="105016" y="566915"/>
                  </a:lnTo>
                  <a:lnTo>
                    <a:pt x="112547" y="559358"/>
                  </a:lnTo>
                  <a:lnTo>
                    <a:pt x="112547" y="550062"/>
                  </a:lnTo>
                  <a:lnTo>
                    <a:pt x="112547" y="540791"/>
                  </a:lnTo>
                  <a:close/>
                </a:path>
                <a:path w="276860" h="1223645">
                  <a:moveTo>
                    <a:pt x="112547" y="499745"/>
                  </a:moveTo>
                  <a:lnTo>
                    <a:pt x="105016" y="492239"/>
                  </a:lnTo>
                  <a:lnTo>
                    <a:pt x="86410" y="492239"/>
                  </a:lnTo>
                  <a:lnTo>
                    <a:pt x="78867" y="499745"/>
                  </a:lnTo>
                  <a:lnTo>
                    <a:pt x="78867" y="518350"/>
                  </a:lnTo>
                  <a:lnTo>
                    <a:pt x="86410" y="525894"/>
                  </a:lnTo>
                  <a:lnTo>
                    <a:pt x="105016" y="525894"/>
                  </a:lnTo>
                  <a:lnTo>
                    <a:pt x="112547" y="518350"/>
                  </a:lnTo>
                  <a:lnTo>
                    <a:pt x="112547" y="509054"/>
                  </a:lnTo>
                  <a:lnTo>
                    <a:pt x="112547" y="499745"/>
                  </a:lnTo>
                  <a:close/>
                </a:path>
                <a:path w="276860" h="1223645">
                  <a:moveTo>
                    <a:pt x="112547" y="458736"/>
                  </a:moveTo>
                  <a:lnTo>
                    <a:pt x="105016" y="451231"/>
                  </a:lnTo>
                  <a:lnTo>
                    <a:pt x="86410" y="451231"/>
                  </a:lnTo>
                  <a:lnTo>
                    <a:pt x="78867" y="458736"/>
                  </a:lnTo>
                  <a:lnTo>
                    <a:pt x="78867" y="477354"/>
                  </a:lnTo>
                  <a:lnTo>
                    <a:pt x="86410" y="484860"/>
                  </a:lnTo>
                  <a:lnTo>
                    <a:pt x="105016" y="484860"/>
                  </a:lnTo>
                  <a:lnTo>
                    <a:pt x="112547" y="477354"/>
                  </a:lnTo>
                  <a:lnTo>
                    <a:pt x="112547" y="468020"/>
                  </a:lnTo>
                  <a:lnTo>
                    <a:pt x="112547" y="458736"/>
                  </a:lnTo>
                  <a:close/>
                </a:path>
                <a:path w="276860" h="1223645">
                  <a:moveTo>
                    <a:pt x="112547" y="417715"/>
                  </a:moveTo>
                  <a:lnTo>
                    <a:pt x="105016" y="410171"/>
                  </a:lnTo>
                  <a:lnTo>
                    <a:pt x="86410" y="410171"/>
                  </a:lnTo>
                  <a:lnTo>
                    <a:pt x="78867" y="417715"/>
                  </a:lnTo>
                  <a:lnTo>
                    <a:pt x="78867" y="436308"/>
                  </a:lnTo>
                  <a:lnTo>
                    <a:pt x="86410" y="443839"/>
                  </a:lnTo>
                  <a:lnTo>
                    <a:pt x="105016" y="443839"/>
                  </a:lnTo>
                  <a:lnTo>
                    <a:pt x="112547" y="436308"/>
                  </a:lnTo>
                  <a:lnTo>
                    <a:pt x="112547" y="427012"/>
                  </a:lnTo>
                  <a:lnTo>
                    <a:pt x="112547" y="417715"/>
                  </a:lnTo>
                  <a:close/>
                </a:path>
                <a:path w="276860" h="1223645">
                  <a:moveTo>
                    <a:pt x="112547" y="376720"/>
                  </a:moveTo>
                  <a:lnTo>
                    <a:pt x="105016" y="369176"/>
                  </a:lnTo>
                  <a:lnTo>
                    <a:pt x="86410" y="369176"/>
                  </a:lnTo>
                  <a:lnTo>
                    <a:pt x="78867" y="376720"/>
                  </a:lnTo>
                  <a:lnTo>
                    <a:pt x="78867" y="395300"/>
                  </a:lnTo>
                  <a:lnTo>
                    <a:pt x="86410" y="402844"/>
                  </a:lnTo>
                  <a:lnTo>
                    <a:pt x="105016" y="402844"/>
                  </a:lnTo>
                  <a:lnTo>
                    <a:pt x="112547" y="395300"/>
                  </a:lnTo>
                  <a:lnTo>
                    <a:pt x="112547" y="386003"/>
                  </a:lnTo>
                  <a:lnTo>
                    <a:pt x="112547" y="376720"/>
                  </a:lnTo>
                  <a:close/>
                </a:path>
                <a:path w="276860" h="1223645">
                  <a:moveTo>
                    <a:pt x="112547" y="171627"/>
                  </a:moveTo>
                  <a:lnTo>
                    <a:pt x="105016" y="164084"/>
                  </a:lnTo>
                  <a:lnTo>
                    <a:pt x="86410" y="164084"/>
                  </a:lnTo>
                  <a:lnTo>
                    <a:pt x="78867" y="171627"/>
                  </a:lnTo>
                  <a:lnTo>
                    <a:pt x="78867" y="190182"/>
                  </a:lnTo>
                  <a:lnTo>
                    <a:pt x="86410" y="197751"/>
                  </a:lnTo>
                  <a:lnTo>
                    <a:pt x="105016" y="197751"/>
                  </a:lnTo>
                  <a:lnTo>
                    <a:pt x="112547" y="190182"/>
                  </a:lnTo>
                  <a:lnTo>
                    <a:pt x="112547" y="180924"/>
                  </a:lnTo>
                  <a:lnTo>
                    <a:pt x="112547" y="171627"/>
                  </a:lnTo>
                  <a:close/>
                </a:path>
                <a:path w="276860" h="1223645">
                  <a:moveTo>
                    <a:pt x="112547" y="7543"/>
                  </a:moveTo>
                  <a:lnTo>
                    <a:pt x="105016" y="0"/>
                  </a:lnTo>
                  <a:lnTo>
                    <a:pt x="86410" y="0"/>
                  </a:lnTo>
                  <a:lnTo>
                    <a:pt x="78867" y="7543"/>
                  </a:lnTo>
                  <a:lnTo>
                    <a:pt x="78867" y="26123"/>
                  </a:lnTo>
                  <a:lnTo>
                    <a:pt x="86410" y="33655"/>
                  </a:lnTo>
                  <a:lnTo>
                    <a:pt x="105016" y="33655"/>
                  </a:lnTo>
                  <a:lnTo>
                    <a:pt x="112547" y="26123"/>
                  </a:lnTo>
                  <a:lnTo>
                    <a:pt x="112547" y="16840"/>
                  </a:lnTo>
                  <a:lnTo>
                    <a:pt x="112547" y="7543"/>
                  </a:lnTo>
                  <a:close/>
                </a:path>
                <a:path w="276860" h="1223645">
                  <a:moveTo>
                    <a:pt x="153555" y="1115034"/>
                  </a:moveTo>
                  <a:lnTo>
                    <a:pt x="146037" y="1107503"/>
                  </a:lnTo>
                  <a:lnTo>
                    <a:pt x="127431" y="1107503"/>
                  </a:lnTo>
                  <a:lnTo>
                    <a:pt x="119913" y="1115034"/>
                  </a:lnTo>
                  <a:lnTo>
                    <a:pt x="119913" y="1133614"/>
                  </a:lnTo>
                  <a:lnTo>
                    <a:pt x="127431" y="1141158"/>
                  </a:lnTo>
                  <a:lnTo>
                    <a:pt x="146037" y="1141158"/>
                  </a:lnTo>
                  <a:lnTo>
                    <a:pt x="153555" y="1133614"/>
                  </a:lnTo>
                  <a:lnTo>
                    <a:pt x="153555" y="1124318"/>
                  </a:lnTo>
                  <a:lnTo>
                    <a:pt x="153555" y="1115034"/>
                  </a:lnTo>
                  <a:close/>
                </a:path>
                <a:path w="276860" h="1223645">
                  <a:moveTo>
                    <a:pt x="153555" y="1074013"/>
                  </a:moveTo>
                  <a:lnTo>
                    <a:pt x="146037" y="1066495"/>
                  </a:lnTo>
                  <a:lnTo>
                    <a:pt x="127431" y="1066495"/>
                  </a:lnTo>
                  <a:lnTo>
                    <a:pt x="119913" y="1074013"/>
                  </a:lnTo>
                  <a:lnTo>
                    <a:pt x="119913" y="1092555"/>
                  </a:lnTo>
                  <a:lnTo>
                    <a:pt x="127431" y="1100150"/>
                  </a:lnTo>
                  <a:lnTo>
                    <a:pt x="146037" y="1100150"/>
                  </a:lnTo>
                  <a:lnTo>
                    <a:pt x="153555" y="1092555"/>
                  </a:lnTo>
                  <a:lnTo>
                    <a:pt x="153555" y="1083310"/>
                  </a:lnTo>
                  <a:lnTo>
                    <a:pt x="153555" y="1074013"/>
                  </a:lnTo>
                  <a:close/>
                </a:path>
                <a:path w="276860" h="1223645">
                  <a:moveTo>
                    <a:pt x="153555" y="704862"/>
                  </a:moveTo>
                  <a:lnTo>
                    <a:pt x="146037" y="697331"/>
                  </a:lnTo>
                  <a:lnTo>
                    <a:pt x="127431" y="697331"/>
                  </a:lnTo>
                  <a:lnTo>
                    <a:pt x="119913" y="704862"/>
                  </a:lnTo>
                  <a:lnTo>
                    <a:pt x="119913" y="723442"/>
                  </a:lnTo>
                  <a:lnTo>
                    <a:pt x="127431" y="730986"/>
                  </a:lnTo>
                  <a:lnTo>
                    <a:pt x="146037" y="730986"/>
                  </a:lnTo>
                  <a:lnTo>
                    <a:pt x="153555" y="723442"/>
                  </a:lnTo>
                  <a:lnTo>
                    <a:pt x="153555" y="714171"/>
                  </a:lnTo>
                  <a:lnTo>
                    <a:pt x="153555" y="704862"/>
                  </a:lnTo>
                  <a:close/>
                </a:path>
                <a:path w="276860" h="1223645">
                  <a:moveTo>
                    <a:pt x="153555" y="581787"/>
                  </a:moveTo>
                  <a:lnTo>
                    <a:pt x="146037" y="574230"/>
                  </a:lnTo>
                  <a:lnTo>
                    <a:pt x="127431" y="574230"/>
                  </a:lnTo>
                  <a:lnTo>
                    <a:pt x="119913" y="581787"/>
                  </a:lnTo>
                  <a:lnTo>
                    <a:pt x="119913" y="600379"/>
                  </a:lnTo>
                  <a:lnTo>
                    <a:pt x="127431" y="607923"/>
                  </a:lnTo>
                  <a:lnTo>
                    <a:pt x="146037" y="607923"/>
                  </a:lnTo>
                  <a:lnTo>
                    <a:pt x="153555" y="600379"/>
                  </a:lnTo>
                  <a:lnTo>
                    <a:pt x="153555" y="591083"/>
                  </a:lnTo>
                  <a:lnTo>
                    <a:pt x="153555" y="581787"/>
                  </a:lnTo>
                  <a:close/>
                </a:path>
                <a:path w="276860" h="1223645">
                  <a:moveTo>
                    <a:pt x="153555" y="540791"/>
                  </a:moveTo>
                  <a:lnTo>
                    <a:pt x="146037" y="533222"/>
                  </a:lnTo>
                  <a:lnTo>
                    <a:pt x="127431" y="533222"/>
                  </a:lnTo>
                  <a:lnTo>
                    <a:pt x="119913" y="540791"/>
                  </a:lnTo>
                  <a:lnTo>
                    <a:pt x="119913" y="559358"/>
                  </a:lnTo>
                  <a:lnTo>
                    <a:pt x="127431" y="566915"/>
                  </a:lnTo>
                  <a:lnTo>
                    <a:pt x="146037" y="566915"/>
                  </a:lnTo>
                  <a:lnTo>
                    <a:pt x="153555" y="559358"/>
                  </a:lnTo>
                  <a:lnTo>
                    <a:pt x="153555" y="550062"/>
                  </a:lnTo>
                  <a:lnTo>
                    <a:pt x="153555" y="540791"/>
                  </a:lnTo>
                  <a:close/>
                </a:path>
                <a:path w="276860" h="1223645">
                  <a:moveTo>
                    <a:pt x="153555" y="499745"/>
                  </a:moveTo>
                  <a:lnTo>
                    <a:pt x="146037" y="492239"/>
                  </a:lnTo>
                  <a:lnTo>
                    <a:pt x="127431" y="492239"/>
                  </a:lnTo>
                  <a:lnTo>
                    <a:pt x="119913" y="499745"/>
                  </a:lnTo>
                  <a:lnTo>
                    <a:pt x="119913" y="518350"/>
                  </a:lnTo>
                  <a:lnTo>
                    <a:pt x="127431" y="525894"/>
                  </a:lnTo>
                  <a:lnTo>
                    <a:pt x="146037" y="525894"/>
                  </a:lnTo>
                  <a:lnTo>
                    <a:pt x="153555" y="518350"/>
                  </a:lnTo>
                  <a:lnTo>
                    <a:pt x="153555" y="509054"/>
                  </a:lnTo>
                  <a:lnTo>
                    <a:pt x="153555" y="499745"/>
                  </a:lnTo>
                  <a:close/>
                </a:path>
                <a:path w="276860" h="1223645">
                  <a:moveTo>
                    <a:pt x="153555" y="458736"/>
                  </a:moveTo>
                  <a:lnTo>
                    <a:pt x="146037" y="451231"/>
                  </a:lnTo>
                  <a:lnTo>
                    <a:pt x="127431" y="451231"/>
                  </a:lnTo>
                  <a:lnTo>
                    <a:pt x="119913" y="458736"/>
                  </a:lnTo>
                  <a:lnTo>
                    <a:pt x="119913" y="477354"/>
                  </a:lnTo>
                  <a:lnTo>
                    <a:pt x="127431" y="484860"/>
                  </a:lnTo>
                  <a:lnTo>
                    <a:pt x="146037" y="484860"/>
                  </a:lnTo>
                  <a:lnTo>
                    <a:pt x="153555" y="477354"/>
                  </a:lnTo>
                  <a:lnTo>
                    <a:pt x="153555" y="468020"/>
                  </a:lnTo>
                  <a:lnTo>
                    <a:pt x="153555" y="458736"/>
                  </a:lnTo>
                  <a:close/>
                </a:path>
                <a:path w="276860" h="1223645">
                  <a:moveTo>
                    <a:pt x="153555" y="89585"/>
                  </a:moveTo>
                  <a:lnTo>
                    <a:pt x="146037" y="82054"/>
                  </a:lnTo>
                  <a:lnTo>
                    <a:pt x="127431" y="82054"/>
                  </a:lnTo>
                  <a:lnTo>
                    <a:pt x="119913" y="89585"/>
                  </a:lnTo>
                  <a:lnTo>
                    <a:pt x="119913" y="108178"/>
                  </a:lnTo>
                  <a:lnTo>
                    <a:pt x="127431" y="115697"/>
                  </a:lnTo>
                  <a:lnTo>
                    <a:pt x="146037" y="115697"/>
                  </a:lnTo>
                  <a:lnTo>
                    <a:pt x="153555" y="108178"/>
                  </a:lnTo>
                  <a:lnTo>
                    <a:pt x="153555" y="98856"/>
                  </a:lnTo>
                  <a:lnTo>
                    <a:pt x="153555" y="89585"/>
                  </a:lnTo>
                  <a:close/>
                </a:path>
                <a:path w="276860" h="1223645">
                  <a:moveTo>
                    <a:pt x="153555" y="7543"/>
                  </a:moveTo>
                  <a:lnTo>
                    <a:pt x="146037" y="0"/>
                  </a:lnTo>
                  <a:lnTo>
                    <a:pt x="127431" y="0"/>
                  </a:lnTo>
                  <a:lnTo>
                    <a:pt x="119913" y="7543"/>
                  </a:lnTo>
                  <a:lnTo>
                    <a:pt x="119913" y="26123"/>
                  </a:lnTo>
                  <a:lnTo>
                    <a:pt x="127431" y="33655"/>
                  </a:lnTo>
                  <a:lnTo>
                    <a:pt x="146037" y="33655"/>
                  </a:lnTo>
                  <a:lnTo>
                    <a:pt x="153555" y="26123"/>
                  </a:lnTo>
                  <a:lnTo>
                    <a:pt x="153555" y="16840"/>
                  </a:lnTo>
                  <a:lnTo>
                    <a:pt x="153555" y="7543"/>
                  </a:lnTo>
                  <a:close/>
                </a:path>
                <a:path w="276860" h="1223645">
                  <a:moveTo>
                    <a:pt x="194576" y="663829"/>
                  </a:moveTo>
                  <a:lnTo>
                    <a:pt x="187045" y="656310"/>
                  </a:lnTo>
                  <a:lnTo>
                    <a:pt x="168452" y="656310"/>
                  </a:lnTo>
                  <a:lnTo>
                    <a:pt x="160934" y="663829"/>
                  </a:lnTo>
                  <a:lnTo>
                    <a:pt x="160934" y="682409"/>
                  </a:lnTo>
                  <a:lnTo>
                    <a:pt x="168452" y="689940"/>
                  </a:lnTo>
                  <a:lnTo>
                    <a:pt x="187045" y="689940"/>
                  </a:lnTo>
                  <a:lnTo>
                    <a:pt x="194576" y="682409"/>
                  </a:lnTo>
                  <a:lnTo>
                    <a:pt x="194576" y="673150"/>
                  </a:lnTo>
                  <a:lnTo>
                    <a:pt x="194576" y="663829"/>
                  </a:lnTo>
                  <a:close/>
                </a:path>
                <a:path w="276860" h="1223645">
                  <a:moveTo>
                    <a:pt x="194576" y="581787"/>
                  </a:moveTo>
                  <a:lnTo>
                    <a:pt x="187045" y="574230"/>
                  </a:lnTo>
                  <a:lnTo>
                    <a:pt x="168452" y="574230"/>
                  </a:lnTo>
                  <a:lnTo>
                    <a:pt x="160934" y="581787"/>
                  </a:lnTo>
                  <a:lnTo>
                    <a:pt x="160934" y="600379"/>
                  </a:lnTo>
                  <a:lnTo>
                    <a:pt x="168452" y="607923"/>
                  </a:lnTo>
                  <a:lnTo>
                    <a:pt x="187045" y="607923"/>
                  </a:lnTo>
                  <a:lnTo>
                    <a:pt x="194576" y="600379"/>
                  </a:lnTo>
                  <a:lnTo>
                    <a:pt x="194576" y="591083"/>
                  </a:lnTo>
                  <a:lnTo>
                    <a:pt x="194576" y="581787"/>
                  </a:lnTo>
                  <a:close/>
                </a:path>
                <a:path w="276860" h="1223645">
                  <a:moveTo>
                    <a:pt x="194576" y="540791"/>
                  </a:moveTo>
                  <a:lnTo>
                    <a:pt x="187045" y="533222"/>
                  </a:lnTo>
                  <a:lnTo>
                    <a:pt x="168452" y="533222"/>
                  </a:lnTo>
                  <a:lnTo>
                    <a:pt x="160934" y="540791"/>
                  </a:lnTo>
                  <a:lnTo>
                    <a:pt x="160934" y="559358"/>
                  </a:lnTo>
                  <a:lnTo>
                    <a:pt x="168452" y="566915"/>
                  </a:lnTo>
                  <a:lnTo>
                    <a:pt x="187045" y="566915"/>
                  </a:lnTo>
                  <a:lnTo>
                    <a:pt x="194576" y="559358"/>
                  </a:lnTo>
                  <a:lnTo>
                    <a:pt x="194576" y="550062"/>
                  </a:lnTo>
                  <a:lnTo>
                    <a:pt x="194576" y="540791"/>
                  </a:lnTo>
                  <a:close/>
                </a:path>
                <a:path w="276860" h="1223645">
                  <a:moveTo>
                    <a:pt x="194576" y="499745"/>
                  </a:moveTo>
                  <a:lnTo>
                    <a:pt x="187045" y="492239"/>
                  </a:lnTo>
                  <a:lnTo>
                    <a:pt x="168452" y="492239"/>
                  </a:lnTo>
                  <a:lnTo>
                    <a:pt x="160934" y="499745"/>
                  </a:lnTo>
                  <a:lnTo>
                    <a:pt x="160934" y="518350"/>
                  </a:lnTo>
                  <a:lnTo>
                    <a:pt x="168452" y="525894"/>
                  </a:lnTo>
                  <a:lnTo>
                    <a:pt x="187045" y="525894"/>
                  </a:lnTo>
                  <a:lnTo>
                    <a:pt x="194576" y="518350"/>
                  </a:lnTo>
                  <a:lnTo>
                    <a:pt x="194576" y="509054"/>
                  </a:lnTo>
                  <a:lnTo>
                    <a:pt x="194576" y="499745"/>
                  </a:lnTo>
                  <a:close/>
                </a:path>
                <a:path w="276860" h="1223645">
                  <a:moveTo>
                    <a:pt x="194576" y="171627"/>
                  </a:moveTo>
                  <a:lnTo>
                    <a:pt x="187045" y="164084"/>
                  </a:lnTo>
                  <a:lnTo>
                    <a:pt x="168452" y="164084"/>
                  </a:lnTo>
                  <a:lnTo>
                    <a:pt x="160934" y="171627"/>
                  </a:lnTo>
                  <a:lnTo>
                    <a:pt x="160934" y="190182"/>
                  </a:lnTo>
                  <a:lnTo>
                    <a:pt x="168452" y="197751"/>
                  </a:lnTo>
                  <a:lnTo>
                    <a:pt x="187045" y="197751"/>
                  </a:lnTo>
                  <a:lnTo>
                    <a:pt x="194576" y="190182"/>
                  </a:lnTo>
                  <a:lnTo>
                    <a:pt x="194576" y="180924"/>
                  </a:lnTo>
                  <a:lnTo>
                    <a:pt x="194576" y="171627"/>
                  </a:lnTo>
                  <a:close/>
                </a:path>
                <a:path w="276860" h="1223645">
                  <a:moveTo>
                    <a:pt x="194576" y="130606"/>
                  </a:moveTo>
                  <a:lnTo>
                    <a:pt x="187045" y="123063"/>
                  </a:lnTo>
                  <a:lnTo>
                    <a:pt x="168452" y="123063"/>
                  </a:lnTo>
                  <a:lnTo>
                    <a:pt x="160934" y="130606"/>
                  </a:lnTo>
                  <a:lnTo>
                    <a:pt x="160934" y="149186"/>
                  </a:lnTo>
                  <a:lnTo>
                    <a:pt x="168452" y="156730"/>
                  </a:lnTo>
                  <a:lnTo>
                    <a:pt x="187045" y="156730"/>
                  </a:lnTo>
                  <a:lnTo>
                    <a:pt x="194576" y="149186"/>
                  </a:lnTo>
                  <a:lnTo>
                    <a:pt x="194576" y="139890"/>
                  </a:lnTo>
                  <a:lnTo>
                    <a:pt x="194576" y="130606"/>
                  </a:lnTo>
                  <a:close/>
                </a:path>
                <a:path w="276860" h="1223645">
                  <a:moveTo>
                    <a:pt x="194576" y="89585"/>
                  </a:moveTo>
                  <a:lnTo>
                    <a:pt x="187045" y="82054"/>
                  </a:lnTo>
                  <a:lnTo>
                    <a:pt x="168452" y="82054"/>
                  </a:lnTo>
                  <a:lnTo>
                    <a:pt x="160934" y="89585"/>
                  </a:lnTo>
                  <a:lnTo>
                    <a:pt x="160934" y="108178"/>
                  </a:lnTo>
                  <a:lnTo>
                    <a:pt x="168452" y="115697"/>
                  </a:lnTo>
                  <a:lnTo>
                    <a:pt x="187045" y="115697"/>
                  </a:lnTo>
                  <a:lnTo>
                    <a:pt x="194576" y="108178"/>
                  </a:lnTo>
                  <a:lnTo>
                    <a:pt x="194576" y="98856"/>
                  </a:lnTo>
                  <a:lnTo>
                    <a:pt x="194576" y="89585"/>
                  </a:lnTo>
                  <a:close/>
                </a:path>
                <a:path w="276860" h="1223645">
                  <a:moveTo>
                    <a:pt x="194576" y="48564"/>
                  </a:moveTo>
                  <a:lnTo>
                    <a:pt x="187045" y="41008"/>
                  </a:lnTo>
                  <a:lnTo>
                    <a:pt x="168452" y="41008"/>
                  </a:lnTo>
                  <a:lnTo>
                    <a:pt x="160934" y="48564"/>
                  </a:lnTo>
                  <a:lnTo>
                    <a:pt x="160934" y="67132"/>
                  </a:lnTo>
                  <a:lnTo>
                    <a:pt x="168452" y="74663"/>
                  </a:lnTo>
                  <a:lnTo>
                    <a:pt x="187045" y="74663"/>
                  </a:lnTo>
                  <a:lnTo>
                    <a:pt x="194576" y="67132"/>
                  </a:lnTo>
                  <a:lnTo>
                    <a:pt x="194576" y="57823"/>
                  </a:lnTo>
                  <a:lnTo>
                    <a:pt x="194576" y="48564"/>
                  </a:lnTo>
                  <a:close/>
                </a:path>
                <a:path w="276860" h="1223645">
                  <a:moveTo>
                    <a:pt x="194576" y="7543"/>
                  </a:moveTo>
                  <a:lnTo>
                    <a:pt x="187045" y="0"/>
                  </a:lnTo>
                  <a:lnTo>
                    <a:pt x="168452" y="0"/>
                  </a:lnTo>
                  <a:lnTo>
                    <a:pt x="160934" y="7543"/>
                  </a:lnTo>
                  <a:lnTo>
                    <a:pt x="160934" y="26123"/>
                  </a:lnTo>
                  <a:lnTo>
                    <a:pt x="168452" y="33655"/>
                  </a:lnTo>
                  <a:lnTo>
                    <a:pt x="187045" y="33655"/>
                  </a:lnTo>
                  <a:lnTo>
                    <a:pt x="194576" y="26123"/>
                  </a:lnTo>
                  <a:lnTo>
                    <a:pt x="194576" y="16840"/>
                  </a:lnTo>
                  <a:lnTo>
                    <a:pt x="194576" y="7543"/>
                  </a:lnTo>
                  <a:close/>
                </a:path>
                <a:path w="276860" h="1223645">
                  <a:moveTo>
                    <a:pt x="235585" y="540791"/>
                  </a:moveTo>
                  <a:lnTo>
                    <a:pt x="228053" y="533222"/>
                  </a:lnTo>
                  <a:lnTo>
                    <a:pt x="209473" y="533222"/>
                  </a:lnTo>
                  <a:lnTo>
                    <a:pt x="201942" y="540791"/>
                  </a:lnTo>
                  <a:lnTo>
                    <a:pt x="201942" y="559358"/>
                  </a:lnTo>
                  <a:lnTo>
                    <a:pt x="209473" y="566915"/>
                  </a:lnTo>
                  <a:lnTo>
                    <a:pt x="228053" y="566915"/>
                  </a:lnTo>
                  <a:lnTo>
                    <a:pt x="235585" y="559358"/>
                  </a:lnTo>
                  <a:lnTo>
                    <a:pt x="235585" y="550062"/>
                  </a:lnTo>
                  <a:lnTo>
                    <a:pt x="235585" y="540791"/>
                  </a:lnTo>
                  <a:close/>
                </a:path>
                <a:path w="276860" h="1223645">
                  <a:moveTo>
                    <a:pt x="235585" y="499745"/>
                  </a:moveTo>
                  <a:lnTo>
                    <a:pt x="228053" y="492239"/>
                  </a:lnTo>
                  <a:lnTo>
                    <a:pt x="209473" y="492239"/>
                  </a:lnTo>
                  <a:lnTo>
                    <a:pt x="201942" y="499745"/>
                  </a:lnTo>
                  <a:lnTo>
                    <a:pt x="201942" y="518350"/>
                  </a:lnTo>
                  <a:lnTo>
                    <a:pt x="209473" y="525894"/>
                  </a:lnTo>
                  <a:lnTo>
                    <a:pt x="228053" y="525894"/>
                  </a:lnTo>
                  <a:lnTo>
                    <a:pt x="235585" y="518350"/>
                  </a:lnTo>
                  <a:lnTo>
                    <a:pt x="235585" y="509054"/>
                  </a:lnTo>
                  <a:lnTo>
                    <a:pt x="235585" y="499745"/>
                  </a:lnTo>
                  <a:close/>
                </a:path>
                <a:path w="276860" h="1223645">
                  <a:moveTo>
                    <a:pt x="235585" y="458736"/>
                  </a:moveTo>
                  <a:lnTo>
                    <a:pt x="228053" y="451231"/>
                  </a:lnTo>
                  <a:lnTo>
                    <a:pt x="209473" y="451231"/>
                  </a:lnTo>
                  <a:lnTo>
                    <a:pt x="201942" y="458736"/>
                  </a:lnTo>
                  <a:lnTo>
                    <a:pt x="201942" y="477354"/>
                  </a:lnTo>
                  <a:lnTo>
                    <a:pt x="209473" y="484860"/>
                  </a:lnTo>
                  <a:lnTo>
                    <a:pt x="228053" y="484860"/>
                  </a:lnTo>
                  <a:lnTo>
                    <a:pt x="235585" y="477354"/>
                  </a:lnTo>
                  <a:lnTo>
                    <a:pt x="235585" y="468020"/>
                  </a:lnTo>
                  <a:lnTo>
                    <a:pt x="235585" y="458736"/>
                  </a:lnTo>
                  <a:close/>
                </a:path>
                <a:path w="276860" h="1223645">
                  <a:moveTo>
                    <a:pt x="235585" y="253657"/>
                  </a:moveTo>
                  <a:lnTo>
                    <a:pt x="228053" y="246126"/>
                  </a:lnTo>
                  <a:lnTo>
                    <a:pt x="209473" y="246126"/>
                  </a:lnTo>
                  <a:lnTo>
                    <a:pt x="201942" y="253657"/>
                  </a:lnTo>
                  <a:lnTo>
                    <a:pt x="201942" y="272275"/>
                  </a:lnTo>
                  <a:lnTo>
                    <a:pt x="209473" y="279781"/>
                  </a:lnTo>
                  <a:lnTo>
                    <a:pt x="228053" y="279781"/>
                  </a:lnTo>
                  <a:lnTo>
                    <a:pt x="235585" y="272275"/>
                  </a:lnTo>
                  <a:lnTo>
                    <a:pt x="235585" y="262953"/>
                  </a:lnTo>
                  <a:lnTo>
                    <a:pt x="235585" y="253657"/>
                  </a:lnTo>
                  <a:close/>
                </a:path>
                <a:path w="276860" h="1223645">
                  <a:moveTo>
                    <a:pt x="235585" y="212648"/>
                  </a:moveTo>
                  <a:lnTo>
                    <a:pt x="228053" y="205105"/>
                  </a:lnTo>
                  <a:lnTo>
                    <a:pt x="209473" y="205105"/>
                  </a:lnTo>
                  <a:lnTo>
                    <a:pt x="201942" y="212648"/>
                  </a:lnTo>
                  <a:lnTo>
                    <a:pt x="201942" y="231216"/>
                  </a:lnTo>
                  <a:lnTo>
                    <a:pt x="209473" y="238785"/>
                  </a:lnTo>
                  <a:lnTo>
                    <a:pt x="228053" y="238785"/>
                  </a:lnTo>
                  <a:lnTo>
                    <a:pt x="235585" y="231216"/>
                  </a:lnTo>
                  <a:lnTo>
                    <a:pt x="235585" y="221945"/>
                  </a:lnTo>
                  <a:lnTo>
                    <a:pt x="235585" y="212648"/>
                  </a:lnTo>
                  <a:close/>
                </a:path>
                <a:path w="276860" h="1223645">
                  <a:moveTo>
                    <a:pt x="235585" y="171627"/>
                  </a:moveTo>
                  <a:lnTo>
                    <a:pt x="228053" y="164084"/>
                  </a:lnTo>
                  <a:lnTo>
                    <a:pt x="209473" y="164084"/>
                  </a:lnTo>
                  <a:lnTo>
                    <a:pt x="201942" y="171627"/>
                  </a:lnTo>
                  <a:lnTo>
                    <a:pt x="201942" y="190182"/>
                  </a:lnTo>
                  <a:lnTo>
                    <a:pt x="209473" y="197751"/>
                  </a:lnTo>
                  <a:lnTo>
                    <a:pt x="228053" y="197751"/>
                  </a:lnTo>
                  <a:lnTo>
                    <a:pt x="235585" y="190182"/>
                  </a:lnTo>
                  <a:lnTo>
                    <a:pt x="235585" y="180924"/>
                  </a:lnTo>
                  <a:lnTo>
                    <a:pt x="235585" y="171627"/>
                  </a:lnTo>
                  <a:close/>
                </a:path>
                <a:path w="276860" h="1223645">
                  <a:moveTo>
                    <a:pt x="276606" y="499745"/>
                  </a:moveTo>
                  <a:lnTo>
                    <a:pt x="269100" y="492239"/>
                  </a:lnTo>
                  <a:lnTo>
                    <a:pt x="250507" y="492239"/>
                  </a:lnTo>
                  <a:lnTo>
                    <a:pt x="242938" y="499745"/>
                  </a:lnTo>
                  <a:lnTo>
                    <a:pt x="242938" y="518350"/>
                  </a:lnTo>
                  <a:lnTo>
                    <a:pt x="250507" y="525894"/>
                  </a:lnTo>
                  <a:lnTo>
                    <a:pt x="269100" y="525894"/>
                  </a:lnTo>
                  <a:lnTo>
                    <a:pt x="276606" y="518350"/>
                  </a:lnTo>
                  <a:lnTo>
                    <a:pt x="276606" y="509054"/>
                  </a:lnTo>
                  <a:lnTo>
                    <a:pt x="276606" y="499745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8867" y="5493575"/>
              <a:ext cx="1428750" cy="690245"/>
            </a:xfrm>
            <a:custGeom>
              <a:avLst/>
              <a:gdLst/>
              <a:ahLst/>
              <a:cxnLst/>
              <a:rect l="l" t="t" r="r" b="b"/>
              <a:pathLst>
                <a:path w="1428750" h="690245">
                  <a:moveTo>
                    <a:pt x="33680" y="89585"/>
                  </a:moveTo>
                  <a:lnTo>
                    <a:pt x="26149" y="82042"/>
                  </a:lnTo>
                  <a:lnTo>
                    <a:pt x="7543" y="82042"/>
                  </a:lnTo>
                  <a:lnTo>
                    <a:pt x="0" y="89585"/>
                  </a:lnTo>
                  <a:lnTo>
                    <a:pt x="0" y="108165"/>
                  </a:lnTo>
                  <a:lnTo>
                    <a:pt x="7543" y="115709"/>
                  </a:lnTo>
                  <a:lnTo>
                    <a:pt x="26149" y="115709"/>
                  </a:lnTo>
                  <a:lnTo>
                    <a:pt x="33680" y="108165"/>
                  </a:lnTo>
                  <a:lnTo>
                    <a:pt x="33680" y="98869"/>
                  </a:lnTo>
                  <a:lnTo>
                    <a:pt x="33680" y="89585"/>
                  </a:lnTo>
                  <a:close/>
                </a:path>
                <a:path w="1428750" h="690245">
                  <a:moveTo>
                    <a:pt x="33680" y="48526"/>
                  </a:moveTo>
                  <a:lnTo>
                    <a:pt x="26149" y="41021"/>
                  </a:lnTo>
                  <a:lnTo>
                    <a:pt x="7543" y="41021"/>
                  </a:lnTo>
                  <a:lnTo>
                    <a:pt x="0" y="48526"/>
                  </a:lnTo>
                  <a:lnTo>
                    <a:pt x="0" y="67144"/>
                  </a:lnTo>
                  <a:lnTo>
                    <a:pt x="7543" y="74650"/>
                  </a:lnTo>
                  <a:lnTo>
                    <a:pt x="26149" y="74650"/>
                  </a:lnTo>
                  <a:lnTo>
                    <a:pt x="33680" y="67144"/>
                  </a:lnTo>
                  <a:lnTo>
                    <a:pt x="33680" y="57848"/>
                  </a:lnTo>
                  <a:lnTo>
                    <a:pt x="33680" y="48526"/>
                  </a:lnTo>
                  <a:close/>
                </a:path>
                <a:path w="1428750" h="690245">
                  <a:moveTo>
                    <a:pt x="33680" y="7531"/>
                  </a:moveTo>
                  <a:lnTo>
                    <a:pt x="26149" y="0"/>
                  </a:lnTo>
                  <a:lnTo>
                    <a:pt x="7543" y="0"/>
                  </a:lnTo>
                  <a:lnTo>
                    <a:pt x="0" y="7531"/>
                  </a:lnTo>
                  <a:lnTo>
                    <a:pt x="0" y="26149"/>
                  </a:lnTo>
                  <a:lnTo>
                    <a:pt x="7543" y="33655"/>
                  </a:lnTo>
                  <a:lnTo>
                    <a:pt x="26149" y="33655"/>
                  </a:lnTo>
                  <a:lnTo>
                    <a:pt x="33680" y="26149"/>
                  </a:lnTo>
                  <a:lnTo>
                    <a:pt x="33680" y="16827"/>
                  </a:lnTo>
                  <a:lnTo>
                    <a:pt x="33680" y="7531"/>
                  </a:lnTo>
                  <a:close/>
                </a:path>
                <a:path w="1428750" h="690245">
                  <a:moveTo>
                    <a:pt x="74688" y="89585"/>
                  </a:moveTo>
                  <a:lnTo>
                    <a:pt x="67170" y="82042"/>
                  </a:lnTo>
                  <a:lnTo>
                    <a:pt x="48564" y="82042"/>
                  </a:lnTo>
                  <a:lnTo>
                    <a:pt x="41046" y="89585"/>
                  </a:lnTo>
                  <a:lnTo>
                    <a:pt x="41046" y="108165"/>
                  </a:lnTo>
                  <a:lnTo>
                    <a:pt x="48564" y="115709"/>
                  </a:lnTo>
                  <a:lnTo>
                    <a:pt x="67170" y="115709"/>
                  </a:lnTo>
                  <a:lnTo>
                    <a:pt x="74688" y="108165"/>
                  </a:lnTo>
                  <a:lnTo>
                    <a:pt x="74688" y="98869"/>
                  </a:lnTo>
                  <a:lnTo>
                    <a:pt x="74688" y="89585"/>
                  </a:lnTo>
                  <a:close/>
                </a:path>
                <a:path w="1428750" h="690245">
                  <a:moveTo>
                    <a:pt x="74688" y="48526"/>
                  </a:moveTo>
                  <a:lnTo>
                    <a:pt x="67170" y="41021"/>
                  </a:lnTo>
                  <a:lnTo>
                    <a:pt x="48564" y="41021"/>
                  </a:lnTo>
                  <a:lnTo>
                    <a:pt x="41046" y="48526"/>
                  </a:lnTo>
                  <a:lnTo>
                    <a:pt x="41046" y="67144"/>
                  </a:lnTo>
                  <a:lnTo>
                    <a:pt x="48564" y="74650"/>
                  </a:lnTo>
                  <a:lnTo>
                    <a:pt x="67170" y="74650"/>
                  </a:lnTo>
                  <a:lnTo>
                    <a:pt x="74688" y="67144"/>
                  </a:lnTo>
                  <a:lnTo>
                    <a:pt x="74688" y="57848"/>
                  </a:lnTo>
                  <a:lnTo>
                    <a:pt x="74688" y="48526"/>
                  </a:lnTo>
                  <a:close/>
                </a:path>
                <a:path w="1428750" h="690245">
                  <a:moveTo>
                    <a:pt x="74688" y="7531"/>
                  </a:moveTo>
                  <a:lnTo>
                    <a:pt x="67170" y="0"/>
                  </a:lnTo>
                  <a:lnTo>
                    <a:pt x="48564" y="0"/>
                  </a:lnTo>
                  <a:lnTo>
                    <a:pt x="41046" y="7531"/>
                  </a:lnTo>
                  <a:lnTo>
                    <a:pt x="41046" y="26149"/>
                  </a:lnTo>
                  <a:lnTo>
                    <a:pt x="48564" y="33655"/>
                  </a:lnTo>
                  <a:lnTo>
                    <a:pt x="67170" y="33655"/>
                  </a:lnTo>
                  <a:lnTo>
                    <a:pt x="74688" y="26149"/>
                  </a:lnTo>
                  <a:lnTo>
                    <a:pt x="74688" y="16827"/>
                  </a:lnTo>
                  <a:lnTo>
                    <a:pt x="74688" y="7531"/>
                  </a:lnTo>
                  <a:close/>
                </a:path>
                <a:path w="1428750" h="690245">
                  <a:moveTo>
                    <a:pt x="115709" y="130594"/>
                  </a:moveTo>
                  <a:lnTo>
                    <a:pt x="108178" y="123050"/>
                  </a:lnTo>
                  <a:lnTo>
                    <a:pt x="89585" y="123050"/>
                  </a:lnTo>
                  <a:lnTo>
                    <a:pt x="82067" y="130594"/>
                  </a:lnTo>
                  <a:lnTo>
                    <a:pt x="82067" y="149174"/>
                  </a:lnTo>
                  <a:lnTo>
                    <a:pt x="89585" y="156718"/>
                  </a:lnTo>
                  <a:lnTo>
                    <a:pt x="108178" y="156718"/>
                  </a:lnTo>
                  <a:lnTo>
                    <a:pt x="115709" y="149174"/>
                  </a:lnTo>
                  <a:lnTo>
                    <a:pt x="115709" y="139877"/>
                  </a:lnTo>
                  <a:lnTo>
                    <a:pt x="115709" y="130594"/>
                  </a:lnTo>
                  <a:close/>
                </a:path>
                <a:path w="1428750" h="690245">
                  <a:moveTo>
                    <a:pt x="115709" y="89585"/>
                  </a:moveTo>
                  <a:lnTo>
                    <a:pt x="108178" y="82042"/>
                  </a:lnTo>
                  <a:lnTo>
                    <a:pt x="89585" y="82042"/>
                  </a:lnTo>
                  <a:lnTo>
                    <a:pt x="82067" y="89585"/>
                  </a:lnTo>
                  <a:lnTo>
                    <a:pt x="82067" y="108165"/>
                  </a:lnTo>
                  <a:lnTo>
                    <a:pt x="89585" y="115709"/>
                  </a:lnTo>
                  <a:lnTo>
                    <a:pt x="108178" y="115709"/>
                  </a:lnTo>
                  <a:lnTo>
                    <a:pt x="115709" y="108165"/>
                  </a:lnTo>
                  <a:lnTo>
                    <a:pt x="115709" y="98869"/>
                  </a:lnTo>
                  <a:lnTo>
                    <a:pt x="115709" y="89585"/>
                  </a:lnTo>
                  <a:close/>
                </a:path>
                <a:path w="1428750" h="690245">
                  <a:moveTo>
                    <a:pt x="115709" y="48526"/>
                  </a:moveTo>
                  <a:lnTo>
                    <a:pt x="108178" y="41021"/>
                  </a:lnTo>
                  <a:lnTo>
                    <a:pt x="89585" y="41021"/>
                  </a:lnTo>
                  <a:lnTo>
                    <a:pt x="82067" y="48526"/>
                  </a:lnTo>
                  <a:lnTo>
                    <a:pt x="82067" y="67144"/>
                  </a:lnTo>
                  <a:lnTo>
                    <a:pt x="89585" y="74650"/>
                  </a:lnTo>
                  <a:lnTo>
                    <a:pt x="108178" y="74650"/>
                  </a:lnTo>
                  <a:lnTo>
                    <a:pt x="115709" y="67144"/>
                  </a:lnTo>
                  <a:lnTo>
                    <a:pt x="115709" y="57848"/>
                  </a:lnTo>
                  <a:lnTo>
                    <a:pt x="115709" y="48526"/>
                  </a:lnTo>
                  <a:close/>
                </a:path>
                <a:path w="1428750" h="690245">
                  <a:moveTo>
                    <a:pt x="115709" y="7531"/>
                  </a:moveTo>
                  <a:lnTo>
                    <a:pt x="108178" y="0"/>
                  </a:lnTo>
                  <a:lnTo>
                    <a:pt x="89585" y="0"/>
                  </a:lnTo>
                  <a:lnTo>
                    <a:pt x="82067" y="7531"/>
                  </a:lnTo>
                  <a:lnTo>
                    <a:pt x="82067" y="26149"/>
                  </a:lnTo>
                  <a:lnTo>
                    <a:pt x="89585" y="33655"/>
                  </a:lnTo>
                  <a:lnTo>
                    <a:pt x="108178" y="33655"/>
                  </a:lnTo>
                  <a:lnTo>
                    <a:pt x="115709" y="26149"/>
                  </a:lnTo>
                  <a:lnTo>
                    <a:pt x="115709" y="16827"/>
                  </a:lnTo>
                  <a:lnTo>
                    <a:pt x="115709" y="7531"/>
                  </a:lnTo>
                  <a:close/>
                </a:path>
                <a:path w="1428750" h="690245">
                  <a:moveTo>
                    <a:pt x="156718" y="130594"/>
                  </a:moveTo>
                  <a:lnTo>
                    <a:pt x="149186" y="123050"/>
                  </a:lnTo>
                  <a:lnTo>
                    <a:pt x="130606" y="123050"/>
                  </a:lnTo>
                  <a:lnTo>
                    <a:pt x="123075" y="130594"/>
                  </a:lnTo>
                  <a:lnTo>
                    <a:pt x="123075" y="149174"/>
                  </a:lnTo>
                  <a:lnTo>
                    <a:pt x="130606" y="156718"/>
                  </a:lnTo>
                  <a:lnTo>
                    <a:pt x="149186" y="156718"/>
                  </a:lnTo>
                  <a:lnTo>
                    <a:pt x="156718" y="149174"/>
                  </a:lnTo>
                  <a:lnTo>
                    <a:pt x="156718" y="139877"/>
                  </a:lnTo>
                  <a:lnTo>
                    <a:pt x="156718" y="130594"/>
                  </a:lnTo>
                  <a:close/>
                </a:path>
                <a:path w="1428750" h="690245">
                  <a:moveTo>
                    <a:pt x="156718" y="89585"/>
                  </a:moveTo>
                  <a:lnTo>
                    <a:pt x="149186" y="82042"/>
                  </a:lnTo>
                  <a:lnTo>
                    <a:pt x="130606" y="82042"/>
                  </a:lnTo>
                  <a:lnTo>
                    <a:pt x="123075" y="89585"/>
                  </a:lnTo>
                  <a:lnTo>
                    <a:pt x="123075" y="108165"/>
                  </a:lnTo>
                  <a:lnTo>
                    <a:pt x="130606" y="115709"/>
                  </a:lnTo>
                  <a:lnTo>
                    <a:pt x="149186" y="115709"/>
                  </a:lnTo>
                  <a:lnTo>
                    <a:pt x="156718" y="108165"/>
                  </a:lnTo>
                  <a:lnTo>
                    <a:pt x="156718" y="98869"/>
                  </a:lnTo>
                  <a:lnTo>
                    <a:pt x="156718" y="89585"/>
                  </a:lnTo>
                  <a:close/>
                </a:path>
                <a:path w="1428750" h="690245">
                  <a:moveTo>
                    <a:pt x="156718" y="48526"/>
                  </a:moveTo>
                  <a:lnTo>
                    <a:pt x="149186" y="41021"/>
                  </a:lnTo>
                  <a:lnTo>
                    <a:pt x="130606" y="41021"/>
                  </a:lnTo>
                  <a:lnTo>
                    <a:pt x="123075" y="48526"/>
                  </a:lnTo>
                  <a:lnTo>
                    <a:pt x="123075" y="67144"/>
                  </a:lnTo>
                  <a:lnTo>
                    <a:pt x="130606" y="74650"/>
                  </a:lnTo>
                  <a:lnTo>
                    <a:pt x="149186" y="74650"/>
                  </a:lnTo>
                  <a:lnTo>
                    <a:pt x="156718" y="67144"/>
                  </a:lnTo>
                  <a:lnTo>
                    <a:pt x="156718" y="57848"/>
                  </a:lnTo>
                  <a:lnTo>
                    <a:pt x="156718" y="48526"/>
                  </a:lnTo>
                  <a:close/>
                </a:path>
                <a:path w="1428750" h="690245">
                  <a:moveTo>
                    <a:pt x="156718" y="7531"/>
                  </a:moveTo>
                  <a:lnTo>
                    <a:pt x="149186" y="0"/>
                  </a:lnTo>
                  <a:lnTo>
                    <a:pt x="130606" y="0"/>
                  </a:lnTo>
                  <a:lnTo>
                    <a:pt x="123075" y="7531"/>
                  </a:lnTo>
                  <a:lnTo>
                    <a:pt x="123075" y="26149"/>
                  </a:lnTo>
                  <a:lnTo>
                    <a:pt x="130606" y="33655"/>
                  </a:lnTo>
                  <a:lnTo>
                    <a:pt x="149186" y="33655"/>
                  </a:lnTo>
                  <a:lnTo>
                    <a:pt x="156718" y="26149"/>
                  </a:lnTo>
                  <a:lnTo>
                    <a:pt x="156718" y="16827"/>
                  </a:lnTo>
                  <a:lnTo>
                    <a:pt x="156718" y="7531"/>
                  </a:lnTo>
                  <a:close/>
                </a:path>
                <a:path w="1428750" h="690245">
                  <a:moveTo>
                    <a:pt x="197739" y="130594"/>
                  </a:moveTo>
                  <a:lnTo>
                    <a:pt x="190233" y="123050"/>
                  </a:lnTo>
                  <a:lnTo>
                    <a:pt x="171640" y="123050"/>
                  </a:lnTo>
                  <a:lnTo>
                    <a:pt x="164071" y="130594"/>
                  </a:lnTo>
                  <a:lnTo>
                    <a:pt x="164071" y="149174"/>
                  </a:lnTo>
                  <a:lnTo>
                    <a:pt x="171640" y="156718"/>
                  </a:lnTo>
                  <a:lnTo>
                    <a:pt x="190233" y="156718"/>
                  </a:lnTo>
                  <a:lnTo>
                    <a:pt x="197739" y="149174"/>
                  </a:lnTo>
                  <a:lnTo>
                    <a:pt x="197739" y="139877"/>
                  </a:lnTo>
                  <a:lnTo>
                    <a:pt x="197739" y="130594"/>
                  </a:lnTo>
                  <a:close/>
                </a:path>
                <a:path w="1428750" h="690245">
                  <a:moveTo>
                    <a:pt x="197739" y="89585"/>
                  </a:moveTo>
                  <a:lnTo>
                    <a:pt x="190233" y="82042"/>
                  </a:lnTo>
                  <a:lnTo>
                    <a:pt x="171640" y="82042"/>
                  </a:lnTo>
                  <a:lnTo>
                    <a:pt x="164071" y="89585"/>
                  </a:lnTo>
                  <a:lnTo>
                    <a:pt x="164071" y="108165"/>
                  </a:lnTo>
                  <a:lnTo>
                    <a:pt x="171640" y="115709"/>
                  </a:lnTo>
                  <a:lnTo>
                    <a:pt x="190233" y="115709"/>
                  </a:lnTo>
                  <a:lnTo>
                    <a:pt x="197739" y="108165"/>
                  </a:lnTo>
                  <a:lnTo>
                    <a:pt x="197739" y="98869"/>
                  </a:lnTo>
                  <a:lnTo>
                    <a:pt x="197739" y="89585"/>
                  </a:lnTo>
                  <a:close/>
                </a:path>
                <a:path w="1428750" h="690245">
                  <a:moveTo>
                    <a:pt x="238772" y="171589"/>
                  </a:moveTo>
                  <a:lnTo>
                    <a:pt x="231241" y="164045"/>
                  </a:lnTo>
                  <a:lnTo>
                    <a:pt x="212661" y="164045"/>
                  </a:lnTo>
                  <a:lnTo>
                    <a:pt x="205079" y="171589"/>
                  </a:lnTo>
                  <a:lnTo>
                    <a:pt x="205079" y="190182"/>
                  </a:lnTo>
                  <a:lnTo>
                    <a:pt x="212661" y="197713"/>
                  </a:lnTo>
                  <a:lnTo>
                    <a:pt x="231241" y="197713"/>
                  </a:lnTo>
                  <a:lnTo>
                    <a:pt x="238772" y="190182"/>
                  </a:lnTo>
                  <a:lnTo>
                    <a:pt x="238772" y="180886"/>
                  </a:lnTo>
                  <a:lnTo>
                    <a:pt x="238772" y="171589"/>
                  </a:lnTo>
                  <a:close/>
                </a:path>
                <a:path w="1428750" h="690245">
                  <a:moveTo>
                    <a:pt x="238772" y="130594"/>
                  </a:moveTo>
                  <a:lnTo>
                    <a:pt x="231241" y="123050"/>
                  </a:lnTo>
                  <a:lnTo>
                    <a:pt x="212661" y="123050"/>
                  </a:lnTo>
                  <a:lnTo>
                    <a:pt x="205079" y="130594"/>
                  </a:lnTo>
                  <a:lnTo>
                    <a:pt x="205079" y="149174"/>
                  </a:lnTo>
                  <a:lnTo>
                    <a:pt x="212661" y="156718"/>
                  </a:lnTo>
                  <a:lnTo>
                    <a:pt x="231241" y="156718"/>
                  </a:lnTo>
                  <a:lnTo>
                    <a:pt x="238772" y="149174"/>
                  </a:lnTo>
                  <a:lnTo>
                    <a:pt x="238772" y="139877"/>
                  </a:lnTo>
                  <a:lnTo>
                    <a:pt x="238772" y="130594"/>
                  </a:lnTo>
                  <a:close/>
                </a:path>
                <a:path w="1428750" h="690245">
                  <a:moveTo>
                    <a:pt x="279781" y="171589"/>
                  </a:moveTo>
                  <a:lnTo>
                    <a:pt x="272249" y="164045"/>
                  </a:lnTo>
                  <a:lnTo>
                    <a:pt x="253644" y="164045"/>
                  </a:lnTo>
                  <a:lnTo>
                    <a:pt x="246138" y="171589"/>
                  </a:lnTo>
                  <a:lnTo>
                    <a:pt x="246138" y="190182"/>
                  </a:lnTo>
                  <a:lnTo>
                    <a:pt x="253644" y="197713"/>
                  </a:lnTo>
                  <a:lnTo>
                    <a:pt x="272249" y="197713"/>
                  </a:lnTo>
                  <a:lnTo>
                    <a:pt x="279781" y="190182"/>
                  </a:lnTo>
                  <a:lnTo>
                    <a:pt x="279781" y="180886"/>
                  </a:lnTo>
                  <a:lnTo>
                    <a:pt x="279781" y="171589"/>
                  </a:lnTo>
                  <a:close/>
                </a:path>
                <a:path w="1428750" h="690245">
                  <a:moveTo>
                    <a:pt x="320802" y="171589"/>
                  </a:moveTo>
                  <a:lnTo>
                    <a:pt x="313245" y="164045"/>
                  </a:lnTo>
                  <a:lnTo>
                    <a:pt x="294665" y="164045"/>
                  </a:lnTo>
                  <a:lnTo>
                    <a:pt x="287147" y="171589"/>
                  </a:lnTo>
                  <a:lnTo>
                    <a:pt x="287147" y="190182"/>
                  </a:lnTo>
                  <a:lnTo>
                    <a:pt x="294665" y="197713"/>
                  </a:lnTo>
                  <a:lnTo>
                    <a:pt x="313245" y="197713"/>
                  </a:lnTo>
                  <a:lnTo>
                    <a:pt x="320802" y="190182"/>
                  </a:lnTo>
                  <a:lnTo>
                    <a:pt x="320802" y="180886"/>
                  </a:lnTo>
                  <a:lnTo>
                    <a:pt x="320802" y="171589"/>
                  </a:lnTo>
                  <a:close/>
                </a:path>
                <a:path w="1428750" h="690245">
                  <a:moveTo>
                    <a:pt x="361835" y="212610"/>
                  </a:moveTo>
                  <a:lnTo>
                    <a:pt x="354279" y="205105"/>
                  </a:lnTo>
                  <a:lnTo>
                    <a:pt x="335699" y="205105"/>
                  </a:lnTo>
                  <a:lnTo>
                    <a:pt x="328168" y="212610"/>
                  </a:lnTo>
                  <a:lnTo>
                    <a:pt x="328168" y="231228"/>
                  </a:lnTo>
                  <a:lnTo>
                    <a:pt x="335699" y="238734"/>
                  </a:lnTo>
                  <a:lnTo>
                    <a:pt x="354279" y="238734"/>
                  </a:lnTo>
                  <a:lnTo>
                    <a:pt x="361835" y="231228"/>
                  </a:lnTo>
                  <a:lnTo>
                    <a:pt x="361835" y="221894"/>
                  </a:lnTo>
                  <a:lnTo>
                    <a:pt x="361835" y="212610"/>
                  </a:lnTo>
                  <a:close/>
                </a:path>
                <a:path w="1428750" h="690245">
                  <a:moveTo>
                    <a:pt x="361835" y="171589"/>
                  </a:moveTo>
                  <a:lnTo>
                    <a:pt x="354279" y="164045"/>
                  </a:lnTo>
                  <a:lnTo>
                    <a:pt x="335699" y="164045"/>
                  </a:lnTo>
                  <a:lnTo>
                    <a:pt x="328168" y="171589"/>
                  </a:lnTo>
                  <a:lnTo>
                    <a:pt x="328168" y="190182"/>
                  </a:lnTo>
                  <a:lnTo>
                    <a:pt x="335699" y="197713"/>
                  </a:lnTo>
                  <a:lnTo>
                    <a:pt x="354279" y="197713"/>
                  </a:lnTo>
                  <a:lnTo>
                    <a:pt x="361835" y="190182"/>
                  </a:lnTo>
                  <a:lnTo>
                    <a:pt x="361835" y="180886"/>
                  </a:lnTo>
                  <a:lnTo>
                    <a:pt x="361835" y="171589"/>
                  </a:lnTo>
                  <a:close/>
                </a:path>
                <a:path w="1428750" h="690245">
                  <a:moveTo>
                    <a:pt x="402844" y="253619"/>
                  </a:moveTo>
                  <a:lnTo>
                    <a:pt x="395338" y="246113"/>
                  </a:lnTo>
                  <a:lnTo>
                    <a:pt x="376707" y="246113"/>
                  </a:lnTo>
                  <a:lnTo>
                    <a:pt x="369189" y="253619"/>
                  </a:lnTo>
                  <a:lnTo>
                    <a:pt x="369189" y="272224"/>
                  </a:lnTo>
                  <a:lnTo>
                    <a:pt x="376707" y="279768"/>
                  </a:lnTo>
                  <a:lnTo>
                    <a:pt x="395338" y="279768"/>
                  </a:lnTo>
                  <a:lnTo>
                    <a:pt x="402844" y="272224"/>
                  </a:lnTo>
                  <a:lnTo>
                    <a:pt x="402844" y="262928"/>
                  </a:lnTo>
                  <a:lnTo>
                    <a:pt x="402844" y="253619"/>
                  </a:lnTo>
                  <a:close/>
                </a:path>
                <a:path w="1428750" h="690245">
                  <a:moveTo>
                    <a:pt x="402844" y="212610"/>
                  </a:moveTo>
                  <a:lnTo>
                    <a:pt x="395338" y="205105"/>
                  </a:lnTo>
                  <a:lnTo>
                    <a:pt x="376707" y="205105"/>
                  </a:lnTo>
                  <a:lnTo>
                    <a:pt x="369189" y="212610"/>
                  </a:lnTo>
                  <a:lnTo>
                    <a:pt x="369189" y="231228"/>
                  </a:lnTo>
                  <a:lnTo>
                    <a:pt x="376707" y="238734"/>
                  </a:lnTo>
                  <a:lnTo>
                    <a:pt x="395338" y="238734"/>
                  </a:lnTo>
                  <a:lnTo>
                    <a:pt x="402844" y="231228"/>
                  </a:lnTo>
                  <a:lnTo>
                    <a:pt x="402844" y="221894"/>
                  </a:lnTo>
                  <a:lnTo>
                    <a:pt x="402844" y="212610"/>
                  </a:lnTo>
                  <a:close/>
                </a:path>
                <a:path w="1428750" h="690245">
                  <a:moveTo>
                    <a:pt x="402844" y="171589"/>
                  </a:moveTo>
                  <a:lnTo>
                    <a:pt x="395338" y="164045"/>
                  </a:lnTo>
                  <a:lnTo>
                    <a:pt x="376707" y="164045"/>
                  </a:lnTo>
                  <a:lnTo>
                    <a:pt x="369189" y="171589"/>
                  </a:lnTo>
                  <a:lnTo>
                    <a:pt x="369189" y="190182"/>
                  </a:lnTo>
                  <a:lnTo>
                    <a:pt x="376707" y="197713"/>
                  </a:lnTo>
                  <a:lnTo>
                    <a:pt x="395338" y="197713"/>
                  </a:lnTo>
                  <a:lnTo>
                    <a:pt x="402844" y="190182"/>
                  </a:lnTo>
                  <a:lnTo>
                    <a:pt x="402844" y="180886"/>
                  </a:lnTo>
                  <a:lnTo>
                    <a:pt x="402844" y="171589"/>
                  </a:lnTo>
                  <a:close/>
                </a:path>
                <a:path w="1428750" h="690245">
                  <a:moveTo>
                    <a:pt x="443890" y="294665"/>
                  </a:moveTo>
                  <a:lnTo>
                    <a:pt x="436333" y="287096"/>
                  </a:lnTo>
                  <a:lnTo>
                    <a:pt x="417753" y="287096"/>
                  </a:lnTo>
                  <a:lnTo>
                    <a:pt x="410235" y="294665"/>
                  </a:lnTo>
                  <a:lnTo>
                    <a:pt x="410235" y="313232"/>
                  </a:lnTo>
                  <a:lnTo>
                    <a:pt x="417753" y="320789"/>
                  </a:lnTo>
                  <a:lnTo>
                    <a:pt x="436333" y="320789"/>
                  </a:lnTo>
                  <a:lnTo>
                    <a:pt x="443890" y="313232"/>
                  </a:lnTo>
                  <a:lnTo>
                    <a:pt x="443890" y="303936"/>
                  </a:lnTo>
                  <a:lnTo>
                    <a:pt x="443890" y="294665"/>
                  </a:lnTo>
                  <a:close/>
                </a:path>
                <a:path w="1428750" h="690245">
                  <a:moveTo>
                    <a:pt x="443890" y="253619"/>
                  </a:moveTo>
                  <a:lnTo>
                    <a:pt x="436333" y="246113"/>
                  </a:lnTo>
                  <a:lnTo>
                    <a:pt x="417753" y="246113"/>
                  </a:lnTo>
                  <a:lnTo>
                    <a:pt x="410235" y="253619"/>
                  </a:lnTo>
                  <a:lnTo>
                    <a:pt x="410235" y="272224"/>
                  </a:lnTo>
                  <a:lnTo>
                    <a:pt x="417753" y="279768"/>
                  </a:lnTo>
                  <a:lnTo>
                    <a:pt x="436333" y="279768"/>
                  </a:lnTo>
                  <a:lnTo>
                    <a:pt x="443890" y="272224"/>
                  </a:lnTo>
                  <a:lnTo>
                    <a:pt x="443890" y="262928"/>
                  </a:lnTo>
                  <a:lnTo>
                    <a:pt x="443890" y="253619"/>
                  </a:lnTo>
                  <a:close/>
                </a:path>
                <a:path w="1428750" h="690245">
                  <a:moveTo>
                    <a:pt x="443890" y="212610"/>
                  </a:moveTo>
                  <a:lnTo>
                    <a:pt x="436333" y="205105"/>
                  </a:lnTo>
                  <a:lnTo>
                    <a:pt x="417753" y="205105"/>
                  </a:lnTo>
                  <a:lnTo>
                    <a:pt x="410235" y="212610"/>
                  </a:lnTo>
                  <a:lnTo>
                    <a:pt x="410235" y="231228"/>
                  </a:lnTo>
                  <a:lnTo>
                    <a:pt x="417753" y="238734"/>
                  </a:lnTo>
                  <a:lnTo>
                    <a:pt x="436333" y="238734"/>
                  </a:lnTo>
                  <a:lnTo>
                    <a:pt x="443890" y="231228"/>
                  </a:lnTo>
                  <a:lnTo>
                    <a:pt x="443890" y="221894"/>
                  </a:lnTo>
                  <a:lnTo>
                    <a:pt x="443890" y="212610"/>
                  </a:lnTo>
                  <a:close/>
                </a:path>
                <a:path w="1428750" h="690245">
                  <a:moveTo>
                    <a:pt x="484873" y="376707"/>
                  </a:moveTo>
                  <a:lnTo>
                    <a:pt x="477342" y="369163"/>
                  </a:lnTo>
                  <a:lnTo>
                    <a:pt x="458762" y="369163"/>
                  </a:lnTo>
                  <a:lnTo>
                    <a:pt x="451269" y="376707"/>
                  </a:lnTo>
                  <a:lnTo>
                    <a:pt x="451269" y="395287"/>
                  </a:lnTo>
                  <a:lnTo>
                    <a:pt x="458762" y="402818"/>
                  </a:lnTo>
                  <a:lnTo>
                    <a:pt x="477342" y="402818"/>
                  </a:lnTo>
                  <a:lnTo>
                    <a:pt x="484873" y="395287"/>
                  </a:lnTo>
                  <a:lnTo>
                    <a:pt x="484873" y="385965"/>
                  </a:lnTo>
                  <a:lnTo>
                    <a:pt x="484873" y="376707"/>
                  </a:lnTo>
                  <a:close/>
                </a:path>
                <a:path w="1428750" h="690245">
                  <a:moveTo>
                    <a:pt x="484873" y="335661"/>
                  </a:moveTo>
                  <a:lnTo>
                    <a:pt x="477342" y="328104"/>
                  </a:lnTo>
                  <a:lnTo>
                    <a:pt x="458762" y="328104"/>
                  </a:lnTo>
                  <a:lnTo>
                    <a:pt x="451269" y="335661"/>
                  </a:lnTo>
                  <a:lnTo>
                    <a:pt x="451269" y="354253"/>
                  </a:lnTo>
                  <a:lnTo>
                    <a:pt x="458762" y="361797"/>
                  </a:lnTo>
                  <a:lnTo>
                    <a:pt x="477342" y="361797"/>
                  </a:lnTo>
                  <a:lnTo>
                    <a:pt x="484873" y="354253"/>
                  </a:lnTo>
                  <a:lnTo>
                    <a:pt x="484873" y="344957"/>
                  </a:lnTo>
                  <a:lnTo>
                    <a:pt x="484873" y="335661"/>
                  </a:lnTo>
                  <a:close/>
                </a:path>
                <a:path w="1428750" h="690245">
                  <a:moveTo>
                    <a:pt x="484873" y="294665"/>
                  </a:moveTo>
                  <a:lnTo>
                    <a:pt x="477342" y="287096"/>
                  </a:lnTo>
                  <a:lnTo>
                    <a:pt x="458762" y="287096"/>
                  </a:lnTo>
                  <a:lnTo>
                    <a:pt x="451269" y="294665"/>
                  </a:lnTo>
                  <a:lnTo>
                    <a:pt x="451269" y="313232"/>
                  </a:lnTo>
                  <a:lnTo>
                    <a:pt x="458762" y="320789"/>
                  </a:lnTo>
                  <a:lnTo>
                    <a:pt x="477342" y="320789"/>
                  </a:lnTo>
                  <a:lnTo>
                    <a:pt x="484873" y="313232"/>
                  </a:lnTo>
                  <a:lnTo>
                    <a:pt x="484873" y="303936"/>
                  </a:lnTo>
                  <a:lnTo>
                    <a:pt x="484873" y="294665"/>
                  </a:lnTo>
                  <a:close/>
                </a:path>
                <a:path w="1428750" h="690245">
                  <a:moveTo>
                    <a:pt x="484873" y="253619"/>
                  </a:moveTo>
                  <a:lnTo>
                    <a:pt x="477342" y="246113"/>
                  </a:lnTo>
                  <a:lnTo>
                    <a:pt x="458762" y="246113"/>
                  </a:lnTo>
                  <a:lnTo>
                    <a:pt x="451269" y="253619"/>
                  </a:lnTo>
                  <a:lnTo>
                    <a:pt x="451269" y="272224"/>
                  </a:lnTo>
                  <a:lnTo>
                    <a:pt x="458762" y="279768"/>
                  </a:lnTo>
                  <a:lnTo>
                    <a:pt x="477342" y="279768"/>
                  </a:lnTo>
                  <a:lnTo>
                    <a:pt x="484873" y="272224"/>
                  </a:lnTo>
                  <a:lnTo>
                    <a:pt x="484873" y="262928"/>
                  </a:lnTo>
                  <a:lnTo>
                    <a:pt x="484873" y="253619"/>
                  </a:lnTo>
                  <a:close/>
                </a:path>
                <a:path w="1428750" h="690245">
                  <a:moveTo>
                    <a:pt x="484873" y="212610"/>
                  </a:moveTo>
                  <a:lnTo>
                    <a:pt x="477342" y="205105"/>
                  </a:lnTo>
                  <a:lnTo>
                    <a:pt x="458762" y="205105"/>
                  </a:lnTo>
                  <a:lnTo>
                    <a:pt x="451269" y="212610"/>
                  </a:lnTo>
                  <a:lnTo>
                    <a:pt x="451269" y="231228"/>
                  </a:lnTo>
                  <a:lnTo>
                    <a:pt x="458762" y="238734"/>
                  </a:lnTo>
                  <a:lnTo>
                    <a:pt x="477342" y="238734"/>
                  </a:lnTo>
                  <a:lnTo>
                    <a:pt x="484873" y="231228"/>
                  </a:lnTo>
                  <a:lnTo>
                    <a:pt x="484873" y="221894"/>
                  </a:lnTo>
                  <a:lnTo>
                    <a:pt x="484873" y="212610"/>
                  </a:lnTo>
                  <a:close/>
                </a:path>
                <a:path w="1428750" h="690245">
                  <a:moveTo>
                    <a:pt x="525881" y="376707"/>
                  </a:moveTo>
                  <a:lnTo>
                    <a:pt x="518350" y="369163"/>
                  </a:lnTo>
                  <a:lnTo>
                    <a:pt x="499821" y="369163"/>
                  </a:lnTo>
                  <a:lnTo>
                    <a:pt x="492277" y="376707"/>
                  </a:lnTo>
                  <a:lnTo>
                    <a:pt x="492277" y="395287"/>
                  </a:lnTo>
                  <a:lnTo>
                    <a:pt x="499821" y="402818"/>
                  </a:lnTo>
                  <a:lnTo>
                    <a:pt x="518350" y="402818"/>
                  </a:lnTo>
                  <a:lnTo>
                    <a:pt x="525881" y="395287"/>
                  </a:lnTo>
                  <a:lnTo>
                    <a:pt x="525881" y="385965"/>
                  </a:lnTo>
                  <a:lnTo>
                    <a:pt x="525881" y="376707"/>
                  </a:lnTo>
                  <a:close/>
                </a:path>
                <a:path w="1428750" h="690245">
                  <a:moveTo>
                    <a:pt x="525881" y="335661"/>
                  </a:moveTo>
                  <a:lnTo>
                    <a:pt x="518350" y="328104"/>
                  </a:lnTo>
                  <a:lnTo>
                    <a:pt x="499821" y="328104"/>
                  </a:lnTo>
                  <a:lnTo>
                    <a:pt x="492277" y="335661"/>
                  </a:lnTo>
                  <a:lnTo>
                    <a:pt x="492277" y="354253"/>
                  </a:lnTo>
                  <a:lnTo>
                    <a:pt x="499821" y="361797"/>
                  </a:lnTo>
                  <a:lnTo>
                    <a:pt x="518350" y="361797"/>
                  </a:lnTo>
                  <a:lnTo>
                    <a:pt x="525881" y="354253"/>
                  </a:lnTo>
                  <a:lnTo>
                    <a:pt x="525881" y="344957"/>
                  </a:lnTo>
                  <a:lnTo>
                    <a:pt x="525881" y="335661"/>
                  </a:lnTo>
                  <a:close/>
                </a:path>
                <a:path w="1428750" h="690245">
                  <a:moveTo>
                    <a:pt x="525881" y="294665"/>
                  </a:moveTo>
                  <a:lnTo>
                    <a:pt x="518350" y="287096"/>
                  </a:lnTo>
                  <a:lnTo>
                    <a:pt x="499821" y="287096"/>
                  </a:lnTo>
                  <a:lnTo>
                    <a:pt x="492277" y="294665"/>
                  </a:lnTo>
                  <a:lnTo>
                    <a:pt x="492277" y="313232"/>
                  </a:lnTo>
                  <a:lnTo>
                    <a:pt x="499821" y="320789"/>
                  </a:lnTo>
                  <a:lnTo>
                    <a:pt x="518350" y="320789"/>
                  </a:lnTo>
                  <a:lnTo>
                    <a:pt x="525881" y="313232"/>
                  </a:lnTo>
                  <a:lnTo>
                    <a:pt x="525881" y="303936"/>
                  </a:lnTo>
                  <a:lnTo>
                    <a:pt x="525881" y="294665"/>
                  </a:lnTo>
                  <a:close/>
                </a:path>
                <a:path w="1428750" h="690245">
                  <a:moveTo>
                    <a:pt x="566928" y="294665"/>
                  </a:moveTo>
                  <a:lnTo>
                    <a:pt x="559396" y="287096"/>
                  </a:lnTo>
                  <a:lnTo>
                    <a:pt x="540829" y="287096"/>
                  </a:lnTo>
                  <a:lnTo>
                    <a:pt x="533260" y="294665"/>
                  </a:lnTo>
                  <a:lnTo>
                    <a:pt x="533260" y="313232"/>
                  </a:lnTo>
                  <a:lnTo>
                    <a:pt x="540829" y="320789"/>
                  </a:lnTo>
                  <a:lnTo>
                    <a:pt x="559396" y="320789"/>
                  </a:lnTo>
                  <a:lnTo>
                    <a:pt x="566928" y="313232"/>
                  </a:lnTo>
                  <a:lnTo>
                    <a:pt x="566928" y="303936"/>
                  </a:lnTo>
                  <a:lnTo>
                    <a:pt x="566928" y="294665"/>
                  </a:lnTo>
                  <a:close/>
                </a:path>
                <a:path w="1428750" h="690245">
                  <a:moveTo>
                    <a:pt x="566928" y="253619"/>
                  </a:moveTo>
                  <a:lnTo>
                    <a:pt x="559396" y="246113"/>
                  </a:lnTo>
                  <a:lnTo>
                    <a:pt x="540829" y="246113"/>
                  </a:lnTo>
                  <a:lnTo>
                    <a:pt x="533260" y="253619"/>
                  </a:lnTo>
                  <a:lnTo>
                    <a:pt x="533260" y="272224"/>
                  </a:lnTo>
                  <a:lnTo>
                    <a:pt x="540829" y="279768"/>
                  </a:lnTo>
                  <a:lnTo>
                    <a:pt x="559396" y="279768"/>
                  </a:lnTo>
                  <a:lnTo>
                    <a:pt x="566928" y="272224"/>
                  </a:lnTo>
                  <a:lnTo>
                    <a:pt x="566928" y="262928"/>
                  </a:lnTo>
                  <a:lnTo>
                    <a:pt x="566928" y="253619"/>
                  </a:lnTo>
                  <a:close/>
                </a:path>
                <a:path w="1428750" h="690245">
                  <a:moveTo>
                    <a:pt x="607936" y="253619"/>
                  </a:moveTo>
                  <a:lnTo>
                    <a:pt x="600405" y="246113"/>
                  </a:lnTo>
                  <a:lnTo>
                    <a:pt x="581825" y="246113"/>
                  </a:lnTo>
                  <a:lnTo>
                    <a:pt x="574281" y="253619"/>
                  </a:lnTo>
                  <a:lnTo>
                    <a:pt x="574281" y="272224"/>
                  </a:lnTo>
                  <a:lnTo>
                    <a:pt x="581825" y="279768"/>
                  </a:lnTo>
                  <a:lnTo>
                    <a:pt x="600405" y="279768"/>
                  </a:lnTo>
                  <a:lnTo>
                    <a:pt x="607936" y="272224"/>
                  </a:lnTo>
                  <a:lnTo>
                    <a:pt x="607936" y="262928"/>
                  </a:lnTo>
                  <a:lnTo>
                    <a:pt x="607936" y="253619"/>
                  </a:lnTo>
                  <a:close/>
                </a:path>
                <a:path w="1428750" h="690245">
                  <a:moveTo>
                    <a:pt x="607936" y="212610"/>
                  </a:moveTo>
                  <a:lnTo>
                    <a:pt x="600405" y="205105"/>
                  </a:lnTo>
                  <a:lnTo>
                    <a:pt x="581825" y="205105"/>
                  </a:lnTo>
                  <a:lnTo>
                    <a:pt x="574281" y="212610"/>
                  </a:lnTo>
                  <a:lnTo>
                    <a:pt x="574281" y="231228"/>
                  </a:lnTo>
                  <a:lnTo>
                    <a:pt x="581825" y="238734"/>
                  </a:lnTo>
                  <a:lnTo>
                    <a:pt x="600405" y="238734"/>
                  </a:lnTo>
                  <a:lnTo>
                    <a:pt x="607936" y="231228"/>
                  </a:lnTo>
                  <a:lnTo>
                    <a:pt x="607936" y="221894"/>
                  </a:lnTo>
                  <a:lnTo>
                    <a:pt x="607936" y="212610"/>
                  </a:lnTo>
                  <a:close/>
                </a:path>
                <a:path w="1428750" h="690245">
                  <a:moveTo>
                    <a:pt x="648944" y="212610"/>
                  </a:moveTo>
                  <a:lnTo>
                    <a:pt x="641464" y="205105"/>
                  </a:lnTo>
                  <a:lnTo>
                    <a:pt x="622846" y="205105"/>
                  </a:lnTo>
                  <a:lnTo>
                    <a:pt x="615327" y="212610"/>
                  </a:lnTo>
                  <a:lnTo>
                    <a:pt x="615327" y="231228"/>
                  </a:lnTo>
                  <a:lnTo>
                    <a:pt x="622846" y="238734"/>
                  </a:lnTo>
                  <a:lnTo>
                    <a:pt x="641464" y="238734"/>
                  </a:lnTo>
                  <a:lnTo>
                    <a:pt x="648944" y="231228"/>
                  </a:lnTo>
                  <a:lnTo>
                    <a:pt x="648944" y="221894"/>
                  </a:lnTo>
                  <a:lnTo>
                    <a:pt x="648944" y="212610"/>
                  </a:lnTo>
                  <a:close/>
                </a:path>
                <a:path w="1428750" h="690245">
                  <a:moveTo>
                    <a:pt x="689991" y="212610"/>
                  </a:moveTo>
                  <a:lnTo>
                    <a:pt x="682459" y="205105"/>
                  </a:lnTo>
                  <a:lnTo>
                    <a:pt x="663892" y="205105"/>
                  </a:lnTo>
                  <a:lnTo>
                    <a:pt x="656336" y="212610"/>
                  </a:lnTo>
                  <a:lnTo>
                    <a:pt x="656336" y="231228"/>
                  </a:lnTo>
                  <a:lnTo>
                    <a:pt x="663892" y="238734"/>
                  </a:lnTo>
                  <a:lnTo>
                    <a:pt x="682459" y="238734"/>
                  </a:lnTo>
                  <a:lnTo>
                    <a:pt x="689991" y="231228"/>
                  </a:lnTo>
                  <a:lnTo>
                    <a:pt x="689991" y="221894"/>
                  </a:lnTo>
                  <a:lnTo>
                    <a:pt x="689991" y="212610"/>
                  </a:lnTo>
                  <a:close/>
                </a:path>
                <a:path w="1428750" h="690245">
                  <a:moveTo>
                    <a:pt x="730999" y="212610"/>
                  </a:moveTo>
                  <a:lnTo>
                    <a:pt x="723468" y="205105"/>
                  </a:lnTo>
                  <a:lnTo>
                    <a:pt x="704900" y="205105"/>
                  </a:lnTo>
                  <a:lnTo>
                    <a:pt x="697344" y="212610"/>
                  </a:lnTo>
                  <a:lnTo>
                    <a:pt x="697344" y="231228"/>
                  </a:lnTo>
                  <a:lnTo>
                    <a:pt x="704900" y="238734"/>
                  </a:lnTo>
                  <a:lnTo>
                    <a:pt x="723468" y="238734"/>
                  </a:lnTo>
                  <a:lnTo>
                    <a:pt x="730999" y="231228"/>
                  </a:lnTo>
                  <a:lnTo>
                    <a:pt x="730999" y="221894"/>
                  </a:lnTo>
                  <a:lnTo>
                    <a:pt x="730999" y="212610"/>
                  </a:lnTo>
                  <a:close/>
                </a:path>
                <a:path w="1428750" h="690245">
                  <a:moveTo>
                    <a:pt x="772007" y="294665"/>
                  </a:moveTo>
                  <a:lnTo>
                    <a:pt x="764501" y="287096"/>
                  </a:lnTo>
                  <a:lnTo>
                    <a:pt x="745921" y="287096"/>
                  </a:lnTo>
                  <a:lnTo>
                    <a:pt x="738352" y="294665"/>
                  </a:lnTo>
                  <a:lnTo>
                    <a:pt x="738352" y="313232"/>
                  </a:lnTo>
                  <a:lnTo>
                    <a:pt x="745921" y="320789"/>
                  </a:lnTo>
                  <a:lnTo>
                    <a:pt x="764501" y="320789"/>
                  </a:lnTo>
                  <a:lnTo>
                    <a:pt x="772007" y="313232"/>
                  </a:lnTo>
                  <a:lnTo>
                    <a:pt x="772007" y="303936"/>
                  </a:lnTo>
                  <a:lnTo>
                    <a:pt x="772007" y="294665"/>
                  </a:lnTo>
                  <a:close/>
                </a:path>
                <a:path w="1428750" h="690245">
                  <a:moveTo>
                    <a:pt x="772007" y="253619"/>
                  </a:moveTo>
                  <a:lnTo>
                    <a:pt x="764501" y="246113"/>
                  </a:lnTo>
                  <a:lnTo>
                    <a:pt x="745921" y="246113"/>
                  </a:lnTo>
                  <a:lnTo>
                    <a:pt x="738352" y="253619"/>
                  </a:lnTo>
                  <a:lnTo>
                    <a:pt x="738352" y="272224"/>
                  </a:lnTo>
                  <a:lnTo>
                    <a:pt x="745921" y="279768"/>
                  </a:lnTo>
                  <a:lnTo>
                    <a:pt x="764501" y="279768"/>
                  </a:lnTo>
                  <a:lnTo>
                    <a:pt x="772007" y="272224"/>
                  </a:lnTo>
                  <a:lnTo>
                    <a:pt x="772007" y="262928"/>
                  </a:lnTo>
                  <a:lnTo>
                    <a:pt x="772007" y="253619"/>
                  </a:lnTo>
                  <a:close/>
                </a:path>
                <a:path w="1428750" h="690245">
                  <a:moveTo>
                    <a:pt x="772007" y="212610"/>
                  </a:moveTo>
                  <a:lnTo>
                    <a:pt x="764501" y="205105"/>
                  </a:lnTo>
                  <a:lnTo>
                    <a:pt x="745921" y="205105"/>
                  </a:lnTo>
                  <a:lnTo>
                    <a:pt x="738352" y="212610"/>
                  </a:lnTo>
                  <a:lnTo>
                    <a:pt x="738352" y="231228"/>
                  </a:lnTo>
                  <a:lnTo>
                    <a:pt x="745921" y="238734"/>
                  </a:lnTo>
                  <a:lnTo>
                    <a:pt x="764501" y="238734"/>
                  </a:lnTo>
                  <a:lnTo>
                    <a:pt x="772007" y="231228"/>
                  </a:lnTo>
                  <a:lnTo>
                    <a:pt x="772007" y="221894"/>
                  </a:lnTo>
                  <a:lnTo>
                    <a:pt x="772007" y="212610"/>
                  </a:lnTo>
                  <a:close/>
                </a:path>
                <a:path w="1428750" h="690245">
                  <a:moveTo>
                    <a:pt x="813015" y="294665"/>
                  </a:moveTo>
                  <a:lnTo>
                    <a:pt x="805510" y="287096"/>
                  </a:lnTo>
                  <a:lnTo>
                    <a:pt x="786917" y="287096"/>
                  </a:lnTo>
                  <a:lnTo>
                    <a:pt x="779399" y="294665"/>
                  </a:lnTo>
                  <a:lnTo>
                    <a:pt x="779399" y="313232"/>
                  </a:lnTo>
                  <a:lnTo>
                    <a:pt x="786917" y="320789"/>
                  </a:lnTo>
                  <a:lnTo>
                    <a:pt x="805510" y="320789"/>
                  </a:lnTo>
                  <a:lnTo>
                    <a:pt x="813015" y="313232"/>
                  </a:lnTo>
                  <a:lnTo>
                    <a:pt x="813015" y="303936"/>
                  </a:lnTo>
                  <a:lnTo>
                    <a:pt x="813015" y="294665"/>
                  </a:lnTo>
                  <a:close/>
                </a:path>
                <a:path w="1428750" h="690245">
                  <a:moveTo>
                    <a:pt x="854062" y="458736"/>
                  </a:moveTo>
                  <a:lnTo>
                    <a:pt x="846505" y="451205"/>
                  </a:lnTo>
                  <a:lnTo>
                    <a:pt x="827925" y="451205"/>
                  </a:lnTo>
                  <a:lnTo>
                    <a:pt x="820407" y="458736"/>
                  </a:lnTo>
                  <a:lnTo>
                    <a:pt x="820407" y="477316"/>
                  </a:lnTo>
                  <a:lnTo>
                    <a:pt x="827925" y="484860"/>
                  </a:lnTo>
                  <a:lnTo>
                    <a:pt x="846505" y="484860"/>
                  </a:lnTo>
                  <a:lnTo>
                    <a:pt x="854062" y="477316"/>
                  </a:lnTo>
                  <a:lnTo>
                    <a:pt x="854062" y="468045"/>
                  </a:lnTo>
                  <a:lnTo>
                    <a:pt x="854062" y="458736"/>
                  </a:lnTo>
                  <a:close/>
                </a:path>
                <a:path w="1428750" h="690245">
                  <a:moveTo>
                    <a:pt x="854062" y="417703"/>
                  </a:moveTo>
                  <a:lnTo>
                    <a:pt x="846505" y="410184"/>
                  </a:lnTo>
                  <a:lnTo>
                    <a:pt x="827925" y="410184"/>
                  </a:lnTo>
                  <a:lnTo>
                    <a:pt x="820407" y="417703"/>
                  </a:lnTo>
                  <a:lnTo>
                    <a:pt x="820407" y="436283"/>
                  </a:lnTo>
                  <a:lnTo>
                    <a:pt x="827925" y="443814"/>
                  </a:lnTo>
                  <a:lnTo>
                    <a:pt x="846505" y="443814"/>
                  </a:lnTo>
                  <a:lnTo>
                    <a:pt x="854062" y="436283"/>
                  </a:lnTo>
                  <a:lnTo>
                    <a:pt x="854062" y="427024"/>
                  </a:lnTo>
                  <a:lnTo>
                    <a:pt x="854062" y="417703"/>
                  </a:lnTo>
                  <a:close/>
                </a:path>
                <a:path w="1428750" h="690245">
                  <a:moveTo>
                    <a:pt x="854062" y="335661"/>
                  </a:moveTo>
                  <a:lnTo>
                    <a:pt x="846505" y="328104"/>
                  </a:lnTo>
                  <a:lnTo>
                    <a:pt x="827925" y="328104"/>
                  </a:lnTo>
                  <a:lnTo>
                    <a:pt x="820407" y="335661"/>
                  </a:lnTo>
                  <a:lnTo>
                    <a:pt x="820407" y="354253"/>
                  </a:lnTo>
                  <a:lnTo>
                    <a:pt x="827925" y="361797"/>
                  </a:lnTo>
                  <a:lnTo>
                    <a:pt x="846505" y="361797"/>
                  </a:lnTo>
                  <a:lnTo>
                    <a:pt x="854062" y="354253"/>
                  </a:lnTo>
                  <a:lnTo>
                    <a:pt x="854062" y="344957"/>
                  </a:lnTo>
                  <a:lnTo>
                    <a:pt x="854062" y="335661"/>
                  </a:lnTo>
                  <a:close/>
                </a:path>
                <a:path w="1428750" h="690245">
                  <a:moveTo>
                    <a:pt x="854062" y="294665"/>
                  </a:moveTo>
                  <a:lnTo>
                    <a:pt x="846505" y="287096"/>
                  </a:lnTo>
                  <a:lnTo>
                    <a:pt x="827925" y="287096"/>
                  </a:lnTo>
                  <a:lnTo>
                    <a:pt x="820407" y="294665"/>
                  </a:lnTo>
                  <a:lnTo>
                    <a:pt x="820407" y="313232"/>
                  </a:lnTo>
                  <a:lnTo>
                    <a:pt x="827925" y="320789"/>
                  </a:lnTo>
                  <a:lnTo>
                    <a:pt x="846505" y="320789"/>
                  </a:lnTo>
                  <a:lnTo>
                    <a:pt x="854062" y="313232"/>
                  </a:lnTo>
                  <a:lnTo>
                    <a:pt x="854062" y="303936"/>
                  </a:lnTo>
                  <a:lnTo>
                    <a:pt x="854062" y="294665"/>
                  </a:lnTo>
                  <a:close/>
                </a:path>
                <a:path w="1428750" h="690245">
                  <a:moveTo>
                    <a:pt x="895096" y="622808"/>
                  </a:moveTo>
                  <a:lnTo>
                    <a:pt x="887526" y="615251"/>
                  </a:lnTo>
                  <a:lnTo>
                    <a:pt x="868984" y="615251"/>
                  </a:lnTo>
                  <a:lnTo>
                    <a:pt x="861453" y="622808"/>
                  </a:lnTo>
                  <a:lnTo>
                    <a:pt x="861453" y="641388"/>
                  </a:lnTo>
                  <a:lnTo>
                    <a:pt x="868984" y="648957"/>
                  </a:lnTo>
                  <a:lnTo>
                    <a:pt x="887526" y="648957"/>
                  </a:lnTo>
                  <a:lnTo>
                    <a:pt x="895096" y="641388"/>
                  </a:lnTo>
                  <a:lnTo>
                    <a:pt x="895096" y="632091"/>
                  </a:lnTo>
                  <a:lnTo>
                    <a:pt x="895096" y="622808"/>
                  </a:lnTo>
                  <a:close/>
                </a:path>
                <a:path w="1428750" h="690245">
                  <a:moveTo>
                    <a:pt x="895096" y="581748"/>
                  </a:moveTo>
                  <a:lnTo>
                    <a:pt x="887526" y="574281"/>
                  </a:lnTo>
                  <a:lnTo>
                    <a:pt x="868984" y="574281"/>
                  </a:lnTo>
                  <a:lnTo>
                    <a:pt x="861453" y="581748"/>
                  </a:lnTo>
                  <a:lnTo>
                    <a:pt x="861453" y="600379"/>
                  </a:lnTo>
                  <a:lnTo>
                    <a:pt x="868984" y="607910"/>
                  </a:lnTo>
                  <a:lnTo>
                    <a:pt x="887526" y="607910"/>
                  </a:lnTo>
                  <a:lnTo>
                    <a:pt x="895096" y="600379"/>
                  </a:lnTo>
                  <a:lnTo>
                    <a:pt x="895096" y="591045"/>
                  </a:lnTo>
                  <a:lnTo>
                    <a:pt x="895096" y="581748"/>
                  </a:lnTo>
                  <a:close/>
                </a:path>
                <a:path w="1428750" h="690245">
                  <a:moveTo>
                    <a:pt x="895096" y="540753"/>
                  </a:moveTo>
                  <a:lnTo>
                    <a:pt x="887526" y="533209"/>
                  </a:lnTo>
                  <a:lnTo>
                    <a:pt x="868984" y="533209"/>
                  </a:lnTo>
                  <a:lnTo>
                    <a:pt x="861453" y="540753"/>
                  </a:lnTo>
                  <a:lnTo>
                    <a:pt x="861453" y="559346"/>
                  </a:lnTo>
                  <a:lnTo>
                    <a:pt x="868984" y="566877"/>
                  </a:lnTo>
                  <a:lnTo>
                    <a:pt x="887526" y="566877"/>
                  </a:lnTo>
                  <a:lnTo>
                    <a:pt x="895096" y="559346"/>
                  </a:lnTo>
                  <a:lnTo>
                    <a:pt x="895096" y="550049"/>
                  </a:lnTo>
                  <a:lnTo>
                    <a:pt x="895096" y="540753"/>
                  </a:lnTo>
                  <a:close/>
                </a:path>
                <a:path w="1428750" h="690245">
                  <a:moveTo>
                    <a:pt x="895096" y="499757"/>
                  </a:moveTo>
                  <a:lnTo>
                    <a:pt x="887526" y="492226"/>
                  </a:lnTo>
                  <a:lnTo>
                    <a:pt x="868984" y="492226"/>
                  </a:lnTo>
                  <a:lnTo>
                    <a:pt x="861453" y="499757"/>
                  </a:lnTo>
                  <a:lnTo>
                    <a:pt x="861453" y="518337"/>
                  </a:lnTo>
                  <a:lnTo>
                    <a:pt x="868984" y="525881"/>
                  </a:lnTo>
                  <a:lnTo>
                    <a:pt x="887526" y="525881"/>
                  </a:lnTo>
                  <a:lnTo>
                    <a:pt x="895096" y="518337"/>
                  </a:lnTo>
                  <a:lnTo>
                    <a:pt x="895096" y="509041"/>
                  </a:lnTo>
                  <a:lnTo>
                    <a:pt x="895096" y="499757"/>
                  </a:lnTo>
                  <a:close/>
                </a:path>
                <a:path w="1428750" h="690245">
                  <a:moveTo>
                    <a:pt x="936104" y="622808"/>
                  </a:moveTo>
                  <a:lnTo>
                    <a:pt x="928573" y="615251"/>
                  </a:lnTo>
                  <a:lnTo>
                    <a:pt x="909993" y="615251"/>
                  </a:lnTo>
                  <a:lnTo>
                    <a:pt x="902462" y="622808"/>
                  </a:lnTo>
                  <a:lnTo>
                    <a:pt x="902462" y="641388"/>
                  </a:lnTo>
                  <a:lnTo>
                    <a:pt x="909993" y="648957"/>
                  </a:lnTo>
                  <a:lnTo>
                    <a:pt x="928573" y="648957"/>
                  </a:lnTo>
                  <a:lnTo>
                    <a:pt x="936104" y="641388"/>
                  </a:lnTo>
                  <a:lnTo>
                    <a:pt x="936104" y="632091"/>
                  </a:lnTo>
                  <a:lnTo>
                    <a:pt x="936104" y="622808"/>
                  </a:lnTo>
                  <a:close/>
                </a:path>
                <a:path w="1428750" h="690245">
                  <a:moveTo>
                    <a:pt x="1018108" y="622808"/>
                  </a:moveTo>
                  <a:lnTo>
                    <a:pt x="1010627" y="615251"/>
                  </a:lnTo>
                  <a:lnTo>
                    <a:pt x="992009" y="615251"/>
                  </a:lnTo>
                  <a:lnTo>
                    <a:pt x="984453" y="622808"/>
                  </a:lnTo>
                  <a:lnTo>
                    <a:pt x="984453" y="641388"/>
                  </a:lnTo>
                  <a:lnTo>
                    <a:pt x="992009" y="648957"/>
                  </a:lnTo>
                  <a:lnTo>
                    <a:pt x="1010627" y="648957"/>
                  </a:lnTo>
                  <a:lnTo>
                    <a:pt x="1018108" y="641388"/>
                  </a:lnTo>
                  <a:lnTo>
                    <a:pt x="1018108" y="632091"/>
                  </a:lnTo>
                  <a:lnTo>
                    <a:pt x="1018108" y="622808"/>
                  </a:lnTo>
                  <a:close/>
                </a:path>
                <a:path w="1428750" h="690245">
                  <a:moveTo>
                    <a:pt x="1018108" y="581748"/>
                  </a:moveTo>
                  <a:lnTo>
                    <a:pt x="1010627" y="574281"/>
                  </a:lnTo>
                  <a:lnTo>
                    <a:pt x="992009" y="574281"/>
                  </a:lnTo>
                  <a:lnTo>
                    <a:pt x="984453" y="581748"/>
                  </a:lnTo>
                  <a:lnTo>
                    <a:pt x="984453" y="600379"/>
                  </a:lnTo>
                  <a:lnTo>
                    <a:pt x="992009" y="607910"/>
                  </a:lnTo>
                  <a:lnTo>
                    <a:pt x="1010627" y="607910"/>
                  </a:lnTo>
                  <a:lnTo>
                    <a:pt x="1018108" y="600379"/>
                  </a:lnTo>
                  <a:lnTo>
                    <a:pt x="1018108" y="591045"/>
                  </a:lnTo>
                  <a:lnTo>
                    <a:pt x="1018108" y="581748"/>
                  </a:lnTo>
                  <a:close/>
                </a:path>
                <a:path w="1428750" h="690245">
                  <a:moveTo>
                    <a:pt x="1059167" y="581748"/>
                  </a:moveTo>
                  <a:lnTo>
                    <a:pt x="1051636" y="574281"/>
                  </a:lnTo>
                  <a:lnTo>
                    <a:pt x="1033056" y="574281"/>
                  </a:lnTo>
                  <a:lnTo>
                    <a:pt x="1025499" y="581748"/>
                  </a:lnTo>
                  <a:lnTo>
                    <a:pt x="1025499" y="600379"/>
                  </a:lnTo>
                  <a:lnTo>
                    <a:pt x="1033056" y="607910"/>
                  </a:lnTo>
                  <a:lnTo>
                    <a:pt x="1051636" y="607910"/>
                  </a:lnTo>
                  <a:lnTo>
                    <a:pt x="1059167" y="600379"/>
                  </a:lnTo>
                  <a:lnTo>
                    <a:pt x="1059167" y="591045"/>
                  </a:lnTo>
                  <a:lnTo>
                    <a:pt x="1059167" y="581748"/>
                  </a:lnTo>
                  <a:close/>
                </a:path>
                <a:path w="1428750" h="690245">
                  <a:moveTo>
                    <a:pt x="1100162" y="622808"/>
                  </a:moveTo>
                  <a:lnTo>
                    <a:pt x="1092631" y="615251"/>
                  </a:lnTo>
                  <a:lnTo>
                    <a:pt x="1074051" y="615251"/>
                  </a:lnTo>
                  <a:lnTo>
                    <a:pt x="1066507" y="622808"/>
                  </a:lnTo>
                  <a:lnTo>
                    <a:pt x="1066507" y="641388"/>
                  </a:lnTo>
                  <a:lnTo>
                    <a:pt x="1074051" y="648957"/>
                  </a:lnTo>
                  <a:lnTo>
                    <a:pt x="1092631" y="648957"/>
                  </a:lnTo>
                  <a:lnTo>
                    <a:pt x="1100162" y="641388"/>
                  </a:lnTo>
                  <a:lnTo>
                    <a:pt x="1100162" y="632091"/>
                  </a:lnTo>
                  <a:lnTo>
                    <a:pt x="1100162" y="622808"/>
                  </a:lnTo>
                  <a:close/>
                </a:path>
                <a:path w="1428750" h="690245">
                  <a:moveTo>
                    <a:pt x="1100162" y="581748"/>
                  </a:moveTo>
                  <a:lnTo>
                    <a:pt x="1092631" y="574281"/>
                  </a:lnTo>
                  <a:lnTo>
                    <a:pt x="1074051" y="574281"/>
                  </a:lnTo>
                  <a:lnTo>
                    <a:pt x="1066507" y="581748"/>
                  </a:lnTo>
                  <a:lnTo>
                    <a:pt x="1066507" y="600379"/>
                  </a:lnTo>
                  <a:lnTo>
                    <a:pt x="1074051" y="607910"/>
                  </a:lnTo>
                  <a:lnTo>
                    <a:pt x="1092631" y="607910"/>
                  </a:lnTo>
                  <a:lnTo>
                    <a:pt x="1100162" y="600379"/>
                  </a:lnTo>
                  <a:lnTo>
                    <a:pt x="1100162" y="591045"/>
                  </a:lnTo>
                  <a:lnTo>
                    <a:pt x="1100162" y="581748"/>
                  </a:lnTo>
                  <a:close/>
                </a:path>
                <a:path w="1428750" h="690245">
                  <a:moveTo>
                    <a:pt x="1100162" y="540753"/>
                  </a:moveTo>
                  <a:lnTo>
                    <a:pt x="1092631" y="533209"/>
                  </a:lnTo>
                  <a:lnTo>
                    <a:pt x="1074051" y="533209"/>
                  </a:lnTo>
                  <a:lnTo>
                    <a:pt x="1066507" y="540753"/>
                  </a:lnTo>
                  <a:lnTo>
                    <a:pt x="1066507" y="559346"/>
                  </a:lnTo>
                  <a:lnTo>
                    <a:pt x="1074051" y="566877"/>
                  </a:lnTo>
                  <a:lnTo>
                    <a:pt x="1092631" y="566877"/>
                  </a:lnTo>
                  <a:lnTo>
                    <a:pt x="1100162" y="559346"/>
                  </a:lnTo>
                  <a:lnTo>
                    <a:pt x="1100162" y="550049"/>
                  </a:lnTo>
                  <a:lnTo>
                    <a:pt x="1100162" y="540753"/>
                  </a:lnTo>
                  <a:close/>
                </a:path>
                <a:path w="1428750" h="690245">
                  <a:moveTo>
                    <a:pt x="1141171" y="499757"/>
                  </a:moveTo>
                  <a:lnTo>
                    <a:pt x="1133678" y="492226"/>
                  </a:lnTo>
                  <a:lnTo>
                    <a:pt x="1115034" y="492226"/>
                  </a:lnTo>
                  <a:lnTo>
                    <a:pt x="1107503" y="499757"/>
                  </a:lnTo>
                  <a:lnTo>
                    <a:pt x="1107503" y="518337"/>
                  </a:lnTo>
                  <a:lnTo>
                    <a:pt x="1115034" y="525881"/>
                  </a:lnTo>
                  <a:lnTo>
                    <a:pt x="1133678" y="525881"/>
                  </a:lnTo>
                  <a:lnTo>
                    <a:pt x="1141171" y="518337"/>
                  </a:lnTo>
                  <a:lnTo>
                    <a:pt x="1141171" y="509041"/>
                  </a:lnTo>
                  <a:lnTo>
                    <a:pt x="1141171" y="499757"/>
                  </a:lnTo>
                  <a:close/>
                </a:path>
                <a:path w="1428750" h="690245">
                  <a:moveTo>
                    <a:pt x="1182179" y="622808"/>
                  </a:moveTo>
                  <a:lnTo>
                    <a:pt x="1174673" y="615251"/>
                  </a:lnTo>
                  <a:lnTo>
                    <a:pt x="1156093" y="615251"/>
                  </a:lnTo>
                  <a:lnTo>
                    <a:pt x="1148562" y="622808"/>
                  </a:lnTo>
                  <a:lnTo>
                    <a:pt x="1148562" y="641388"/>
                  </a:lnTo>
                  <a:lnTo>
                    <a:pt x="1156093" y="648957"/>
                  </a:lnTo>
                  <a:lnTo>
                    <a:pt x="1174673" y="648957"/>
                  </a:lnTo>
                  <a:lnTo>
                    <a:pt x="1182179" y="641388"/>
                  </a:lnTo>
                  <a:lnTo>
                    <a:pt x="1182179" y="632091"/>
                  </a:lnTo>
                  <a:lnTo>
                    <a:pt x="1182179" y="622808"/>
                  </a:lnTo>
                  <a:close/>
                </a:path>
                <a:path w="1428750" h="690245">
                  <a:moveTo>
                    <a:pt x="1223225" y="581748"/>
                  </a:moveTo>
                  <a:lnTo>
                    <a:pt x="1215669" y="574281"/>
                  </a:lnTo>
                  <a:lnTo>
                    <a:pt x="1197102" y="574281"/>
                  </a:lnTo>
                  <a:lnTo>
                    <a:pt x="1189570" y="581748"/>
                  </a:lnTo>
                  <a:lnTo>
                    <a:pt x="1189570" y="600379"/>
                  </a:lnTo>
                  <a:lnTo>
                    <a:pt x="1197102" y="607910"/>
                  </a:lnTo>
                  <a:lnTo>
                    <a:pt x="1215669" y="607910"/>
                  </a:lnTo>
                  <a:lnTo>
                    <a:pt x="1223225" y="600379"/>
                  </a:lnTo>
                  <a:lnTo>
                    <a:pt x="1223225" y="591045"/>
                  </a:lnTo>
                  <a:lnTo>
                    <a:pt x="1223225" y="581748"/>
                  </a:lnTo>
                  <a:close/>
                </a:path>
                <a:path w="1428750" h="690245">
                  <a:moveTo>
                    <a:pt x="1305293" y="581748"/>
                  </a:moveTo>
                  <a:lnTo>
                    <a:pt x="1297736" y="574281"/>
                  </a:lnTo>
                  <a:lnTo>
                    <a:pt x="1279156" y="574281"/>
                  </a:lnTo>
                  <a:lnTo>
                    <a:pt x="1271574" y="581748"/>
                  </a:lnTo>
                  <a:lnTo>
                    <a:pt x="1271574" y="600379"/>
                  </a:lnTo>
                  <a:lnTo>
                    <a:pt x="1279156" y="607910"/>
                  </a:lnTo>
                  <a:lnTo>
                    <a:pt x="1297736" y="607910"/>
                  </a:lnTo>
                  <a:lnTo>
                    <a:pt x="1305293" y="600379"/>
                  </a:lnTo>
                  <a:lnTo>
                    <a:pt x="1305293" y="591045"/>
                  </a:lnTo>
                  <a:lnTo>
                    <a:pt x="1305293" y="581748"/>
                  </a:lnTo>
                  <a:close/>
                </a:path>
                <a:path w="1428750" h="690245">
                  <a:moveTo>
                    <a:pt x="1346263" y="622808"/>
                  </a:moveTo>
                  <a:lnTo>
                    <a:pt x="1338732" y="615251"/>
                  </a:lnTo>
                  <a:lnTo>
                    <a:pt x="1320152" y="615251"/>
                  </a:lnTo>
                  <a:lnTo>
                    <a:pt x="1312621" y="622808"/>
                  </a:lnTo>
                  <a:lnTo>
                    <a:pt x="1312621" y="641388"/>
                  </a:lnTo>
                  <a:lnTo>
                    <a:pt x="1320152" y="648957"/>
                  </a:lnTo>
                  <a:lnTo>
                    <a:pt x="1338732" y="648957"/>
                  </a:lnTo>
                  <a:lnTo>
                    <a:pt x="1346263" y="641388"/>
                  </a:lnTo>
                  <a:lnTo>
                    <a:pt x="1346263" y="632091"/>
                  </a:lnTo>
                  <a:lnTo>
                    <a:pt x="1346263" y="622808"/>
                  </a:lnTo>
                  <a:close/>
                </a:path>
                <a:path w="1428750" h="690245">
                  <a:moveTo>
                    <a:pt x="1387271" y="663854"/>
                  </a:moveTo>
                  <a:lnTo>
                    <a:pt x="1379740" y="656259"/>
                  </a:lnTo>
                  <a:lnTo>
                    <a:pt x="1361160" y="656259"/>
                  </a:lnTo>
                  <a:lnTo>
                    <a:pt x="1353629" y="663854"/>
                  </a:lnTo>
                  <a:lnTo>
                    <a:pt x="1353629" y="682434"/>
                  </a:lnTo>
                  <a:lnTo>
                    <a:pt x="1361160" y="689914"/>
                  </a:lnTo>
                  <a:lnTo>
                    <a:pt x="1379740" y="689914"/>
                  </a:lnTo>
                  <a:lnTo>
                    <a:pt x="1387271" y="682434"/>
                  </a:lnTo>
                  <a:lnTo>
                    <a:pt x="1387271" y="673100"/>
                  </a:lnTo>
                  <a:lnTo>
                    <a:pt x="1387271" y="663854"/>
                  </a:lnTo>
                  <a:close/>
                </a:path>
                <a:path w="1428750" h="690245">
                  <a:moveTo>
                    <a:pt x="1387271" y="622808"/>
                  </a:moveTo>
                  <a:lnTo>
                    <a:pt x="1379740" y="615251"/>
                  </a:lnTo>
                  <a:lnTo>
                    <a:pt x="1361160" y="615251"/>
                  </a:lnTo>
                  <a:lnTo>
                    <a:pt x="1353629" y="622808"/>
                  </a:lnTo>
                  <a:lnTo>
                    <a:pt x="1353629" y="641388"/>
                  </a:lnTo>
                  <a:lnTo>
                    <a:pt x="1361160" y="648957"/>
                  </a:lnTo>
                  <a:lnTo>
                    <a:pt x="1379740" y="648957"/>
                  </a:lnTo>
                  <a:lnTo>
                    <a:pt x="1387271" y="641388"/>
                  </a:lnTo>
                  <a:lnTo>
                    <a:pt x="1387271" y="632091"/>
                  </a:lnTo>
                  <a:lnTo>
                    <a:pt x="1387271" y="622808"/>
                  </a:lnTo>
                  <a:close/>
                </a:path>
                <a:path w="1428750" h="690245">
                  <a:moveTo>
                    <a:pt x="1428318" y="663854"/>
                  </a:moveTo>
                  <a:lnTo>
                    <a:pt x="1420787" y="656259"/>
                  </a:lnTo>
                  <a:lnTo>
                    <a:pt x="1402219" y="656259"/>
                  </a:lnTo>
                  <a:lnTo>
                    <a:pt x="1394663" y="663854"/>
                  </a:lnTo>
                  <a:lnTo>
                    <a:pt x="1394663" y="682434"/>
                  </a:lnTo>
                  <a:lnTo>
                    <a:pt x="1402219" y="689914"/>
                  </a:lnTo>
                  <a:lnTo>
                    <a:pt x="1420787" y="689914"/>
                  </a:lnTo>
                  <a:lnTo>
                    <a:pt x="1428318" y="682434"/>
                  </a:lnTo>
                  <a:lnTo>
                    <a:pt x="1428318" y="673100"/>
                  </a:lnTo>
                  <a:lnTo>
                    <a:pt x="1428318" y="663854"/>
                  </a:lnTo>
                  <a:close/>
                </a:path>
                <a:path w="1428750" h="690245">
                  <a:moveTo>
                    <a:pt x="1428318" y="622808"/>
                  </a:moveTo>
                  <a:lnTo>
                    <a:pt x="1420787" y="615251"/>
                  </a:lnTo>
                  <a:lnTo>
                    <a:pt x="1402219" y="615251"/>
                  </a:lnTo>
                  <a:lnTo>
                    <a:pt x="1394663" y="622808"/>
                  </a:lnTo>
                  <a:lnTo>
                    <a:pt x="1394663" y="641388"/>
                  </a:lnTo>
                  <a:lnTo>
                    <a:pt x="1402219" y="648957"/>
                  </a:lnTo>
                  <a:lnTo>
                    <a:pt x="1420787" y="648957"/>
                  </a:lnTo>
                  <a:lnTo>
                    <a:pt x="1428318" y="641388"/>
                  </a:lnTo>
                  <a:lnTo>
                    <a:pt x="1428318" y="632091"/>
                  </a:lnTo>
                  <a:lnTo>
                    <a:pt x="1428318" y="622808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04366" y="6108827"/>
              <a:ext cx="608330" cy="608330"/>
            </a:xfrm>
            <a:custGeom>
              <a:avLst/>
              <a:gdLst/>
              <a:ahLst/>
              <a:cxnLst/>
              <a:rect l="l" t="t" r="r" b="b"/>
              <a:pathLst>
                <a:path w="608330" h="608329">
                  <a:moveTo>
                    <a:pt x="33667" y="540791"/>
                  </a:moveTo>
                  <a:lnTo>
                    <a:pt x="26136" y="533285"/>
                  </a:lnTo>
                  <a:lnTo>
                    <a:pt x="7556" y="533285"/>
                  </a:lnTo>
                  <a:lnTo>
                    <a:pt x="0" y="540791"/>
                  </a:lnTo>
                  <a:lnTo>
                    <a:pt x="0" y="559371"/>
                  </a:lnTo>
                  <a:lnTo>
                    <a:pt x="7556" y="566902"/>
                  </a:lnTo>
                  <a:lnTo>
                    <a:pt x="26136" y="566902"/>
                  </a:lnTo>
                  <a:lnTo>
                    <a:pt x="33667" y="559371"/>
                  </a:lnTo>
                  <a:lnTo>
                    <a:pt x="33667" y="550125"/>
                  </a:lnTo>
                  <a:lnTo>
                    <a:pt x="33667" y="540791"/>
                  </a:lnTo>
                  <a:close/>
                </a:path>
                <a:path w="608330" h="608329">
                  <a:moveTo>
                    <a:pt x="33667" y="499783"/>
                  </a:moveTo>
                  <a:lnTo>
                    <a:pt x="26136" y="492239"/>
                  </a:lnTo>
                  <a:lnTo>
                    <a:pt x="7556" y="492239"/>
                  </a:lnTo>
                  <a:lnTo>
                    <a:pt x="0" y="499783"/>
                  </a:lnTo>
                  <a:lnTo>
                    <a:pt x="0" y="518363"/>
                  </a:lnTo>
                  <a:lnTo>
                    <a:pt x="7556" y="525843"/>
                  </a:lnTo>
                  <a:lnTo>
                    <a:pt x="26136" y="525843"/>
                  </a:lnTo>
                  <a:lnTo>
                    <a:pt x="33667" y="518363"/>
                  </a:lnTo>
                  <a:lnTo>
                    <a:pt x="33667" y="509079"/>
                  </a:lnTo>
                  <a:lnTo>
                    <a:pt x="33667" y="499783"/>
                  </a:lnTo>
                  <a:close/>
                </a:path>
                <a:path w="608330" h="608329">
                  <a:moveTo>
                    <a:pt x="33667" y="458774"/>
                  </a:moveTo>
                  <a:lnTo>
                    <a:pt x="26136" y="451167"/>
                  </a:lnTo>
                  <a:lnTo>
                    <a:pt x="7556" y="451167"/>
                  </a:lnTo>
                  <a:lnTo>
                    <a:pt x="0" y="458774"/>
                  </a:lnTo>
                  <a:lnTo>
                    <a:pt x="0" y="477304"/>
                  </a:lnTo>
                  <a:lnTo>
                    <a:pt x="7556" y="484886"/>
                  </a:lnTo>
                  <a:lnTo>
                    <a:pt x="26136" y="484886"/>
                  </a:lnTo>
                  <a:lnTo>
                    <a:pt x="33667" y="477304"/>
                  </a:lnTo>
                  <a:lnTo>
                    <a:pt x="33667" y="468058"/>
                  </a:lnTo>
                  <a:lnTo>
                    <a:pt x="33667" y="458774"/>
                  </a:lnTo>
                  <a:close/>
                </a:path>
                <a:path w="608330" h="608329">
                  <a:moveTo>
                    <a:pt x="33667" y="417715"/>
                  </a:moveTo>
                  <a:lnTo>
                    <a:pt x="26136" y="410248"/>
                  </a:lnTo>
                  <a:lnTo>
                    <a:pt x="7556" y="410248"/>
                  </a:lnTo>
                  <a:lnTo>
                    <a:pt x="0" y="417715"/>
                  </a:lnTo>
                  <a:lnTo>
                    <a:pt x="0" y="436308"/>
                  </a:lnTo>
                  <a:lnTo>
                    <a:pt x="7556" y="443839"/>
                  </a:lnTo>
                  <a:lnTo>
                    <a:pt x="26136" y="443839"/>
                  </a:lnTo>
                  <a:lnTo>
                    <a:pt x="33667" y="436308"/>
                  </a:lnTo>
                  <a:lnTo>
                    <a:pt x="33667" y="427012"/>
                  </a:lnTo>
                  <a:lnTo>
                    <a:pt x="33667" y="417715"/>
                  </a:lnTo>
                  <a:close/>
                </a:path>
                <a:path w="608330" h="608329">
                  <a:moveTo>
                    <a:pt x="33667" y="376720"/>
                  </a:moveTo>
                  <a:lnTo>
                    <a:pt x="26136" y="369189"/>
                  </a:lnTo>
                  <a:lnTo>
                    <a:pt x="7556" y="369189"/>
                  </a:lnTo>
                  <a:lnTo>
                    <a:pt x="0" y="376720"/>
                  </a:lnTo>
                  <a:lnTo>
                    <a:pt x="0" y="395300"/>
                  </a:lnTo>
                  <a:lnTo>
                    <a:pt x="7556" y="402831"/>
                  </a:lnTo>
                  <a:lnTo>
                    <a:pt x="26136" y="402831"/>
                  </a:lnTo>
                  <a:lnTo>
                    <a:pt x="33667" y="395300"/>
                  </a:lnTo>
                  <a:lnTo>
                    <a:pt x="33667" y="386016"/>
                  </a:lnTo>
                  <a:lnTo>
                    <a:pt x="33667" y="376720"/>
                  </a:lnTo>
                  <a:close/>
                </a:path>
                <a:path w="608330" h="608329">
                  <a:moveTo>
                    <a:pt x="74663" y="540791"/>
                  </a:moveTo>
                  <a:lnTo>
                    <a:pt x="67132" y="533285"/>
                  </a:lnTo>
                  <a:lnTo>
                    <a:pt x="48552" y="533285"/>
                  </a:lnTo>
                  <a:lnTo>
                    <a:pt x="41008" y="540791"/>
                  </a:lnTo>
                  <a:lnTo>
                    <a:pt x="41008" y="559371"/>
                  </a:lnTo>
                  <a:lnTo>
                    <a:pt x="48552" y="566902"/>
                  </a:lnTo>
                  <a:lnTo>
                    <a:pt x="67132" y="566902"/>
                  </a:lnTo>
                  <a:lnTo>
                    <a:pt x="74663" y="559371"/>
                  </a:lnTo>
                  <a:lnTo>
                    <a:pt x="74663" y="550125"/>
                  </a:lnTo>
                  <a:lnTo>
                    <a:pt x="74663" y="540791"/>
                  </a:lnTo>
                  <a:close/>
                </a:path>
                <a:path w="608330" h="608329">
                  <a:moveTo>
                    <a:pt x="74663" y="335661"/>
                  </a:moveTo>
                  <a:lnTo>
                    <a:pt x="67132" y="328129"/>
                  </a:lnTo>
                  <a:lnTo>
                    <a:pt x="48552" y="328129"/>
                  </a:lnTo>
                  <a:lnTo>
                    <a:pt x="41008" y="335661"/>
                  </a:lnTo>
                  <a:lnTo>
                    <a:pt x="41008" y="354291"/>
                  </a:lnTo>
                  <a:lnTo>
                    <a:pt x="48552" y="361823"/>
                  </a:lnTo>
                  <a:lnTo>
                    <a:pt x="67132" y="361823"/>
                  </a:lnTo>
                  <a:lnTo>
                    <a:pt x="74663" y="354291"/>
                  </a:lnTo>
                  <a:lnTo>
                    <a:pt x="74663" y="344995"/>
                  </a:lnTo>
                  <a:lnTo>
                    <a:pt x="74663" y="335661"/>
                  </a:lnTo>
                  <a:close/>
                </a:path>
                <a:path w="608330" h="608329">
                  <a:moveTo>
                    <a:pt x="115671" y="540791"/>
                  </a:moveTo>
                  <a:lnTo>
                    <a:pt x="108178" y="533285"/>
                  </a:lnTo>
                  <a:lnTo>
                    <a:pt x="89535" y="533285"/>
                  </a:lnTo>
                  <a:lnTo>
                    <a:pt x="82003" y="540791"/>
                  </a:lnTo>
                  <a:lnTo>
                    <a:pt x="82003" y="559371"/>
                  </a:lnTo>
                  <a:lnTo>
                    <a:pt x="89535" y="566902"/>
                  </a:lnTo>
                  <a:lnTo>
                    <a:pt x="108178" y="566902"/>
                  </a:lnTo>
                  <a:lnTo>
                    <a:pt x="115671" y="559371"/>
                  </a:lnTo>
                  <a:lnTo>
                    <a:pt x="115671" y="550125"/>
                  </a:lnTo>
                  <a:lnTo>
                    <a:pt x="115671" y="540791"/>
                  </a:lnTo>
                  <a:close/>
                </a:path>
                <a:path w="608330" h="608329">
                  <a:moveTo>
                    <a:pt x="115671" y="499783"/>
                  </a:moveTo>
                  <a:lnTo>
                    <a:pt x="108178" y="492239"/>
                  </a:lnTo>
                  <a:lnTo>
                    <a:pt x="89535" y="492239"/>
                  </a:lnTo>
                  <a:lnTo>
                    <a:pt x="82003" y="499783"/>
                  </a:lnTo>
                  <a:lnTo>
                    <a:pt x="82003" y="518363"/>
                  </a:lnTo>
                  <a:lnTo>
                    <a:pt x="89535" y="525843"/>
                  </a:lnTo>
                  <a:lnTo>
                    <a:pt x="108178" y="525843"/>
                  </a:lnTo>
                  <a:lnTo>
                    <a:pt x="115671" y="518363"/>
                  </a:lnTo>
                  <a:lnTo>
                    <a:pt x="115671" y="509079"/>
                  </a:lnTo>
                  <a:lnTo>
                    <a:pt x="115671" y="499783"/>
                  </a:lnTo>
                  <a:close/>
                </a:path>
                <a:path w="608330" h="608329">
                  <a:moveTo>
                    <a:pt x="115671" y="335661"/>
                  </a:moveTo>
                  <a:lnTo>
                    <a:pt x="108178" y="328129"/>
                  </a:lnTo>
                  <a:lnTo>
                    <a:pt x="89535" y="328129"/>
                  </a:lnTo>
                  <a:lnTo>
                    <a:pt x="82003" y="335661"/>
                  </a:lnTo>
                  <a:lnTo>
                    <a:pt x="82003" y="354291"/>
                  </a:lnTo>
                  <a:lnTo>
                    <a:pt x="89535" y="361823"/>
                  </a:lnTo>
                  <a:lnTo>
                    <a:pt x="108178" y="361823"/>
                  </a:lnTo>
                  <a:lnTo>
                    <a:pt x="115671" y="354291"/>
                  </a:lnTo>
                  <a:lnTo>
                    <a:pt x="115671" y="344995"/>
                  </a:lnTo>
                  <a:lnTo>
                    <a:pt x="115671" y="335661"/>
                  </a:lnTo>
                  <a:close/>
                </a:path>
                <a:path w="608330" h="608329">
                  <a:moveTo>
                    <a:pt x="156679" y="499783"/>
                  </a:moveTo>
                  <a:lnTo>
                    <a:pt x="149174" y="492239"/>
                  </a:lnTo>
                  <a:lnTo>
                    <a:pt x="130594" y="492239"/>
                  </a:lnTo>
                  <a:lnTo>
                    <a:pt x="123063" y="499783"/>
                  </a:lnTo>
                  <a:lnTo>
                    <a:pt x="123063" y="518363"/>
                  </a:lnTo>
                  <a:lnTo>
                    <a:pt x="130594" y="525843"/>
                  </a:lnTo>
                  <a:lnTo>
                    <a:pt x="149174" y="525843"/>
                  </a:lnTo>
                  <a:lnTo>
                    <a:pt x="156679" y="518363"/>
                  </a:lnTo>
                  <a:lnTo>
                    <a:pt x="156679" y="509079"/>
                  </a:lnTo>
                  <a:lnTo>
                    <a:pt x="156679" y="499783"/>
                  </a:lnTo>
                  <a:close/>
                </a:path>
                <a:path w="608330" h="608329">
                  <a:moveTo>
                    <a:pt x="156679" y="335661"/>
                  </a:moveTo>
                  <a:lnTo>
                    <a:pt x="149174" y="328129"/>
                  </a:lnTo>
                  <a:lnTo>
                    <a:pt x="130594" y="328129"/>
                  </a:lnTo>
                  <a:lnTo>
                    <a:pt x="123063" y="335661"/>
                  </a:lnTo>
                  <a:lnTo>
                    <a:pt x="123063" y="354291"/>
                  </a:lnTo>
                  <a:lnTo>
                    <a:pt x="130594" y="361823"/>
                  </a:lnTo>
                  <a:lnTo>
                    <a:pt x="149174" y="361823"/>
                  </a:lnTo>
                  <a:lnTo>
                    <a:pt x="156679" y="354291"/>
                  </a:lnTo>
                  <a:lnTo>
                    <a:pt x="156679" y="344995"/>
                  </a:lnTo>
                  <a:lnTo>
                    <a:pt x="156679" y="335661"/>
                  </a:lnTo>
                  <a:close/>
                </a:path>
                <a:path w="608330" h="608329">
                  <a:moveTo>
                    <a:pt x="156679" y="294652"/>
                  </a:moveTo>
                  <a:lnTo>
                    <a:pt x="149174" y="287121"/>
                  </a:lnTo>
                  <a:lnTo>
                    <a:pt x="130594" y="287121"/>
                  </a:lnTo>
                  <a:lnTo>
                    <a:pt x="123063" y="294652"/>
                  </a:lnTo>
                  <a:lnTo>
                    <a:pt x="123063" y="313283"/>
                  </a:lnTo>
                  <a:lnTo>
                    <a:pt x="130594" y="320789"/>
                  </a:lnTo>
                  <a:lnTo>
                    <a:pt x="149174" y="320789"/>
                  </a:lnTo>
                  <a:lnTo>
                    <a:pt x="156679" y="313283"/>
                  </a:lnTo>
                  <a:lnTo>
                    <a:pt x="156679" y="303949"/>
                  </a:lnTo>
                  <a:lnTo>
                    <a:pt x="156679" y="294652"/>
                  </a:lnTo>
                  <a:close/>
                </a:path>
                <a:path w="608330" h="608329">
                  <a:moveTo>
                    <a:pt x="197726" y="499783"/>
                  </a:moveTo>
                  <a:lnTo>
                    <a:pt x="190169" y="492239"/>
                  </a:lnTo>
                  <a:lnTo>
                    <a:pt x="171602" y="492239"/>
                  </a:lnTo>
                  <a:lnTo>
                    <a:pt x="164071" y="499783"/>
                  </a:lnTo>
                  <a:lnTo>
                    <a:pt x="164071" y="518363"/>
                  </a:lnTo>
                  <a:lnTo>
                    <a:pt x="171602" y="525843"/>
                  </a:lnTo>
                  <a:lnTo>
                    <a:pt x="190169" y="525843"/>
                  </a:lnTo>
                  <a:lnTo>
                    <a:pt x="197726" y="518363"/>
                  </a:lnTo>
                  <a:lnTo>
                    <a:pt x="197726" y="509079"/>
                  </a:lnTo>
                  <a:lnTo>
                    <a:pt x="197726" y="499783"/>
                  </a:lnTo>
                  <a:close/>
                </a:path>
                <a:path w="608330" h="608329">
                  <a:moveTo>
                    <a:pt x="197726" y="294652"/>
                  </a:moveTo>
                  <a:lnTo>
                    <a:pt x="190169" y="287121"/>
                  </a:lnTo>
                  <a:lnTo>
                    <a:pt x="171602" y="287121"/>
                  </a:lnTo>
                  <a:lnTo>
                    <a:pt x="164071" y="294652"/>
                  </a:lnTo>
                  <a:lnTo>
                    <a:pt x="164071" y="313283"/>
                  </a:lnTo>
                  <a:lnTo>
                    <a:pt x="171602" y="320789"/>
                  </a:lnTo>
                  <a:lnTo>
                    <a:pt x="190169" y="320789"/>
                  </a:lnTo>
                  <a:lnTo>
                    <a:pt x="197726" y="313283"/>
                  </a:lnTo>
                  <a:lnTo>
                    <a:pt x="197726" y="303949"/>
                  </a:lnTo>
                  <a:lnTo>
                    <a:pt x="197726" y="294652"/>
                  </a:lnTo>
                  <a:close/>
                </a:path>
                <a:path w="608330" h="608329">
                  <a:moveTo>
                    <a:pt x="197726" y="253657"/>
                  </a:moveTo>
                  <a:lnTo>
                    <a:pt x="190169" y="246126"/>
                  </a:lnTo>
                  <a:lnTo>
                    <a:pt x="171602" y="246126"/>
                  </a:lnTo>
                  <a:lnTo>
                    <a:pt x="164071" y="253657"/>
                  </a:lnTo>
                  <a:lnTo>
                    <a:pt x="164071" y="272237"/>
                  </a:lnTo>
                  <a:lnTo>
                    <a:pt x="171602" y="279781"/>
                  </a:lnTo>
                  <a:lnTo>
                    <a:pt x="190169" y="279781"/>
                  </a:lnTo>
                  <a:lnTo>
                    <a:pt x="197726" y="272237"/>
                  </a:lnTo>
                  <a:lnTo>
                    <a:pt x="197726" y="262940"/>
                  </a:lnTo>
                  <a:lnTo>
                    <a:pt x="197726" y="253657"/>
                  </a:lnTo>
                  <a:close/>
                </a:path>
                <a:path w="608330" h="608329">
                  <a:moveTo>
                    <a:pt x="238785" y="499783"/>
                  </a:moveTo>
                  <a:lnTo>
                    <a:pt x="231228" y="492239"/>
                  </a:lnTo>
                  <a:lnTo>
                    <a:pt x="212610" y="492239"/>
                  </a:lnTo>
                  <a:lnTo>
                    <a:pt x="205066" y="499783"/>
                  </a:lnTo>
                  <a:lnTo>
                    <a:pt x="205066" y="518363"/>
                  </a:lnTo>
                  <a:lnTo>
                    <a:pt x="212610" y="525843"/>
                  </a:lnTo>
                  <a:lnTo>
                    <a:pt x="231228" y="525843"/>
                  </a:lnTo>
                  <a:lnTo>
                    <a:pt x="238785" y="518363"/>
                  </a:lnTo>
                  <a:lnTo>
                    <a:pt x="238785" y="509079"/>
                  </a:lnTo>
                  <a:lnTo>
                    <a:pt x="238785" y="499783"/>
                  </a:lnTo>
                  <a:close/>
                </a:path>
                <a:path w="608330" h="608329">
                  <a:moveTo>
                    <a:pt x="238785" y="294652"/>
                  </a:moveTo>
                  <a:lnTo>
                    <a:pt x="231228" y="287121"/>
                  </a:lnTo>
                  <a:lnTo>
                    <a:pt x="212610" y="287121"/>
                  </a:lnTo>
                  <a:lnTo>
                    <a:pt x="205066" y="294652"/>
                  </a:lnTo>
                  <a:lnTo>
                    <a:pt x="205066" y="313283"/>
                  </a:lnTo>
                  <a:lnTo>
                    <a:pt x="212610" y="320789"/>
                  </a:lnTo>
                  <a:lnTo>
                    <a:pt x="231228" y="320789"/>
                  </a:lnTo>
                  <a:lnTo>
                    <a:pt x="238785" y="313283"/>
                  </a:lnTo>
                  <a:lnTo>
                    <a:pt x="238785" y="303949"/>
                  </a:lnTo>
                  <a:lnTo>
                    <a:pt x="238785" y="294652"/>
                  </a:lnTo>
                  <a:close/>
                </a:path>
                <a:path w="608330" h="608329">
                  <a:moveTo>
                    <a:pt x="238785" y="253657"/>
                  </a:moveTo>
                  <a:lnTo>
                    <a:pt x="231228" y="246126"/>
                  </a:lnTo>
                  <a:lnTo>
                    <a:pt x="212610" y="246126"/>
                  </a:lnTo>
                  <a:lnTo>
                    <a:pt x="205066" y="253657"/>
                  </a:lnTo>
                  <a:lnTo>
                    <a:pt x="205066" y="272237"/>
                  </a:lnTo>
                  <a:lnTo>
                    <a:pt x="212610" y="279781"/>
                  </a:lnTo>
                  <a:lnTo>
                    <a:pt x="231228" y="279781"/>
                  </a:lnTo>
                  <a:lnTo>
                    <a:pt x="238785" y="272237"/>
                  </a:lnTo>
                  <a:lnTo>
                    <a:pt x="238785" y="262940"/>
                  </a:lnTo>
                  <a:lnTo>
                    <a:pt x="238785" y="253657"/>
                  </a:lnTo>
                  <a:close/>
                </a:path>
                <a:path w="608330" h="608329">
                  <a:moveTo>
                    <a:pt x="238785" y="212636"/>
                  </a:moveTo>
                  <a:lnTo>
                    <a:pt x="231228" y="205117"/>
                  </a:lnTo>
                  <a:lnTo>
                    <a:pt x="212610" y="205117"/>
                  </a:lnTo>
                  <a:lnTo>
                    <a:pt x="205066" y="212636"/>
                  </a:lnTo>
                  <a:lnTo>
                    <a:pt x="205066" y="231178"/>
                  </a:lnTo>
                  <a:lnTo>
                    <a:pt x="212610" y="238772"/>
                  </a:lnTo>
                  <a:lnTo>
                    <a:pt x="231228" y="238772"/>
                  </a:lnTo>
                  <a:lnTo>
                    <a:pt x="238785" y="231178"/>
                  </a:lnTo>
                  <a:lnTo>
                    <a:pt x="238785" y="221932"/>
                  </a:lnTo>
                  <a:lnTo>
                    <a:pt x="238785" y="212636"/>
                  </a:lnTo>
                  <a:close/>
                </a:path>
                <a:path w="608330" h="608329">
                  <a:moveTo>
                    <a:pt x="279793" y="499783"/>
                  </a:moveTo>
                  <a:lnTo>
                    <a:pt x="272237" y="492239"/>
                  </a:lnTo>
                  <a:lnTo>
                    <a:pt x="253657" y="492239"/>
                  </a:lnTo>
                  <a:lnTo>
                    <a:pt x="246075" y="499783"/>
                  </a:lnTo>
                  <a:lnTo>
                    <a:pt x="246075" y="518363"/>
                  </a:lnTo>
                  <a:lnTo>
                    <a:pt x="253657" y="525843"/>
                  </a:lnTo>
                  <a:lnTo>
                    <a:pt x="272237" y="525843"/>
                  </a:lnTo>
                  <a:lnTo>
                    <a:pt x="279793" y="518363"/>
                  </a:lnTo>
                  <a:lnTo>
                    <a:pt x="279793" y="509079"/>
                  </a:lnTo>
                  <a:lnTo>
                    <a:pt x="279793" y="499783"/>
                  </a:lnTo>
                  <a:close/>
                </a:path>
                <a:path w="608330" h="608329">
                  <a:moveTo>
                    <a:pt x="279793" y="253657"/>
                  </a:moveTo>
                  <a:lnTo>
                    <a:pt x="272237" y="246126"/>
                  </a:lnTo>
                  <a:lnTo>
                    <a:pt x="253657" y="246126"/>
                  </a:lnTo>
                  <a:lnTo>
                    <a:pt x="246075" y="253657"/>
                  </a:lnTo>
                  <a:lnTo>
                    <a:pt x="246075" y="272237"/>
                  </a:lnTo>
                  <a:lnTo>
                    <a:pt x="253657" y="279781"/>
                  </a:lnTo>
                  <a:lnTo>
                    <a:pt x="272237" y="279781"/>
                  </a:lnTo>
                  <a:lnTo>
                    <a:pt x="279793" y="272237"/>
                  </a:lnTo>
                  <a:lnTo>
                    <a:pt x="279793" y="262940"/>
                  </a:lnTo>
                  <a:lnTo>
                    <a:pt x="279793" y="253657"/>
                  </a:lnTo>
                  <a:close/>
                </a:path>
                <a:path w="608330" h="608329">
                  <a:moveTo>
                    <a:pt x="320763" y="540791"/>
                  </a:moveTo>
                  <a:lnTo>
                    <a:pt x="313232" y="533285"/>
                  </a:lnTo>
                  <a:lnTo>
                    <a:pt x="294652" y="533285"/>
                  </a:lnTo>
                  <a:lnTo>
                    <a:pt x="287121" y="540791"/>
                  </a:lnTo>
                  <a:lnTo>
                    <a:pt x="287121" y="559371"/>
                  </a:lnTo>
                  <a:lnTo>
                    <a:pt x="294652" y="566902"/>
                  </a:lnTo>
                  <a:lnTo>
                    <a:pt x="313232" y="566902"/>
                  </a:lnTo>
                  <a:lnTo>
                    <a:pt x="320763" y="559371"/>
                  </a:lnTo>
                  <a:lnTo>
                    <a:pt x="320763" y="550125"/>
                  </a:lnTo>
                  <a:lnTo>
                    <a:pt x="320763" y="540791"/>
                  </a:lnTo>
                  <a:close/>
                </a:path>
                <a:path w="608330" h="608329">
                  <a:moveTo>
                    <a:pt x="320763" y="499783"/>
                  </a:moveTo>
                  <a:lnTo>
                    <a:pt x="313232" y="492239"/>
                  </a:lnTo>
                  <a:lnTo>
                    <a:pt x="294652" y="492239"/>
                  </a:lnTo>
                  <a:lnTo>
                    <a:pt x="287121" y="499783"/>
                  </a:lnTo>
                  <a:lnTo>
                    <a:pt x="287121" y="518363"/>
                  </a:lnTo>
                  <a:lnTo>
                    <a:pt x="294652" y="525843"/>
                  </a:lnTo>
                  <a:lnTo>
                    <a:pt x="313232" y="525843"/>
                  </a:lnTo>
                  <a:lnTo>
                    <a:pt x="320763" y="518363"/>
                  </a:lnTo>
                  <a:lnTo>
                    <a:pt x="320763" y="509079"/>
                  </a:lnTo>
                  <a:lnTo>
                    <a:pt x="320763" y="499783"/>
                  </a:lnTo>
                  <a:close/>
                </a:path>
                <a:path w="608330" h="608329">
                  <a:moveTo>
                    <a:pt x="320763" y="253657"/>
                  </a:moveTo>
                  <a:lnTo>
                    <a:pt x="313232" y="246126"/>
                  </a:lnTo>
                  <a:lnTo>
                    <a:pt x="294652" y="246126"/>
                  </a:lnTo>
                  <a:lnTo>
                    <a:pt x="287121" y="253657"/>
                  </a:lnTo>
                  <a:lnTo>
                    <a:pt x="287121" y="272237"/>
                  </a:lnTo>
                  <a:lnTo>
                    <a:pt x="294652" y="279781"/>
                  </a:lnTo>
                  <a:lnTo>
                    <a:pt x="313232" y="279781"/>
                  </a:lnTo>
                  <a:lnTo>
                    <a:pt x="320763" y="272237"/>
                  </a:lnTo>
                  <a:lnTo>
                    <a:pt x="320763" y="262940"/>
                  </a:lnTo>
                  <a:lnTo>
                    <a:pt x="320763" y="253657"/>
                  </a:lnTo>
                  <a:close/>
                </a:path>
                <a:path w="608330" h="608329">
                  <a:moveTo>
                    <a:pt x="320763" y="212636"/>
                  </a:moveTo>
                  <a:lnTo>
                    <a:pt x="313232" y="205117"/>
                  </a:lnTo>
                  <a:lnTo>
                    <a:pt x="294652" y="205117"/>
                  </a:lnTo>
                  <a:lnTo>
                    <a:pt x="287121" y="212636"/>
                  </a:lnTo>
                  <a:lnTo>
                    <a:pt x="287121" y="231178"/>
                  </a:lnTo>
                  <a:lnTo>
                    <a:pt x="294652" y="238772"/>
                  </a:lnTo>
                  <a:lnTo>
                    <a:pt x="313232" y="238772"/>
                  </a:lnTo>
                  <a:lnTo>
                    <a:pt x="320763" y="231178"/>
                  </a:lnTo>
                  <a:lnTo>
                    <a:pt x="320763" y="221932"/>
                  </a:lnTo>
                  <a:lnTo>
                    <a:pt x="320763" y="212636"/>
                  </a:lnTo>
                  <a:close/>
                </a:path>
                <a:path w="608330" h="608329">
                  <a:moveTo>
                    <a:pt x="320763" y="171602"/>
                  </a:moveTo>
                  <a:lnTo>
                    <a:pt x="313232" y="164122"/>
                  </a:lnTo>
                  <a:lnTo>
                    <a:pt x="294652" y="164122"/>
                  </a:lnTo>
                  <a:lnTo>
                    <a:pt x="287121" y="171602"/>
                  </a:lnTo>
                  <a:lnTo>
                    <a:pt x="287121" y="190258"/>
                  </a:lnTo>
                  <a:lnTo>
                    <a:pt x="294652" y="197739"/>
                  </a:lnTo>
                  <a:lnTo>
                    <a:pt x="313232" y="197739"/>
                  </a:lnTo>
                  <a:lnTo>
                    <a:pt x="320763" y="190258"/>
                  </a:lnTo>
                  <a:lnTo>
                    <a:pt x="320763" y="180962"/>
                  </a:lnTo>
                  <a:lnTo>
                    <a:pt x="320763" y="171602"/>
                  </a:lnTo>
                  <a:close/>
                </a:path>
                <a:path w="608330" h="608329">
                  <a:moveTo>
                    <a:pt x="361772" y="581850"/>
                  </a:moveTo>
                  <a:lnTo>
                    <a:pt x="354241" y="574243"/>
                  </a:lnTo>
                  <a:lnTo>
                    <a:pt x="335661" y="574243"/>
                  </a:lnTo>
                  <a:lnTo>
                    <a:pt x="328129" y="581850"/>
                  </a:lnTo>
                  <a:lnTo>
                    <a:pt x="328129" y="600417"/>
                  </a:lnTo>
                  <a:lnTo>
                    <a:pt x="335661" y="607949"/>
                  </a:lnTo>
                  <a:lnTo>
                    <a:pt x="354241" y="607949"/>
                  </a:lnTo>
                  <a:lnTo>
                    <a:pt x="361772" y="600417"/>
                  </a:lnTo>
                  <a:lnTo>
                    <a:pt x="361772" y="591058"/>
                  </a:lnTo>
                  <a:lnTo>
                    <a:pt x="361772" y="581850"/>
                  </a:lnTo>
                  <a:close/>
                </a:path>
                <a:path w="608330" h="608329">
                  <a:moveTo>
                    <a:pt x="361772" y="540791"/>
                  </a:moveTo>
                  <a:lnTo>
                    <a:pt x="354241" y="533285"/>
                  </a:lnTo>
                  <a:lnTo>
                    <a:pt x="335661" y="533285"/>
                  </a:lnTo>
                  <a:lnTo>
                    <a:pt x="328129" y="540791"/>
                  </a:lnTo>
                  <a:lnTo>
                    <a:pt x="328129" y="559371"/>
                  </a:lnTo>
                  <a:lnTo>
                    <a:pt x="335661" y="566902"/>
                  </a:lnTo>
                  <a:lnTo>
                    <a:pt x="354241" y="566902"/>
                  </a:lnTo>
                  <a:lnTo>
                    <a:pt x="361772" y="559371"/>
                  </a:lnTo>
                  <a:lnTo>
                    <a:pt x="361772" y="550125"/>
                  </a:lnTo>
                  <a:lnTo>
                    <a:pt x="361772" y="540791"/>
                  </a:lnTo>
                  <a:close/>
                </a:path>
                <a:path w="608330" h="608329">
                  <a:moveTo>
                    <a:pt x="361772" y="253657"/>
                  </a:moveTo>
                  <a:lnTo>
                    <a:pt x="354241" y="246126"/>
                  </a:lnTo>
                  <a:lnTo>
                    <a:pt x="335661" y="246126"/>
                  </a:lnTo>
                  <a:lnTo>
                    <a:pt x="328129" y="253657"/>
                  </a:lnTo>
                  <a:lnTo>
                    <a:pt x="328129" y="272237"/>
                  </a:lnTo>
                  <a:lnTo>
                    <a:pt x="335661" y="279781"/>
                  </a:lnTo>
                  <a:lnTo>
                    <a:pt x="354241" y="279781"/>
                  </a:lnTo>
                  <a:lnTo>
                    <a:pt x="361772" y="272237"/>
                  </a:lnTo>
                  <a:lnTo>
                    <a:pt x="361772" y="262940"/>
                  </a:lnTo>
                  <a:lnTo>
                    <a:pt x="361772" y="253657"/>
                  </a:lnTo>
                  <a:close/>
                </a:path>
                <a:path w="608330" h="608329">
                  <a:moveTo>
                    <a:pt x="361772" y="212636"/>
                  </a:moveTo>
                  <a:lnTo>
                    <a:pt x="354241" y="205117"/>
                  </a:lnTo>
                  <a:lnTo>
                    <a:pt x="335661" y="205117"/>
                  </a:lnTo>
                  <a:lnTo>
                    <a:pt x="328129" y="212636"/>
                  </a:lnTo>
                  <a:lnTo>
                    <a:pt x="328129" y="231178"/>
                  </a:lnTo>
                  <a:lnTo>
                    <a:pt x="335661" y="238772"/>
                  </a:lnTo>
                  <a:lnTo>
                    <a:pt x="354241" y="238772"/>
                  </a:lnTo>
                  <a:lnTo>
                    <a:pt x="361772" y="231178"/>
                  </a:lnTo>
                  <a:lnTo>
                    <a:pt x="361772" y="221932"/>
                  </a:lnTo>
                  <a:lnTo>
                    <a:pt x="361772" y="212636"/>
                  </a:lnTo>
                  <a:close/>
                </a:path>
                <a:path w="608330" h="608329">
                  <a:moveTo>
                    <a:pt x="361772" y="171602"/>
                  </a:moveTo>
                  <a:lnTo>
                    <a:pt x="354241" y="164122"/>
                  </a:lnTo>
                  <a:lnTo>
                    <a:pt x="335661" y="164122"/>
                  </a:lnTo>
                  <a:lnTo>
                    <a:pt x="328129" y="171602"/>
                  </a:lnTo>
                  <a:lnTo>
                    <a:pt x="328129" y="190258"/>
                  </a:lnTo>
                  <a:lnTo>
                    <a:pt x="335661" y="197739"/>
                  </a:lnTo>
                  <a:lnTo>
                    <a:pt x="354241" y="197739"/>
                  </a:lnTo>
                  <a:lnTo>
                    <a:pt x="361772" y="190258"/>
                  </a:lnTo>
                  <a:lnTo>
                    <a:pt x="361772" y="180962"/>
                  </a:lnTo>
                  <a:lnTo>
                    <a:pt x="361772" y="171602"/>
                  </a:lnTo>
                  <a:close/>
                </a:path>
                <a:path w="608330" h="608329">
                  <a:moveTo>
                    <a:pt x="402818" y="581850"/>
                  </a:moveTo>
                  <a:lnTo>
                    <a:pt x="395287" y="574243"/>
                  </a:lnTo>
                  <a:lnTo>
                    <a:pt x="376720" y="574243"/>
                  </a:lnTo>
                  <a:lnTo>
                    <a:pt x="369163" y="581850"/>
                  </a:lnTo>
                  <a:lnTo>
                    <a:pt x="369163" y="600417"/>
                  </a:lnTo>
                  <a:lnTo>
                    <a:pt x="376720" y="607949"/>
                  </a:lnTo>
                  <a:lnTo>
                    <a:pt x="395287" y="607949"/>
                  </a:lnTo>
                  <a:lnTo>
                    <a:pt x="402818" y="600417"/>
                  </a:lnTo>
                  <a:lnTo>
                    <a:pt x="402818" y="591058"/>
                  </a:lnTo>
                  <a:lnTo>
                    <a:pt x="402818" y="581850"/>
                  </a:lnTo>
                  <a:close/>
                </a:path>
                <a:path w="608330" h="608329">
                  <a:moveTo>
                    <a:pt x="402818" y="540791"/>
                  </a:moveTo>
                  <a:lnTo>
                    <a:pt x="395287" y="533285"/>
                  </a:lnTo>
                  <a:lnTo>
                    <a:pt x="376720" y="533285"/>
                  </a:lnTo>
                  <a:lnTo>
                    <a:pt x="369163" y="540791"/>
                  </a:lnTo>
                  <a:lnTo>
                    <a:pt x="369163" y="559371"/>
                  </a:lnTo>
                  <a:lnTo>
                    <a:pt x="376720" y="566902"/>
                  </a:lnTo>
                  <a:lnTo>
                    <a:pt x="395287" y="566902"/>
                  </a:lnTo>
                  <a:lnTo>
                    <a:pt x="402818" y="559371"/>
                  </a:lnTo>
                  <a:lnTo>
                    <a:pt x="402818" y="550125"/>
                  </a:lnTo>
                  <a:lnTo>
                    <a:pt x="402818" y="540791"/>
                  </a:lnTo>
                  <a:close/>
                </a:path>
                <a:path w="608330" h="608329">
                  <a:moveTo>
                    <a:pt x="402818" y="499783"/>
                  </a:moveTo>
                  <a:lnTo>
                    <a:pt x="395287" y="492239"/>
                  </a:lnTo>
                  <a:lnTo>
                    <a:pt x="376720" y="492239"/>
                  </a:lnTo>
                  <a:lnTo>
                    <a:pt x="369163" y="499783"/>
                  </a:lnTo>
                  <a:lnTo>
                    <a:pt x="369163" y="518363"/>
                  </a:lnTo>
                  <a:lnTo>
                    <a:pt x="376720" y="525843"/>
                  </a:lnTo>
                  <a:lnTo>
                    <a:pt x="395287" y="525843"/>
                  </a:lnTo>
                  <a:lnTo>
                    <a:pt x="402818" y="518363"/>
                  </a:lnTo>
                  <a:lnTo>
                    <a:pt x="402818" y="509079"/>
                  </a:lnTo>
                  <a:lnTo>
                    <a:pt x="402818" y="499783"/>
                  </a:lnTo>
                  <a:close/>
                </a:path>
                <a:path w="608330" h="608329">
                  <a:moveTo>
                    <a:pt x="402818" y="294652"/>
                  </a:moveTo>
                  <a:lnTo>
                    <a:pt x="395287" y="287121"/>
                  </a:lnTo>
                  <a:lnTo>
                    <a:pt x="376720" y="287121"/>
                  </a:lnTo>
                  <a:lnTo>
                    <a:pt x="369163" y="294652"/>
                  </a:lnTo>
                  <a:lnTo>
                    <a:pt x="369163" y="313283"/>
                  </a:lnTo>
                  <a:lnTo>
                    <a:pt x="376720" y="320789"/>
                  </a:lnTo>
                  <a:lnTo>
                    <a:pt x="395287" y="320789"/>
                  </a:lnTo>
                  <a:lnTo>
                    <a:pt x="402818" y="313283"/>
                  </a:lnTo>
                  <a:lnTo>
                    <a:pt x="402818" y="303949"/>
                  </a:lnTo>
                  <a:lnTo>
                    <a:pt x="402818" y="294652"/>
                  </a:lnTo>
                  <a:close/>
                </a:path>
                <a:path w="608330" h="608329">
                  <a:moveTo>
                    <a:pt x="402818" y="253657"/>
                  </a:moveTo>
                  <a:lnTo>
                    <a:pt x="395287" y="246126"/>
                  </a:lnTo>
                  <a:lnTo>
                    <a:pt x="376720" y="246126"/>
                  </a:lnTo>
                  <a:lnTo>
                    <a:pt x="369163" y="253657"/>
                  </a:lnTo>
                  <a:lnTo>
                    <a:pt x="369163" y="272237"/>
                  </a:lnTo>
                  <a:lnTo>
                    <a:pt x="376720" y="279781"/>
                  </a:lnTo>
                  <a:lnTo>
                    <a:pt x="395287" y="279781"/>
                  </a:lnTo>
                  <a:lnTo>
                    <a:pt x="402818" y="272237"/>
                  </a:lnTo>
                  <a:lnTo>
                    <a:pt x="402818" y="262940"/>
                  </a:lnTo>
                  <a:lnTo>
                    <a:pt x="402818" y="253657"/>
                  </a:lnTo>
                  <a:close/>
                </a:path>
                <a:path w="608330" h="608329">
                  <a:moveTo>
                    <a:pt x="402818" y="7556"/>
                  </a:moveTo>
                  <a:lnTo>
                    <a:pt x="395287" y="0"/>
                  </a:lnTo>
                  <a:lnTo>
                    <a:pt x="376720" y="0"/>
                  </a:lnTo>
                  <a:lnTo>
                    <a:pt x="369163" y="7556"/>
                  </a:lnTo>
                  <a:lnTo>
                    <a:pt x="369163" y="26136"/>
                  </a:lnTo>
                  <a:lnTo>
                    <a:pt x="376720" y="33705"/>
                  </a:lnTo>
                  <a:lnTo>
                    <a:pt x="395287" y="33705"/>
                  </a:lnTo>
                  <a:lnTo>
                    <a:pt x="402818" y="26136"/>
                  </a:lnTo>
                  <a:lnTo>
                    <a:pt x="402818" y="16840"/>
                  </a:lnTo>
                  <a:lnTo>
                    <a:pt x="402818" y="7556"/>
                  </a:lnTo>
                  <a:close/>
                </a:path>
                <a:path w="608330" h="608329">
                  <a:moveTo>
                    <a:pt x="443839" y="581850"/>
                  </a:moveTo>
                  <a:lnTo>
                    <a:pt x="436308" y="574243"/>
                  </a:lnTo>
                  <a:lnTo>
                    <a:pt x="417728" y="574243"/>
                  </a:lnTo>
                  <a:lnTo>
                    <a:pt x="410171" y="581850"/>
                  </a:lnTo>
                  <a:lnTo>
                    <a:pt x="410171" y="600417"/>
                  </a:lnTo>
                  <a:lnTo>
                    <a:pt x="417728" y="607949"/>
                  </a:lnTo>
                  <a:lnTo>
                    <a:pt x="436308" y="607949"/>
                  </a:lnTo>
                  <a:lnTo>
                    <a:pt x="443839" y="600417"/>
                  </a:lnTo>
                  <a:lnTo>
                    <a:pt x="443839" y="591058"/>
                  </a:lnTo>
                  <a:lnTo>
                    <a:pt x="443839" y="581850"/>
                  </a:lnTo>
                  <a:close/>
                </a:path>
                <a:path w="608330" h="608329">
                  <a:moveTo>
                    <a:pt x="443839" y="540791"/>
                  </a:moveTo>
                  <a:lnTo>
                    <a:pt x="436308" y="533285"/>
                  </a:lnTo>
                  <a:lnTo>
                    <a:pt x="417728" y="533285"/>
                  </a:lnTo>
                  <a:lnTo>
                    <a:pt x="410171" y="540791"/>
                  </a:lnTo>
                  <a:lnTo>
                    <a:pt x="410171" y="559371"/>
                  </a:lnTo>
                  <a:lnTo>
                    <a:pt x="417728" y="566902"/>
                  </a:lnTo>
                  <a:lnTo>
                    <a:pt x="436308" y="566902"/>
                  </a:lnTo>
                  <a:lnTo>
                    <a:pt x="443839" y="559371"/>
                  </a:lnTo>
                  <a:lnTo>
                    <a:pt x="443839" y="550125"/>
                  </a:lnTo>
                  <a:lnTo>
                    <a:pt x="443839" y="540791"/>
                  </a:lnTo>
                  <a:close/>
                </a:path>
                <a:path w="608330" h="608329">
                  <a:moveTo>
                    <a:pt x="443839" y="376720"/>
                  </a:moveTo>
                  <a:lnTo>
                    <a:pt x="436308" y="369189"/>
                  </a:lnTo>
                  <a:lnTo>
                    <a:pt x="417728" y="369189"/>
                  </a:lnTo>
                  <a:lnTo>
                    <a:pt x="410171" y="376720"/>
                  </a:lnTo>
                  <a:lnTo>
                    <a:pt x="410171" y="395300"/>
                  </a:lnTo>
                  <a:lnTo>
                    <a:pt x="417728" y="402831"/>
                  </a:lnTo>
                  <a:lnTo>
                    <a:pt x="436308" y="402831"/>
                  </a:lnTo>
                  <a:lnTo>
                    <a:pt x="443839" y="395300"/>
                  </a:lnTo>
                  <a:lnTo>
                    <a:pt x="443839" y="386016"/>
                  </a:lnTo>
                  <a:lnTo>
                    <a:pt x="443839" y="376720"/>
                  </a:lnTo>
                  <a:close/>
                </a:path>
                <a:path w="608330" h="608329">
                  <a:moveTo>
                    <a:pt x="443839" y="335661"/>
                  </a:moveTo>
                  <a:lnTo>
                    <a:pt x="436308" y="328129"/>
                  </a:lnTo>
                  <a:lnTo>
                    <a:pt x="417728" y="328129"/>
                  </a:lnTo>
                  <a:lnTo>
                    <a:pt x="410171" y="335661"/>
                  </a:lnTo>
                  <a:lnTo>
                    <a:pt x="410171" y="354291"/>
                  </a:lnTo>
                  <a:lnTo>
                    <a:pt x="417728" y="361823"/>
                  </a:lnTo>
                  <a:lnTo>
                    <a:pt x="436308" y="361823"/>
                  </a:lnTo>
                  <a:lnTo>
                    <a:pt x="443839" y="354291"/>
                  </a:lnTo>
                  <a:lnTo>
                    <a:pt x="443839" y="344995"/>
                  </a:lnTo>
                  <a:lnTo>
                    <a:pt x="443839" y="335661"/>
                  </a:lnTo>
                  <a:close/>
                </a:path>
                <a:path w="608330" h="608329">
                  <a:moveTo>
                    <a:pt x="443839" y="294652"/>
                  </a:moveTo>
                  <a:lnTo>
                    <a:pt x="436308" y="287121"/>
                  </a:lnTo>
                  <a:lnTo>
                    <a:pt x="417728" y="287121"/>
                  </a:lnTo>
                  <a:lnTo>
                    <a:pt x="410171" y="294652"/>
                  </a:lnTo>
                  <a:lnTo>
                    <a:pt x="410171" y="313283"/>
                  </a:lnTo>
                  <a:lnTo>
                    <a:pt x="417728" y="320789"/>
                  </a:lnTo>
                  <a:lnTo>
                    <a:pt x="436308" y="320789"/>
                  </a:lnTo>
                  <a:lnTo>
                    <a:pt x="443839" y="313283"/>
                  </a:lnTo>
                  <a:lnTo>
                    <a:pt x="443839" y="303949"/>
                  </a:lnTo>
                  <a:lnTo>
                    <a:pt x="443839" y="294652"/>
                  </a:lnTo>
                  <a:close/>
                </a:path>
                <a:path w="608330" h="608329">
                  <a:moveTo>
                    <a:pt x="443839" y="48602"/>
                  </a:moveTo>
                  <a:lnTo>
                    <a:pt x="436308" y="41008"/>
                  </a:lnTo>
                  <a:lnTo>
                    <a:pt x="417728" y="41008"/>
                  </a:lnTo>
                  <a:lnTo>
                    <a:pt x="410171" y="48602"/>
                  </a:lnTo>
                  <a:lnTo>
                    <a:pt x="410171" y="67183"/>
                  </a:lnTo>
                  <a:lnTo>
                    <a:pt x="417728" y="74663"/>
                  </a:lnTo>
                  <a:lnTo>
                    <a:pt x="436308" y="74663"/>
                  </a:lnTo>
                  <a:lnTo>
                    <a:pt x="443839" y="67183"/>
                  </a:lnTo>
                  <a:lnTo>
                    <a:pt x="443839" y="57848"/>
                  </a:lnTo>
                  <a:lnTo>
                    <a:pt x="443839" y="48602"/>
                  </a:lnTo>
                  <a:close/>
                </a:path>
                <a:path w="608330" h="608329">
                  <a:moveTo>
                    <a:pt x="484835" y="581850"/>
                  </a:moveTo>
                  <a:lnTo>
                    <a:pt x="477304" y="574243"/>
                  </a:lnTo>
                  <a:lnTo>
                    <a:pt x="458724" y="574243"/>
                  </a:lnTo>
                  <a:lnTo>
                    <a:pt x="451167" y="581850"/>
                  </a:lnTo>
                  <a:lnTo>
                    <a:pt x="451167" y="600417"/>
                  </a:lnTo>
                  <a:lnTo>
                    <a:pt x="458724" y="607949"/>
                  </a:lnTo>
                  <a:lnTo>
                    <a:pt x="477304" y="607949"/>
                  </a:lnTo>
                  <a:lnTo>
                    <a:pt x="484835" y="600417"/>
                  </a:lnTo>
                  <a:lnTo>
                    <a:pt x="484835" y="591058"/>
                  </a:lnTo>
                  <a:lnTo>
                    <a:pt x="484835" y="581850"/>
                  </a:lnTo>
                  <a:close/>
                </a:path>
                <a:path w="608330" h="608329">
                  <a:moveTo>
                    <a:pt x="484835" y="540791"/>
                  </a:moveTo>
                  <a:lnTo>
                    <a:pt x="477304" y="533285"/>
                  </a:lnTo>
                  <a:lnTo>
                    <a:pt x="458724" y="533285"/>
                  </a:lnTo>
                  <a:lnTo>
                    <a:pt x="451167" y="540791"/>
                  </a:lnTo>
                  <a:lnTo>
                    <a:pt x="451167" y="559371"/>
                  </a:lnTo>
                  <a:lnTo>
                    <a:pt x="458724" y="566902"/>
                  </a:lnTo>
                  <a:lnTo>
                    <a:pt x="477304" y="566902"/>
                  </a:lnTo>
                  <a:lnTo>
                    <a:pt x="484835" y="559371"/>
                  </a:lnTo>
                  <a:lnTo>
                    <a:pt x="484835" y="550125"/>
                  </a:lnTo>
                  <a:lnTo>
                    <a:pt x="484835" y="540791"/>
                  </a:lnTo>
                  <a:close/>
                </a:path>
                <a:path w="608330" h="608329">
                  <a:moveTo>
                    <a:pt x="484835" y="499783"/>
                  </a:moveTo>
                  <a:lnTo>
                    <a:pt x="477304" y="492239"/>
                  </a:lnTo>
                  <a:lnTo>
                    <a:pt x="458724" y="492239"/>
                  </a:lnTo>
                  <a:lnTo>
                    <a:pt x="451167" y="499783"/>
                  </a:lnTo>
                  <a:lnTo>
                    <a:pt x="451167" y="518363"/>
                  </a:lnTo>
                  <a:lnTo>
                    <a:pt x="458724" y="525843"/>
                  </a:lnTo>
                  <a:lnTo>
                    <a:pt x="477304" y="525843"/>
                  </a:lnTo>
                  <a:lnTo>
                    <a:pt x="484835" y="518363"/>
                  </a:lnTo>
                  <a:lnTo>
                    <a:pt x="484835" y="509079"/>
                  </a:lnTo>
                  <a:lnTo>
                    <a:pt x="484835" y="499783"/>
                  </a:lnTo>
                  <a:close/>
                </a:path>
                <a:path w="608330" h="608329">
                  <a:moveTo>
                    <a:pt x="484835" y="417715"/>
                  </a:moveTo>
                  <a:lnTo>
                    <a:pt x="477304" y="410248"/>
                  </a:lnTo>
                  <a:lnTo>
                    <a:pt x="458724" y="410248"/>
                  </a:lnTo>
                  <a:lnTo>
                    <a:pt x="451167" y="417715"/>
                  </a:lnTo>
                  <a:lnTo>
                    <a:pt x="451167" y="436308"/>
                  </a:lnTo>
                  <a:lnTo>
                    <a:pt x="458724" y="443839"/>
                  </a:lnTo>
                  <a:lnTo>
                    <a:pt x="477304" y="443839"/>
                  </a:lnTo>
                  <a:lnTo>
                    <a:pt x="484835" y="436308"/>
                  </a:lnTo>
                  <a:lnTo>
                    <a:pt x="484835" y="427012"/>
                  </a:lnTo>
                  <a:lnTo>
                    <a:pt x="484835" y="417715"/>
                  </a:lnTo>
                  <a:close/>
                </a:path>
                <a:path w="608330" h="608329">
                  <a:moveTo>
                    <a:pt x="484835" y="376720"/>
                  </a:moveTo>
                  <a:lnTo>
                    <a:pt x="477304" y="369189"/>
                  </a:lnTo>
                  <a:lnTo>
                    <a:pt x="458724" y="369189"/>
                  </a:lnTo>
                  <a:lnTo>
                    <a:pt x="451167" y="376720"/>
                  </a:lnTo>
                  <a:lnTo>
                    <a:pt x="451167" y="395300"/>
                  </a:lnTo>
                  <a:lnTo>
                    <a:pt x="458724" y="402831"/>
                  </a:lnTo>
                  <a:lnTo>
                    <a:pt x="477304" y="402831"/>
                  </a:lnTo>
                  <a:lnTo>
                    <a:pt x="484835" y="395300"/>
                  </a:lnTo>
                  <a:lnTo>
                    <a:pt x="484835" y="386016"/>
                  </a:lnTo>
                  <a:lnTo>
                    <a:pt x="484835" y="376720"/>
                  </a:lnTo>
                  <a:close/>
                </a:path>
                <a:path w="608330" h="608329">
                  <a:moveTo>
                    <a:pt x="484835" y="335661"/>
                  </a:moveTo>
                  <a:lnTo>
                    <a:pt x="477304" y="328129"/>
                  </a:lnTo>
                  <a:lnTo>
                    <a:pt x="458724" y="328129"/>
                  </a:lnTo>
                  <a:lnTo>
                    <a:pt x="451167" y="335661"/>
                  </a:lnTo>
                  <a:lnTo>
                    <a:pt x="451167" y="354291"/>
                  </a:lnTo>
                  <a:lnTo>
                    <a:pt x="458724" y="361823"/>
                  </a:lnTo>
                  <a:lnTo>
                    <a:pt x="477304" y="361823"/>
                  </a:lnTo>
                  <a:lnTo>
                    <a:pt x="484835" y="354291"/>
                  </a:lnTo>
                  <a:lnTo>
                    <a:pt x="484835" y="344995"/>
                  </a:lnTo>
                  <a:lnTo>
                    <a:pt x="484835" y="335661"/>
                  </a:lnTo>
                  <a:close/>
                </a:path>
                <a:path w="608330" h="608329">
                  <a:moveTo>
                    <a:pt x="484835" y="294652"/>
                  </a:moveTo>
                  <a:lnTo>
                    <a:pt x="477304" y="287121"/>
                  </a:lnTo>
                  <a:lnTo>
                    <a:pt x="458724" y="287121"/>
                  </a:lnTo>
                  <a:lnTo>
                    <a:pt x="451167" y="294652"/>
                  </a:lnTo>
                  <a:lnTo>
                    <a:pt x="451167" y="313283"/>
                  </a:lnTo>
                  <a:lnTo>
                    <a:pt x="458724" y="320789"/>
                  </a:lnTo>
                  <a:lnTo>
                    <a:pt x="477304" y="320789"/>
                  </a:lnTo>
                  <a:lnTo>
                    <a:pt x="484835" y="313283"/>
                  </a:lnTo>
                  <a:lnTo>
                    <a:pt x="484835" y="303949"/>
                  </a:lnTo>
                  <a:lnTo>
                    <a:pt x="484835" y="294652"/>
                  </a:lnTo>
                  <a:close/>
                </a:path>
                <a:path w="608330" h="608329">
                  <a:moveTo>
                    <a:pt x="484835" y="253657"/>
                  </a:moveTo>
                  <a:lnTo>
                    <a:pt x="477304" y="246126"/>
                  </a:lnTo>
                  <a:lnTo>
                    <a:pt x="458724" y="246126"/>
                  </a:lnTo>
                  <a:lnTo>
                    <a:pt x="451167" y="253657"/>
                  </a:lnTo>
                  <a:lnTo>
                    <a:pt x="451167" y="272237"/>
                  </a:lnTo>
                  <a:lnTo>
                    <a:pt x="458724" y="279781"/>
                  </a:lnTo>
                  <a:lnTo>
                    <a:pt x="477304" y="279781"/>
                  </a:lnTo>
                  <a:lnTo>
                    <a:pt x="484835" y="272237"/>
                  </a:lnTo>
                  <a:lnTo>
                    <a:pt x="484835" y="262940"/>
                  </a:lnTo>
                  <a:lnTo>
                    <a:pt x="484835" y="253657"/>
                  </a:lnTo>
                  <a:close/>
                </a:path>
                <a:path w="608330" h="608329">
                  <a:moveTo>
                    <a:pt x="484835" y="212636"/>
                  </a:moveTo>
                  <a:lnTo>
                    <a:pt x="477304" y="205117"/>
                  </a:lnTo>
                  <a:lnTo>
                    <a:pt x="458724" y="205117"/>
                  </a:lnTo>
                  <a:lnTo>
                    <a:pt x="451167" y="212636"/>
                  </a:lnTo>
                  <a:lnTo>
                    <a:pt x="451167" y="231178"/>
                  </a:lnTo>
                  <a:lnTo>
                    <a:pt x="458724" y="238772"/>
                  </a:lnTo>
                  <a:lnTo>
                    <a:pt x="477304" y="238772"/>
                  </a:lnTo>
                  <a:lnTo>
                    <a:pt x="484835" y="231178"/>
                  </a:lnTo>
                  <a:lnTo>
                    <a:pt x="484835" y="221932"/>
                  </a:lnTo>
                  <a:lnTo>
                    <a:pt x="484835" y="212636"/>
                  </a:lnTo>
                  <a:close/>
                </a:path>
                <a:path w="608330" h="608329">
                  <a:moveTo>
                    <a:pt x="484835" y="171602"/>
                  </a:moveTo>
                  <a:lnTo>
                    <a:pt x="477304" y="164122"/>
                  </a:lnTo>
                  <a:lnTo>
                    <a:pt x="458724" y="164122"/>
                  </a:lnTo>
                  <a:lnTo>
                    <a:pt x="451167" y="171602"/>
                  </a:lnTo>
                  <a:lnTo>
                    <a:pt x="451167" y="190258"/>
                  </a:lnTo>
                  <a:lnTo>
                    <a:pt x="458724" y="197739"/>
                  </a:lnTo>
                  <a:lnTo>
                    <a:pt x="477304" y="197739"/>
                  </a:lnTo>
                  <a:lnTo>
                    <a:pt x="484835" y="190258"/>
                  </a:lnTo>
                  <a:lnTo>
                    <a:pt x="484835" y="180962"/>
                  </a:lnTo>
                  <a:lnTo>
                    <a:pt x="484835" y="171602"/>
                  </a:lnTo>
                  <a:close/>
                </a:path>
                <a:path w="608330" h="608329">
                  <a:moveTo>
                    <a:pt x="484835" y="89598"/>
                  </a:moveTo>
                  <a:lnTo>
                    <a:pt x="477304" y="82054"/>
                  </a:lnTo>
                  <a:lnTo>
                    <a:pt x="458724" y="82054"/>
                  </a:lnTo>
                  <a:lnTo>
                    <a:pt x="451167" y="89598"/>
                  </a:lnTo>
                  <a:lnTo>
                    <a:pt x="451167" y="108140"/>
                  </a:lnTo>
                  <a:lnTo>
                    <a:pt x="458724" y="115722"/>
                  </a:lnTo>
                  <a:lnTo>
                    <a:pt x="477304" y="115722"/>
                  </a:lnTo>
                  <a:lnTo>
                    <a:pt x="484835" y="108140"/>
                  </a:lnTo>
                  <a:lnTo>
                    <a:pt x="484835" y="98894"/>
                  </a:lnTo>
                  <a:lnTo>
                    <a:pt x="484835" y="89598"/>
                  </a:lnTo>
                  <a:close/>
                </a:path>
                <a:path w="608330" h="608329">
                  <a:moveTo>
                    <a:pt x="484835" y="48602"/>
                  </a:moveTo>
                  <a:lnTo>
                    <a:pt x="477304" y="41008"/>
                  </a:lnTo>
                  <a:lnTo>
                    <a:pt x="458724" y="41008"/>
                  </a:lnTo>
                  <a:lnTo>
                    <a:pt x="451167" y="48602"/>
                  </a:lnTo>
                  <a:lnTo>
                    <a:pt x="451167" y="67183"/>
                  </a:lnTo>
                  <a:lnTo>
                    <a:pt x="458724" y="74663"/>
                  </a:lnTo>
                  <a:lnTo>
                    <a:pt x="477304" y="74663"/>
                  </a:lnTo>
                  <a:lnTo>
                    <a:pt x="484835" y="67183"/>
                  </a:lnTo>
                  <a:lnTo>
                    <a:pt x="484835" y="57848"/>
                  </a:lnTo>
                  <a:lnTo>
                    <a:pt x="484835" y="48602"/>
                  </a:lnTo>
                  <a:close/>
                </a:path>
                <a:path w="608330" h="608329">
                  <a:moveTo>
                    <a:pt x="525894" y="581850"/>
                  </a:moveTo>
                  <a:lnTo>
                    <a:pt x="518363" y="574243"/>
                  </a:lnTo>
                  <a:lnTo>
                    <a:pt x="499719" y="574243"/>
                  </a:lnTo>
                  <a:lnTo>
                    <a:pt x="492226" y="581850"/>
                  </a:lnTo>
                  <a:lnTo>
                    <a:pt x="492226" y="600417"/>
                  </a:lnTo>
                  <a:lnTo>
                    <a:pt x="499719" y="607949"/>
                  </a:lnTo>
                  <a:lnTo>
                    <a:pt x="518363" y="607949"/>
                  </a:lnTo>
                  <a:lnTo>
                    <a:pt x="525894" y="600417"/>
                  </a:lnTo>
                  <a:lnTo>
                    <a:pt x="525894" y="591058"/>
                  </a:lnTo>
                  <a:lnTo>
                    <a:pt x="525894" y="581850"/>
                  </a:lnTo>
                  <a:close/>
                </a:path>
                <a:path w="608330" h="608329">
                  <a:moveTo>
                    <a:pt x="525894" y="540791"/>
                  </a:moveTo>
                  <a:lnTo>
                    <a:pt x="518363" y="533285"/>
                  </a:lnTo>
                  <a:lnTo>
                    <a:pt x="499719" y="533285"/>
                  </a:lnTo>
                  <a:lnTo>
                    <a:pt x="492226" y="540791"/>
                  </a:lnTo>
                  <a:lnTo>
                    <a:pt x="492226" y="559371"/>
                  </a:lnTo>
                  <a:lnTo>
                    <a:pt x="499719" y="566902"/>
                  </a:lnTo>
                  <a:lnTo>
                    <a:pt x="518363" y="566902"/>
                  </a:lnTo>
                  <a:lnTo>
                    <a:pt x="525894" y="559371"/>
                  </a:lnTo>
                  <a:lnTo>
                    <a:pt x="525894" y="550125"/>
                  </a:lnTo>
                  <a:lnTo>
                    <a:pt x="525894" y="540791"/>
                  </a:lnTo>
                  <a:close/>
                </a:path>
                <a:path w="608330" h="608329">
                  <a:moveTo>
                    <a:pt x="525894" y="499783"/>
                  </a:moveTo>
                  <a:lnTo>
                    <a:pt x="518363" y="492239"/>
                  </a:lnTo>
                  <a:lnTo>
                    <a:pt x="499719" y="492239"/>
                  </a:lnTo>
                  <a:lnTo>
                    <a:pt x="492226" y="499783"/>
                  </a:lnTo>
                  <a:lnTo>
                    <a:pt x="492226" y="518363"/>
                  </a:lnTo>
                  <a:lnTo>
                    <a:pt x="499719" y="525843"/>
                  </a:lnTo>
                  <a:lnTo>
                    <a:pt x="518363" y="525843"/>
                  </a:lnTo>
                  <a:lnTo>
                    <a:pt x="525894" y="518363"/>
                  </a:lnTo>
                  <a:lnTo>
                    <a:pt x="525894" y="509079"/>
                  </a:lnTo>
                  <a:lnTo>
                    <a:pt x="525894" y="499783"/>
                  </a:lnTo>
                  <a:close/>
                </a:path>
                <a:path w="608330" h="608329">
                  <a:moveTo>
                    <a:pt x="525894" y="458774"/>
                  </a:moveTo>
                  <a:lnTo>
                    <a:pt x="518363" y="451167"/>
                  </a:lnTo>
                  <a:lnTo>
                    <a:pt x="499719" y="451167"/>
                  </a:lnTo>
                  <a:lnTo>
                    <a:pt x="492226" y="458774"/>
                  </a:lnTo>
                  <a:lnTo>
                    <a:pt x="492226" y="477304"/>
                  </a:lnTo>
                  <a:lnTo>
                    <a:pt x="499719" y="484886"/>
                  </a:lnTo>
                  <a:lnTo>
                    <a:pt x="518363" y="484886"/>
                  </a:lnTo>
                  <a:lnTo>
                    <a:pt x="525894" y="477304"/>
                  </a:lnTo>
                  <a:lnTo>
                    <a:pt x="525894" y="468058"/>
                  </a:lnTo>
                  <a:lnTo>
                    <a:pt x="525894" y="458774"/>
                  </a:lnTo>
                  <a:close/>
                </a:path>
                <a:path w="608330" h="608329">
                  <a:moveTo>
                    <a:pt x="525894" y="417715"/>
                  </a:moveTo>
                  <a:lnTo>
                    <a:pt x="518363" y="410248"/>
                  </a:lnTo>
                  <a:lnTo>
                    <a:pt x="499719" y="410248"/>
                  </a:lnTo>
                  <a:lnTo>
                    <a:pt x="492226" y="417715"/>
                  </a:lnTo>
                  <a:lnTo>
                    <a:pt x="492226" y="436308"/>
                  </a:lnTo>
                  <a:lnTo>
                    <a:pt x="499719" y="443839"/>
                  </a:lnTo>
                  <a:lnTo>
                    <a:pt x="518363" y="443839"/>
                  </a:lnTo>
                  <a:lnTo>
                    <a:pt x="525894" y="436308"/>
                  </a:lnTo>
                  <a:lnTo>
                    <a:pt x="525894" y="427012"/>
                  </a:lnTo>
                  <a:lnTo>
                    <a:pt x="525894" y="417715"/>
                  </a:lnTo>
                  <a:close/>
                </a:path>
                <a:path w="608330" h="608329">
                  <a:moveTo>
                    <a:pt x="525894" y="376720"/>
                  </a:moveTo>
                  <a:lnTo>
                    <a:pt x="518363" y="369189"/>
                  </a:lnTo>
                  <a:lnTo>
                    <a:pt x="499719" y="369189"/>
                  </a:lnTo>
                  <a:lnTo>
                    <a:pt x="492226" y="376720"/>
                  </a:lnTo>
                  <a:lnTo>
                    <a:pt x="492226" y="395300"/>
                  </a:lnTo>
                  <a:lnTo>
                    <a:pt x="499719" y="402831"/>
                  </a:lnTo>
                  <a:lnTo>
                    <a:pt x="518363" y="402831"/>
                  </a:lnTo>
                  <a:lnTo>
                    <a:pt x="525894" y="395300"/>
                  </a:lnTo>
                  <a:lnTo>
                    <a:pt x="525894" y="386016"/>
                  </a:lnTo>
                  <a:lnTo>
                    <a:pt x="525894" y="376720"/>
                  </a:lnTo>
                  <a:close/>
                </a:path>
                <a:path w="608330" h="608329">
                  <a:moveTo>
                    <a:pt x="525894" y="335661"/>
                  </a:moveTo>
                  <a:lnTo>
                    <a:pt x="518363" y="328129"/>
                  </a:lnTo>
                  <a:lnTo>
                    <a:pt x="499719" y="328129"/>
                  </a:lnTo>
                  <a:lnTo>
                    <a:pt x="492226" y="335661"/>
                  </a:lnTo>
                  <a:lnTo>
                    <a:pt x="492226" y="354291"/>
                  </a:lnTo>
                  <a:lnTo>
                    <a:pt x="499719" y="361823"/>
                  </a:lnTo>
                  <a:lnTo>
                    <a:pt x="518363" y="361823"/>
                  </a:lnTo>
                  <a:lnTo>
                    <a:pt x="525894" y="354291"/>
                  </a:lnTo>
                  <a:lnTo>
                    <a:pt x="525894" y="344995"/>
                  </a:lnTo>
                  <a:lnTo>
                    <a:pt x="525894" y="335661"/>
                  </a:lnTo>
                  <a:close/>
                </a:path>
                <a:path w="608330" h="608329">
                  <a:moveTo>
                    <a:pt x="525894" y="294652"/>
                  </a:moveTo>
                  <a:lnTo>
                    <a:pt x="518363" y="287121"/>
                  </a:lnTo>
                  <a:lnTo>
                    <a:pt x="499719" y="287121"/>
                  </a:lnTo>
                  <a:lnTo>
                    <a:pt x="492226" y="294652"/>
                  </a:lnTo>
                  <a:lnTo>
                    <a:pt x="492226" y="313283"/>
                  </a:lnTo>
                  <a:lnTo>
                    <a:pt x="499719" y="320789"/>
                  </a:lnTo>
                  <a:lnTo>
                    <a:pt x="518363" y="320789"/>
                  </a:lnTo>
                  <a:lnTo>
                    <a:pt x="525894" y="313283"/>
                  </a:lnTo>
                  <a:lnTo>
                    <a:pt x="525894" y="303949"/>
                  </a:lnTo>
                  <a:lnTo>
                    <a:pt x="525894" y="294652"/>
                  </a:lnTo>
                  <a:close/>
                </a:path>
                <a:path w="608330" h="608329">
                  <a:moveTo>
                    <a:pt x="566902" y="540791"/>
                  </a:moveTo>
                  <a:lnTo>
                    <a:pt x="559371" y="533285"/>
                  </a:lnTo>
                  <a:lnTo>
                    <a:pt x="540766" y="533285"/>
                  </a:lnTo>
                  <a:lnTo>
                    <a:pt x="533234" y="540791"/>
                  </a:lnTo>
                  <a:lnTo>
                    <a:pt x="533234" y="559371"/>
                  </a:lnTo>
                  <a:lnTo>
                    <a:pt x="540766" y="566902"/>
                  </a:lnTo>
                  <a:lnTo>
                    <a:pt x="559371" y="566902"/>
                  </a:lnTo>
                  <a:lnTo>
                    <a:pt x="566902" y="559371"/>
                  </a:lnTo>
                  <a:lnTo>
                    <a:pt x="566902" y="550125"/>
                  </a:lnTo>
                  <a:lnTo>
                    <a:pt x="566902" y="540791"/>
                  </a:lnTo>
                  <a:close/>
                </a:path>
                <a:path w="608330" h="608329">
                  <a:moveTo>
                    <a:pt x="566902" y="499783"/>
                  </a:moveTo>
                  <a:lnTo>
                    <a:pt x="559371" y="492239"/>
                  </a:lnTo>
                  <a:lnTo>
                    <a:pt x="540766" y="492239"/>
                  </a:lnTo>
                  <a:lnTo>
                    <a:pt x="533234" y="499783"/>
                  </a:lnTo>
                  <a:lnTo>
                    <a:pt x="533234" y="518363"/>
                  </a:lnTo>
                  <a:lnTo>
                    <a:pt x="540766" y="525843"/>
                  </a:lnTo>
                  <a:lnTo>
                    <a:pt x="559371" y="525843"/>
                  </a:lnTo>
                  <a:lnTo>
                    <a:pt x="566902" y="518363"/>
                  </a:lnTo>
                  <a:lnTo>
                    <a:pt x="566902" y="509079"/>
                  </a:lnTo>
                  <a:lnTo>
                    <a:pt x="566902" y="499783"/>
                  </a:lnTo>
                  <a:close/>
                </a:path>
                <a:path w="608330" h="608329">
                  <a:moveTo>
                    <a:pt x="566902" y="458774"/>
                  </a:moveTo>
                  <a:lnTo>
                    <a:pt x="559371" y="451167"/>
                  </a:lnTo>
                  <a:lnTo>
                    <a:pt x="540766" y="451167"/>
                  </a:lnTo>
                  <a:lnTo>
                    <a:pt x="533234" y="458774"/>
                  </a:lnTo>
                  <a:lnTo>
                    <a:pt x="533234" y="477304"/>
                  </a:lnTo>
                  <a:lnTo>
                    <a:pt x="540766" y="484886"/>
                  </a:lnTo>
                  <a:lnTo>
                    <a:pt x="559371" y="484886"/>
                  </a:lnTo>
                  <a:lnTo>
                    <a:pt x="566902" y="477304"/>
                  </a:lnTo>
                  <a:lnTo>
                    <a:pt x="566902" y="468058"/>
                  </a:lnTo>
                  <a:lnTo>
                    <a:pt x="566902" y="458774"/>
                  </a:lnTo>
                  <a:close/>
                </a:path>
                <a:path w="608330" h="608329">
                  <a:moveTo>
                    <a:pt x="566902" y="417715"/>
                  </a:moveTo>
                  <a:lnTo>
                    <a:pt x="559371" y="410248"/>
                  </a:lnTo>
                  <a:lnTo>
                    <a:pt x="540766" y="410248"/>
                  </a:lnTo>
                  <a:lnTo>
                    <a:pt x="533234" y="417715"/>
                  </a:lnTo>
                  <a:lnTo>
                    <a:pt x="533234" y="436308"/>
                  </a:lnTo>
                  <a:lnTo>
                    <a:pt x="540766" y="443839"/>
                  </a:lnTo>
                  <a:lnTo>
                    <a:pt x="559371" y="443839"/>
                  </a:lnTo>
                  <a:lnTo>
                    <a:pt x="566902" y="436308"/>
                  </a:lnTo>
                  <a:lnTo>
                    <a:pt x="566902" y="427012"/>
                  </a:lnTo>
                  <a:lnTo>
                    <a:pt x="566902" y="417715"/>
                  </a:lnTo>
                  <a:close/>
                </a:path>
                <a:path w="608330" h="608329">
                  <a:moveTo>
                    <a:pt x="566902" y="376720"/>
                  </a:moveTo>
                  <a:lnTo>
                    <a:pt x="559371" y="369189"/>
                  </a:lnTo>
                  <a:lnTo>
                    <a:pt x="540766" y="369189"/>
                  </a:lnTo>
                  <a:lnTo>
                    <a:pt x="533234" y="376720"/>
                  </a:lnTo>
                  <a:lnTo>
                    <a:pt x="533234" y="395300"/>
                  </a:lnTo>
                  <a:lnTo>
                    <a:pt x="540766" y="402831"/>
                  </a:lnTo>
                  <a:lnTo>
                    <a:pt x="559371" y="402831"/>
                  </a:lnTo>
                  <a:lnTo>
                    <a:pt x="566902" y="395300"/>
                  </a:lnTo>
                  <a:lnTo>
                    <a:pt x="566902" y="386016"/>
                  </a:lnTo>
                  <a:lnTo>
                    <a:pt x="566902" y="376720"/>
                  </a:lnTo>
                  <a:close/>
                </a:path>
                <a:path w="608330" h="608329">
                  <a:moveTo>
                    <a:pt x="607898" y="458774"/>
                  </a:moveTo>
                  <a:lnTo>
                    <a:pt x="600341" y="451167"/>
                  </a:lnTo>
                  <a:lnTo>
                    <a:pt x="581761" y="451167"/>
                  </a:lnTo>
                  <a:lnTo>
                    <a:pt x="574230" y="458774"/>
                  </a:lnTo>
                  <a:lnTo>
                    <a:pt x="574230" y="477304"/>
                  </a:lnTo>
                  <a:lnTo>
                    <a:pt x="581761" y="484886"/>
                  </a:lnTo>
                  <a:lnTo>
                    <a:pt x="600341" y="484886"/>
                  </a:lnTo>
                  <a:lnTo>
                    <a:pt x="607898" y="477304"/>
                  </a:lnTo>
                  <a:lnTo>
                    <a:pt x="607898" y="468058"/>
                  </a:lnTo>
                  <a:lnTo>
                    <a:pt x="607898" y="458774"/>
                  </a:lnTo>
                  <a:close/>
                </a:path>
                <a:path w="608330" h="608329">
                  <a:moveTo>
                    <a:pt x="607898" y="417715"/>
                  </a:moveTo>
                  <a:lnTo>
                    <a:pt x="600341" y="410248"/>
                  </a:lnTo>
                  <a:lnTo>
                    <a:pt x="581761" y="410248"/>
                  </a:lnTo>
                  <a:lnTo>
                    <a:pt x="574230" y="417715"/>
                  </a:lnTo>
                  <a:lnTo>
                    <a:pt x="574230" y="436308"/>
                  </a:lnTo>
                  <a:lnTo>
                    <a:pt x="581761" y="443839"/>
                  </a:lnTo>
                  <a:lnTo>
                    <a:pt x="600341" y="443839"/>
                  </a:lnTo>
                  <a:lnTo>
                    <a:pt x="607898" y="436308"/>
                  </a:lnTo>
                  <a:lnTo>
                    <a:pt x="607898" y="427012"/>
                  </a:lnTo>
                  <a:lnTo>
                    <a:pt x="607898" y="417715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8266" y="5698680"/>
              <a:ext cx="1264285" cy="935990"/>
            </a:xfrm>
            <a:custGeom>
              <a:avLst/>
              <a:gdLst/>
              <a:ahLst/>
              <a:cxnLst/>
              <a:rect l="l" t="t" r="r" b="b"/>
              <a:pathLst>
                <a:path w="1264285" h="935990">
                  <a:moveTo>
                    <a:pt x="33616" y="335648"/>
                  </a:moveTo>
                  <a:lnTo>
                    <a:pt x="26111" y="328104"/>
                  </a:lnTo>
                  <a:lnTo>
                    <a:pt x="7518" y="328104"/>
                  </a:lnTo>
                  <a:lnTo>
                    <a:pt x="0" y="335648"/>
                  </a:lnTo>
                  <a:lnTo>
                    <a:pt x="0" y="354241"/>
                  </a:lnTo>
                  <a:lnTo>
                    <a:pt x="7518" y="361772"/>
                  </a:lnTo>
                  <a:lnTo>
                    <a:pt x="26111" y="361772"/>
                  </a:lnTo>
                  <a:lnTo>
                    <a:pt x="33616" y="354241"/>
                  </a:lnTo>
                  <a:lnTo>
                    <a:pt x="33616" y="344944"/>
                  </a:lnTo>
                  <a:lnTo>
                    <a:pt x="33616" y="335648"/>
                  </a:lnTo>
                  <a:close/>
                </a:path>
                <a:path w="1264285" h="935990">
                  <a:moveTo>
                    <a:pt x="33616" y="48514"/>
                  </a:moveTo>
                  <a:lnTo>
                    <a:pt x="26111" y="41008"/>
                  </a:lnTo>
                  <a:lnTo>
                    <a:pt x="7518" y="41008"/>
                  </a:lnTo>
                  <a:lnTo>
                    <a:pt x="0" y="48514"/>
                  </a:lnTo>
                  <a:lnTo>
                    <a:pt x="0" y="67119"/>
                  </a:lnTo>
                  <a:lnTo>
                    <a:pt x="7518" y="74663"/>
                  </a:lnTo>
                  <a:lnTo>
                    <a:pt x="26111" y="74663"/>
                  </a:lnTo>
                  <a:lnTo>
                    <a:pt x="33616" y="67119"/>
                  </a:lnTo>
                  <a:lnTo>
                    <a:pt x="33616" y="57823"/>
                  </a:lnTo>
                  <a:lnTo>
                    <a:pt x="33616" y="48514"/>
                  </a:lnTo>
                  <a:close/>
                </a:path>
                <a:path w="1264285" h="935990">
                  <a:moveTo>
                    <a:pt x="33616" y="7505"/>
                  </a:moveTo>
                  <a:lnTo>
                    <a:pt x="26111" y="0"/>
                  </a:lnTo>
                  <a:lnTo>
                    <a:pt x="7518" y="0"/>
                  </a:lnTo>
                  <a:lnTo>
                    <a:pt x="0" y="7505"/>
                  </a:lnTo>
                  <a:lnTo>
                    <a:pt x="0" y="26123"/>
                  </a:lnTo>
                  <a:lnTo>
                    <a:pt x="7518" y="33629"/>
                  </a:lnTo>
                  <a:lnTo>
                    <a:pt x="26111" y="33629"/>
                  </a:lnTo>
                  <a:lnTo>
                    <a:pt x="33616" y="26123"/>
                  </a:lnTo>
                  <a:lnTo>
                    <a:pt x="33616" y="16789"/>
                  </a:lnTo>
                  <a:lnTo>
                    <a:pt x="33616" y="7505"/>
                  </a:lnTo>
                  <a:close/>
                </a:path>
                <a:path w="1264285" h="935990">
                  <a:moveTo>
                    <a:pt x="74663" y="376643"/>
                  </a:moveTo>
                  <a:lnTo>
                    <a:pt x="67106" y="369176"/>
                  </a:lnTo>
                  <a:lnTo>
                    <a:pt x="48526" y="369176"/>
                  </a:lnTo>
                  <a:lnTo>
                    <a:pt x="41008" y="376643"/>
                  </a:lnTo>
                  <a:lnTo>
                    <a:pt x="41008" y="395274"/>
                  </a:lnTo>
                  <a:lnTo>
                    <a:pt x="48526" y="402805"/>
                  </a:lnTo>
                  <a:lnTo>
                    <a:pt x="67106" y="402805"/>
                  </a:lnTo>
                  <a:lnTo>
                    <a:pt x="74663" y="395274"/>
                  </a:lnTo>
                  <a:lnTo>
                    <a:pt x="74663" y="385940"/>
                  </a:lnTo>
                  <a:lnTo>
                    <a:pt x="74663" y="376643"/>
                  </a:lnTo>
                  <a:close/>
                </a:path>
                <a:path w="1264285" h="935990">
                  <a:moveTo>
                    <a:pt x="74663" y="48514"/>
                  </a:moveTo>
                  <a:lnTo>
                    <a:pt x="67106" y="41008"/>
                  </a:lnTo>
                  <a:lnTo>
                    <a:pt x="48526" y="41008"/>
                  </a:lnTo>
                  <a:lnTo>
                    <a:pt x="41008" y="48514"/>
                  </a:lnTo>
                  <a:lnTo>
                    <a:pt x="41008" y="67119"/>
                  </a:lnTo>
                  <a:lnTo>
                    <a:pt x="48526" y="74663"/>
                  </a:lnTo>
                  <a:lnTo>
                    <a:pt x="67106" y="74663"/>
                  </a:lnTo>
                  <a:lnTo>
                    <a:pt x="74663" y="67119"/>
                  </a:lnTo>
                  <a:lnTo>
                    <a:pt x="74663" y="57823"/>
                  </a:lnTo>
                  <a:lnTo>
                    <a:pt x="74663" y="48514"/>
                  </a:lnTo>
                  <a:close/>
                </a:path>
                <a:path w="1264285" h="935990">
                  <a:moveTo>
                    <a:pt x="115697" y="130556"/>
                  </a:moveTo>
                  <a:lnTo>
                    <a:pt x="108127" y="122999"/>
                  </a:lnTo>
                  <a:lnTo>
                    <a:pt x="89585" y="122999"/>
                  </a:lnTo>
                  <a:lnTo>
                    <a:pt x="82054" y="130556"/>
                  </a:lnTo>
                  <a:lnTo>
                    <a:pt x="82054" y="149148"/>
                  </a:lnTo>
                  <a:lnTo>
                    <a:pt x="89585" y="156692"/>
                  </a:lnTo>
                  <a:lnTo>
                    <a:pt x="108127" y="156692"/>
                  </a:lnTo>
                  <a:lnTo>
                    <a:pt x="115697" y="149148"/>
                  </a:lnTo>
                  <a:lnTo>
                    <a:pt x="115697" y="139852"/>
                  </a:lnTo>
                  <a:lnTo>
                    <a:pt x="115697" y="130556"/>
                  </a:lnTo>
                  <a:close/>
                </a:path>
                <a:path w="1264285" h="935990">
                  <a:moveTo>
                    <a:pt x="115697" y="89560"/>
                  </a:moveTo>
                  <a:lnTo>
                    <a:pt x="108127" y="81991"/>
                  </a:lnTo>
                  <a:lnTo>
                    <a:pt x="89585" y="81991"/>
                  </a:lnTo>
                  <a:lnTo>
                    <a:pt x="82054" y="89560"/>
                  </a:lnTo>
                  <a:lnTo>
                    <a:pt x="82054" y="108127"/>
                  </a:lnTo>
                  <a:lnTo>
                    <a:pt x="89585" y="115684"/>
                  </a:lnTo>
                  <a:lnTo>
                    <a:pt x="108127" y="115684"/>
                  </a:lnTo>
                  <a:lnTo>
                    <a:pt x="115697" y="108127"/>
                  </a:lnTo>
                  <a:lnTo>
                    <a:pt x="115697" y="98831"/>
                  </a:lnTo>
                  <a:lnTo>
                    <a:pt x="115697" y="89560"/>
                  </a:lnTo>
                  <a:close/>
                </a:path>
                <a:path w="1264285" h="935990">
                  <a:moveTo>
                    <a:pt x="115697" y="48514"/>
                  </a:moveTo>
                  <a:lnTo>
                    <a:pt x="108127" y="41008"/>
                  </a:lnTo>
                  <a:lnTo>
                    <a:pt x="89585" y="41008"/>
                  </a:lnTo>
                  <a:lnTo>
                    <a:pt x="82054" y="48514"/>
                  </a:lnTo>
                  <a:lnTo>
                    <a:pt x="82054" y="67119"/>
                  </a:lnTo>
                  <a:lnTo>
                    <a:pt x="89585" y="74663"/>
                  </a:lnTo>
                  <a:lnTo>
                    <a:pt x="108127" y="74663"/>
                  </a:lnTo>
                  <a:lnTo>
                    <a:pt x="115697" y="67119"/>
                  </a:lnTo>
                  <a:lnTo>
                    <a:pt x="115697" y="57823"/>
                  </a:lnTo>
                  <a:lnTo>
                    <a:pt x="115697" y="48514"/>
                  </a:lnTo>
                  <a:close/>
                </a:path>
                <a:path w="1264285" h="935990">
                  <a:moveTo>
                    <a:pt x="156705" y="458749"/>
                  </a:moveTo>
                  <a:lnTo>
                    <a:pt x="149174" y="451154"/>
                  </a:lnTo>
                  <a:lnTo>
                    <a:pt x="130594" y="451154"/>
                  </a:lnTo>
                  <a:lnTo>
                    <a:pt x="123063" y="458749"/>
                  </a:lnTo>
                  <a:lnTo>
                    <a:pt x="123063" y="477329"/>
                  </a:lnTo>
                  <a:lnTo>
                    <a:pt x="130594" y="484809"/>
                  </a:lnTo>
                  <a:lnTo>
                    <a:pt x="149174" y="484809"/>
                  </a:lnTo>
                  <a:lnTo>
                    <a:pt x="156705" y="477329"/>
                  </a:lnTo>
                  <a:lnTo>
                    <a:pt x="156705" y="467995"/>
                  </a:lnTo>
                  <a:lnTo>
                    <a:pt x="156705" y="458749"/>
                  </a:lnTo>
                  <a:close/>
                </a:path>
                <a:path w="1264285" h="935990">
                  <a:moveTo>
                    <a:pt x="156705" y="130556"/>
                  </a:moveTo>
                  <a:lnTo>
                    <a:pt x="149174" y="122999"/>
                  </a:lnTo>
                  <a:lnTo>
                    <a:pt x="130594" y="122999"/>
                  </a:lnTo>
                  <a:lnTo>
                    <a:pt x="123063" y="130556"/>
                  </a:lnTo>
                  <a:lnTo>
                    <a:pt x="123063" y="149148"/>
                  </a:lnTo>
                  <a:lnTo>
                    <a:pt x="130594" y="156692"/>
                  </a:lnTo>
                  <a:lnTo>
                    <a:pt x="149174" y="156692"/>
                  </a:lnTo>
                  <a:lnTo>
                    <a:pt x="156705" y="149148"/>
                  </a:lnTo>
                  <a:lnTo>
                    <a:pt x="156705" y="139852"/>
                  </a:lnTo>
                  <a:lnTo>
                    <a:pt x="156705" y="130556"/>
                  </a:lnTo>
                  <a:close/>
                </a:path>
                <a:path w="1264285" h="935990">
                  <a:moveTo>
                    <a:pt x="197700" y="499745"/>
                  </a:moveTo>
                  <a:lnTo>
                    <a:pt x="190220" y="492201"/>
                  </a:lnTo>
                  <a:lnTo>
                    <a:pt x="171589" y="492201"/>
                  </a:lnTo>
                  <a:lnTo>
                    <a:pt x="164058" y="499745"/>
                  </a:lnTo>
                  <a:lnTo>
                    <a:pt x="164058" y="518287"/>
                  </a:lnTo>
                  <a:lnTo>
                    <a:pt x="171589" y="525868"/>
                  </a:lnTo>
                  <a:lnTo>
                    <a:pt x="190220" y="525868"/>
                  </a:lnTo>
                  <a:lnTo>
                    <a:pt x="197700" y="518287"/>
                  </a:lnTo>
                  <a:lnTo>
                    <a:pt x="197700" y="509041"/>
                  </a:lnTo>
                  <a:lnTo>
                    <a:pt x="197700" y="499745"/>
                  </a:lnTo>
                  <a:close/>
                </a:path>
                <a:path w="1264285" h="935990">
                  <a:moveTo>
                    <a:pt x="238709" y="499745"/>
                  </a:moveTo>
                  <a:lnTo>
                    <a:pt x="231228" y="492201"/>
                  </a:lnTo>
                  <a:lnTo>
                    <a:pt x="212610" y="492201"/>
                  </a:lnTo>
                  <a:lnTo>
                    <a:pt x="205054" y="499745"/>
                  </a:lnTo>
                  <a:lnTo>
                    <a:pt x="205054" y="518287"/>
                  </a:lnTo>
                  <a:lnTo>
                    <a:pt x="212610" y="525868"/>
                  </a:lnTo>
                  <a:lnTo>
                    <a:pt x="231228" y="525868"/>
                  </a:lnTo>
                  <a:lnTo>
                    <a:pt x="238709" y="518287"/>
                  </a:lnTo>
                  <a:lnTo>
                    <a:pt x="238709" y="509041"/>
                  </a:lnTo>
                  <a:lnTo>
                    <a:pt x="238709" y="499745"/>
                  </a:lnTo>
                  <a:close/>
                </a:path>
                <a:path w="1264285" h="935990">
                  <a:moveTo>
                    <a:pt x="279768" y="499745"/>
                  </a:moveTo>
                  <a:lnTo>
                    <a:pt x="272237" y="492201"/>
                  </a:lnTo>
                  <a:lnTo>
                    <a:pt x="253657" y="492201"/>
                  </a:lnTo>
                  <a:lnTo>
                    <a:pt x="246100" y="499745"/>
                  </a:lnTo>
                  <a:lnTo>
                    <a:pt x="246100" y="518287"/>
                  </a:lnTo>
                  <a:lnTo>
                    <a:pt x="253657" y="525868"/>
                  </a:lnTo>
                  <a:lnTo>
                    <a:pt x="272237" y="525868"/>
                  </a:lnTo>
                  <a:lnTo>
                    <a:pt x="279768" y="518287"/>
                  </a:lnTo>
                  <a:lnTo>
                    <a:pt x="279768" y="509041"/>
                  </a:lnTo>
                  <a:lnTo>
                    <a:pt x="279768" y="499745"/>
                  </a:lnTo>
                  <a:close/>
                </a:path>
                <a:path w="1264285" h="935990">
                  <a:moveTo>
                    <a:pt x="279768" y="417703"/>
                  </a:moveTo>
                  <a:lnTo>
                    <a:pt x="272237" y="410146"/>
                  </a:lnTo>
                  <a:lnTo>
                    <a:pt x="253657" y="410146"/>
                  </a:lnTo>
                  <a:lnTo>
                    <a:pt x="246100" y="417703"/>
                  </a:lnTo>
                  <a:lnTo>
                    <a:pt x="246100" y="436283"/>
                  </a:lnTo>
                  <a:lnTo>
                    <a:pt x="253657" y="443852"/>
                  </a:lnTo>
                  <a:lnTo>
                    <a:pt x="272237" y="443852"/>
                  </a:lnTo>
                  <a:lnTo>
                    <a:pt x="279768" y="436283"/>
                  </a:lnTo>
                  <a:lnTo>
                    <a:pt x="279768" y="426986"/>
                  </a:lnTo>
                  <a:lnTo>
                    <a:pt x="279768" y="417703"/>
                  </a:lnTo>
                  <a:close/>
                </a:path>
                <a:path w="1264285" h="935990">
                  <a:moveTo>
                    <a:pt x="320763" y="909929"/>
                  </a:moveTo>
                  <a:lnTo>
                    <a:pt x="313232" y="902385"/>
                  </a:lnTo>
                  <a:lnTo>
                    <a:pt x="294652" y="902385"/>
                  </a:lnTo>
                  <a:lnTo>
                    <a:pt x="287108" y="909929"/>
                  </a:lnTo>
                  <a:lnTo>
                    <a:pt x="287108" y="928509"/>
                  </a:lnTo>
                  <a:lnTo>
                    <a:pt x="294652" y="935990"/>
                  </a:lnTo>
                  <a:lnTo>
                    <a:pt x="313232" y="935990"/>
                  </a:lnTo>
                  <a:lnTo>
                    <a:pt x="320763" y="928509"/>
                  </a:lnTo>
                  <a:lnTo>
                    <a:pt x="320763" y="919226"/>
                  </a:lnTo>
                  <a:lnTo>
                    <a:pt x="320763" y="909929"/>
                  </a:lnTo>
                  <a:close/>
                </a:path>
                <a:path w="1264285" h="935990">
                  <a:moveTo>
                    <a:pt x="320763" y="868921"/>
                  </a:moveTo>
                  <a:lnTo>
                    <a:pt x="313232" y="861314"/>
                  </a:lnTo>
                  <a:lnTo>
                    <a:pt x="294652" y="861314"/>
                  </a:lnTo>
                  <a:lnTo>
                    <a:pt x="287108" y="868921"/>
                  </a:lnTo>
                  <a:lnTo>
                    <a:pt x="287108" y="887450"/>
                  </a:lnTo>
                  <a:lnTo>
                    <a:pt x="294652" y="895032"/>
                  </a:lnTo>
                  <a:lnTo>
                    <a:pt x="313232" y="895032"/>
                  </a:lnTo>
                  <a:lnTo>
                    <a:pt x="320763" y="887450"/>
                  </a:lnTo>
                  <a:lnTo>
                    <a:pt x="320763" y="878205"/>
                  </a:lnTo>
                  <a:lnTo>
                    <a:pt x="320763" y="868921"/>
                  </a:lnTo>
                  <a:close/>
                </a:path>
                <a:path w="1264285" h="935990">
                  <a:moveTo>
                    <a:pt x="320763" y="827862"/>
                  </a:moveTo>
                  <a:lnTo>
                    <a:pt x="313232" y="820394"/>
                  </a:lnTo>
                  <a:lnTo>
                    <a:pt x="294652" y="820394"/>
                  </a:lnTo>
                  <a:lnTo>
                    <a:pt x="287108" y="827862"/>
                  </a:lnTo>
                  <a:lnTo>
                    <a:pt x="287108" y="846455"/>
                  </a:lnTo>
                  <a:lnTo>
                    <a:pt x="294652" y="853986"/>
                  </a:lnTo>
                  <a:lnTo>
                    <a:pt x="313232" y="853986"/>
                  </a:lnTo>
                  <a:lnTo>
                    <a:pt x="320763" y="846455"/>
                  </a:lnTo>
                  <a:lnTo>
                    <a:pt x="320763" y="837158"/>
                  </a:lnTo>
                  <a:lnTo>
                    <a:pt x="320763" y="827862"/>
                  </a:lnTo>
                  <a:close/>
                </a:path>
                <a:path w="1264285" h="935990">
                  <a:moveTo>
                    <a:pt x="320763" y="786866"/>
                  </a:moveTo>
                  <a:lnTo>
                    <a:pt x="313232" y="779335"/>
                  </a:lnTo>
                  <a:lnTo>
                    <a:pt x="294652" y="779335"/>
                  </a:lnTo>
                  <a:lnTo>
                    <a:pt x="287108" y="786866"/>
                  </a:lnTo>
                  <a:lnTo>
                    <a:pt x="287108" y="805446"/>
                  </a:lnTo>
                  <a:lnTo>
                    <a:pt x="294652" y="812977"/>
                  </a:lnTo>
                  <a:lnTo>
                    <a:pt x="313232" y="812977"/>
                  </a:lnTo>
                  <a:lnTo>
                    <a:pt x="320763" y="805446"/>
                  </a:lnTo>
                  <a:lnTo>
                    <a:pt x="320763" y="796163"/>
                  </a:lnTo>
                  <a:lnTo>
                    <a:pt x="320763" y="786866"/>
                  </a:lnTo>
                  <a:close/>
                </a:path>
                <a:path w="1264285" h="935990">
                  <a:moveTo>
                    <a:pt x="361772" y="868921"/>
                  </a:moveTo>
                  <a:lnTo>
                    <a:pt x="354279" y="861314"/>
                  </a:lnTo>
                  <a:lnTo>
                    <a:pt x="335635" y="861314"/>
                  </a:lnTo>
                  <a:lnTo>
                    <a:pt x="328104" y="868921"/>
                  </a:lnTo>
                  <a:lnTo>
                    <a:pt x="328104" y="887450"/>
                  </a:lnTo>
                  <a:lnTo>
                    <a:pt x="335635" y="895032"/>
                  </a:lnTo>
                  <a:lnTo>
                    <a:pt x="354279" y="895032"/>
                  </a:lnTo>
                  <a:lnTo>
                    <a:pt x="361772" y="887450"/>
                  </a:lnTo>
                  <a:lnTo>
                    <a:pt x="361772" y="878205"/>
                  </a:lnTo>
                  <a:lnTo>
                    <a:pt x="361772" y="868921"/>
                  </a:lnTo>
                  <a:close/>
                </a:path>
                <a:path w="1264285" h="935990">
                  <a:moveTo>
                    <a:pt x="361772" y="827862"/>
                  </a:moveTo>
                  <a:lnTo>
                    <a:pt x="354279" y="820394"/>
                  </a:lnTo>
                  <a:lnTo>
                    <a:pt x="335635" y="820394"/>
                  </a:lnTo>
                  <a:lnTo>
                    <a:pt x="328104" y="827862"/>
                  </a:lnTo>
                  <a:lnTo>
                    <a:pt x="328104" y="846455"/>
                  </a:lnTo>
                  <a:lnTo>
                    <a:pt x="335635" y="853986"/>
                  </a:lnTo>
                  <a:lnTo>
                    <a:pt x="354279" y="853986"/>
                  </a:lnTo>
                  <a:lnTo>
                    <a:pt x="361772" y="846455"/>
                  </a:lnTo>
                  <a:lnTo>
                    <a:pt x="361772" y="837158"/>
                  </a:lnTo>
                  <a:lnTo>
                    <a:pt x="361772" y="827862"/>
                  </a:lnTo>
                  <a:close/>
                </a:path>
                <a:path w="1264285" h="935990">
                  <a:moveTo>
                    <a:pt x="361772" y="786866"/>
                  </a:moveTo>
                  <a:lnTo>
                    <a:pt x="354279" y="779335"/>
                  </a:lnTo>
                  <a:lnTo>
                    <a:pt x="335635" y="779335"/>
                  </a:lnTo>
                  <a:lnTo>
                    <a:pt x="328104" y="786866"/>
                  </a:lnTo>
                  <a:lnTo>
                    <a:pt x="328104" y="805446"/>
                  </a:lnTo>
                  <a:lnTo>
                    <a:pt x="335635" y="812977"/>
                  </a:lnTo>
                  <a:lnTo>
                    <a:pt x="354279" y="812977"/>
                  </a:lnTo>
                  <a:lnTo>
                    <a:pt x="361772" y="805446"/>
                  </a:lnTo>
                  <a:lnTo>
                    <a:pt x="361772" y="796163"/>
                  </a:lnTo>
                  <a:lnTo>
                    <a:pt x="361772" y="786866"/>
                  </a:lnTo>
                  <a:close/>
                </a:path>
                <a:path w="1264285" h="935990">
                  <a:moveTo>
                    <a:pt x="361772" y="540766"/>
                  </a:moveTo>
                  <a:lnTo>
                    <a:pt x="354279" y="533209"/>
                  </a:lnTo>
                  <a:lnTo>
                    <a:pt x="335635" y="533209"/>
                  </a:lnTo>
                  <a:lnTo>
                    <a:pt x="328104" y="540766"/>
                  </a:lnTo>
                  <a:lnTo>
                    <a:pt x="328104" y="559333"/>
                  </a:lnTo>
                  <a:lnTo>
                    <a:pt x="335635" y="566826"/>
                  </a:lnTo>
                  <a:lnTo>
                    <a:pt x="354279" y="566826"/>
                  </a:lnTo>
                  <a:lnTo>
                    <a:pt x="361772" y="559333"/>
                  </a:lnTo>
                  <a:lnTo>
                    <a:pt x="361772" y="549998"/>
                  </a:lnTo>
                  <a:lnTo>
                    <a:pt x="361772" y="540766"/>
                  </a:lnTo>
                  <a:close/>
                </a:path>
                <a:path w="1264285" h="935990">
                  <a:moveTo>
                    <a:pt x="402780" y="868921"/>
                  </a:moveTo>
                  <a:lnTo>
                    <a:pt x="395274" y="861314"/>
                  </a:lnTo>
                  <a:lnTo>
                    <a:pt x="376694" y="861314"/>
                  </a:lnTo>
                  <a:lnTo>
                    <a:pt x="369163" y="868921"/>
                  </a:lnTo>
                  <a:lnTo>
                    <a:pt x="369163" y="887450"/>
                  </a:lnTo>
                  <a:lnTo>
                    <a:pt x="376694" y="895032"/>
                  </a:lnTo>
                  <a:lnTo>
                    <a:pt x="395274" y="895032"/>
                  </a:lnTo>
                  <a:lnTo>
                    <a:pt x="402780" y="887450"/>
                  </a:lnTo>
                  <a:lnTo>
                    <a:pt x="402780" y="878205"/>
                  </a:lnTo>
                  <a:lnTo>
                    <a:pt x="402780" y="868921"/>
                  </a:lnTo>
                  <a:close/>
                </a:path>
                <a:path w="1264285" h="935990">
                  <a:moveTo>
                    <a:pt x="402780" y="827862"/>
                  </a:moveTo>
                  <a:lnTo>
                    <a:pt x="395274" y="820394"/>
                  </a:lnTo>
                  <a:lnTo>
                    <a:pt x="376694" y="820394"/>
                  </a:lnTo>
                  <a:lnTo>
                    <a:pt x="369163" y="827862"/>
                  </a:lnTo>
                  <a:lnTo>
                    <a:pt x="369163" y="846455"/>
                  </a:lnTo>
                  <a:lnTo>
                    <a:pt x="376694" y="853986"/>
                  </a:lnTo>
                  <a:lnTo>
                    <a:pt x="395274" y="853986"/>
                  </a:lnTo>
                  <a:lnTo>
                    <a:pt x="402780" y="846455"/>
                  </a:lnTo>
                  <a:lnTo>
                    <a:pt x="402780" y="837158"/>
                  </a:lnTo>
                  <a:lnTo>
                    <a:pt x="402780" y="827862"/>
                  </a:lnTo>
                  <a:close/>
                </a:path>
                <a:path w="1264285" h="935990">
                  <a:moveTo>
                    <a:pt x="402780" y="786866"/>
                  </a:moveTo>
                  <a:lnTo>
                    <a:pt x="395274" y="779335"/>
                  </a:lnTo>
                  <a:lnTo>
                    <a:pt x="376694" y="779335"/>
                  </a:lnTo>
                  <a:lnTo>
                    <a:pt x="369163" y="786866"/>
                  </a:lnTo>
                  <a:lnTo>
                    <a:pt x="369163" y="805446"/>
                  </a:lnTo>
                  <a:lnTo>
                    <a:pt x="376694" y="812977"/>
                  </a:lnTo>
                  <a:lnTo>
                    <a:pt x="395274" y="812977"/>
                  </a:lnTo>
                  <a:lnTo>
                    <a:pt x="402780" y="805446"/>
                  </a:lnTo>
                  <a:lnTo>
                    <a:pt x="402780" y="796163"/>
                  </a:lnTo>
                  <a:lnTo>
                    <a:pt x="402780" y="786866"/>
                  </a:lnTo>
                  <a:close/>
                </a:path>
                <a:path w="1264285" h="935990">
                  <a:moveTo>
                    <a:pt x="402780" y="540766"/>
                  </a:moveTo>
                  <a:lnTo>
                    <a:pt x="395274" y="533209"/>
                  </a:lnTo>
                  <a:lnTo>
                    <a:pt x="376694" y="533209"/>
                  </a:lnTo>
                  <a:lnTo>
                    <a:pt x="369163" y="540766"/>
                  </a:lnTo>
                  <a:lnTo>
                    <a:pt x="369163" y="559333"/>
                  </a:lnTo>
                  <a:lnTo>
                    <a:pt x="376694" y="566826"/>
                  </a:lnTo>
                  <a:lnTo>
                    <a:pt x="395274" y="566826"/>
                  </a:lnTo>
                  <a:lnTo>
                    <a:pt x="402780" y="559333"/>
                  </a:lnTo>
                  <a:lnTo>
                    <a:pt x="402780" y="549998"/>
                  </a:lnTo>
                  <a:lnTo>
                    <a:pt x="402780" y="540766"/>
                  </a:lnTo>
                  <a:close/>
                </a:path>
                <a:path w="1264285" h="935990">
                  <a:moveTo>
                    <a:pt x="402780" y="458749"/>
                  </a:moveTo>
                  <a:lnTo>
                    <a:pt x="395274" y="451154"/>
                  </a:lnTo>
                  <a:lnTo>
                    <a:pt x="376694" y="451154"/>
                  </a:lnTo>
                  <a:lnTo>
                    <a:pt x="369163" y="458749"/>
                  </a:lnTo>
                  <a:lnTo>
                    <a:pt x="369163" y="477329"/>
                  </a:lnTo>
                  <a:lnTo>
                    <a:pt x="376694" y="484809"/>
                  </a:lnTo>
                  <a:lnTo>
                    <a:pt x="395274" y="484809"/>
                  </a:lnTo>
                  <a:lnTo>
                    <a:pt x="402780" y="477329"/>
                  </a:lnTo>
                  <a:lnTo>
                    <a:pt x="402780" y="467995"/>
                  </a:lnTo>
                  <a:lnTo>
                    <a:pt x="402780" y="458749"/>
                  </a:lnTo>
                  <a:close/>
                </a:path>
                <a:path w="1264285" h="935990">
                  <a:moveTo>
                    <a:pt x="443826" y="868921"/>
                  </a:moveTo>
                  <a:lnTo>
                    <a:pt x="436270" y="861314"/>
                  </a:lnTo>
                  <a:lnTo>
                    <a:pt x="417703" y="861314"/>
                  </a:lnTo>
                  <a:lnTo>
                    <a:pt x="410171" y="868921"/>
                  </a:lnTo>
                  <a:lnTo>
                    <a:pt x="410171" y="887450"/>
                  </a:lnTo>
                  <a:lnTo>
                    <a:pt x="417703" y="895032"/>
                  </a:lnTo>
                  <a:lnTo>
                    <a:pt x="436270" y="895032"/>
                  </a:lnTo>
                  <a:lnTo>
                    <a:pt x="443826" y="887450"/>
                  </a:lnTo>
                  <a:lnTo>
                    <a:pt x="443826" y="878205"/>
                  </a:lnTo>
                  <a:lnTo>
                    <a:pt x="443826" y="868921"/>
                  </a:lnTo>
                  <a:close/>
                </a:path>
                <a:path w="1264285" h="935990">
                  <a:moveTo>
                    <a:pt x="443826" y="827862"/>
                  </a:moveTo>
                  <a:lnTo>
                    <a:pt x="436270" y="820394"/>
                  </a:lnTo>
                  <a:lnTo>
                    <a:pt x="417703" y="820394"/>
                  </a:lnTo>
                  <a:lnTo>
                    <a:pt x="410171" y="827862"/>
                  </a:lnTo>
                  <a:lnTo>
                    <a:pt x="410171" y="846455"/>
                  </a:lnTo>
                  <a:lnTo>
                    <a:pt x="417703" y="853986"/>
                  </a:lnTo>
                  <a:lnTo>
                    <a:pt x="436270" y="853986"/>
                  </a:lnTo>
                  <a:lnTo>
                    <a:pt x="443826" y="846455"/>
                  </a:lnTo>
                  <a:lnTo>
                    <a:pt x="443826" y="837158"/>
                  </a:lnTo>
                  <a:lnTo>
                    <a:pt x="443826" y="827862"/>
                  </a:lnTo>
                  <a:close/>
                </a:path>
                <a:path w="1264285" h="935990">
                  <a:moveTo>
                    <a:pt x="443826" y="786866"/>
                  </a:moveTo>
                  <a:lnTo>
                    <a:pt x="436270" y="779335"/>
                  </a:lnTo>
                  <a:lnTo>
                    <a:pt x="417703" y="779335"/>
                  </a:lnTo>
                  <a:lnTo>
                    <a:pt x="410171" y="786866"/>
                  </a:lnTo>
                  <a:lnTo>
                    <a:pt x="410171" y="805446"/>
                  </a:lnTo>
                  <a:lnTo>
                    <a:pt x="417703" y="812977"/>
                  </a:lnTo>
                  <a:lnTo>
                    <a:pt x="436270" y="812977"/>
                  </a:lnTo>
                  <a:lnTo>
                    <a:pt x="443826" y="805446"/>
                  </a:lnTo>
                  <a:lnTo>
                    <a:pt x="443826" y="796163"/>
                  </a:lnTo>
                  <a:lnTo>
                    <a:pt x="443826" y="786866"/>
                  </a:lnTo>
                  <a:close/>
                </a:path>
                <a:path w="1264285" h="935990">
                  <a:moveTo>
                    <a:pt x="443826" y="745807"/>
                  </a:moveTo>
                  <a:lnTo>
                    <a:pt x="436270" y="738276"/>
                  </a:lnTo>
                  <a:lnTo>
                    <a:pt x="417703" y="738276"/>
                  </a:lnTo>
                  <a:lnTo>
                    <a:pt x="410171" y="745807"/>
                  </a:lnTo>
                  <a:lnTo>
                    <a:pt x="410171" y="764438"/>
                  </a:lnTo>
                  <a:lnTo>
                    <a:pt x="417703" y="771969"/>
                  </a:lnTo>
                  <a:lnTo>
                    <a:pt x="436270" y="771969"/>
                  </a:lnTo>
                  <a:lnTo>
                    <a:pt x="443826" y="764438"/>
                  </a:lnTo>
                  <a:lnTo>
                    <a:pt x="443826" y="755142"/>
                  </a:lnTo>
                  <a:lnTo>
                    <a:pt x="443826" y="745807"/>
                  </a:lnTo>
                  <a:close/>
                </a:path>
                <a:path w="1264285" h="935990">
                  <a:moveTo>
                    <a:pt x="443826" y="540766"/>
                  </a:moveTo>
                  <a:lnTo>
                    <a:pt x="436270" y="533209"/>
                  </a:lnTo>
                  <a:lnTo>
                    <a:pt x="417703" y="533209"/>
                  </a:lnTo>
                  <a:lnTo>
                    <a:pt x="410171" y="540766"/>
                  </a:lnTo>
                  <a:lnTo>
                    <a:pt x="410171" y="559333"/>
                  </a:lnTo>
                  <a:lnTo>
                    <a:pt x="417703" y="566826"/>
                  </a:lnTo>
                  <a:lnTo>
                    <a:pt x="436270" y="566826"/>
                  </a:lnTo>
                  <a:lnTo>
                    <a:pt x="443826" y="559333"/>
                  </a:lnTo>
                  <a:lnTo>
                    <a:pt x="443826" y="549998"/>
                  </a:lnTo>
                  <a:lnTo>
                    <a:pt x="443826" y="540766"/>
                  </a:lnTo>
                  <a:close/>
                </a:path>
                <a:path w="1264285" h="935990">
                  <a:moveTo>
                    <a:pt x="484886" y="868921"/>
                  </a:moveTo>
                  <a:lnTo>
                    <a:pt x="477329" y="861314"/>
                  </a:lnTo>
                  <a:lnTo>
                    <a:pt x="458711" y="861314"/>
                  </a:lnTo>
                  <a:lnTo>
                    <a:pt x="451167" y="868921"/>
                  </a:lnTo>
                  <a:lnTo>
                    <a:pt x="451167" y="887450"/>
                  </a:lnTo>
                  <a:lnTo>
                    <a:pt x="458711" y="895032"/>
                  </a:lnTo>
                  <a:lnTo>
                    <a:pt x="477329" y="895032"/>
                  </a:lnTo>
                  <a:lnTo>
                    <a:pt x="484886" y="887450"/>
                  </a:lnTo>
                  <a:lnTo>
                    <a:pt x="484886" y="878205"/>
                  </a:lnTo>
                  <a:lnTo>
                    <a:pt x="484886" y="868921"/>
                  </a:lnTo>
                  <a:close/>
                </a:path>
                <a:path w="1264285" h="935990">
                  <a:moveTo>
                    <a:pt x="484886" y="827862"/>
                  </a:moveTo>
                  <a:lnTo>
                    <a:pt x="477329" y="820394"/>
                  </a:lnTo>
                  <a:lnTo>
                    <a:pt x="458711" y="820394"/>
                  </a:lnTo>
                  <a:lnTo>
                    <a:pt x="451167" y="827862"/>
                  </a:lnTo>
                  <a:lnTo>
                    <a:pt x="451167" y="846455"/>
                  </a:lnTo>
                  <a:lnTo>
                    <a:pt x="458711" y="853986"/>
                  </a:lnTo>
                  <a:lnTo>
                    <a:pt x="477329" y="853986"/>
                  </a:lnTo>
                  <a:lnTo>
                    <a:pt x="484886" y="846455"/>
                  </a:lnTo>
                  <a:lnTo>
                    <a:pt x="484886" y="837158"/>
                  </a:lnTo>
                  <a:lnTo>
                    <a:pt x="484886" y="827862"/>
                  </a:lnTo>
                  <a:close/>
                </a:path>
                <a:path w="1264285" h="935990">
                  <a:moveTo>
                    <a:pt x="484886" y="786866"/>
                  </a:moveTo>
                  <a:lnTo>
                    <a:pt x="477329" y="779335"/>
                  </a:lnTo>
                  <a:lnTo>
                    <a:pt x="458711" y="779335"/>
                  </a:lnTo>
                  <a:lnTo>
                    <a:pt x="451167" y="786866"/>
                  </a:lnTo>
                  <a:lnTo>
                    <a:pt x="451167" y="805446"/>
                  </a:lnTo>
                  <a:lnTo>
                    <a:pt x="458711" y="812977"/>
                  </a:lnTo>
                  <a:lnTo>
                    <a:pt x="477329" y="812977"/>
                  </a:lnTo>
                  <a:lnTo>
                    <a:pt x="484886" y="805446"/>
                  </a:lnTo>
                  <a:lnTo>
                    <a:pt x="484886" y="796163"/>
                  </a:lnTo>
                  <a:lnTo>
                    <a:pt x="484886" y="786866"/>
                  </a:lnTo>
                  <a:close/>
                </a:path>
                <a:path w="1264285" h="935990">
                  <a:moveTo>
                    <a:pt x="484886" y="745807"/>
                  </a:moveTo>
                  <a:lnTo>
                    <a:pt x="477329" y="738276"/>
                  </a:lnTo>
                  <a:lnTo>
                    <a:pt x="458711" y="738276"/>
                  </a:lnTo>
                  <a:lnTo>
                    <a:pt x="451167" y="745807"/>
                  </a:lnTo>
                  <a:lnTo>
                    <a:pt x="451167" y="764438"/>
                  </a:lnTo>
                  <a:lnTo>
                    <a:pt x="458711" y="771969"/>
                  </a:lnTo>
                  <a:lnTo>
                    <a:pt x="477329" y="771969"/>
                  </a:lnTo>
                  <a:lnTo>
                    <a:pt x="484886" y="764438"/>
                  </a:lnTo>
                  <a:lnTo>
                    <a:pt x="484886" y="755142"/>
                  </a:lnTo>
                  <a:lnTo>
                    <a:pt x="484886" y="745807"/>
                  </a:lnTo>
                  <a:close/>
                </a:path>
                <a:path w="1264285" h="935990">
                  <a:moveTo>
                    <a:pt x="525894" y="868921"/>
                  </a:moveTo>
                  <a:lnTo>
                    <a:pt x="518337" y="861314"/>
                  </a:lnTo>
                  <a:lnTo>
                    <a:pt x="499757" y="861314"/>
                  </a:lnTo>
                  <a:lnTo>
                    <a:pt x="492175" y="868921"/>
                  </a:lnTo>
                  <a:lnTo>
                    <a:pt x="492175" y="887450"/>
                  </a:lnTo>
                  <a:lnTo>
                    <a:pt x="499757" y="895032"/>
                  </a:lnTo>
                  <a:lnTo>
                    <a:pt x="518337" y="895032"/>
                  </a:lnTo>
                  <a:lnTo>
                    <a:pt x="525894" y="887450"/>
                  </a:lnTo>
                  <a:lnTo>
                    <a:pt x="525894" y="878205"/>
                  </a:lnTo>
                  <a:lnTo>
                    <a:pt x="525894" y="868921"/>
                  </a:lnTo>
                  <a:close/>
                </a:path>
                <a:path w="1264285" h="935990">
                  <a:moveTo>
                    <a:pt x="525894" y="827862"/>
                  </a:moveTo>
                  <a:lnTo>
                    <a:pt x="518337" y="820394"/>
                  </a:lnTo>
                  <a:lnTo>
                    <a:pt x="499757" y="820394"/>
                  </a:lnTo>
                  <a:lnTo>
                    <a:pt x="492175" y="827862"/>
                  </a:lnTo>
                  <a:lnTo>
                    <a:pt x="492175" y="846455"/>
                  </a:lnTo>
                  <a:lnTo>
                    <a:pt x="499757" y="853986"/>
                  </a:lnTo>
                  <a:lnTo>
                    <a:pt x="518337" y="853986"/>
                  </a:lnTo>
                  <a:lnTo>
                    <a:pt x="525894" y="846455"/>
                  </a:lnTo>
                  <a:lnTo>
                    <a:pt x="525894" y="837158"/>
                  </a:lnTo>
                  <a:lnTo>
                    <a:pt x="525894" y="827862"/>
                  </a:lnTo>
                  <a:close/>
                </a:path>
                <a:path w="1264285" h="935990">
                  <a:moveTo>
                    <a:pt x="525894" y="786866"/>
                  </a:moveTo>
                  <a:lnTo>
                    <a:pt x="518337" y="779335"/>
                  </a:lnTo>
                  <a:lnTo>
                    <a:pt x="499757" y="779335"/>
                  </a:lnTo>
                  <a:lnTo>
                    <a:pt x="492175" y="786866"/>
                  </a:lnTo>
                  <a:lnTo>
                    <a:pt x="492175" y="805446"/>
                  </a:lnTo>
                  <a:lnTo>
                    <a:pt x="499757" y="812977"/>
                  </a:lnTo>
                  <a:lnTo>
                    <a:pt x="518337" y="812977"/>
                  </a:lnTo>
                  <a:lnTo>
                    <a:pt x="525894" y="805446"/>
                  </a:lnTo>
                  <a:lnTo>
                    <a:pt x="525894" y="796163"/>
                  </a:lnTo>
                  <a:lnTo>
                    <a:pt x="525894" y="786866"/>
                  </a:lnTo>
                  <a:close/>
                </a:path>
                <a:path w="1264285" h="935990">
                  <a:moveTo>
                    <a:pt x="525894" y="745807"/>
                  </a:moveTo>
                  <a:lnTo>
                    <a:pt x="518337" y="738276"/>
                  </a:lnTo>
                  <a:lnTo>
                    <a:pt x="499757" y="738276"/>
                  </a:lnTo>
                  <a:lnTo>
                    <a:pt x="492175" y="745807"/>
                  </a:lnTo>
                  <a:lnTo>
                    <a:pt x="492175" y="764438"/>
                  </a:lnTo>
                  <a:lnTo>
                    <a:pt x="499757" y="771969"/>
                  </a:lnTo>
                  <a:lnTo>
                    <a:pt x="518337" y="771969"/>
                  </a:lnTo>
                  <a:lnTo>
                    <a:pt x="525894" y="764438"/>
                  </a:lnTo>
                  <a:lnTo>
                    <a:pt x="525894" y="755142"/>
                  </a:lnTo>
                  <a:lnTo>
                    <a:pt x="525894" y="745807"/>
                  </a:lnTo>
                  <a:close/>
                </a:path>
                <a:path w="1264285" h="935990">
                  <a:moveTo>
                    <a:pt x="525894" y="704799"/>
                  </a:moveTo>
                  <a:lnTo>
                    <a:pt x="518337" y="697268"/>
                  </a:lnTo>
                  <a:lnTo>
                    <a:pt x="499757" y="697268"/>
                  </a:lnTo>
                  <a:lnTo>
                    <a:pt x="492175" y="704799"/>
                  </a:lnTo>
                  <a:lnTo>
                    <a:pt x="492175" y="723430"/>
                  </a:lnTo>
                  <a:lnTo>
                    <a:pt x="499757" y="730935"/>
                  </a:lnTo>
                  <a:lnTo>
                    <a:pt x="518337" y="730935"/>
                  </a:lnTo>
                  <a:lnTo>
                    <a:pt x="525894" y="723430"/>
                  </a:lnTo>
                  <a:lnTo>
                    <a:pt x="525894" y="714095"/>
                  </a:lnTo>
                  <a:lnTo>
                    <a:pt x="525894" y="704799"/>
                  </a:lnTo>
                  <a:close/>
                </a:path>
                <a:path w="1264285" h="935990">
                  <a:moveTo>
                    <a:pt x="566864" y="868921"/>
                  </a:moveTo>
                  <a:lnTo>
                    <a:pt x="559333" y="861314"/>
                  </a:lnTo>
                  <a:lnTo>
                    <a:pt x="540753" y="861314"/>
                  </a:lnTo>
                  <a:lnTo>
                    <a:pt x="533222" y="868921"/>
                  </a:lnTo>
                  <a:lnTo>
                    <a:pt x="533222" y="887450"/>
                  </a:lnTo>
                  <a:lnTo>
                    <a:pt x="540753" y="895032"/>
                  </a:lnTo>
                  <a:lnTo>
                    <a:pt x="559333" y="895032"/>
                  </a:lnTo>
                  <a:lnTo>
                    <a:pt x="566864" y="887450"/>
                  </a:lnTo>
                  <a:lnTo>
                    <a:pt x="566864" y="878205"/>
                  </a:lnTo>
                  <a:lnTo>
                    <a:pt x="566864" y="868921"/>
                  </a:lnTo>
                  <a:close/>
                </a:path>
                <a:path w="1264285" h="935990">
                  <a:moveTo>
                    <a:pt x="566864" y="827862"/>
                  </a:moveTo>
                  <a:lnTo>
                    <a:pt x="559333" y="820394"/>
                  </a:lnTo>
                  <a:lnTo>
                    <a:pt x="540753" y="820394"/>
                  </a:lnTo>
                  <a:lnTo>
                    <a:pt x="533222" y="827862"/>
                  </a:lnTo>
                  <a:lnTo>
                    <a:pt x="533222" y="846455"/>
                  </a:lnTo>
                  <a:lnTo>
                    <a:pt x="540753" y="853986"/>
                  </a:lnTo>
                  <a:lnTo>
                    <a:pt x="559333" y="853986"/>
                  </a:lnTo>
                  <a:lnTo>
                    <a:pt x="566864" y="846455"/>
                  </a:lnTo>
                  <a:lnTo>
                    <a:pt x="566864" y="837158"/>
                  </a:lnTo>
                  <a:lnTo>
                    <a:pt x="566864" y="827862"/>
                  </a:lnTo>
                  <a:close/>
                </a:path>
                <a:path w="1264285" h="935990">
                  <a:moveTo>
                    <a:pt x="566864" y="786866"/>
                  </a:moveTo>
                  <a:lnTo>
                    <a:pt x="559333" y="779335"/>
                  </a:lnTo>
                  <a:lnTo>
                    <a:pt x="540753" y="779335"/>
                  </a:lnTo>
                  <a:lnTo>
                    <a:pt x="533222" y="786866"/>
                  </a:lnTo>
                  <a:lnTo>
                    <a:pt x="533222" y="805446"/>
                  </a:lnTo>
                  <a:lnTo>
                    <a:pt x="540753" y="812977"/>
                  </a:lnTo>
                  <a:lnTo>
                    <a:pt x="559333" y="812977"/>
                  </a:lnTo>
                  <a:lnTo>
                    <a:pt x="566864" y="805446"/>
                  </a:lnTo>
                  <a:lnTo>
                    <a:pt x="566864" y="796163"/>
                  </a:lnTo>
                  <a:lnTo>
                    <a:pt x="566864" y="786866"/>
                  </a:lnTo>
                  <a:close/>
                </a:path>
                <a:path w="1264285" h="935990">
                  <a:moveTo>
                    <a:pt x="566864" y="745807"/>
                  </a:moveTo>
                  <a:lnTo>
                    <a:pt x="559333" y="738276"/>
                  </a:lnTo>
                  <a:lnTo>
                    <a:pt x="540753" y="738276"/>
                  </a:lnTo>
                  <a:lnTo>
                    <a:pt x="533222" y="745807"/>
                  </a:lnTo>
                  <a:lnTo>
                    <a:pt x="533222" y="764438"/>
                  </a:lnTo>
                  <a:lnTo>
                    <a:pt x="540753" y="771969"/>
                  </a:lnTo>
                  <a:lnTo>
                    <a:pt x="559333" y="771969"/>
                  </a:lnTo>
                  <a:lnTo>
                    <a:pt x="566864" y="764438"/>
                  </a:lnTo>
                  <a:lnTo>
                    <a:pt x="566864" y="755142"/>
                  </a:lnTo>
                  <a:lnTo>
                    <a:pt x="566864" y="745807"/>
                  </a:lnTo>
                  <a:close/>
                </a:path>
                <a:path w="1264285" h="935990">
                  <a:moveTo>
                    <a:pt x="566864" y="704799"/>
                  </a:moveTo>
                  <a:lnTo>
                    <a:pt x="559333" y="697268"/>
                  </a:lnTo>
                  <a:lnTo>
                    <a:pt x="540753" y="697268"/>
                  </a:lnTo>
                  <a:lnTo>
                    <a:pt x="533222" y="704799"/>
                  </a:lnTo>
                  <a:lnTo>
                    <a:pt x="533222" y="723430"/>
                  </a:lnTo>
                  <a:lnTo>
                    <a:pt x="540753" y="730935"/>
                  </a:lnTo>
                  <a:lnTo>
                    <a:pt x="559333" y="730935"/>
                  </a:lnTo>
                  <a:lnTo>
                    <a:pt x="566864" y="723430"/>
                  </a:lnTo>
                  <a:lnTo>
                    <a:pt x="566864" y="714095"/>
                  </a:lnTo>
                  <a:lnTo>
                    <a:pt x="566864" y="704799"/>
                  </a:lnTo>
                  <a:close/>
                </a:path>
                <a:path w="1264285" h="935990">
                  <a:moveTo>
                    <a:pt x="607872" y="909929"/>
                  </a:moveTo>
                  <a:lnTo>
                    <a:pt x="600341" y="902385"/>
                  </a:lnTo>
                  <a:lnTo>
                    <a:pt x="581761" y="902385"/>
                  </a:lnTo>
                  <a:lnTo>
                    <a:pt x="574230" y="909929"/>
                  </a:lnTo>
                  <a:lnTo>
                    <a:pt x="574230" y="928509"/>
                  </a:lnTo>
                  <a:lnTo>
                    <a:pt x="581761" y="935990"/>
                  </a:lnTo>
                  <a:lnTo>
                    <a:pt x="600341" y="935990"/>
                  </a:lnTo>
                  <a:lnTo>
                    <a:pt x="607872" y="928509"/>
                  </a:lnTo>
                  <a:lnTo>
                    <a:pt x="607872" y="919226"/>
                  </a:lnTo>
                  <a:lnTo>
                    <a:pt x="607872" y="909929"/>
                  </a:lnTo>
                  <a:close/>
                </a:path>
                <a:path w="1264285" h="935990">
                  <a:moveTo>
                    <a:pt x="607872" y="868921"/>
                  </a:moveTo>
                  <a:lnTo>
                    <a:pt x="600341" y="861314"/>
                  </a:lnTo>
                  <a:lnTo>
                    <a:pt x="581761" y="861314"/>
                  </a:lnTo>
                  <a:lnTo>
                    <a:pt x="574230" y="868921"/>
                  </a:lnTo>
                  <a:lnTo>
                    <a:pt x="574230" y="887450"/>
                  </a:lnTo>
                  <a:lnTo>
                    <a:pt x="581761" y="895032"/>
                  </a:lnTo>
                  <a:lnTo>
                    <a:pt x="600341" y="895032"/>
                  </a:lnTo>
                  <a:lnTo>
                    <a:pt x="607872" y="887450"/>
                  </a:lnTo>
                  <a:lnTo>
                    <a:pt x="607872" y="878205"/>
                  </a:lnTo>
                  <a:lnTo>
                    <a:pt x="607872" y="868921"/>
                  </a:lnTo>
                  <a:close/>
                </a:path>
                <a:path w="1264285" h="935990">
                  <a:moveTo>
                    <a:pt x="607872" y="827862"/>
                  </a:moveTo>
                  <a:lnTo>
                    <a:pt x="600341" y="820394"/>
                  </a:lnTo>
                  <a:lnTo>
                    <a:pt x="581761" y="820394"/>
                  </a:lnTo>
                  <a:lnTo>
                    <a:pt x="574230" y="827862"/>
                  </a:lnTo>
                  <a:lnTo>
                    <a:pt x="574230" y="846455"/>
                  </a:lnTo>
                  <a:lnTo>
                    <a:pt x="581761" y="853986"/>
                  </a:lnTo>
                  <a:lnTo>
                    <a:pt x="600341" y="853986"/>
                  </a:lnTo>
                  <a:lnTo>
                    <a:pt x="607872" y="846455"/>
                  </a:lnTo>
                  <a:lnTo>
                    <a:pt x="607872" y="837158"/>
                  </a:lnTo>
                  <a:lnTo>
                    <a:pt x="607872" y="827862"/>
                  </a:lnTo>
                  <a:close/>
                </a:path>
                <a:path w="1264285" h="935990">
                  <a:moveTo>
                    <a:pt x="607872" y="786866"/>
                  </a:moveTo>
                  <a:lnTo>
                    <a:pt x="600341" y="779335"/>
                  </a:lnTo>
                  <a:lnTo>
                    <a:pt x="581761" y="779335"/>
                  </a:lnTo>
                  <a:lnTo>
                    <a:pt x="574230" y="786866"/>
                  </a:lnTo>
                  <a:lnTo>
                    <a:pt x="574230" y="805446"/>
                  </a:lnTo>
                  <a:lnTo>
                    <a:pt x="581761" y="812977"/>
                  </a:lnTo>
                  <a:lnTo>
                    <a:pt x="600341" y="812977"/>
                  </a:lnTo>
                  <a:lnTo>
                    <a:pt x="607872" y="805446"/>
                  </a:lnTo>
                  <a:lnTo>
                    <a:pt x="607872" y="796163"/>
                  </a:lnTo>
                  <a:lnTo>
                    <a:pt x="607872" y="786866"/>
                  </a:lnTo>
                  <a:close/>
                </a:path>
                <a:path w="1264285" h="935990">
                  <a:moveTo>
                    <a:pt x="607872" y="745807"/>
                  </a:moveTo>
                  <a:lnTo>
                    <a:pt x="600341" y="738276"/>
                  </a:lnTo>
                  <a:lnTo>
                    <a:pt x="581761" y="738276"/>
                  </a:lnTo>
                  <a:lnTo>
                    <a:pt x="574230" y="745807"/>
                  </a:lnTo>
                  <a:lnTo>
                    <a:pt x="574230" y="764438"/>
                  </a:lnTo>
                  <a:lnTo>
                    <a:pt x="581761" y="771969"/>
                  </a:lnTo>
                  <a:lnTo>
                    <a:pt x="600341" y="771969"/>
                  </a:lnTo>
                  <a:lnTo>
                    <a:pt x="607872" y="764438"/>
                  </a:lnTo>
                  <a:lnTo>
                    <a:pt x="607872" y="755142"/>
                  </a:lnTo>
                  <a:lnTo>
                    <a:pt x="607872" y="745807"/>
                  </a:lnTo>
                  <a:close/>
                </a:path>
                <a:path w="1264285" h="935990">
                  <a:moveTo>
                    <a:pt x="607872" y="704799"/>
                  </a:moveTo>
                  <a:lnTo>
                    <a:pt x="600341" y="697268"/>
                  </a:lnTo>
                  <a:lnTo>
                    <a:pt x="581761" y="697268"/>
                  </a:lnTo>
                  <a:lnTo>
                    <a:pt x="574230" y="704799"/>
                  </a:lnTo>
                  <a:lnTo>
                    <a:pt x="574230" y="723430"/>
                  </a:lnTo>
                  <a:lnTo>
                    <a:pt x="581761" y="730935"/>
                  </a:lnTo>
                  <a:lnTo>
                    <a:pt x="600341" y="730935"/>
                  </a:lnTo>
                  <a:lnTo>
                    <a:pt x="607872" y="723430"/>
                  </a:lnTo>
                  <a:lnTo>
                    <a:pt x="607872" y="714095"/>
                  </a:lnTo>
                  <a:lnTo>
                    <a:pt x="607872" y="704799"/>
                  </a:lnTo>
                  <a:close/>
                </a:path>
                <a:path w="1264285" h="935990">
                  <a:moveTo>
                    <a:pt x="648919" y="909929"/>
                  </a:moveTo>
                  <a:lnTo>
                    <a:pt x="641388" y="902385"/>
                  </a:lnTo>
                  <a:lnTo>
                    <a:pt x="622820" y="902385"/>
                  </a:lnTo>
                  <a:lnTo>
                    <a:pt x="615264" y="909929"/>
                  </a:lnTo>
                  <a:lnTo>
                    <a:pt x="615264" y="928509"/>
                  </a:lnTo>
                  <a:lnTo>
                    <a:pt x="622820" y="935990"/>
                  </a:lnTo>
                  <a:lnTo>
                    <a:pt x="641388" y="935990"/>
                  </a:lnTo>
                  <a:lnTo>
                    <a:pt x="648919" y="928509"/>
                  </a:lnTo>
                  <a:lnTo>
                    <a:pt x="648919" y="919226"/>
                  </a:lnTo>
                  <a:lnTo>
                    <a:pt x="648919" y="909929"/>
                  </a:lnTo>
                  <a:close/>
                </a:path>
                <a:path w="1264285" h="935990">
                  <a:moveTo>
                    <a:pt x="648919" y="868921"/>
                  </a:moveTo>
                  <a:lnTo>
                    <a:pt x="641388" y="861314"/>
                  </a:lnTo>
                  <a:lnTo>
                    <a:pt x="622820" y="861314"/>
                  </a:lnTo>
                  <a:lnTo>
                    <a:pt x="615264" y="868921"/>
                  </a:lnTo>
                  <a:lnTo>
                    <a:pt x="615264" y="887450"/>
                  </a:lnTo>
                  <a:lnTo>
                    <a:pt x="622820" y="895032"/>
                  </a:lnTo>
                  <a:lnTo>
                    <a:pt x="641388" y="895032"/>
                  </a:lnTo>
                  <a:lnTo>
                    <a:pt x="648919" y="887450"/>
                  </a:lnTo>
                  <a:lnTo>
                    <a:pt x="648919" y="878205"/>
                  </a:lnTo>
                  <a:lnTo>
                    <a:pt x="648919" y="868921"/>
                  </a:lnTo>
                  <a:close/>
                </a:path>
                <a:path w="1264285" h="935990">
                  <a:moveTo>
                    <a:pt x="648919" y="827862"/>
                  </a:moveTo>
                  <a:lnTo>
                    <a:pt x="641388" y="820394"/>
                  </a:lnTo>
                  <a:lnTo>
                    <a:pt x="622820" y="820394"/>
                  </a:lnTo>
                  <a:lnTo>
                    <a:pt x="615264" y="827862"/>
                  </a:lnTo>
                  <a:lnTo>
                    <a:pt x="615264" y="846455"/>
                  </a:lnTo>
                  <a:lnTo>
                    <a:pt x="622820" y="853986"/>
                  </a:lnTo>
                  <a:lnTo>
                    <a:pt x="641388" y="853986"/>
                  </a:lnTo>
                  <a:lnTo>
                    <a:pt x="648919" y="846455"/>
                  </a:lnTo>
                  <a:lnTo>
                    <a:pt x="648919" y="837158"/>
                  </a:lnTo>
                  <a:lnTo>
                    <a:pt x="648919" y="827862"/>
                  </a:lnTo>
                  <a:close/>
                </a:path>
                <a:path w="1264285" h="935990">
                  <a:moveTo>
                    <a:pt x="648919" y="786866"/>
                  </a:moveTo>
                  <a:lnTo>
                    <a:pt x="641388" y="779335"/>
                  </a:lnTo>
                  <a:lnTo>
                    <a:pt x="622820" y="779335"/>
                  </a:lnTo>
                  <a:lnTo>
                    <a:pt x="615264" y="786866"/>
                  </a:lnTo>
                  <a:lnTo>
                    <a:pt x="615264" y="805446"/>
                  </a:lnTo>
                  <a:lnTo>
                    <a:pt x="622820" y="812977"/>
                  </a:lnTo>
                  <a:lnTo>
                    <a:pt x="641388" y="812977"/>
                  </a:lnTo>
                  <a:lnTo>
                    <a:pt x="648919" y="805446"/>
                  </a:lnTo>
                  <a:lnTo>
                    <a:pt x="648919" y="796163"/>
                  </a:lnTo>
                  <a:lnTo>
                    <a:pt x="648919" y="786866"/>
                  </a:lnTo>
                  <a:close/>
                </a:path>
                <a:path w="1264285" h="935990">
                  <a:moveTo>
                    <a:pt x="648919" y="745807"/>
                  </a:moveTo>
                  <a:lnTo>
                    <a:pt x="641388" y="738276"/>
                  </a:lnTo>
                  <a:lnTo>
                    <a:pt x="622820" y="738276"/>
                  </a:lnTo>
                  <a:lnTo>
                    <a:pt x="615264" y="745807"/>
                  </a:lnTo>
                  <a:lnTo>
                    <a:pt x="615264" y="764438"/>
                  </a:lnTo>
                  <a:lnTo>
                    <a:pt x="622820" y="771969"/>
                  </a:lnTo>
                  <a:lnTo>
                    <a:pt x="641388" y="771969"/>
                  </a:lnTo>
                  <a:lnTo>
                    <a:pt x="648919" y="764438"/>
                  </a:lnTo>
                  <a:lnTo>
                    <a:pt x="648919" y="755142"/>
                  </a:lnTo>
                  <a:lnTo>
                    <a:pt x="648919" y="745807"/>
                  </a:lnTo>
                  <a:close/>
                </a:path>
                <a:path w="1264285" h="935990">
                  <a:moveTo>
                    <a:pt x="689940" y="909929"/>
                  </a:moveTo>
                  <a:lnTo>
                    <a:pt x="682409" y="902385"/>
                  </a:lnTo>
                  <a:lnTo>
                    <a:pt x="663829" y="902385"/>
                  </a:lnTo>
                  <a:lnTo>
                    <a:pt x="656272" y="909929"/>
                  </a:lnTo>
                  <a:lnTo>
                    <a:pt x="656272" y="928509"/>
                  </a:lnTo>
                  <a:lnTo>
                    <a:pt x="663829" y="935990"/>
                  </a:lnTo>
                  <a:lnTo>
                    <a:pt x="682409" y="935990"/>
                  </a:lnTo>
                  <a:lnTo>
                    <a:pt x="689940" y="928509"/>
                  </a:lnTo>
                  <a:lnTo>
                    <a:pt x="689940" y="919226"/>
                  </a:lnTo>
                  <a:lnTo>
                    <a:pt x="689940" y="909929"/>
                  </a:lnTo>
                  <a:close/>
                </a:path>
                <a:path w="1264285" h="935990">
                  <a:moveTo>
                    <a:pt x="689940" y="868921"/>
                  </a:moveTo>
                  <a:lnTo>
                    <a:pt x="682409" y="861314"/>
                  </a:lnTo>
                  <a:lnTo>
                    <a:pt x="663829" y="861314"/>
                  </a:lnTo>
                  <a:lnTo>
                    <a:pt x="656272" y="868921"/>
                  </a:lnTo>
                  <a:lnTo>
                    <a:pt x="656272" y="887450"/>
                  </a:lnTo>
                  <a:lnTo>
                    <a:pt x="663829" y="895032"/>
                  </a:lnTo>
                  <a:lnTo>
                    <a:pt x="682409" y="895032"/>
                  </a:lnTo>
                  <a:lnTo>
                    <a:pt x="689940" y="887450"/>
                  </a:lnTo>
                  <a:lnTo>
                    <a:pt x="689940" y="878205"/>
                  </a:lnTo>
                  <a:lnTo>
                    <a:pt x="689940" y="868921"/>
                  </a:lnTo>
                  <a:close/>
                </a:path>
                <a:path w="1264285" h="935990">
                  <a:moveTo>
                    <a:pt x="689940" y="827862"/>
                  </a:moveTo>
                  <a:lnTo>
                    <a:pt x="682409" y="820394"/>
                  </a:lnTo>
                  <a:lnTo>
                    <a:pt x="663829" y="820394"/>
                  </a:lnTo>
                  <a:lnTo>
                    <a:pt x="656272" y="827862"/>
                  </a:lnTo>
                  <a:lnTo>
                    <a:pt x="656272" y="846455"/>
                  </a:lnTo>
                  <a:lnTo>
                    <a:pt x="663829" y="853986"/>
                  </a:lnTo>
                  <a:lnTo>
                    <a:pt x="682409" y="853986"/>
                  </a:lnTo>
                  <a:lnTo>
                    <a:pt x="689940" y="846455"/>
                  </a:lnTo>
                  <a:lnTo>
                    <a:pt x="689940" y="837158"/>
                  </a:lnTo>
                  <a:lnTo>
                    <a:pt x="689940" y="827862"/>
                  </a:lnTo>
                  <a:close/>
                </a:path>
                <a:path w="1264285" h="935990">
                  <a:moveTo>
                    <a:pt x="689940" y="499745"/>
                  </a:moveTo>
                  <a:lnTo>
                    <a:pt x="682409" y="492201"/>
                  </a:lnTo>
                  <a:lnTo>
                    <a:pt x="663829" y="492201"/>
                  </a:lnTo>
                  <a:lnTo>
                    <a:pt x="656272" y="499745"/>
                  </a:lnTo>
                  <a:lnTo>
                    <a:pt x="656272" y="518287"/>
                  </a:lnTo>
                  <a:lnTo>
                    <a:pt x="663829" y="525868"/>
                  </a:lnTo>
                  <a:lnTo>
                    <a:pt x="682409" y="525868"/>
                  </a:lnTo>
                  <a:lnTo>
                    <a:pt x="689940" y="518287"/>
                  </a:lnTo>
                  <a:lnTo>
                    <a:pt x="689940" y="509041"/>
                  </a:lnTo>
                  <a:lnTo>
                    <a:pt x="689940" y="499745"/>
                  </a:lnTo>
                  <a:close/>
                </a:path>
                <a:path w="1264285" h="935990">
                  <a:moveTo>
                    <a:pt x="730935" y="868921"/>
                  </a:moveTo>
                  <a:lnTo>
                    <a:pt x="723404" y="861314"/>
                  </a:lnTo>
                  <a:lnTo>
                    <a:pt x="704824" y="861314"/>
                  </a:lnTo>
                  <a:lnTo>
                    <a:pt x="697268" y="868921"/>
                  </a:lnTo>
                  <a:lnTo>
                    <a:pt x="697268" y="887450"/>
                  </a:lnTo>
                  <a:lnTo>
                    <a:pt x="704824" y="895032"/>
                  </a:lnTo>
                  <a:lnTo>
                    <a:pt x="723404" y="895032"/>
                  </a:lnTo>
                  <a:lnTo>
                    <a:pt x="730935" y="887450"/>
                  </a:lnTo>
                  <a:lnTo>
                    <a:pt x="730935" y="878205"/>
                  </a:lnTo>
                  <a:lnTo>
                    <a:pt x="730935" y="868921"/>
                  </a:lnTo>
                  <a:close/>
                </a:path>
                <a:path w="1264285" h="935990">
                  <a:moveTo>
                    <a:pt x="771994" y="499745"/>
                  </a:moveTo>
                  <a:lnTo>
                    <a:pt x="764463" y="492201"/>
                  </a:lnTo>
                  <a:lnTo>
                    <a:pt x="745820" y="492201"/>
                  </a:lnTo>
                  <a:lnTo>
                    <a:pt x="738327" y="499745"/>
                  </a:lnTo>
                  <a:lnTo>
                    <a:pt x="738327" y="518287"/>
                  </a:lnTo>
                  <a:lnTo>
                    <a:pt x="745820" y="525868"/>
                  </a:lnTo>
                  <a:lnTo>
                    <a:pt x="764463" y="525868"/>
                  </a:lnTo>
                  <a:lnTo>
                    <a:pt x="771994" y="518287"/>
                  </a:lnTo>
                  <a:lnTo>
                    <a:pt x="771994" y="509041"/>
                  </a:lnTo>
                  <a:lnTo>
                    <a:pt x="771994" y="499745"/>
                  </a:lnTo>
                  <a:close/>
                </a:path>
                <a:path w="1264285" h="935990">
                  <a:moveTo>
                    <a:pt x="813003" y="540766"/>
                  </a:moveTo>
                  <a:lnTo>
                    <a:pt x="805472" y="533209"/>
                  </a:lnTo>
                  <a:lnTo>
                    <a:pt x="786866" y="533209"/>
                  </a:lnTo>
                  <a:lnTo>
                    <a:pt x="779335" y="540766"/>
                  </a:lnTo>
                  <a:lnTo>
                    <a:pt x="779335" y="559333"/>
                  </a:lnTo>
                  <a:lnTo>
                    <a:pt x="786866" y="566826"/>
                  </a:lnTo>
                  <a:lnTo>
                    <a:pt x="805472" y="566826"/>
                  </a:lnTo>
                  <a:lnTo>
                    <a:pt x="813003" y="559333"/>
                  </a:lnTo>
                  <a:lnTo>
                    <a:pt x="813003" y="549998"/>
                  </a:lnTo>
                  <a:lnTo>
                    <a:pt x="813003" y="540766"/>
                  </a:lnTo>
                  <a:close/>
                </a:path>
                <a:path w="1264285" h="935990">
                  <a:moveTo>
                    <a:pt x="853998" y="458749"/>
                  </a:moveTo>
                  <a:lnTo>
                    <a:pt x="846442" y="451154"/>
                  </a:lnTo>
                  <a:lnTo>
                    <a:pt x="827862" y="451154"/>
                  </a:lnTo>
                  <a:lnTo>
                    <a:pt x="820331" y="458749"/>
                  </a:lnTo>
                  <a:lnTo>
                    <a:pt x="820331" y="477329"/>
                  </a:lnTo>
                  <a:lnTo>
                    <a:pt x="827862" y="484809"/>
                  </a:lnTo>
                  <a:lnTo>
                    <a:pt x="846442" y="484809"/>
                  </a:lnTo>
                  <a:lnTo>
                    <a:pt x="853998" y="477329"/>
                  </a:lnTo>
                  <a:lnTo>
                    <a:pt x="853998" y="467995"/>
                  </a:lnTo>
                  <a:lnTo>
                    <a:pt x="853998" y="458749"/>
                  </a:lnTo>
                  <a:close/>
                </a:path>
                <a:path w="1264285" h="935990">
                  <a:moveTo>
                    <a:pt x="936066" y="499745"/>
                  </a:moveTo>
                  <a:lnTo>
                    <a:pt x="928509" y="492201"/>
                  </a:lnTo>
                  <a:lnTo>
                    <a:pt x="909929" y="492201"/>
                  </a:lnTo>
                  <a:lnTo>
                    <a:pt x="902398" y="499745"/>
                  </a:lnTo>
                  <a:lnTo>
                    <a:pt x="902398" y="518287"/>
                  </a:lnTo>
                  <a:lnTo>
                    <a:pt x="909929" y="525868"/>
                  </a:lnTo>
                  <a:lnTo>
                    <a:pt x="928509" y="525868"/>
                  </a:lnTo>
                  <a:lnTo>
                    <a:pt x="936066" y="518287"/>
                  </a:lnTo>
                  <a:lnTo>
                    <a:pt x="936066" y="509041"/>
                  </a:lnTo>
                  <a:lnTo>
                    <a:pt x="936066" y="499745"/>
                  </a:lnTo>
                  <a:close/>
                </a:path>
                <a:path w="1264285" h="935990">
                  <a:moveTo>
                    <a:pt x="977036" y="499745"/>
                  </a:moveTo>
                  <a:lnTo>
                    <a:pt x="969505" y="492201"/>
                  </a:lnTo>
                  <a:lnTo>
                    <a:pt x="950925" y="492201"/>
                  </a:lnTo>
                  <a:lnTo>
                    <a:pt x="943432" y="499745"/>
                  </a:lnTo>
                  <a:lnTo>
                    <a:pt x="943432" y="518287"/>
                  </a:lnTo>
                  <a:lnTo>
                    <a:pt x="950925" y="525868"/>
                  </a:lnTo>
                  <a:lnTo>
                    <a:pt x="969505" y="525868"/>
                  </a:lnTo>
                  <a:lnTo>
                    <a:pt x="977036" y="518287"/>
                  </a:lnTo>
                  <a:lnTo>
                    <a:pt x="977036" y="509041"/>
                  </a:lnTo>
                  <a:lnTo>
                    <a:pt x="977036" y="499745"/>
                  </a:lnTo>
                  <a:close/>
                </a:path>
                <a:path w="1264285" h="935990">
                  <a:moveTo>
                    <a:pt x="1018044" y="540766"/>
                  </a:moveTo>
                  <a:lnTo>
                    <a:pt x="1010513" y="533209"/>
                  </a:lnTo>
                  <a:lnTo>
                    <a:pt x="991984" y="533209"/>
                  </a:lnTo>
                  <a:lnTo>
                    <a:pt x="984440" y="540766"/>
                  </a:lnTo>
                  <a:lnTo>
                    <a:pt x="984440" y="559333"/>
                  </a:lnTo>
                  <a:lnTo>
                    <a:pt x="991984" y="566826"/>
                  </a:lnTo>
                  <a:lnTo>
                    <a:pt x="1010513" y="566826"/>
                  </a:lnTo>
                  <a:lnTo>
                    <a:pt x="1018044" y="559333"/>
                  </a:lnTo>
                  <a:lnTo>
                    <a:pt x="1018044" y="549998"/>
                  </a:lnTo>
                  <a:lnTo>
                    <a:pt x="1018044" y="540766"/>
                  </a:lnTo>
                  <a:close/>
                </a:path>
                <a:path w="1264285" h="935990">
                  <a:moveTo>
                    <a:pt x="1059103" y="745807"/>
                  </a:moveTo>
                  <a:lnTo>
                    <a:pt x="1051572" y="738276"/>
                  </a:lnTo>
                  <a:lnTo>
                    <a:pt x="1032992" y="738276"/>
                  </a:lnTo>
                  <a:lnTo>
                    <a:pt x="1025461" y="745807"/>
                  </a:lnTo>
                  <a:lnTo>
                    <a:pt x="1025461" y="764438"/>
                  </a:lnTo>
                  <a:lnTo>
                    <a:pt x="1032992" y="771969"/>
                  </a:lnTo>
                  <a:lnTo>
                    <a:pt x="1051572" y="771969"/>
                  </a:lnTo>
                  <a:lnTo>
                    <a:pt x="1059103" y="764438"/>
                  </a:lnTo>
                  <a:lnTo>
                    <a:pt x="1059103" y="755142"/>
                  </a:lnTo>
                  <a:lnTo>
                    <a:pt x="1059103" y="745807"/>
                  </a:lnTo>
                  <a:close/>
                </a:path>
                <a:path w="1264285" h="935990">
                  <a:moveTo>
                    <a:pt x="1100099" y="663803"/>
                  </a:moveTo>
                  <a:lnTo>
                    <a:pt x="1092619" y="656272"/>
                  </a:lnTo>
                  <a:lnTo>
                    <a:pt x="1073988" y="656272"/>
                  </a:lnTo>
                  <a:lnTo>
                    <a:pt x="1066444" y="663803"/>
                  </a:lnTo>
                  <a:lnTo>
                    <a:pt x="1066444" y="682383"/>
                  </a:lnTo>
                  <a:lnTo>
                    <a:pt x="1073988" y="689927"/>
                  </a:lnTo>
                  <a:lnTo>
                    <a:pt x="1092619" y="689927"/>
                  </a:lnTo>
                  <a:lnTo>
                    <a:pt x="1100099" y="682383"/>
                  </a:lnTo>
                  <a:lnTo>
                    <a:pt x="1100099" y="673087"/>
                  </a:lnTo>
                  <a:lnTo>
                    <a:pt x="1100099" y="663803"/>
                  </a:lnTo>
                  <a:close/>
                </a:path>
                <a:path w="1264285" h="935990">
                  <a:moveTo>
                    <a:pt x="1264170" y="663803"/>
                  </a:moveTo>
                  <a:lnTo>
                    <a:pt x="1256665" y="656272"/>
                  </a:lnTo>
                  <a:lnTo>
                    <a:pt x="1238072" y="656272"/>
                  </a:lnTo>
                  <a:lnTo>
                    <a:pt x="1230553" y="663803"/>
                  </a:lnTo>
                  <a:lnTo>
                    <a:pt x="1230553" y="682383"/>
                  </a:lnTo>
                  <a:lnTo>
                    <a:pt x="1238072" y="689927"/>
                  </a:lnTo>
                  <a:lnTo>
                    <a:pt x="1256665" y="689927"/>
                  </a:lnTo>
                  <a:lnTo>
                    <a:pt x="1264170" y="682383"/>
                  </a:lnTo>
                  <a:lnTo>
                    <a:pt x="1264170" y="673087"/>
                  </a:lnTo>
                  <a:lnTo>
                    <a:pt x="1264170" y="663803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58266" y="5042382"/>
              <a:ext cx="731520" cy="936625"/>
            </a:xfrm>
            <a:custGeom>
              <a:avLst/>
              <a:gdLst/>
              <a:ahLst/>
              <a:cxnLst/>
              <a:rect l="l" t="t" r="r" b="b"/>
              <a:pathLst>
                <a:path w="731519" h="936625">
                  <a:moveTo>
                    <a:pt x="33616" y="663803"/>
                  </a:moveTo>
                  <a:lnTo>
                    <a:pt x="26111" y="656297"/>
                  </a:lnTo>
                  <a:lnTo>
                    <a:pt x="7518" y="656297"/>
                  </a:lnTo>
                  <a:lnTo>
                    <a:pt x="0" y="663803"/>
                  </a:lnTo>
                  <a:lnTo>
                    <a:pt x="0" y="682421"/>
                  </a:lnTo>
                  <a:lnTo>
                    <a:pt x="7518" y="689927"/>
                  </a:lnTo>
                  <a:lnTo>
                    <a:pt x="26111" y="689927"/>
                  </a:lnTo>
                  <a:lnTo>
                    <a:pt x="33616" y="682421"/>
                  </a:lnTo>
                  <a:lnTo>
                    <a:pt x="33616" y="673087"/>
                  </a:lnTo>
                  <a:lnTo>
                    <a:pt x="33616" y="663803"/>
                  </a:lnTo>
                  <a:close/>
                </a:path>
                <a:path w="731519" h="936625">
                  <a:moveTo>
                    <a:pt x="74663" y="663803"/>
                  </a:moveTo>
                  <a:lnTo>
                    <a:pt x="67106" y="656297"/>
                  </a:lnTo>
                  <a:lnTo>
                    <a:pt x="48526" y="656297"/>
                  </a:lnTo>
                  <a:lnTo>
                    <a:pt x="41008" y="663803"/>
                  </a:lnTo>
                  <a:lnTo>
                    <a:pt x="41008" y="682421"/>
                  </a:lnTo>
                  <a:lnTo>
                    <a:pt x="48526" y="689927"/>
                  </a:lnTo>
                  <a:lnTo>
                    <a:pt x="67106" y="689927"/>
                  </a:lnTo>
                  <a:lnTo>
                    <a:pt x="74663" y="682421"/>
                  </a:lnTo>
                  <a:lnTo>
                    <a:pt x="74663" y="673087"/>
                  </a:lnTo>
                  <a:lnTo>
                    <a:pt x="74663" y="663803"/>
                  </a:lnTo>
                  <a:close/>
                </a:path>
                <a:path w="731519" h="936625">
                  <a:moveTo>
                    <a:pt x="115697" y="663803"/>
                  </a:moveTo>
                  <a:lnTo>
                    <a:pt x="108127" y="656297"/>
                  </a:lnTo>
                  <a:lnTo>
                    <a:pt x="89585" y="656297"/>
                  </a:lnTo>
                  <a:lnTo>
                    <a:pt x="82054" y="663803"/>
                  </a:lnTo>
                  <a:lnTo>
                    <a:pt x="82054" y="682421"/>
                  </a:lnTo>
                  <a:lnTo>
                    <a:pt x="89585" y="689927"/>
                  </a:lnTo>
                  <a:lnTo>
                    <a:pt x="108127" y="689927"/>
                  </a:lnTo>
                  <a:lnTo>
                    <a:pt x="115697" y="682421"/>
                  </a:lnTo>
                  <a:lnTo>
                    <a:pt x="115697" y="673087"/>
                  </a:lnTo>
                  <a:lnTo>
                    <a:pt x="115697" y="663803"/>
                  </a:lnTo>
                  <a:close/>
                </a:path>
                <a:path w="731519" h="936625">
                  <a:moveTo>
                    <a:pt x="156705" y="663803"/>
                  </a:moveTo>
                  <a:lnTo>
                    <a:pt x="149174" y="656297"/>
                  </a:lnTo>
                  <a:lnTo>
                    <a:pt x="130594" y="656297"/>
                  </a:lnTo>
                  <a:lnTo>
                    <a:pt x="123063" y="663803"/>
                  </a:lnTo>
                  <a:lnTo>
                    <a:pt x="123063" y="682421"/>
                  </a:lnTo>
                  <a:lnTo>
                    <a:pt x="130594" y="689927"/>
                  </a:lnTo>
                  <a:lnTo>
                    <a:pt x="149174" y="689927"/>
                  </a:lnTo>
                  <a:lnTo>
                    <a:pt x="156705" y="682421"/>
                  </a:lnTo>
                  <a:lnTo>
                    <a:pt x="156705" y="673087"/>
                  </a:lnTo>
                  <a:lnTo>
                    <a:pt x="156705" y="663803"/>
                  </a:lnTo>
                  <a:close/>
                </a:path>
                <a:path w="731519" h="936625">
                  <a:moveTo>
                    <a:pt x="197700" y="663803"/>
                  </a:moveTo>
                  <a:lnTo>
                    <a:pt x="190220" y="656297"/>
                  </a:lnTo>
                  <a:lnTo>
                    <a:pt x="171589" y="656297"/>
                  </a:lnTo>
                  <a:lnTo>
                    <a:pt x="164058" y="663803"/>
                  </a:lnTo>
                  <a:lnTo>
                    <a:pt x="164058" y="682421"/>
                  </a:lnTo>
                  <a:lnTo>
                    <a:pt x="171589" y="689927"/>
                  </a:lnTo>
                  <a:lnTo>
                    <a:pt x="190220" y="689927"/>
                  </a:lnTo>
                  <a:lnTo>
                    <a:pt x="197700" y="682421"/>
                  </a:lnTo>
                  <a:lnTo>
                    <a:pt x="197700" y="673087"/>
                  </a:lnTo>
                  <a:lnTo>
                    <a:pt x="197700" y="663803"/>
                  </a:lnTo>
                  <a:close/>
                </a:path>
                <a:path w="731519" h="936625">
                  <a:moveTo>
                    <a:pt x="238709" y="745858"/>
                  </a:moveTo>
                  <a:lnTo>
                    <a:pt x="231228" y="738289"/>
                  </a:lnTo>
                  <a:lnTo>
                    <a:pt x="212610" y="738289"/>
                  </a:lnTo>
                  <a:lnTo>
                    <a:pt x="205054" y="745858"/>
                  </a:lnTo>
                  <a:lnTo>
                    <a:pt x="205054" y="764425"/>
                  </a:lnTo>
                  <a:lnTo>
                    <a:pt x="212610" y="771982"/>
                  </a:lnTo>
                  <a:lnTo>
                    <a:pt x="231228" y="771982"/>
                  </a:lnTo>
                  <a:lnTo>
                    <a:pt x="238709" y="764425"/>
                  </a:lnTo>
                  <a:lnTo>
                    <a:pt x="238709" y="755129"/>
                  </a:lnTo>
                  <a:lnTo>
                    <a:pt x="238709" y="745858"/>
                  </a:lnTo>
                  <a:close/>
                </a:path>
                <a:path w="731519" h="936625">
                  <a:moveTo>
                    <a:pt x="238709" y="663803"/>
                  </a:moveTo>
                  <a:lnTo>
                    <a:pt x="231228" y="656297"/>
                  </a:lnTo>
                  <a:lnTo>
                    <a:pt x="212610" y="656297"/>
                  </a:lnTo>
                  <a:lnTo>
                    <a:pt x="205054" y="663803"/>
                  </a:lnTo>
                  <a:lnTo>
                    <a:pt x="205054" y="682421"/>
                  </a:lnTo>
                  <a:lnTo>
                    <a:pt x="212610" y="689927"/>
                  </a:lnTo>
                  <a:lnTo>
                    <a:pt x="231228" y="689927"/>
                  </a:lnTo>
                  <a:lnTo>
                    <a:pt x="238709" y="682421"/>
                  </a:lnTo>
                  <a:lnTo>
                    <a:pt x="238709" y="673087"/>
                  </a:lnTo>
                  <a:lnTo>
                    <a:pt x="238709" y="663803"/>
                  </a:lnTo>
                  <a:close/>
                </a:path>
                <a:path w="731519" h="936625">
                  <a:moveTo>
                    <a:pt x="238709" y="622782"/>
                  </a:moveTo>
                  <a:lnTo>
                    <a:pt x="231228" y="615238"/>
                  </a:lnTo>
                  <a:lnTo>
                    <a:pt x="212610" y="615238"/>
                  </a:lnTo>
                  <a:lnTo>
                    <a:pt x="205054" y="622782"/>
                  </a:lnTo>
                  <a:lnTo>
                    <a:pt x="205054" y="641375"/>
                  </a:lnTo>
                  <a:lnTo>
                    <a:pt x="212610" y="648906"/>
                  </a:lnTo>
                  <a:lnTo>
                    <a:pt x="231228" y="648906"/>
                  </a:lnTo>
                  <a:lnTo>
                    <a:pt x="238709" y="641375"/>
                  </a:lnTo>
                  <a:lnTo>
                    <a:pt x="238709" y="632079"/>
                  </a:lnTo>
                  <a:lnTo>
                    <a:pt x="238709" y="622782"/>
                  </a:lnTo>
                  <a:close/>
                </a:path>
                <a:path w="731519" h="936625">
                  <a:moveTo>
                    <a:pt x="238709" y="417715"/>
                  </a:moveTo>
                  <a:lnTo>
                    <a:pt x="231228" y="410171"/>
                  </a:lnTo>
                  <a:lnTo>
                    <a:pt x="212610" y="410171"/>
                  </a:lnTo>
                  <a:lnTo>
                    <a:pt x="205054" y="417715"/>
                  </a:lnTo>
                  <a:lnTo>
                    <a:pt x="205054" y="436283"/>
                  </a:lnTo>
                  <a:lnTo>
                    <a:pt x="212610" y="443852"/>
                  </a:lnTo>
                  <a:lnTo>
                    <a:pt x="231228" y="443852"/>
                  </a:lnTo>
                  <a:lnTo>
                    <a:pt x="238709" y="436283"/>
                  </a:lnTo>
                  <a:lnTo>
                    <a:pt x="238709" y="427012"/>
                  </a:lnTo>
                  <a:lnTo>
                    <a:pt x="238709" y="417715"/>
                  </a:lnTo>
                  <a:close/>
                </a:path>
                <a:path w="731519" h="936625">
                  <a:moveTo>
                    <a:pt x="238709" y="376694"/>
                  </a:moveTo>
                  <a:lnTo>
                    <a:pt x="231228" y="369150"/>
                  </a:lnTo>
                  <a:lnTo>
                    <a:pt x="212610" y="369150"/>
                  </a:lnTo>
                  <a:lnTo>
                    <a:pt x="205054" y="376694"/>
                  </a:lnTo>
                  <a:lnTo>
                    <a:pt x="205054" y="395249"/>
                  </a:lnTo>
                  <a:lnTo>
                    <a:pt x="212610" y="402818"/>
                  </a:lnTo>
                  <a:lnTo>
                    <a:pt x="231228" y="402818"/>
                  </a:lnTo>
                  <a:lnTo>
                    <a:pt x="238709" y="395249"/>
                  </a:lnTo>
                  <a:lnTo>
                    <a:pt x="238709" y="385991"/>
                  </a:lnTo>
                  <a:lnTo>
                    <a:pt x="238709" y="376694"/>
                  </a:lnTo>
                  <a:close/>
                </a:path>
                <a:path w="731519" h="936625">
                  <a:moveTo>
                    <a:pt x="238709" y="335673"/>
                  </a:moveTo>
                  <a:lnTo>
                    <a:pt x="231228" y="328129"/>
                  </a:lnTo>
                  <a:lnTo>
                    <a:pt x="212610" y="328129"/>
                  </a:lnTo>
                  <a:lnTo>
                    <a:pt x="205054" y="335673"/>
                  </a:lnTo>
                  <a:lnTo>
                    <a:pt x="205054" y="354253"/>
                  </a:lnTo>
                  <a:lnTo>
                    <a:pt x="212610" y="361797"/>
                  </a:lnTo>
                  <a:lnTo>
                    <a:pt x="231228" y="361797"/>
                  </a:lnTo>
                  <a:lnTo>
                    <a:pt x="238709" y="354253"/>
                  </a:lnTo>
                  <a:lnTo>
                    <a:pt x="238709" y="344957"/>
                  </a:lnTo>
                  <a:lnTo>
                    <a:pt x="238709" y="335673"/>
                  </a:lnTo>
                  <a:close/>
                </a:path>
                <a:path w="731519" h="936625">
                  <a:moveTo>
                    <a:pt x="238709" y="294652"/>
                  </a:moveTo>
                  <a:lnTo>
                    <a:pt x="231228" y="287121"/>
                  </a:lnTo>
                  <a:lnTo>
                    <a:pt x="212610" y="287121"/>
                  </a:lnTo>
                  <a:lnTo>
                    <a:pt x="205054" y="294652"/>
                  </a:lnTo>
                  <a:lnTo>
                    <a:pt x="205054" y="313245"/>
                  </a:lnTo>
                  <a:lnTo>
                    <a:pt x="212610" y="320763"/>
                  </a:lnTo>
                  <a:lnTo>
                    <a:pt x="231228" y="320763"/>
                  </a:lnTo>
                  <a:lnTo>
                    <a:pt x="238709" y="313245"/>
                  </a:lnTo>
                  <a:lnTo>
                    <a:pt x="238709" y="303923"/>
                  </a:lnTo>
                  <a:lnTo>
                    <a:pt x="238709" y="294652"/>
                  </a:lnTo>
                  <a:close/>
                </a:path>
                <a:path w="731519" h="936625">
                  <a:moveTo>
                    <a:pt x="279768" y="622782"/>
                  </a:moveTo>
                  <a:lnTo>
                    <a:pt x="272237" y="615238"/>
                  </a:lnTo>
                  <a:lnTo>
                    <a:pt x="253657" y="615238"/>
                  </a:lnTo>
                  <a:lnTo>
                    <a:pt x="246100" y="622782"/>
                  </a:lnTo>
                  <a:lnTo>
                    <a:pt x="246100" y="641375"/>
                  </a:lnTo>
                  <a:lnTo>
                    <a:pt x="253657" y="648906"/>
                  </a:lnTo>
                  <a:lnTo>
                    <a:pt x="272237" y="648906"/>
                  </a:lnTo>
                  <a:lnTo>
                    <a:pt x="279768" y="641375"/>
                  </a:lnTo>
                  <a:lnTo>
                    <a:pt x="279768" y="632079"/>
                  </a:lnTo>
                  <a:lnTo>
                    <a:pt x="279768" y="622782"/>
                  </a:lnTo>
                  <a:close/>
                </a:path>
                <a:path w="731519" h="936625">
                  <a:moveTo>
                    <a:pt x="279768" y="499719"/>
                  </a:moveTo>
                  <a:lnTo>
                    <a:pt x="272237" y="492213"/>
                  </a:lnTo>
                  <a:lnTo>
                    <a:pt x="253657" y="492213"/>
                  </a:lnTo>
                  <a:lnTo>
                    <a:pt x="246100" y="499719"/>
                  </a:lnTo>
                  <a:lnTo>
                    <a:pt x="246100" y="518337"/>
                  </a:lnTo>
                  <a:lnTo>
                    <a:pt x="253657" y="525843"/>
                  </a:lnTo>
                  <a:lnTo>
                    <a:pt x="272237" y="525843"/>
                  </a:lnTo>
                  <a:lnTo>
                    <a:pt x="279768" y="518337"/>
                  </a:lnTo>
                  <a:lnTo>
                    <a:pt x="279768" y="509041"/>
                  </a:lnTo>
                  <a:lnTo>
                    <a:pt x="279768" y="499719"/>
                  </a:lnTo>
                  <a:close/>
                </a:path>
                <a:path w="731519" h="936625">
                  <a:moveTo>
                    <a:pt x="279768" y="458724"/>
                  </a:moveTo>
                  <a:lnTo>
                    <a:pt x="272237" y="451192"/>
                  </a:lnTo>
                  <a:lnTo>
                    <a:pt x="253657" y="451192"/>
                  </a:lnTo>
                  <a:lnTo>
                    <a:pt x="246100" y="458724"/>
                  </a:lnTo>
                  <a:lnTo>
                    <a:pt x="246100" y="477342"/>
                  </a:lnTo>
                  <a:lnTo>
                    <a:pt x="253657" y="484847"/>
                  </a:lnTo>
                  <a:lnTo>
                    <a:pt x="272237" y="484847"/>
                  </a:lnTo>
                  <a:lnTo>
                    <a:pt x="279768" y="477342"/>
                  </a:lnTo>
                  <a:lnTo>
                    <a:pt x="279768" y="468020"/>
                  </a:lnTo>
                  <a:lnTo>
                    <a:pt x="279768" y="458724"/>
                  </a:lnTo>
                  <a:close/>
                </a:path>
                <a:path w="731519" h="936625">
                  <a:moveTo>
                    <a:pt x="279768" y="417715"/>
                  </a:moveTo>
                  <a:lnTo>
                    <a:pt x="272237" y="410171"/>
                  </a:lnTo>
                  <a:lnTo>
                    <a:pt x="253657" y="410171"/>
                  </a:lnTo>
                  <a:lnTo>
                    <a:pt x="246100" y="417715"/>
                  </a:lnTo>
                  <a:lnTo>
                    <a:pt x="246100" y="436283"/>
                  </a:lnTo>
                  <a:lnTo>
                    <a:pt x="253657" y="443852"/>
                  </a:lnTo>
                  <a:lnTo>
                    <a:pt x="272237" y="443852"/>
                  </a:lnTo>
                  <a:lnTo>
                    <a:pt x="279768" y="436283"/>
                  </a:lnTo>
                  <a:lnTo>
                    <a:pt x="279768" y="427012"/>
                  </a:lnTo>
                  <a:lnTo>
                    <a:pt x="279768" y="417715"/>
                  </a:lnTo>
                  <a:close/>
                </a:path>
                <a:path w="731519" h="936625">
                  <a:moveTo>
                    <a:pt x="279768" y="335673"/>
                  </a:moveTo>
                  <a:lnTo>
                    <a:pt x="272237" y="328129"/>
                  </a:lnTo>
                  <a:lnTo>
                    <a:pt x="253657" y="328129"/>
                  </a:lnTo>
                  <a:lnTo>
                    <a:pt x="246100" y="335673"/>
                  </a:lnTo>
                  <a:lnTo>
                    <a:pt x="246100" y="354253"/>
                  </a:lnTo>
                  <a:lnTo>
                    <a:pt x="253657" y="361797"/>
                  </a:lnTo>
                  <a:lnTo>
                    <a:pt x="272237" y="361797"/>
                  </a:lnTo>
                  <a:lnTo>
                    <a:pt x="279768" y="354253"/>
                  </a:lnTo>
                  <a:lnTo>
                    <a:pt x="279768" y="344957"/>
                  </a:lnTo>
                  <a:lnTo>
                    <a:pt x="279768" y="335673"/>
                  </a:lnTo>
                  <a:close/>
                </a:path>
                <a:path w="731519" h="936625">
                  <a:moveTo>
                    <a:pt x="279768" y="294652"/>
                  </a:moveTo>
                  <a:lnTo>
                    <a:pt x="272237" y="287121"/>
                  </a:lnTo>
                  <a:lnTo>
                    <a:pt x="253657" y="287121"/>
                  </a:lnTo>
                  <a:lnTo>
                    <a:pt x="246100" y="294652"/>
                  </a:lnTo>
                  <a:lnTo>
                    <a:pt x="246100" y="313245"/>
                  </a:lnTo>
                  <a:lnTo>
                    <a:pt x="253657" y="320763"/>
                  </a:lnTo>
                  <a:lnTo>
                    <a:pt x="272237" y="320763"/>
                  </a:lnTo>
                  <a:lnTo>
                    <a:pt x="279768" y="313245"/>
                  </a:lnTo>
                  <a:lnTo>
                    <a:pt x="279768" y="303923"/>
                  </a:lnTo>
                  <a:lnTo>
                    <a:pt x="279768" y="294652"/>
                  </a:lnTo>
                  <a:close/>
                </a:path>
                <a:path w="731519" h="936625">
                  <a:moveTo>
                    <a:pt x="320763" y="622782"/>
                  </a:moveTo>
                  <a:lnTo>
                    <a:pt x="313232" y="615238"/>
                  </a:lnTo>
                  <a:lnTo>
                    <a:pt x="294652" y="615238"/>
                  </a:lnTo>
                  <a:lnTo>
                    <a:pt x="287108" y="622782"/>
                  </a:lnTo>
                  <a:lnTo>
                    <a:pt x="287108" y="641375"/>
                  </a:lnTo>
                  <a:lnTo>
                    <a:pt x="294652" y="648906"/>
                  </a:lnTo>
                  <a:lnTo>
                    <a:pt x="313232" y="648906"/>
                  </a:lnTo>
                  <a:lnTo>
                    <a:pt x="320763" y="641375"/>
                  </a:lnTo>
                  <a:lnTo>
                    <a:pt x="320763" y="632079"/>
                  </a:lnTo>
                  <a:lnTo>
                    <a:pt x="320763" y="622782"/>
                  </a:lnTo>
                  <a:close/>
                </a:path>
                <a:path w="731519" h="936625">
                  <a:moveTo>
                    <a:pt x="320763" y="581787"/>
                  </a:moveTo>
                  <a:lnTo>
                    <a:pt x="313232" y="574243"/>
                  </a:lnTo>
                  <a:lnTo>
                    <a:pt x="294652" y="574243"/>
                  </a:lnTo>
                  <a:lnTo>
                    <a:pt x="287108" y="581787"/>
                  </a:lnTo>
                  <a:lnTo>
                    <a:pt x="287108" y="600367"/>
                  </a:lnTo>
                  <a:lnTo>
                    <a:pt x="294652" y="607910"/>
                  </a:lnTo>
                  <a:lnTo>
                    <a:pt x="313232" y="607910"/>
                  </a:lnTo>
                  <a:lnTo>
                    <a:pt x="320763" y="600367"/>
                  </a:lnTo>
                  <a:lnTo>
                    <a:pt x="320763" y="591070"/>
                  </a:lnTo>
                  <a:lnTo>
                    <a:pt x="320763" y="581787"/>
                  </a:lnTo>
                  <a:close/>
                </a:path>
                <a:path w="731519" h="936625">
                  <a:moveTo>
                    <a:pt x="320763" y="540778"/>
                  </a:moveTo>
                  <a:lnTo>
                    <a:pt x="313232" y="533234"/>
                  </a:lnTo>
                  <a:lnTo>
                    <a:pt x="294652" y="533234"/>
                  </a:lnTo>
                  <a:lnTo>
                    <a:pt x="287108" y="540778"/>
                  </a:lnTo>
                  <a:lnTo>
                    <a:pt x="287108" y="559358"/>
                  </a:lnTo>
                  <a:lnTo>
                    <a:pt x="294652" y="566902"/>
                  </a:lnTo>
                  <a:lnTo>
                    <a:pt x="313232" y="566902"/>
                  </a:lnTo>
                  <a:lnTo>
                    <a:pt x="320763" y="559358"/>
                  </a:lnTo>
                  <a:lnTo>
                    <a:pt x="320763" y="550062"/>
                  </a:lnTo>
                  <a:lnTo>
                    <a:pt x="320763" y="540778"/>
                  </a:lnTo>
                  <a:close/>
                </a:path>
                <a:path w="731519" h="936625">
                  <a:moveTo>
                    <a:pt x="320763" y="499719"/>
                  </a:moveTo>
                  <a:lnTo>
                    <a:pt x="313232" y="492213"/>
                  </a:lnTo>
                  <a:lnTo>
                    <a:pt x="294652" y="492213"/>
                  </a:lnTo>
                  <a:lnTo>
                    <a:pt x="287108" y="499719"/>
                  </a:lnTo>
                  <a:lnTo>
                    <a:pt x="287108" y="518337"/>
                  </a:lnTo>
                  <a:lnTo>
                    <a:pt x="294652" y="525843"/>
                  </a:lnTo>
                  <a:lnTo>
                    <a:pt x="313232" y="525843"/>
                  </a:lnTo>
                  <a:lnTo>
                    <a:pt x="320763" y="518337"/>
                  </a:lnTo>
                  <a:lnTo>
                    <a:pt x="320763" y="509041"/>
                  </a:lnTo>
                  <a:lnTo>
                    <a:pt x="320763" y="499719"/>
                  </a:lnTo>
                  <a:close/>
                </a:path>
                <a:path w="731519" h="936625">
                  <a:moveTo>
                    <a:pt x="320763" y="294652"/>
                  </a:moveTo>
                  <a:lnTo>
                    <a:pt x="313232" y="287121"/>
                  </a:lnTo>
                  <a:lnTo>
                    <a:pt x="294652" y="287121"/>
                  </a:lnTo>
                  <a:lnTo>
                    <a:pt x="287108" y="294652"/>
                  </a:lnTo>
                  <a:lnTo>
                    <a:pt x="287108" y="313245"/>
                  </a:lnTo>
                  <a:lnTo>
                    <a:pt x="294652" y="320763"/>
                  </a:lnTo>
                  <a:lnTo>
                    <a:pt x="313232" y="320763"/>
                  </a:lnTo>
                  <a:lnTo>
                    <a:pt x="320763" y="313245"/>
                  </a:lnTo>
                  <a:lnTo>
                    <a:pt x="320763" y="303923"/>
                  </a:lnTo>
                  <a:lnTo>
                    <a:pt x="320763" y="294652"/>
                  </a:lnTo>
                  <a:close/>
                </a:path>
                <a:path w="731519" h="936625">
                  <a:moveTo>
                    <a:pt x="361772" y="663803"/>
                  </a:moveTo>
                  <a:lnTo>
                    <a:pt x="354279" y="656297"/>
                  </a:lnTo>
                  <a:lnTo>
                    <a:pt x="335635" y="656297"/>
                  </a:lnTo>
                  <a:lnTo>
                    <a:pt x="328104" y="663803"/>
                  </a:lnTo>
                  <a:lnTo>
                    <a:pt x="328104" y="682421"/>
                  </a:lnTo>
                  <a:lnTo>
                    <a:pt x="335635" y="689927"/>
                  </a:lnTo>
                  <a:lnTo>
                    <a:pt x="354279" y="689927"/>
                  </a:lnTo>
                  <a:lnTo>
                    <a:pt x="361772" y="682421"/>
                  </a:lnTo>
                  <a:lnTo>
                    <a:pt x="361772" y="673087"/>
                  </a:lnTo>
                  <a:lnTo>
                    <a:pt x="361772" y="663803"/>
                  </a:lnTo>
                  <a:close/>
                </a:path>
                <a:path w="731519" h="936625">
                  <a:moveTo>
                    <a:pt x="361772" y="540778"/>
                  </a:moveTo>
                  <a:lnTo>
                    <a:pt x="354279" y="533234"/>
                  </a:lnTo>
                  <a:lnTo>
                    <a:pt x="335635" y="533234"/>
                  </a:lnTo>
                  <a:lnTo>
                    <a:pt x="328104" y="540778"/>
                  </a:lnTo>
                  <a:lnTo>
                    <a:pt x="328104" y="559358"/>
                  </a:lnTo>
                  <a:lnTo>
                    <a:pt x="335635" y="566902"/>
                  </a:lnTo>
                  <a:lnTo>
                    <a:pt x="354279" y="566902"/>
                  </a:lnTo>
                  <a:lnTo>
                    <a:pt x="361772" y="559358"/>
                  </a:lnTo>
                  <a:lnTo>
                    <a:pt x="361772" y="550062"/>
                  </a:lnTo>
                  <a:lnTo>
                    <a:pt x="361772" y="540778"/>
                  </a:lnTo>
                  <a:close/>
                </a:path>
                <a:path w="731519" h="936625">
                  <a:moveTo>
                    <a:pt x="361772" y="294652"/>
                  </a:moveTo>
                  <a:lnTo>
                    <a:pt x="354279" y="287121"/>
                  </a:lnTo>
                  <a:lnTo>
                    <a:pt x="335635" y="287121"/>
                  </a:lnTo>
                  <a:lnTo>
                    <a:pt x="328104" y="294652"/>
                  </a:lnTo>
                  <a:lnTo>
                    <a:pt x="328104" y="313245"/>
                  </a:lnTo>
                  <a:lnTo>
                    <a:pt x="335635" y="320763"/>
                  </a:lnTo>
                  <a:lnTo>
                    <a:pt x="354279" y="320763"/>
                  </a:lnTo>
                  <a:lnTo>
                    <a:pt x="361772" y="313245"/>
                  </a:lnTo>
                  <a:lnTo>
                    <a:pt x="361772" y="303923"/>
                  </a:lnTo>
                  <a:lnTo>
                    <a:pt x="361772" y="294652"/>
                  </a:lnTo>
                  <a:close/>
                </a:path>
                <a:path w="731519" h="936625">
                  <a:moveTo>
                    <a:pt x="361772" y="253631"/>
                  </a:moveTo>
                  <a:lnTo>
                    <a:pt x="354279" y="246075"/>
                  </a:lnTo>
                  <a:lnTo>
                    <a:pt x="335635" y="246075"/>
                  </a:lnTo>
                  <a:lnTo>
                    <a:pt x="328104" y="253631"/>
                  </a:lnTo>
                  <a:lnTo>
                    <a:pt x="328104" y="272199"/>
                  </a:lnTo>
                  <a:lnTo>
                    <a:pt x="335635" y="279730"/>
                  </a:lnTo>
                  <a:lnTo>
                    <a:pt x="354279" y="279730"/>
                  </a:lnTo>
                  <a:lnTo>
                    <a:pt x="361772" y="272199"/>
                  </a:lnTo>
                  <a:lnTo>
                    <a:pt x="361772" y="262890"/>
                  </a:lnTo>
                  <a:lnTo>
                    <a:pt x="361772" y="253631"/>
                  </a:lnTo>
                  <a:close/>
                </a:path>
                <a:path w="731519" h="936625">
                  <a:moveTo>
                    <a:pt x="361772" y="212610"/>
                  </a:moveTo>
                  <a:lnTo>
                    <a:pt x="354279" y="205066"/>
                  </a:lnTo>
                  <a:lnTo>
                    <a:pt x="335635" y="205066"/>
                  </a:lnTo>
                  <a:lnTo>
                    <a:pt x="328104" y="212610"/>
                  </a:lnTo>
                  <a:lnTo>
                    <a:pt x="328104" y="231190"/>
                  </a:lnTo>
                  <a:lnTo>
                    <a:pt x="335635" y="238721"/>
                  </a:lnTo>
                  <a:lnTo>
                    <a:pt x="354279" y="238721"/>
                  </a:lnTo>
                  <a:lnTo>
                    <a:pt x="361772" y="231190"/>
                  </a:lnTo>
                  <a:lnTo>
                    <a:pt x="361772" y="221907"/>
                  </a:lnTo>
                  <a:lnTo>
                    <a:pt x="361772" y="212610"/>
                  </a:lnTo>
                  <a:close/>
                </a:path>
                <a:path w="731519" h="936625">
                  <a:moveTo>
                    <a:pt x="361772" y="171602"/>
                  </a:moveTo>
                  <a:lnTo>
                    <a:pt x="354279" y="164058"/>
                  </a:lnTo>
                  <a:lnTo>
                    <a:pt x="335635" y="164058"/>
                  </a:lnTo>
                  <a:lnTo>
                    <a:pt x="328104" y="171602"/>
                  </a:lnTo>
                  <a:lnTo>
                    <a:pt x="328104" y="190195"/>
                  </a:lnTo>
                  <a:lnTo>
                    <a:pt x="335635" y="197739"/>
                  </a:lnTo>
                  <a:lnTo>
                    <a:pt x="354279" y="197739"/>
                  </a:lnTo>
                  <a:lnTo>
                    <a:pt x="361772" y="190195"/>
                  </a:lnTo>
                  <a:lnTo>
                    <a:pt x="361772" y="180898"/>
                  </a:lnTo>
                  <a:lnTo>
                    <a:pt x="361772" y="171602"/>
                  </a:lnTo>
                  <a:close/>
                </a:path>
                <a:path w="731519" h="936625">
                  <a:moveTo>
                    <a:pt x="361772" y="130568"/>
                  </a:moveTo>
                  <a:lnTo>
                    <a:pt x="354279" y="123050"/>
                  </a:lnTo>
                  <a:lnTo>
                    <a:pt x="335635" y="123050"/>
                  </a:lnTo>
                  <a:lnTo>
                    <a:pt x="328104" y="130568"/>
                  </a:lnTo>
                  <a:lnTo>
                    <a:pt x="328104" y="149161"/>
                  </a:lnTo>
                  <a:lnTo>
                    <a:pt x="335635" y="156679"/>
                  </a:lnTo>
                  <a:lnTo>
                    <a:pt x="354279" y="156679"/>
                  </a:lnTo>
                  <a:lnTo>
                    <a:pt x="361772" y="149161"/>
                  </a:lnTo>
                  <a:lnTo>
                    <a:pt x="361772" y="139903"/>
                  </a:lnTo>
                  <a:lnTo>
                    <a:pt x="361772" y="130568"/>
                  </a:lnTo>
                  <a:close/>
                </a:path>
                <a:path w="731519" h="936625">
                  <a:moveTo>
                    <a:pt x="361772" y="89560"/>
                  </a:moveTo>
                  <a:lnTo>
                    <a:pt x="354279" y="82029"/>
                  </a:lnTo>
                  <a:lnTo>
                    <a:pt x="335635" y="82029"/>
                  </a:lnTo>
                  <a:lnTo>
                    <a:pt x="328104" y="89560"/>
                  </a:lnTo>
                  <a:lnTo>
                    <a:pt x="328104" y="108165"/>
                  </a:lnTo>
                  <a:lnTo>
                    <a:pt x="335635" y="115684"/>
                  </a:lnTo>
                  <a:lnTo>
                    <a:pt x="354279" y="115684"/>
                  </a:lnTo>
                  <a:lnTo>
                    <a:pt x="361772" y="108165"/>
                  </a:lnTo>
                  <a:lnTo>
                    <a:pt x="361772" y="98844"/>
                  </a:lnTo>
                  <a:lnTo>
                    <a:pt x="361772" y="89560"/>
                  </a:lnTo>
                  <a:close/>
                </a:path>
                <a:path w="731519" h="936625">
                  <a:moveTo>
                    <a:pt x="402780" y="827900"/>
                  </a:moveTo>
                  <a:lnTo>
                    <a:pt x="395274" y="820356"/>
                  </a:lnTo>
                  <a:lnTo>
                    <a:pt x="376694" y="820356"/>
                  </a:lnTo>
                  <a:lnTo>
                    <a:pt x="369163" y="827900"/>
                  </a:lnTo>
                  <a:lnTo>
                    <a:pt x="369163" y="846480"/>
                  </a:lnTo>
                  <a:lnTo>
                    <a:pt x="376694" y="854011"/>
                  </a:lnTo>
                  <a:lnTo>
                    <a:pt x="395274" y="854011"/>
                  </a:lnTo>
                  <a:lnTo>
                    <a:pt x="402780" y="846480"/>
                  </a:lnTo>
                  <a:lnTo>
                    <a:pt x="402780" y="837158"/>
                  </a:lnTo>
                  <a:lnTo>
                    <a:pt x="402780" y="827900"/>
                  </a:lnTo>
                  <a:close/>
                </a:path>
                <a:path w="731519" h="936625">
                  <a:moveTo>
                    <a:pt x="402780" y="786853"/>
                  </a:moveTo>
                  <a:lnTo>
                    <a:pt x="395274" y="779297"/>
                  </a:lnTo>
                  <a:lnTo>
                    <a:pt x="376694" y="779297"/>
                  </a:lnTo>
                  <a:lnTo>
                    <a:pt x="369163" y="786853"/>
                  </a:lnTo>
                  <a:lnTo>
                    <a:pt x="369163" y="805446"/>
                  </a:lnTo>
                  <a:lnTo>
                    <a:pt x="376694" y="812990"/>
                  </a:lnTo>
                  <a:lnTo>
                    <a:pt x="395274" y="812990"/>
                  </a:lnTo>
                  <a:lnTo>
                    <a:pt x="402780" y="805446"/>
                  </a:lnTo>
                  <a:lnTo>
                    <a:pt x="402780" y="796150"/>
                  </a:lnTo>
                  <a:lnTo>
                    <a:pt x="402780" y="786853"/>
                  </a:lnTo>
                  <a:close/>
                </a:path>
                <a:path w="731519" h="936625">
                  <a:moveTo>
                    <a:pt x="402780" y="294652"/>
                  </a:moveTo>
                  <a:lnTo>
                    <a:pt x="395274" y="287121"/>
                  </a:lnTo>
                  <a:lnTo>
                    <a:pt x="376694" y="287121"/>
                  </a:lnTo>
                  <a:lnTo>
                    <a:pt x="369163" y="294652"/>
                  </a:lnTo>
                  <a:lnTo>
                    <a:pt x="369163" y="313245"/>
                  </a:lnTo>
                  <a:lnTo>
                    <a:pt x="376694" y="320763"/>
                  </a:lnTo>
                  <a:lnTo>
                    <a:pt x="395274" y="320763"/>
                  </a:lnTo>
                  <a:lnTo>
                    <a:pt x="402780" y="313245"/>
                  </a:lnTo>
                  <a:lnTo>
                    <a:pt x="402780" y="303923"/>
                  </a:lnTo>
                  <a:lnTo>
                    <a:pt x="402780" y="294652"/>
                  </a:lnTo>
                  <a:close/>
                </a:path>
                <a:path w="731519" h="936625">
                  <a:moveTo>
                    <a:pt x="402780" y="253631"/>
                  </a:moveTo>
                  <a:lnTo>
                    <a:pt x="395274" y="246075"/>
                  </a:lnTo>
                  <a:lnTo>
                    <a:pt x="376694" y="246075"/>
                  </a:lnTo>
                  <a:lnTo>
                    <a:pt x="369163" y="253631"/>
                  </a:lnTo>
                  <a:lnTo>
                    <a:pt x="369163" y="272199"/>
                  </a:lnTo>
                  <a:lnTo>
                    <a:pt x="376694" y="279730"/>
                  </a:lnTo>
                  <a:lnTo>
                    <a:pt x="395274" y="279730"/>
                  </a:lnTo>
                  <a:lnTo>
                    <a:pt x="402780" y="272199"/>
                  </a:lnTo>
                  <a:lnTo>
                    <a:pt x="402780" y="262890"/>
                  </a:lnTo>
                  <a:lnTo>
                    <a:pt x="402780" y="253631"/>
                  </a:lnTo>
                  <a:close/>
                </a:path>
                <a:path w="731519" h="936625">
                  <a:moveTo>
                    <a:pt x="402780" y="212610"/>
                  </a:moveTo>
                  <a:lnTo>
                    <a:pt x="395274" y="205066"/>
                  </a:lnTo>
                  <a:lnTo>
                    <a:pt x="376694" y="205066"/>
                  </a:lnTo>
                  <a:lnTo>
                    <a:pt x="369163" y="212610"/>
                  </a:lnTo>
                  <a:lnTo>
                    <a:pt x="369163" y="231190"/>
                  </a:lnTo>
                  <a:lnTo>
                    <a:pt x="376694" y="238721"/>
                  </a:lnTo>
                  <a:lnTo>
                    <a:pt x="395274" y="238721"/>
                  </a:lnTo>
                  <a:lnTo>
                    <a:pt x="402780" y="231190"/>
                  </a:lnTo>
                  <a:lnTo>
                    <a:pt x="402780" y="221907"/>
                  </a:lnTo>
                  <a:lnTo>
                    <a:pt x="402780" y="212610"/>
                  </a:lnTo>
                  <a:close/>
                </a:path>
                <a:path w="731519" h="936625">
                  <a:moveTo>
                    <a:pt x="402780" y="171602"/>
                  </a:moveTo>
                  <a:lnTo>
                    <a:pt x="395274" y="164058"/>
                  </a:lnTo>
                  <a:lnTo>
                    <a:pt x="376694" y="164058"/>
                  </a:lnTo>
                  <a:lnTo>
                    <a:pt x="369163" y="171602"/>
                  </a:lnTo>
                  <a:lnTo>
                    <a:pt x="369163" y="190195"/>
                  </a:lnTo>
                  <a:lnTo>
                    <a:pt x="376694" y="197739"/>
                  </a:lnTo>
                  <a:lnTo>
                    <a:pt x="395274" y="197739"/>
                  </a:lnTo>
                  <a:lnTo>
                    <a:pt x="402780" y="190195"/>
                  </a:lnTo>
                  <a:lnTo>
                    <a:pt x="402780" y="180898"/>
                  </a:lnTo>
                  <a:lnTo>
                    <a:pt x="402780" y="171602"/>
                  </a:lnTo>
                  <a:close/>
                </a:path>
                <a:path w="731519" h="936625">
                  <a:moveTo>
                    <a:pt x="402780" y="130568"/>
                  </a:moveTo>
                  <a:lnTo>
                    <a:pt x="395274" y="123050"/>
                  </a:lnTo>
                  <a:lnTo>
                    <a:pt x="376694" y="123050"/>
                  </a:lnTo>
                  <a:lnTo>
                    <a:pt x="369163" y="130568"/>
                  </a:lnTo>
                  <a:lnTo>
                    <a:pt x="369163" y="149161"/>
                  </a:lnTo>
                  <a:lnTo>
                    <a:pt x="376694" y="156679"/>
                  </a:lnTo>
                  <a:lnTo>
                    <a:pt x="395274" y="156679"/>
                  </a:lnTo>
                  <a:lnTo>
                    <a:pt x="402780" y="149161"/>
                  </a:lnTo>
                  <a:lnTo>
                    <a:pt x="402780" y="139903"/>
                  </a:lnTo>
                  <a:lnTo>
                    <a:pt x="402780" y="130568"/>
                  </a:lnTo>
                  <a:close/>
                </a:path>
                <a:path w="731519" h="936625">
                  <a:moveTo>
                    <a:pt x="402780" y="89560"/>
                  </a:moveTo>
                  <a:lnTo>
                    <a:pt x="395274" y="82029"/>
                  </a:lnTo>
                  <a:lnTo>
                    <a:pt x="376694" y="82029"/>
                  </a:lnTo>
                  <a:lnTo>
                    <a:pt x="369163" y="89560"/>
                  </a:lnTo>
                  <a:lnTo>
                    <a:pt x="369163" y="108165"/>
                  </a:lnTo>
                  <a:lnTo>
                    <a:pt x="376694" y="115684"/>
                  </a:lnTo>
                  <a:lnTo>
                    <a:pt x="395274" y="115684"/>
                  </a:lnTo>
                  <a:lnTo>
                    <a:pt x="402780" y="108165"/>
                  </a:lnTo>
                  <a:lnTo>
                    <a:pt x="402780" y="98844"/>
                  </a:lnTo>
                  <a:lnTo>
                    <a:pt x="402780" y="89560"/>
                  </a:lnTo>
                  <a:close/>
                </a:path>
                <a:path w="731519" h="936625">
                  <a:moveTo>
                    <a:pt x="402780" y="48539"/>
                  </a:moveTo>
                  <a:lnTo>
                    <a:pt x="395274" y="41021"/>
                  </a:lnTo>
                  <a:lnTo>
                    <a:pt x="376694" y="41021"/>
                  </a:lnTo>
                  <a:lnTo>
                    <a:pt x="369163" y="48539"/>
                  </a:lnTo>
                  <a:lnTo>
                    <a:pt x="369163" y="67144"/>
                  </a:lnTo>
                  <a:lnTo>
                    <a:pt x="376694" y="74676"/>
                  </a:lnTo>
                  <a:lnTo>
                    <a:pt x="395274" y="74676"/>
                  </a:lnTo>
                  <a:lnTo>
                    <a:pt x="402780" y="67144"/>
                  </a:lnTo>
                  <a:lnTo>
                    <a:pt x="402780" y="57848"/>
                  </a:lnTo>
                  <a:lnTo>
                    <a:pt x="402780" y="48539"/>
                  </a:lnTo>
                  <a:close/>
                </a:path>
                <a:path w="731519" h="936625">
                  <a:moveTo>
                    <a:pt x="402780" y="7556"/>
                  </a:moveTo>
                  <a:lnTo>
                    <a:pt x="395274" y="0"/>
                  </a:lnTo>
                  <a:lnTo>
                    <a:pt x="376694" y="0"/>
                  </a:lnTo>
                  <a:lnTo>
                    <a:pt x="369163" y="7556"/>
                  </a:lnTo>
                  <a:lnTo>
                    <a:pt x="369163" y="26111"/>
                  </a:lnTo>
                  <a:lnTo>
                    <a:pt x="376694" y="33642"/>
                  </a:lnTo>
                  <a:lnTo>
                    <a:pt x="395274" y="33642"/>
                  </a:lnTo>
                  <a:lnTo>
                    <a:pt x="402780" y="26111"/>
                  </a:lnTo>
                  <a:lnTo>
                    <a:pt x="402780" y="16814"/>
                  </a:lnTo>
                  <a:lnTo>
                    <a:pt x="402780" y="7556"/>
                  </a:lnTo>
                  <a:close/>
                </a:path>
                <a:path w="731519" h="936625">
                  <a:moveTo>
                    <a:pt x="443826" y="909929"/>
                  </a:moveTo>
                  <a:lnTo>
                    <a:pt x="436270" y="902398"/>
                  </a:lnTo>
                  <a:lnTo>
                    <a:pt x="417703" y="902398"/>
                  </a:lnTo>
                  <a:lnTo>
                    <a:pt x="410171" y="909929"/>
                  </a:lnTo>
                  <a:lnTo>
                    <a:pt x="410171" y="928509"/>
                  </a:lnTo>
                  <a:lnTo>
                    <a:pt x="417703" y="936053"/>
                  </a:lnTo>
                  <a:lnTo>
                    <a:pt x="436270" y="936053"/>
                  </a:lnTo>
                  <a:lnTo>
                    <a:pt x="443826" y="928509"/>
                  </a:lnTo>
                  <a:lnTo>
                    <a:pt x="443826" y="919238"/>
                  </a:lnTo>
                  <a:lnTo>
                    <a:pt x="443826" y="909929"/>
                  </a:lnTo>
                  <a:close/>
                </a:path>
                <a:path w="731519" h="936625">
                  <a:moveTo>
                    <a:pt x="443826" y="868895"/>
                  </a:moveTo>
                  <a:lnTo>
                    <a:pt x="436270" y="861377"/>
                  </a:lnTo>
                  <a:lnTo>
                    <a:pt x="417703" y="861377"/>
                  </a:lnTo>
                  <a:lnTo>
                    <a:pt x="410171" y="868895"/>
                  </a:lnTo>
                  <a:lnTo>
                    <a:pt x="410171" y="887476"/>
                  </a:lnTo>
                  <a:lnTo>
                    <a:pt x="417703" y="895007"/>
                  </a:lnTo>
                  <a:lnTo>
                    <a:pt x="436270" y="895007"/>
                  </a:lnTo>
                  <a:lnTo>
                    <a:pt x="443826" y="887476"/>
                  </a:lnTo>
                  <a:lnTo>
                    <a:pt x="443826" y="878217"/>
                  </a:lnTo>
                  <a:lnTo>
                    <a:pt x="443826" y="868895"/>
                  </a:lnTo>
                  <a:close/>
                </a:path>
                <a:path w="731519" h="936625">
                  <a:moveTo>
                    <a:pt x="443826" y="212610"/>
                  </a:moveTo>
                  <a:lnTo>
                    <a:pt x="436270" y="205066"/>
                  </a:lnTo>
                  <a:lnTo>
                    <a:pt x="417703" y="205066"/>
                  </a:lnTo>
                  <a:lnTo>
                    <a:pt x="410171" y="212610"/>
                  </a:lnTo>
                  <a:lnTo>
                    <a:pt x="410171" y="231190"/>
                  </a:lnTo>
                  <a:lnTo>
                    <a:pt x="417703" y="238721"/>
                  </a:lnTo>
                  <a:lnTo>
                    <a:pt x="436270" y="238721"/>
                  </a:lnTo>
                  <a:lnTo>
                    <a:pt x="443826" y="231190"/>
                  </a:lnTo>
                  <a:lnTo>
                    <a:pt x="443826" y="221907"/>
                  </a:lnTo>
                  <a:lnTo>
                    <a:pt x="443826" y="212610"/>
                  </a:lnTo>
                  <a:close/>
                </a:path>
                <a:path w="731519" h="936625">
                  <a:moveTo>
                    <a:pt x="443826" y="171602"/>
                  </a:moveTo>
                  <a:lnTo>
                    <a:pt x="436270" y="164058"/>
                  </a:lnTo>
                  <a:lnTo>
                    <a:pt x="417703" y="164058"/>
                  </a:lnTo>
                  <a:lnTo>
                    <a:pt x="410171" y="171602"/>
                  </a:lnTo>
                  <a:lnTo>
                    <a:pt x="410171" y="190195"/>
                  </a:lnTo>
                  <a:lnTo>
                    <a:pt x="417703" y="197739"/>
                  </a:lnTo>
                  <a:lnTo>
                    <a:pt x="436270" y="197739"/>
                  </a:lnTo>
                  <a:lnTo>
                    <a:pt x="443826" y="190195"/>
                  </a:lnTo>
                  <a:lnTo>
                    <a:pt x="443826" y="180898"/>
                  </a:lnTo>
                  <a:lnTo>
                    <a:pt x="443826" y="171602"/>
                  </a:lnTo>
                  <a:close/>
                </a:path>
                <a:path w="731519" h="936625">
                  <a:moveTo>
                    <a:pt x="443826" y="130568"/>
                  </a:moveTo>
                  <a:lnTo>
                    <a:pt x="436270" y="123050"/>
                  </a:lnTo>
                  <a:lnTo>
                    <a:pt x="417703" y="123050"/>
                  </a:lnTo>
                  <a:lnTo>
                    <a:pt x="410171" y="130568"/>
                  </a:lnTo>
                  <a:lnTo>
                    <a:pt x="410171" y="149161"/>
                  </a:lnTo>
                  <a:lnTo>
                    <a:pt x="417703" y="156679"/>
                  </a:lnTo>
                  <a:lnTo>
                    <a:pt x="436270" y="156679"/>
                  </a:lnTo>
                  <a:lnTo>
                    <a:pt x="443826" y="149161"/>
                  </a:lnTo>
                  <a:lnTo>
                    <a:pt x="443826" y="139903"/>
                  </a:lnTo>
                  <a:lnTo>
                    <a:pt x="443826" y="130568"/>
                  </a:lnTo>
                  <a:close/>
                </a:path>
                <a:path w="731519" h="936625">
                  <a:moveTo>
                    <a:pt x="443826" y="89560"/>
                  </a:moveTo>
                  <a:lnTo>
                    <a:pt x="436270" y="82029"/>
                  </a:lnTo>
                  <a:lnTo>
                    <a:pt x="417703" y="82029"/>
                  </a:lnTo>
                  <a:lnTo>
                    <a:pt x="410171" y="89560"/>
                  </a:lnTo>
                  <a:lnTo>
                    <a:pt x="410171" y="108165"/>
                  </a:lnTo>
                  <a:lnTo>
                    <a:pt x="417703" y="115684"/>
                  </a:lnTo>
                  <a:lnTo>
                    <a:pt x="436270" y="115684"/>
                  </a:lnTo>
                  <a:lnTo>
                    <a:pt x="443826" y="108165"/>
                  </a:lnTo>
                  <a:lnTo>
                    <a:pt x="443826" y="98844"/>
                  </a:lnTo>
                  <a:lnTo>
                    <a:pt x="443826" y="89560"/>
                  </a:lnTo>
                  <a:close/>
                </a:path>
                <a:path w="731519" h="936625">
                  <a:moveTo>
                    <a:pt x="443826" y="48539"/>
                  </a:moveTo>
                  <a:lnTo>
                    <a:pt x="436270" y="41021"/>
                  </a:lnTo>
                  <a:lnTo>
                    <a:pt x="417703" y="41021"/>
                  </a:lnTo>
                  <a:lnTo>
                    <a:pt x="410171" y="48539"/>
                  </a:lnTo>
                  <a:lnTo>
                    <a:pt x="410171" y="67144"/>
                  </a:lnTo>
                  <a:lnTo>
                    <a:pt x="417703" y="74676"/>
                  </a:lnTo>
                  <a:lnTo>
                    <a:pt x="436270" y="74676"/>
                  </a:lnTo>
                  <a:lnTo>
                    <a:pt x="443826" y="67144"/>
                  </a:lnTo>
                  <a:lnTo>
                    <a:pt x="443826" y="57848"/>
                  </a:lnTo>
                  <a:lnTo>
                    <a:pt x="443826" y="48539"/>
                  </a:lnTo>
                  <a:close/>
                </a:path>
                <a:path w="731519" h="936625">
                  <a:moveTo>
                    <a:pt x="443826" y="7556"/>
                  </a:moveTo>
                  <a:lnTo>
                    <a:pt x="436270" y="0"/>
                  </a:lnTo>
                  <a:lnTo>
                    <a:pt x="417703" y="0"/>
                  </a:lnTo>
                  <a:lnTo>
                    <a:pt x="410171" y="7556"/>
                  </a:lnTo>
                  <a:lnTo>
                    <a:pt x="410171" y="26111"/>
                  </a:lnTo>
                  <a:lnTo>
                    <a:pt x="417703" y="33642"/>
                  </a:lnTo>
                  <a:lnTo>
                    <a:pt x="436270" y="33642"/>
                  </a:lnTo>
                  <a:lnTo>
                    <a:pt x="443826" y="26111"/>
                  </a:lnTo>
                  <a:lnTo>
                    <a:pt x="443826" y="16814"/>
                  </a:lnTo>
                  <a:lnTo>
                    <a:pt x="443826" y="7556"/>
                  </a:lnTo>
                  <a:close/>
                </a:path>
                <a:path w="731519" h="936625">
                  <a:moveTo>
                    <a:pt x="484886" y="909929"/>
                  </a:moveTo>
                  <a:lnTo>
                    <a:pt x="477329" y="902398"/>
                  </a:lnTo>
                  <a:lnTo>
                    <a:pt x="458711" y="902398"/>
                  </a:lnTo>
                  <a:lnTo>
                    <a:pt x="451167" y="909929"/>
                  </a:lnTo>
                  <a:lnTo>
                    <a:pt x="451167" y="928509"/>
                  </a:lnTo>
                  <a:lnTo>
                    <a:pt x="458711" y="936053"/>
                  </a:lnTo>
                  <a:lnTo>
                    <a:pt x="477329" y="936053"/>
                  </a:lnTo>
                  <a:lnTo>
                    <a:pt x="484886" y="928509"/>
                  </a:lnTo>
                  <a:lnTo>
                    <a:pt x="484886" y="919238"/>
                  </a:lnTo>
                  <a:lnTo>
                    <a:pt x="484886" y="909929"/>
                  </a:lnTo>
                  <a:close/>
                </a:path>
                <a:path w="731519" h="936625">
                  <a:moveTo>
                    <a:pt x="484886" y="499719"/>
                  </a:moveTo>
                  <a:lnTo>
                    <a:pt x="477329" y="492213"/>
                  </a:lnTo>
                  <a:lnTo>
                    <a:pt x="458711" y="492213"/>
                  </a:lnTo>
                  <a:lnTo>
                    <a:pt x="451167" y="499719"/>
                  </a:lnTo>
                  <a:lnTo>
                    <a:pt x="451167" y="518337"/>
                  </a:lnTo>
                  <a:lnTo>
                    <a:pt x="458711" y="525843"/>
                  </a:lnTo>
                  <a:lnTo>
                    <a:pt x="477329" y="525843"/>
                  </a:lnTo>
                  <a:lnTo>
                    <a:pt x="484886" y="518337"/>
                  </a:lnTo>
                  <a:lnTo>
                    <a:pt x="484886" y="509041"/>
                  </a:lnTo>
                  <a:lnTo>
                    <a:pt x="484886" y="499719"/>
                  </a:lnTo>
                  <a:close/>
                </a:path>
                <a:path w="731519" h="936625">
                  <a:moveTo>
                    <a:pt x="484886" y="212610"/>
                  </a:moveTo>
                  <a:lnTo>
                    <a:pt x="477329" y="205066"/>
                  </a:lnTo>
                  <a:lnTo>
                    <a:pt x="458711" y="205066"/>
                  </a:lnTo>
                  <a:lnTo>
                    <a:pt x="451167" y="212610"/>
                  </a:lnTo>
                  <a:lnTo>
                    <a:pt x="451167" y="231190"/>
                  </a:lnTo>
                  <a:lnTo>
                    <a:pt x="458711" y="238721"/>
                  </a:lnTo>
                  <a:lnTo>
                    <a:pt x="477329" y="238721"/>
                  </a:lnTo>
                  <a:lnTo>
                    <a:pt x="484886" y="231190"/>
                  </a:lnTo>
                  <a:lnTo>
                    <a:pt x="484886" y="221907"/>
                  </a:lnTo>
                  <a:lnTo>
                    <a:pt x="484886" y="212610"/>
                  </a:lnTo>
                  <a:close/>
                </a:path>
                <a:path w="731519" h="936625">
                  <a:moveTo>
                    <a:pt x="484886" y="171602"/>
                  </a:moveTo>
                  <a:lnTo>
                    <a:pt x="477329" y="164058"/>
                  </a:lnTo>
                  <a:lnTo>
                    <a:pt x="458711" y="164058"/>
                  </a:lnTo>
                  <a:lnTo>
                    <a:pt x="451167" y="171602"/>
                  </a:lnTo>
                  <a:lnTo>
                    <a:pt x="451167" y="190195"/>
                  </a:lnTo>
                  <a:lnTo>
                    <a:pt x="458711" y="197739"/>
                  </a:lnTo>
                  <a:lnTo>
                    <a:pt x="477329" y="197739"/>
                  </a:lnTo>
                  <a:lnTo>
                    <a:pt x="484886" y="190195"/>
                  </a:lnTo>
                  <a:lnTo>
                    <a:pt x="484886" y="180898"/>
                  </a:lnTo>
                  <a:lnTo>
                    <a:pt x="484886" y="171602"/>
                  </a:lnTo>
                  <a:close/>
                </a:path>
                <a:path w="731519" h="936625">
                  <a:moveTo>
                    <a:pt x="484886" y="130568"/>
                  </a:moveTo>
                  <a:lnTo>
                    <a:pt x="477329" y="123050"/>
                  </a:lnTo>
                  <a:lnTo>
                    <a:pt x="458711" y="123050"/>
                  </a:lnTo>
                  <a:lnTo>
                    <a:pt x="451167" y="130568"/>
                  </a:lnTo>
                  <a:lnTo>
                    <a:pt x="451167" y="149161"/>
                  </a:lnTo>
                  <a:lnTo>
                    <a:pt x="458711" y="156679"/>
                  </a:lnTo>
                  <a:lnTo>
                    <a:pt x="477329" y="156679"/>
                  </a:lnTo>
                  <a:lnTo>
                    <a:pt x="484886" y="149161"/>
                  </a:lnTo>
                  <a:lnTo>
                    <a:pt x="484886" y="139903"/>
                  </a:lnTo>
                  <a:lnTo>
                    <a:pt x="484886" y="130568"/>
                  </a:lnTo>
                  <a:close/>
                </a:path>
                <a:path w="731519" h="936625">
                  <a:moveTo>
                    <a:pt x="484886" y="89560"/>
                  </a:moveTo>
                  <a:lnTo>
                    <a:pt x="477329" y="82029"/>
                  </a:lnTo>
                  <a:lnTo>
                    <a:pt x="458711" y="82029"/>
                  </a:lnTo>
                  <a:lnTo>
                    <a:pt x="451167" y="89560"/>
                  </a:lnTo>
                  <a:lnTo>
                    <a:pt x="451167" y="108165"/>
                  </a:lnTo>
                  <a:lnTo>
                    <a:pt x="458711" y="115684"/>
                  </a:lnTo>
                  <a:lnTo>
                    <a:pt x="477329" y="115684"/>
                  </a:lnTo>
                  <a:lnTo>
                    <a:pt x="484886" y="108165"/>
                  </a:lnTo>
                  <a:lnTo>
                    <a:pt x="484886" y="98844"/>
                  </a:lnTo>
                  <a:lnTo>
                    <a:pt x="484886" y="89560"/>
                  </a:lnTo>
                  <a:close/>
                </a:path>
                <a:path w="731519" h="936625">
                  <a:moveTo>
                    <a:pt x="484886" y="48539"/>
                  </a:moveTo>
                  <a:lnTo>
                    <a:pt x="477329" y="41021"/>
                  </a:lnTo>
                  <a:lnTo>
                    <a:pt x="458711" y="41021"/>
                  </a:lnTo>
                  <a:lnTo>
                    <a:pt x="451167" y="48539"/>
                  </a:lnTo>
                  <a:lnTo>
                    <a:pt x="451167" y="67144"/>
                  </a:lnTo>
                  <a:lnTo>
                    <a:pt x="458711" y="74676"/>
                  </a:lnTo>
                  <a:lnTo>
                    <a:pt x="477329" y="74676"/>
                  </a:lnTo>
                  <a:lnTo>
                    <a:pt x="484886" y="67144"/>
                  </a:lnTo>
                  <a:lnTo>
                    <a:pt x="484886" y="57848"/>
                  </a:lnTo>
                  <a:lnTo>
                    <a:pt x="484886" y="48539"/>
                  </a:lnTo>
                  <a:close/>
                </a:path>
                <a:path w="731519" h="936625">
                  <a:moveTo>
                    <a:pt x="484886" y="7556"/>
                  </a:moveTo>
                  <a:lnTo>
                    <a:pt x="477329" y="0"/>
                  </a:lnTo>
                  <a:lnTo>
                    <a:pt x="458711" y="0"/>
                  </a:lnTo>
                  <a:lnTo>
                    <a:pt x="451167" y="7556"/>
                  </a:lnTo>
                  <a:lnTo>
                    <a:pt x="451167" y="26111"/>
                  </a:lnTo>
                  <a:lnTo>
                    <a:pt x="458711" y="33642"/>
                  </a:lnTo>
                  <a:lnTo>
                    <a:pt x="477329" y="33642"/>
                  </a:lnTo>
                  <a:lnTo>
                    <a:pt x="484886" y="26111"/>
                  </a:lnTo>
                  <a:lnTo>
                    <a:pt x="484886" y="16814"/>
                  </a:lnTo>
                  <a:lnTo>
                    <a:pt x="484886" y="7556"/>
                  </a:lnTo>
                  <a:close/>
                </a:path>
                <a:path w="731519" h="936625">
                  <a:moveTo>
                    <a:pt x="525894" y="458724"/>
                  </a:moveTo>
                  <a:lnTo>
                    <a:pt x="518337" y="451192"/>
                  </a:lnTo>
                  <a:lnTo>
                    <a:pt x="499757" y="451192"/>
                  </a:lnTo>
                  <a:lnTo>
                    <a:pt x="492175" y="458724"/>
                  </a:lnTo>
                  <a:lnTo>
                    <a:pt x="492175" y="477342"/>
                  </a:lnTo>
                  <a:lnTo>
                    <a:pt x="499757" y="484847"/>
                  </a:lnTo>
                  <a:lnTo>
                    <a:pt x="518337" y="484847"/>
                  </a:lnTo>
                  <a:lnTo>
                    <a:pt x="525894" y="477342"/>
                  </a:lnTo>
                  <a:lnTo>
                    <a:pt x="525894" y="468020"/>
                  </a:lnTo>
                  <a:lnTo>
                    <a:pt x="525894" y="458724"/>
                  </a:lnTo>
                  <a:close/>
                </a:path>
                <a:path w="731519" h="936625">
                  <a:moveTo>
                    <a:pt x="525894" y="7556"/>
                  </a:moveTo>
                  <a:lnTo>
                    <a:pt x="518337" y="0"/>
                  </a:lnTo>
                  <a:lnTo>
                    <a:pt x="499757" y="0"/>
                  </a:lnTo>
                  <a:lnTo>
                    <a:pt x="492175" y="7556"/>
                  </a:lnTo>
                  <a:lnTo>
                    <a:pt x="492175" y="26111"/>
                  </a:lnTo>
                  <a:lnTo>
                    <a:pt x="499757" y="33642"/>
                  </a:lnTo>
                  <a:lnTo>
                    <a:pt x="518337" y="33642"/>
                  </a:lnTo>
                  <a:lnTo>
                    <a:pt x="525894" y="26111"/>
                  </a:lnTo>
                  <a:lnTo>
                    <a:pt x="525894" y="16814"/>
                  </a:lnTo>
                  <a:lnTo>
                    <a:pt x="525894" y="7556"/>
                  </a:lnTo>
                  <a:close/>
                </a:path>
                <a:path w="731519" h="936625">
                  <a:moveTo>
                    <a:pt x="566864" y="417715"/>
                  </a:moveTo>
                  <a:lnTo>
                    <a:pt x="559333" y="410171"/>
                  </a:lnTo>
                  <a:lnTo>
                    <a:pt x="540753" y="410171"/>
                  </a:lnTo>
                  <a:lnTo>
                    <a:pt x="533222" y="417715"/>
                  </a:lnTo>
                  <a:lnTo>
                    <a:pt x="533222" y="436283"/>
                  </a:lnTo>
                  <a:lnTo>
                    <a:pt x="540753" y="443852"/>
                  </a:lnTo>
                  <a:lnTo>
                    <a:pt x="559333" y="443852"/>
                  </a:lnTo>
                  <a:lnTo>
                    <a:pt x="566864" y="436283"/>
                  </a:lnTo>
                  <a:lnTo>
                    <a:pt x="566864" y="427012"/>
                  </a:lnTo>
                  <a:lnTo>
                    <a:pt x="566864" y="417715"/>
                  </a:lnTo>
                  <a:close/>
                </a:path>
                <a:path w="731519" h="936625">
                  <a:moveTo>
                    <a:pt x="566864" y="130568"/>
                  </a:moveTo>
                  <a:lnTo>
                    <a:pt x="559333" y="123050"/>
                  </a:lnTo>
                  <a:lnTo>
                    <a:pt x="540753" y="123050"/>
                  </a:lnTo>
                  <a:lnTo>
                    <a:pt x="533222" y="130568"/>
                  </a:lnTo>
                  <a:lnTo>
                    <a:pt x="533222" y="149161"/>
                  </a:lnTo>
                  <a:lnTo>
                    <a:pt x="540753" y="156679"/>
                  </a:lnTo>
                  <a:lnTo>
                    <a:pt x="559333" y="156679"/>
                  </a:lnTo>
                  <a:lnTo>
                    <a:pt x="566864" y="149161"/>
                  </a:lnTo>
                  <a:lnTo>
                    <a:pt x="566864" y="139903"/>
                  </a:lnTo>
                  <a:lnTo>
                    <a:pt x="566864" y="130568"/>
                  </a:lnTo>
                  <a:close/>
                </a:path>
                <a:path w="731519" h="936625">
                  <a:moveTo>
                    <a:pt x="566864" y="89560"/>
                  </a:moveTo>
                  <a:lnTo>
                    <a:pt x="559333" y="82029"/>
                  </a:lnTo>
                  <a:lnTo>
                    <a:pt x="540753" y="82029"/>
                  </a:lnTo>
                  <a:lnTo>
                    <a:pt x="533222" y="89560"/>
                  </a:lnTo>
                  <a:lnTo>
                    <a:pt x="533222" y="108165"/>
                  </a:lnTo>
                  <a:lnTo>
                    <a:pt x="540753" y="115684"/>
                  </a:lnTo>
                  <a:lnTo>
                    <a:pt x="559333" y="115684"/>
                  </a:lnTo>
                  <a:lnTo>
                    <a:pt x="566864" y="108165"/>
                  </a:lnTo>
                  <a:lnTo>
                    <a:pt x="566864" y="98844"/>
                  </a:lnTo>
                  <a:lnTo>
                    <a:pt x="566864" y="89560"/>
                  </a:lnTo>
                  <a:close/>
                </a:path>
                <a:path w="731519" h="936625">
                  <a:moveTo>
                    <a:pt x="566864" y="48539"/>
                  </a:moveTo>
                  <a:lnTo>
                    <a:pt x="559333" y="41021"/>
                  </a:lnTo>
                  <a:lnTo>
                    <a:pt x="540753" y="41021"/>
                  </a:lnTo>
                  <a:lnTo>
                    <a:pt x="533222" y="48539"/>
                  </a:lnTo>
                  <a:lnTo>
                    <a:pt x="533222" y="67144"/>
                  </a:lnTo>
                  <a:lnTo>
                    <a:pt x="540753" y="74676"/>
                  </a:lnTo>
                  <a:lnTo>
                    <a:pt x="559333" y="74676"/>
                  </a:lnTo>
                  <a:lnTo>
                    <a:pt x="566864" y="67144"/>
                  </a:lnTo>
                  <a:lnTo>
                    <a:pt x="566864" y="57848"/>
                  </a:lnTo>
                  <a:lnTo>
                    <a:pt x="566864" y="48539"/>
                  </a:lnTo>
                  <a:close/>
                </a:path>
                <a:path w="731519" h="936625">
                  <a:moveTo>
                    <a:pt x="607872" y="376694"/>
                  </a:moveTo>
                  <a:lnTo>
                    <a:pt x="600341" y="369150"/>
                  </a:lnTo>
                  <a:lnTo>
                    <a:pt x="581761" y="369150"/>
                  </a:lnTo>
                  <a:lnTo>
                    <a:pt x="574230" y="376694"/>
                  </a:lnTo>
                  <a:lnTo>
                    <a:pt x="574230" y="395249"/>
                  </a:lnTo>
                  <a:lnTo>
                    <a:pt x="581761" y="402818"/>
                  </a:lnTo>
                  <a:lnTo>
                    <a:pt x="600341" y="402818"/>
                  </a:lnTo>
                  <a:lnTo>
                    <a:pt x="607872" y="395249"/>
                  </a:lnTo>
                  <a:lnTo>
                    <a:pt x="607872" y="385991"/>
                  </a:lnTo>
                  <a:lnTo>
                    <a:pt x="607872" y="376694"/>
                  </a:lnTo>
                  <a:close/>
                </a:path>
                <a:path w="731519" h="936625">
                  <a:moveTo>
                    <a:pt x="607872" y="335673"/>
                  </a:moveTo>
                  <a:lnTo>
                    <a:pt x="600341" y="328129"/>
                  </a:lnTo>
                  <a:lnTo>
                    <a:pt x="581761" y="328129"/>
                  </a:lnTo>
                  <a:lnTo>
                    <a:pt x="574230" y="335673"/>
                  </a:lnTo>
                  <a:lnTo>
                    <a:pt x="574230" y="354253"/>
                  </a:lnTo>
                  <a:lnTo>
                    <a:pt x="581761" y="361797"/>
                  </a:lnTo>
                  <a:lnTo>
                    <a:pt x="600341" y="361797"/>
                  </a:lnTo>
                  <a:lnTo>
                    <a:pt x="607872" y="354253"/>
                  </a:lnTo>
                  <a:lnTo>
                    <a:pt x="607872" y="344957"/>
                  </a:lnTo>
                  <a:lnTo>
                    <a:pt x="607872" y="335673"/>
                  </a:lnTo>
                  <a:close/>
                </a:path>
                <a:path w="731519" h="936625">
                  <a:moveTo>
                    <a:pt x="607872" y="294652"/>
                  </a:moveTo>
                  <a:lnTo>
                    <a:pt x="600341" y="287121"/>
                  </a:lnTo>
                  <a:lnTo>
                    <a:pt x="581761" y="287121"/>
                  </a:lnTo>
                  <a:lnTo>
                    <a:pt x="574230" y="294652"/>
                  </a:lnTo>
                  <a:lnTo>
                    <a:pt x="574230" y="313245"/>
                  </a:lnTo>
                  <a:lnTo>
                    <a:pt x="581761" y="320763"/>
                  </a:lnTo>
                  <a:lnTo>
                    <a:pt x="600341" y="320763"/>
                  </a:lnTo>
                  <a:lnTo>
                    <a:pt x="607872" y="313245"/>
                  </a:lnTo>
                  <a:lnTo>
                    <a:pt x="607872" y="303923"/>
                  </a:lnTo>
                  <a:lnTo>
                    <a:pt x="607872" y="294652"/>
                  </a:lnTo>
                  <a:close/>
                </a:path>
                <a:path w="731519" h="936625">
                  <a:moveTo>
                    <a:pt x="607872" y="253631"/>
                  </a:moveTo>
                  <a:lnTo>
                    <a:pt x="600341" y="246075"/>
                  </a:lnTo>
                  <a:lnTo>
                    <a:pt x="581761" y="246075"/>
                  </a:lnTo>
                  <a:lnTo>
                    <a:pt x="574230" y="253631"/>
                  </a:lnTo>
                  <a:lnTo>
                    <a:pt x="574230" y="272199"/>
                  </a:lnTo>
                  <a:lnTo>
                    <a:pt x="581761" y="279730"/>
                  </a:lnTo>
                  <a:lnTo>
                    <a:pt x="600341" y="279730"/>
                  </a:lnTo>
                  <a:lnTo>
                    <a:pt x="607872" y="272199"/>
                  </a:lnTo>
                  <a:lnTo>
                    <a:pt x="607872" y="262890"/>
                  </a:lnTo>
                  <a:lnTo>
                    <a:pt x="607872" y="253631"/>
                  </a:lnTo>
                  <a:close/>
                </a:path>
                <a:path w="731519" h="936625">
                  <a:moveTo>
                    <a:pt x="607872" y="212610"/>
                  </a:moveTo>
                  <a:lnTo>
                    <a:pt x="600341" y="205066"/>
                  </a:lnTo>
                  <a:lnTo>
                    <a:pt x="581761" y="205066"/>
                  </a:lnTo>
                  <a:lnTo>
                    <a:pt x="574230" y="212610"/>
                  </a:lnTo>
                  <a:lnTo>
                    <a:pt x="574230" y="231190"/>
                  </a:lnTo>
                  <a:lnTo>
                    <a:pt x="581761" y="238721"/>
                  </a:lnTo>
                  <a:lnTo>
                    <a:pt x="600341" y="238721"/>
                  </a:lnTo>
                  <a:lnTo>
                    <a:pt x="607872" y="231190"/>
                  </a:lnTo>
                  <a:lnTo>
                    <a:pt x="607872" y="221907"/>
                  </a:lnTo>
                  <a:lnTo>
                    <a:pt x="607872" y="212610"/>
                  </a:lnTo>
                  <a:close/>
                </a:path>
                <a:path w="731519" h="936625">
                  <a:moveTo>
                    <a:pt x="648919" y="212610"/>
                  </a:moveTo>
                  <a:lnTo>
                    <a:pt x="641388" y="205066"/>
                  </a:lnTo>
                  <a:lnTo>
                    <a:pt x="622820" y="205066"/>
                  </a:lnTo>
                  <a:lnTo>
                    <a:pt x="615264" y="212610"/>
                  </a:lnTo>
                  <a:lnTo>
                    <a:pt x="615264" y="231190"/>
                  </a:lnTo>
                  <a:lnTo>
                    <a:pt x="622820" y="238721"/>
                  </a:lnTo>
                  <a:lnTo>
                    <a:pt x="641388" y="238721"/>
                  </a:lnTo>
                  <a:lnTo>
                    <a:pt x="648919" y="231190"/>
                  </a:lnTo>
                  <a:lnTo>
                    <a:pt x="648919" y="221907"/>
                  </a:lnTo>
                  <a:lnTo>
                    <a:pt x="648919" y="212610"/>
                  </a:lnTo>
                  <a:close/>
                </a:path>
                <a:path w="731519" h="936625">
                  <a:moveTo>
                    <a:pt x="689940" y="171602"/>
                  </a:moveTo>
                  <a:lnTo>
                    <a:pt x="682409" y="164058"/>
                  </a:lnTo>
                  <a:lnTo>
                    <a:pt x="663829" y="164058"/>
                  </a:lnTo>
                  <a:lnTo>
                    <a:pt x="656272" y="171602"/>
                  </a:lnTo>
                  <a:lnTo>
                    <a:pt x="656272" y="190195"/>
                  </a:lnTo>
                  <a:lnTo>
                    <a:pt x="663829" y="197739"/>
                  </a:lnTo>
                  <a:lnTo>
                    <a:pt x="682409" y="197739"/>
                  </a:lnTo>
                  <a:lnTo>
                    <a:pt x="689940" y="190195"/>
                  </a:lnTo>
                  <a:lnTo>
                    <a:pt x="689940" y="180898"/>
                  </a:lnTo>
                  <a:lnTo>
                    <a:pt x="689940" y="171602"/>
                  </a:lnTo>
                  <a:close/>
                </a:path>
                <a:path w="731519" h="936625">
                  <a:moveTo>
                    <a:pt x="730935" y="89560"/>
                  </a:moveTo>
                  <a:lnTo>
                    <a:pt x="723404" y="82029"/>
                  </a:lnTo>
                  <a:lnTo>
                    <a:pt x="704824" y="82029"/>
                  </a:lnTo>
                  <a:lnTo>
                    <a:pt x="697268" y="89560"/>
                  </a:lnTo>
                  <a:lnTo>
                    <a:pt x="697268" y="108165"/>
                  </a:lnTo>
                  <a:lnTo>
                    <a:pt x="704824" y="115684"/>
                  </a:lnTo>
                  <a:lnTo>
                    <a:pt x="723404" y="115684"/>
                  </a:lnTo>
                  <a:lnTo>
                    <a:pt x="730935" y="108165"/>
                  </a:lnTo>
                  <a:lnTo>
                    <a:pt x="730935" y="98844"/>
                  </a:lnTo>
                  <a:lnTo>
                    <a:pt x="730935" y="89560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01942" y="5247449"/>
              <a:ext cx="1018540" cy="526415"/>
            </a:xfrm>
            <a:custGeom>
              <a:avLst/>
              <a:gdLst/>
              <a:ahLst/>
              <a:cxnLst/>
              <a:rect l="l" t="t" r="r" b="b"/>
              <a:pathLst>
                <a:path w="1018540" h="526414">
                  <a:moveTo>
                    <a:pt x="33642" y="130606"/>
                  </a:moveTo>
                  <a:lnTo>
                    <a:pt x="26111" y="123063"/>
                  </a:lnTo>
                  <a:lnTo>
                    <a:pt x="7531" y="123063"/>
                  </a:lnTo>
                  <a:lnTo>
                    <a:pt x="0" y="130606"/>
                  </a:lnTo>
                  <a:lnTo>
                    <a:pt x="0" y="149186"/>
                  </a:lnTo>
                  <a:lnTo>
                    <a:pt x="7531" y="156730"/>
                  </a:lnTo>
                  <a:lnTo>
                    <a:pt x="26111" y="156730"/>
                  </a:lnTo>
                  <a:lnTo>
                    <a:pt x="33642" y="149186"/>
                  </a:lnTo>
                  <a:lnTo>
                    <a:pt x="33642" y="139890"/>
                  </a:lnTo>
                  <a:lnTo>
                    <a:pt x="33642" y="130606"/>
                  </a:lnTo>
                  <a:close/>
                </a:path>
                <a:path w="1018540" h="526414">
                  <a:moveTo>
                    <a:pt x="33642" y="89585"/>
                  </a:moveTo>
                  <a:lnTo>
                    <a:pt x="26111" y="82054"/>
                  </a:lnTo>
                  <a:lnTo>
                    <a:pt x="7531" y="82054"/>
                  </a:lnTo>
                  <a:lnTo>
                    <a:pt x="0" y="89585"/>
                  </a:lnTo>
                  <a:lnTo>
                    <a:pt x="0" y="108178"/>
                  </a:lnTo>
                  <a:lnTo>
                    <a:pt x="7531" y="115697"/>
                  </a:lnTo>
                  <a:lnTo>
                    <a:pt x="26111" y="115697"/>
                  </a:lnTo>
                  <a:lnTo>
                    <a:pt x="33642" y="108178"/>
                  </a:lnTo>
                  <a:lnTo>
                    <a:pt x="33642" y="98856"/>
                  </a:lnTo>
                  <a:lnTo>
                    <a:pt x="33642" y="89585"/>
                  </a:lnTo>
                  <a:close/>
                </a:path>
                <a:path w="1018540" h="526414">
                  <a:moveTo>
                    <a:pt x="33642" y="48564"/>
                  </a:moveTo>
                  <a:lnTo>
                    <a:pt x="26111" y="41008"/>
                  </a:lnTo>
                  <a:lnTo>
                    <a:pt x="7531" y="41008"/>
                  </a:lnTo>
                  <a:lnTo>
                    <a:pt x="0" y="48564"/>
                  </a:lnTo>
                  <a:lnTo>
                    <a:pt x="0" y="67132"/>
                  </a:lnTo>
                  <a:lnTo>
                    <a:pt x="7531" y="74663"/>
                  </a:lnTo>
                  <a:lnTo>
                    <a:pt x="26111" y="74663"/>
                  </a:lnTo>
                  <a:lnTo>
                    <a:pt x="33642" y="67132"/>
                  </a:lnTo>
                  <a:lnTo>
                    <a:pt x="33642" y="57823"/>
                  </a:lnTo>
                  <a:lnTo>
                    <a:pt x="33642" y="48564"/>
                  </a:lnTo>
                  <a:close/>
                </a:path>
                <a:path w="1018540" h="526414">
                  <a:moveTo>
                    <a:pt x="33642" y="7543"/>
                  </a:moveTo>
                  <a:lnTo>
                    <a:pt x="26111" y="0"/>
                  </a:lnTo>
                  <a:lnTo>
                    <a:pt x="7531" y="0"/>
                  </a:lnTo>
                  <a:lnTo>
                    <a:pt x="0" y="7543"/>
                  </a:lnTo>
                  <a:lnTo>
                    <a:pt x="0" y="26123"/>
                  </a:lnTo>
                  <a:lnTo>
                    <a:pt x="7531" y="33655"/>
                  </a:lnTo>
                  <a:lnTo>
                    <a:pt x="26111" y="33655"/>
                  </a:lnTo>
                  <a:lnTo>
                    <a:pt x="33642" y="26123"/>
                  </a:lnTo>
                  <a:lnTo>
                    <a:pt x="33642" y="16840"/>
                  </a:lnTo>
                  <a:lnTo>
                    <a:pt x="33642" y="7543"/>
                  </a:lnTo>
                  <a:close/>
                </a:path>
                <a:path w="1018540" h="526414">
                  <a:moveTo>
                    <a:pt x="74663" y="335711"/>
                  </a:moveTo>
                  <a:lnTo>
                    <a:pt x="67157" y="328168"/>
                  </a:lnTo>
                  <a:lnTo>
                    <a:pt x="48564" y="328168"/>
                  </a:lnTo>
                  <a:lnTo>
                    <a:pt x="40995" y="335711"/>
                  </a:lnTo>
                  <a:lnTo>
                    <a:pt x="40995" y="354291"/>
                  </a:lnTo>
                  <a:lnTo>
                    <a:pt x="48564" y="361835"/>
                  </a:lnTo>
                  <a:lnTo>
                    <a:pt x="67157" y="361835"/>
                  </a:lnTo>
                  <a:lnTo>
                    <a:pt x="74663" y="354291"/>
                  </a:lnTo>
                  <a:lnTo>
                    <a:pt x="74663" y="344995"/>
                  </a:lnTo>
                  <a:lnTo>
                    <a:pt x="74663" y="335711"/>
                  </a:lnTo>
                  <a:close/>
                </a:path>
                <a:path w="1018540" h="526414">
                  <a:moveTo>
                    <a:pt x="74663" y="294652"/>
                  </a:moveTo>
                  <a:lnTo>
                    <a:pt x="67157" y="287147"/>
                  </a:lnTo>
                  <a:lnTo>
                    <a:pt x="48564" y="287147"/>
                  </a:lnTo>
                  <a:lnTo>
                    <a:pt x="40995" y="294652"/>
                  </a:lnTo>
                  <a:lnTo>
                    <a:pt x="40995" y="313270"/>
                  </a:lnTo>
                  <a:lnTo>
                    <a:pt x="48564" y="320776"/>
                  </a:lnTo>
                  <a:lnTo>
                    <a:pt x="67157" y="320776"/>
                  </a:lnTo>
                  <a:lnTo>
                    <a:pt x="74663" y="313270"/>
                  </a:lnTo>
                  <a:lnTo>
                    <a:pt x="74663" y="303974"/>
                  </a:lnTo>
                  <a:lnTo>
                    <a:pt x="74663" y="294652"/>
                  </a:lnTo>
                  <a:close/>
                </a:path>
                <a:path w="1018540" h="526414">
                  <a:moveTo>
                    <a:pt x="74663" y="253657"/>
                  </a:moveTo>
                  <a:lnTo>
                    <a:pt x="67157" y="246126"/>
                  </a:lnTo>
                  <a:lnTo>
                    <a:pt x="48564" y="246126"/>
                  </a:lnTo>
                  <a:lnTo>
                    <a:pt x="40995" y="253657"/>
                  </a:lnTo>
                  <a:lnTo>
                    <a:pt x="40995" y="272275"/>
                  </a:lnTo>
                  <a:lnTo>
                    <a:pt x="48564" y="279781"/>
                  </a:lnTo>
                  <a:lnTo>
                    <a:pt x="67157" y="279781"/>
                  </a:lnTo>
                  <a:lnTo>
                    <a:pt x="74663" y="272275"/>
                  </a:lnTo>
                  <a:lnTo>
                    <a:pt x="74663" y="262953"/>
                  </a:lnTo>
                  <a:lnTo>
                    <a:pt x="74663" y="253657"/>
                  </a:lnTo>
                  <a:close/>
                </a:path>
                <a:path w="1018540" h="526414">
                  <a:moveTo>
                    <a:pt x="74663" y="212648"/>
                  </a:moveTo>
                  <a:lnTo>
                    <a:pt x="67157" y="205105"/>
                  </a:lnTo>
                  <a:lnTo>
                    <a:pt x="48564" y="205105"/>
                  </a:lnTo>
                  <a:lnTo>
                    <a:pt x="40995" y="212648"/>
                  </a:lnTo>
                  <a:lnTo>
                    <a:pt x="40995" y="231216"/>
                  </a:lnTo>
                  <a:lnTo>
                    <a:pt x="48564" y="238785"/>
                  </a:lnTo>
                  <a:lnTo>
                    <a:pt x="67157" y="238785"/>
                  </a:lnTo>
                  <a:lnTo>
                    <a:pt x="74663" y="231216"/>
                  </a:lnTo>
                  <a:lnTo>
                    <a:pt x="74663" y="221945"/>
                  </a:lnTo>
                  <a:lnTo>
                    <a:pt x="74663" y="212648"/>
                  </a:lnTo>
                  <a:close/>
                </a:path>
                <a:path w="1018540" h="526414">
                  <a:moveTo>
                    <a:pt x="74663" y="171627"/>
                  </a:moveTo>
                  <a:lnTo>
                    <a:pt x="67157" y="164084"/>
                  </a:lnTo>
                  <a:lnTo>
                    <a:pt x="48564" y="164084"/>
                  </a:lnTo>
                  <a:lnTo>
                    <a:pt x="40995" y="171627"/>
                  </a:lnTo>
                  <a:lnTo>
                    <a:pt x="40995" y="190182"/>
                  </a:lnTo>
                  <a:lnTo>
                    <a:pt x="48564" y="197751"/>
                  </a:lnTo>
                  <a:lnTo>
                    <a:pt x="67157" y="197751"/>
                  </a:lnTo>
                  <a:lnTo>
                    <a:pt x="74663" y="190182"/>
                  </a:lnTo>
                  <a:lnTo>
                    <a:pt x="74663" y="180924"/>
                  </a:lnTo>
                  <a:lnTo>
                    <a:pt x="74663" y="171627"/>
                  </a:lnTo>
                  <a:close/>
                </a:path>
                <a:path w="1018540" h="526414">
                  <a:moveTo>
                    <a:pt x="74663" y="130606"/>
                  </a:moveTo>
                  <a:lnTo>
                    <a:pt x="67157" y="123063"/>
                  </a:lnTo>
                  <a:lnTo>
                    <a:pt x="48564" y="123063"/>
                  </a:lnTo>
                  <a:lnTo>
                    <a:pt x="40995" y="130606"/>
                  </a:lnTo>
                  <a:lnTo>
                    <a:pt x="40995" y="149186"/>
                  </a:lnTo>
                  <a:lnTo>
                    <a:pt x="48564" y="156730"/>
                  </a:lnTo>
                  <a:lnTo>
                    <a:pt x="67157" y="156730"/>
                  </a:lnTo>
                  <a:lnTo>
                    <a:pt x="74663" y="149186"/>
                  </a:lnTo>
                  <a:lnTo>
                    <a:pt x="74663" y="139890"/>
                  </a:lnTo>
                  <a:lnTo>
                    <a:pt x="74663" y="130606"/>
                  </a:lnTo>
                  <a:close/>
                </a:path>
                <a:path w="1018540" h="526414">
                  <a:moveTo>
                    <a:pt x="74663" y="48564"/>
                  </a:moveTo>
                  <a:lnTo>
                    <a:pt x="67157" y="41008"/>
                  </a:lnTo>
                  <a:lnTo>
                    <a:pt x="48564" y="41008"/>
                  </a:lnTo>
                  <a:lnTo>
                    <a:pt x="40995" y="48564"/>
                  </a:lnTo>
                  <a:lnTo>
                    <a:pt x="40995" y="67132"/>
                  </a:lnTo>
                  <a:lnTo>
                    <a:pt x="48564" y="74663"/>
                  </a:lnTo>
                  <a:lnTo>
                    <a:pt x="67157" y="74663"/>
                  </a:lnTo>
                  <a:lnTo>
                    <a:pt x="74663" y="67132"/>
                  </a:lnTo>
                  <a:lnTo>
                    <a:pt x="74663" y="57823"/>
                  </a:lnTo>
                  <a:lnTo>
                    <a:pt x="74663" y="48564"/>
                  </a:lnTo>
                  <a:close/>
                </a:path>
                <a:path w="1018540" h="526414">
                  <a:moveTo>
                    <a:pt x="74663" y="7543"/>
                  </a:moveTo>
                  <a:lnTo>
                    <a:pt x="67157" y="0"/>
                  </a:lnTo>
                  <a:lnTo>
                    <a:pt x="48564" y="0"/>
                  </a:lnTo>
                  <a:lnTo>
                    <a:pt x="40995" y="7543"/>
                  </a:lnTo>
                  <a:lnTo>
                    <a:pt x="40995" y="26123"/>
                  </a:lnTo>
                  <a:lnTo>
                    <a:pt x="48564" y="33655"/>
                  </a:lnTo>
                  <a:lnTo>
                    <a:pt x="67157" y="33655"/>
                  </a:lnTo>
                  <a:lnTo>
                    <a:pt x="74663" y="26123"/>
                  </a:lnTo>
                  <a:lnTo>
                    <a:pt x="74663" y="16840"/>
                  </a:lnTo>
                  <a:lnTo>
                    <a:pt x="74663" y="7543"/>
                  </a:lnTo>
                  <a:close/>
                </a:path>
                <a:path w="1018540" h="526414">
                  <a:moveTo>
                    <a:pt x="115697" y="335711"/>
                  </a:moveTo>
                  <a:lnTo>
                    <a:pt x="108165" y="328168"/>
                  </a:lnTo>
                  <a:lnTo>
                    <a:pt x="89585" y="328168"/>
                  </a:lnTo>
                  <a:lnTo>
                    <a:pt x="82003" y="335711"/>
                  </a:lnTo>
                  <a:lnTo>
                    <a:pt x="82003" y="354291"/>
                  </a:lnTo>
                  <a:lnTo>
                    <a:pt x="89585" y="361835"/>
                  </a:lnTo>
                  <a:lnTo>
                    <a:pt x="108165" y="361835"/>
                  </a:lnTo>
                  <a:lnTo>
                    <a:pt x="115697" y="354291"/>
                  </a:lnTo>
                  <a:lnTo>
                    <a:pt x="115697" y="344995"/>
                  </a:lnTo>
                  <a:lnTo>
                    <a:pt x="115697" y="335711"/>
                  </a:lnTo>
                  <a:close/>
                </a:path>
                <a:path w="1018540" h="526414">
                  <a:moveTo>
                    <a:pt x="115697" y="294652"/>
                  </a:moveTo>
                  <a:lnTo>
                    <a:pt x="108165" y="287147"/>
                  </a:lnTo>
                  <a:lnTo>
                    <a:pt x="89585" y="287147"/>
                  </a:lnTo>
                  <a:lnTo>
                    <a:pt x="82003" y="294652"/>
                  </a:lnTo>
                  <a:lnTo>
                    <a:pt x="82003" y="313270"/>
                  </a:lnTo>
                  <a:lnTo>
                    <a:pt x="89585" y="320776"/>
                  </a:lnTo>
                  <a:lnTo>
                    <a:pt x="108165" y="320776"/>
                  </a:lnTo>
                  <a:lnTo>
                    <a:pt x="115697" y="313270"/>
                  </a:lnTo>
                  <a:lnTo>
                    <a:pt x="115697" y="303974"/>
                  </a:lnTo>
                  <a:lnTo>
                    <a:pt x="115697" y="294652"/>
                  </a:lnTo>
                  <a:close/>
                </a:path>
                <a:path w="1018540" h="526414">
                  <a:moveTo>
                    <a:pt x="115697" y="253657"/>
                  </a:moveTo>
                  <a:lnTo>
                    <a:pt x="108165" y="246126"/>
                  </a:lnTo>
                  <a:lnTo>
                    <a:pt x="89585" y="246126"/>
                  </a:lnTo>
                  <a:lnTo>
                    <a:pt x="82003" y="253657"/>
                  </a:lnTo>
                  <a:lnTo>
                    <a:pt x="82003" y="272275"/>
                  </a:lnTo>
                  <a:lnTo>
                    <a:pt x="89585" y="279781"/>
                  </a:lnTo>
                  <a:lnTo>
                    <a:pt x="108165" y="279781"/>
                  </a:lnTo>
                  <a:lnTo>
                    <a:pt x="115697" y="272275"/>
                  </a:lnTo>
                  <a:lnTo>
                    <a:pt x="115697" y="262953"/>
                  </a:lnTo>
                  <a:lnTo>
                    <a:pt x="115697" y="253657"/>
                  </a:lnTo>
                  <a:close/>
                </a:path>
                <a:path w="1018540" h="526414">
                  <a:moveTo>
                    <a:pt x="115697" y="212648"/>
                  </a:moveTo>
                  <a:lnTo>
                    <a:pt x="108165" y="205105"/>
                  </a:lnTo>
                  <a:lnTo>
                    <a:pt x="89585" y="205105"/>
                  </a:lnTo>
                  <a:lnTo>
                    <a:pt x="82003" y="212648"/>
                  </a:lnTo>
                  <a:lnTo>
                    <a:pt x="82003" y="231216"/>
                  </a:lnTo>
                  <a:lnTo>
                    <a:pt x="89585" y="238785"/>
                  </a:lnTo>
                  <a:lnTo>
                    <a:pt x="108165" y="238785"/>
                  </a:lnTo>
                  <a:lnTo>
                    <a:pt x="115697" y="231216"/>
                  </a:lnTo>
                  <a:lnTo>
                    <a:pt x="115697" y="221945"/>
                  </a:lnTo>
                  <a:lnTo>
                    <a:pt x="115697" y="212648"/>
                  </a:lnTo>
                  <a:close/>
                </a:path>
                <a:path w="1018540" h="526414">
                  <a:moveTo>
                    <a:pt x="115697" y="171627"/>
                  </a:moveTo>
                  <a:lnTo>
                    <a:pt x="108165" y="164084"/>
                  </a:lnTo>
                  <a:lnTo>
                    <a:pt x="89585" y="164084"/>
                  </a:lnTo>
                  <a:lnTo>
                    <a:pt x="82003" y="171627"/>
                  </a:lnTo>
                  <a:lnTo>
                    <a:pt x="82003" y="190182"/>
                  </a:lnTo>
                  <a:lnTo>
                    <a:pt x="89585" y="197751"/>
                  </a:lnTo>
                  <a:lnTo>
                    <a:pt x="108165" y="197751"/>
                  </a:lnTo>
                  <a:lnTo>
                    <a:pt x="115697" y="190182"/>
                  </a:lnTo>
                  <a:lnTo>
                    <a:pt x="115697" y="180924"/>
                  </a:lnTo>
                  <a:lnTo>
                    <a:pt x="115697" y="171627"/>
                  </a:lnTo>
                  <a:close/>
                </a:path>
                <a:path w="1018540" h="526414">
                  <a:moveTo>
                    <a:pt x="115697" y="130606"/>
                  </a:moveTo>
                  <a:lnTo>
                    <a:pt x="108165" y="123063"/>
                  </a:lnTo>
                  <a:lnTo>
                    <a:pt x="89585" y="123063"/>
                  </a:lnTo>
                  <a:lnTo>
                    <a:pt x="82003" y="130606"/>
                  </a:lnTo>
                  <a:lnTo>
                    <a:pt x="82003" y="149186"/>
                  </a:lnTo>
                  <a:lnTo>
                    <a:pt x="89585" y="156730"/>
                  </a:lnTo>
                  <a:lnTo>
                    <a:pt x="108165" y="156730"/>
                  </a:lnTo>
                  <a:lnTo>
                    <a:pt x="115697" y="149186"/>
                  </a:lnTo>
                  <a:lnTo>
                    <a:pt x="115697" y="139890"/>
                  </a:lnTo>
                  <a:lnTo>
                    <a:pt x="115697" y="130606"/>
                  </a:lnTo>
                  <a:close/>
                </a:path>
                <a:path w="1018540" h="526414">
                  <a:moveTo>
                    <a:pt x="115697" y="89585"/>
                  </a:moveTo>
                  <a:lnTo>
                    <a:pt x="108165" y="82054"/>
                  </a:lnTo>
                  <a:lnTo>
                    <a:pt x="89585" y="82054"/>
                  </a:lnTo>
                  <a:lnTo>
                    <a:pt x="82003" y="89585"/>
                  </a:lnTo>
                  <a:lnTo>
                    <a:pt x="82003" y="108178"/>
                  </a:lnTo>
                  <a:lnTo>
                    <a:pt x="89585" y="115697"/>
                  </a:lnTo>
                  <a:lnTo>
                    <a:pt x="108165" y="115697"/>
                  </a:lnTo>
                  <a:lnTo>
                    <a:pt x="115697" y="108178"/>
                  </a:lnTo>
                  <a:lnTo>
                    <a:pt x="115697" y="98856"/>
                  </a:lnTo>
                  <a:lnTo>
                    <a:pt x="115697" y="89585"/>
                  </a:lnTo>
                  <a:close/>
                </a:path>
                <a:path w="1018540" h="526414">
                  <a:moveTo>
                    <a:pt x="115697" y="48564"/>
                  </a:moveTo>
                  <a:lnTo>
                    <a:pt x="108165" y="41008"/>
                  </a:lnTo>
                  <a:lnTo>
                    <a:pt x="89585" y="41008"/>
                  </a:lnTo>
                  <a:lnTo>
                    <a:pt x="82003" y="48564"/>
                  </a:lnTo>
                  <a:lnTo>
                    <a:pt x="82003" y="67132"/>
                  </a:lnTo>
                  <a:lnTo>
                    <a:pt x="89585" y="74663"/>
                  </a:lnTo>
                  <a:lnTo>
                    <a:pt x="108165" y="74663"/>
                  </a:lnTo>
                  <a:lnTo>
                    <a:pt x="115697" y="67132"/>
                  </a:lnTo>
                  <a:lnTo>
                    <a:pt x="115697" y="57823"/>
                  </a:lnTo>
                  <a:lnTo>
                    <a:pt x="115697" y="48564"/>
                  </a:lnTo>
                  <a:close/>
                </a:path>
                <a:path w="1018540" h="526414">
                  <a:moveTo>
                    <a:pt x="115697" y="7543"/>
                  </a:moveTo>
                  <a:lnTo>
                    <a:pt x="108165" y="0"/>
                  </a:lnTo>
                  <a:lnTo>
                    <a:pt x="89585" y="0"/>
                  </a:lnTo>
                  <a:lnTo>
                    <a:pt x="82003" y="7543"/>
                  </a:lnTo>
                  <a:lnTo>
                    <a:pt x="82003" y="26123"/>
                  </a:lnTo>
                  <a:lnTo>
                    <a:pt x="89585" y="33655"/>
                  </a:lnTo>
                  <a:lnTo>
                    <a:pt x="108165" y="33655"/>
                  </a:lnTo>
                  <a:lnTo>
                    <a:pt x="115697" y="26123"/>
                  </a:lnTo>
                  <a:lnTo>
                    <a:pt x="115697" y="16840"/>
                  </a:lnTo>
                  <a:lnTo>
                    <a:pt x="115697" y="7543"/>
                  </a:lnTo>
                  <a:close/>
                </a:path>
                <a:path w="1018540" h="526414">
                  <a:moveTo>
                    <a:pt x="156705" y="376720"/>
                  </a:moveTo>
                  <a:lnTo>
                    <a:pt x="149174" y="369176"/>
                  </a:lnTo>
                  <a:lnTo>
                    <a:pt x="130568" y="369176"/>
                  </a:lnTo>
                  <a:lnTo>
                    <a:pt x="123063" y="376720"/>
                  </a:lnTo>
                  <a:lnTo>
                    <a:pt x="123063" y="395300"/>
                  </a:lnTo>
                  <a:lnTo>
                    <a:pt x="130568" y="402844"/>
                  </a:lnTo>
                  <a:lnTo>
                    <a:pt x="149174" y="402844"/>
                  </a:lnTo>
                  <a:lnTo>
                    <a:pt x="156705" y="395300"/>
                  </a:lnTo>
                  <a:lnTo>
                    <a:pt x="156705" y="386003"/>
                  </a:lnTo>
                  <a:lnTo>
                    <a:pt x="156705" y="376720"/>
                  </a:lnTo>
                  <a:close/>
                </a:path>
                <a:path w="1018540" h="526414">
                  <a:moveTo>
                    <a:pt x="156705" y="335711"/>
                  </a:moveTo>
                  <a:lnTo>
                    <a:pt x="149174" y="328168"/>
                  </a:lnTo>
                  <a:lnTo>
                    <a:pt x="130568" y="328168"/>
                  </a:lnTo>
                  <a:lnTo>
                    <a:pt x="123063" y="335711"/>
                  </a:lnTo>
                  <a:lnTo>
                    <a:pt x="123063" y="354291"/>
                  </a:lnTo>
                  <a:lnTo>
                    <a:pt x="130568" y="361835"/>
                  </a:lnTo>
                  <a:lnTo>
                    <a:pt x="149174" y="361835"/>
                  </a:lnTo>
                  <a:lnTo>
                    <a:pt x="156705" y="354291"/>
                  </a:lnTo>
                  <a:lnTo>
                    <a:pt x="156705" y="344995"/>
                  </a:lnTo>
                  <a:lnTo>
                    <a:pt x="156705" y="335711"/>
                  </a:lnTo>
                  <a:close/>
                </a:path>
                <a:path w="1018540" h="526414">
                  <a:moveTo>
                    <a:pt x="156705" y="294652"/>
                  </a:moveTo>
                  <a:lnTo>
                    <a:pt x="149174" y="287147"/>
                  </a:lnTo>
                  <a:lnTo>
                    <a:pt x="130568" y="287147"/>
                  </a:lnTo>
                  <a:lnTo>
                    <a:pt x="123063" y="294652"/>
                  </a:lnTo>
                  <a:lnTo>
                    <a:pt x="123063" y="313270"/>
                  </a:lnTo>
                  <a:lnTo>
                    <a:pt x="130568" y="320776"/>
                  </a:lnTo>
                  <a:lnTo>
                    <a:pt x="149174" y="320776"/>
                  </a:lnTo>
                  <a:lnTo>
                    <a:pt x="156705" y="313270"/>
                  </a:lnTo>
                  <a:lnTo>
                    <a:pt x="156705" y="303974"/>
                  </a:lnTo>
                  <a:lnTo>
                    <a:pt x="156705" y="294652"/>
                  </a:lnTo>
                  <a:close/>
                </a:path>
                <a:path w="1018540" h="526414">
                  <a:moveTo>
                    <a:pt x="197726" y="376720"/>
                  </a:moveTo>
                  <a:lnTo>
                    <a:pt x="190169" y="369176"/>
                  </a:lnTo>
                  <a:lnTo>
                    <a:pt x="171589" y="369176"/>
                  </a:lnTo>
                  <a:lnTo>
                    <a:pt x="164071" y="376720"/>
                  </a:lnTo>
                  <a:lnTo>
                    <a:pt x="164071" y="395300"/>
                  </a:lnTo>
                  <a:lnTo>
                    <a:pt x="171589" y="402844"/>
                  </a:lnTo>
                  <a:lnTo>
                    <a:pt x="190169" y="402844"/>
                  </a:lnTo>
                  <a:lnTo>
                    <a:pt x="197726" y="395300"/>
                  </a:lnTo>
                  <a:lnTo>
                    <a:pt x="197726" y="386003"/>
                  </a:lnTo>
                  <a:lnTo>
                    <a:pt x="197726" y="376720"/>
                  </a:lnTo>
                  <a:close/>
                </a:path>
                <a:path w="1018540" h="526414">
                  <a:moveTo>
                    <a:pt x="197726" y="294652"/>
                  </a:moveTo>
                  <a:lnTo>
                    <a:pt x="190169" y="287147"/>
                  </a:lnTo>
                  <a:lnTo>
                    <a:pt x="171589" y="287147"/>
                  </a:lnTo>
                  <a:lnTo>
                    <a:pt x="164071" y="294652"/>
                  </a:lnTo>
                  <a:lnTo>
                    <a:pt x="164071" y="313270"/>
                  </a:lnTo>
                  <a:lnTo>
                    <a:pt x="171589" y="320776"/>
                  </a:lnTo>
                  <a:lnTo>
                    <a:pt x="190169" y="320776"/>
                  </a:lnTo>
                  <a:lnTo>
                    <a:pt x="197726" y="313270"/>
                  </a:lnTo>
                  <a:lnTo>
                    <a:pt x="197726" y="303974"/>
                  </a:lnTo>
                  <a:lnTo>
                    <a:pt x="197726" y="294652"/>
                  </a:lnTo>
                  <a:close/>
                </a:path>
                <a:path w="1018540" h="526414">
                  <a:moveTo>
                    <a:pt x="238760" y="376720"/>
                  </a:moveTo>
                  <a:lnTo>
                    <a:pt x="231203" y="369176"/>
                  </a:lnTo>
                  <a:lnTo>
                    <a:pt x="212623" y="369176"/>
                  </a:lnTo>
                  <a:lnTo>
                    <a:pt x="205092" y="376720"/>
                  </a:lnTo>
                  <a:lnTo>
                    <a:pt x="205092" y="395300"/>
                  </a:lnTo>
                  <a:lnTo>
                    <a:pt x="212623" y="402844"/>
                  </a:lnTo>
                  <a:lnTo>
                    <a:pt x="231203" y="402844"/>
                  </a:lnTo>
                  <a:lnTo>
                    <a:pt x="238760" y="395300"/>
                  </a:lnTo>
                  <a:lnTo>
                    <a:pt x="238760" y="386003"/>
                  </a:lnTo>
                  <a:lnTo>
                    <a:pt x="238760" y="376720"/>
                  </a:lnTo>
                  <a:close/>
                </a:path>
                <a:path w="1018540" h="526414">
                  <a:moveTo>
                    <a:pt x="238760" y="294652"/>
                  </a:moveTo>
                  <a:lnTo>
                    <a:pt x="231203" y="287147"/>
                  </a:lnTo>
                  <a:lnTo>
                    <a:pt x="212623" y="287147"/>
                  </a:lnTo>
                  <a:lnTo>
                    <a:pt x="205092" y="294652"/>
                  </a:lnTo>
                  <a:lnTo>
                    <a:pt x="205092" y="313270"/>
                  </a:lnTo>
                  <a:lnTo>
                    <a:pt x="212623" y="320776"/>
                  </a:lnTo>
                  <a:lnTo>
                    <a:pt x="231203" y="320776"/>
                  </a:lnTo>
                  <a:lnTo>
                    <a:pt x="238760" y="313270"/>
                  </a:lnTo>
                  <a:lnTo>
                    <a:pt x="238760" y="303974"/>
                  </a:lnTo>
                  <a:lnTo>
                    <a:pt x="238760" y="294652"/>
                  </a:lnTo>
                  <a:close/>
                </a:path>
                <a:path w="1018540" h="526414">
                  <a:moveTo>
                    <a:pt x="279768" y="376720"/>
                  </a:moveTo>
                  <a:lnTo>
                    <a:pt x="272262" y="369176"/>
                  </a:lnTo>
                  <a:lnTo>
                    <a:pt x="253631" y="369176"/>
                  </a:lnTo>
                  <a:lnTo>
                    <a:pt x="246113" y="376720"/>
                  </a:lnTo>
                  <a:lnTo>
                    <a:pt x="246113" y="395300"/>
                  </a:lnTo>
                  <a:lnTo>
                    <a:pt x="253631" y="402844"/>
                  </a:lnTo>
                  <a:lnTo>
                    <a:pt x="272262" y="402844"/>
                  </a:lnTo>
                  <a:lnTo>
                    <a:pt x="279768" y="395300"/>
                  </a:lnTo>
                  <a:lnTo>
                    <a:pt x="279768" y="386003"/>
                  </a:lnTo>
                  <a:lnTo>
                    <a:pt x="279768" y="376720"/>
                  </a:lnTo>
                  <a:close/>
                </a:path>
                <a:path w="1018540" h="526414">
                  <a:moveTo>
                    <a:pt x="279768" y="294652"/>
                  </a:moveTo>
                  <a:lnTo>
                    <a:pt x="272262" y="287147"/>
                  </a:lnTo>
                  <a:lnTo>
                    <a:pt x="253631" y="287147"/>
                  </a:lnTo>
                  <a:lnTo>
                    <a:pt x="246113" y="294652"/>
                  </a:lnTo>
                  <a:lnTo>
                    <a:pt x="246113" y="313270"/>
                  </a:lnTo>
                  <a:lnTo>
                    <a:pt x="253631" y="320776"/>
                  </a:lnTo>
                  <a:lnTo>
                    <a:pt x="272262" y="320776"/>
                  </a:lnTo>
                  <a:lnTo>
                    <a:pt x="279768" y="313270"/>
                  </a:lnTo>
                  <a:lnTo>
                    <a:pt x="279768" y="303974"/>
                  </a:lnTo>
                  <a:lnTo>
                    <a:pt x="279768" y="294652"/>
                  </a:lnTo>
                  <a:close/>
                </a:path>
                <a:path w="1018540" h="526414">
                  <a:moveTo>
                    <a:pt x="320814" y="417715"/>
                  </a:moveTo>
                  <a:lnTo>
                    <a:pt x="313258" y="410171"/>
                  </a:lnTo>
                  <a:lnTo>
                    <a:pt x="294678" y="410171"/>
                  </a:lnTo>
                  <a:lnTo>
                    <a:pt x="287159" y="417715"/>
                  </a:lnTo>
                  <a:lnTo>
                    <a:pt x="287159" y="436308"/>
                  </a:lnTo>
                  <a:lnTo>
                    <a:pt x="294678" y="443839"/>
                  </a:lnTo>
                  <a:lnTo>
                    <a:pt x="313258" y="443839"/>
                  </a:lnTo>
                  <a:lnTo>
                    <a:pt x="320814" y="436308"/>
                  </a:lnTo>
                  <a:lnTo>
                    <a:pt x="320814" y="427012"/>
                  </a:lnTo>
                  <a:lnTo>
                    <a:pt x="320814" y="417715"/>
                  </a:lnTo>
                  <a:close/>
                </a:path>
                <a:path w="1018540" h="526414">
                  <a:moveTo>
                    <a:pt x="320814" y="376720"/>
                  </a:moveTo>
                  <a:lnTo>
                    <a:pt x="313258" y="369176"/>
                  </a:lnTo>
                  <a:lnTo>
                    <a:pt x="294678" y="369176"/>
                  </a:lnTo>
                  <a:lnTo>
                    <a:pt x="287159" y="376720"/>
                  </a:lnTo>
                  <a:lnTo>
                    <a:pt x="287159" y="395300"/>
                  </a:lnTo>
                  <a:lnTo>
                    <a:pt x="294678" y="402844"/>
                  </a:lnTo>
                  <a:lnTo>
                    <a:pt x="313258" y="402844"/>
                  </a:lnTo>
                  <a:lnTo>
                    <a:pt x="320814" y="395300"/>
                  </a:lnTo>
                  <a:lnTo>
                    <a:pt x="320814" y="386003"/>
                  </a:lnTo>
                  <a:lnTo>
                    <a:pt x="320814" y="376720"/>
                  </a:lnTo>
                  <a:close/>
                </a:path>
                <a:path w="1018540" h="526414">
                  <a:moveTo>
                    <a:pt x="320814" y="335711"/>
                  </a:moveTo>
                  <a:lnTo>
                    <a:pt x="313258" y="328168"/>
                  </a:lnTo>
                  <a:lnTo>
                    <a:pt x="294678" y="328168"/>
                  </a:lnTo>
                  <a:lnTo>
                    <a:pt x="287159" y="335711"/>
                  </a:lnTo>
                  <a:lnTo>
                    <a:pt x="287159" y="354291"/>
                  </a:lnTo>
                  <a:lnTo>
                    <a:pt x="294678" y="361835"/>
                  </a:lnTo>
                  <a:lnTo>
                    <a:pt x="313258" y="361835"/>
                  </a:lnTo>
                  <a:lnTo>
                    <a:pt x="320814" y="354291"/>
                  </a:lnTo>
                  <a:lnTo>
                    <a:pt x="320814" y="344995"/>
                  </a:lnTo>
                  <a:lnTo>
                    <a:pt x="320814" y="335711"/>
                  </a:lnTo>
                  <a:close/>
                </a:path>
                <a:path w="1018540" h="526414">
                  <a:moveTo>
                    <a:pt x="320814" y="294652"/>
                  </a:moveTo>
                  <a:lnTo>
                    <a:pt x="313258" y="287147"/>
                  </a:lnTo>
                  <a:lnTo>
                    <a:pt x="294678" y="287147"/>
                  </a:lnTo>
                  <a:lnTo>
                    <a:pt x="287159" y="294652"/>
                  </a:lnTo>
                  <a:lnTo>
                    <a:pt x="287159" y="313270"/>
                  </a:lnTo>
                  <a:lnTo>
                    <a:pt x="294678" y="320776"/>
                  </a:lnTo>
                  <a:lnTo>
                    <a:pt x="313258" y="320776"/>
                  </a:lnTo>
                  <a:lnTo>
                    <a:pt x="320814" y="313270"/>
                  </a:lnTo>
                  <a:lnTo>
                    <a:pt x="320814" y="303974"/>
                  </a:lnTo>
                  <a:lnTo>
                    <a:pt x="320814" y="294652"/>
                  </a:lnTo>
                  <a:close/>
                </a:path>
                <a:path w="1018540" h="526414">
                  <a:moveTo>
                    <a:pt x="361797" y="417715"/>
                  </a:moveTo>
                  <a:lnTo>
                    <a:pt x="354266" y="410171"/>
                  </a:lnTo>
                  <a:lnTo>
                    <a:pt x="335686" y="410171"/>
                  </a:lnTo>
                  <a:lnTo>
                    <a:pt x="328193" y="417715"/>
                  </a:lnTo>
                  <a:lnTo>
                    <a:pt x="328193" y="436308"/>
                  </a:lnTo>
                  <a:lnTo>
                    <a:pt x="335686" y="443839"/>
                  </a:lnTo>
                  <a:lnTo>
                    <a:pt x="354266" y="443839"/>
                  </a:lnTo>
                  <a:lnTo>
                    <a:pt x="361797" y="436308"/>
                  </a:lnTo>
                  <a:lnTo>
                    <a:pt x="361797" y="427012"/>
                  </a:lnTo>
                  <a:lnTo>
                    <a:pt x="361797" y="417715"/>
                  </a:lnTo>
                  <a:close/>
                </a:path>
                <a:path w="1018540" h="526414">
                  <a:moveTo>
                    <a:pt x="361797" y="376720"/>
                  </a:moveTo>
                  <a:lnTo>
                    <a:pt x="354266" y="369176"/>
                  </a:lnTo>
                  <a:lnTo>
                    <a:pt x="335686" y="369176"/>
                  </a:lnTo>
                  <a:lnTo>
                    <a:pt x="328193" y="376720"/>
                  </a:lnTo>
                  <a:lnTo>
                    <a:pt x="328193" y="395300"/>
                  </a:lnTo>
                  <a:lnTo>
                    <a:pt x="335686" y="402844"/>
                  </a:lnTo>
                  <a:lnTo>
                    <a:pt x="354266" y="402844"/>
                  </a:lnTo>
                  <a:lnTo>
                    <a:pt x="361797" y="395300"/>
                  </a:lnTo>
                  <a:lnTo>
                    <a:pt x="361797" y="386003"/>
                  </a:lnTo>
                  <a:lnTo>
                    <a:pt x="361797" y="376720"/>
                  </a:lnTo>
                  <a:close/>
                </a:path>
                <a:path w="1018540" h="526414">
                  <a:moveTo>
                    <a:pt x="361797" y="335711"/>
                  </a:moveTo>
                  <a:lnTo>
                    <a:pt x="354266" y="328168"/>
                  </a:lnTo>
                  <a:lnTo>
                    <a:pt x="335686" y="328168"/>
                  </a:lnTo>
                  <a:lnTo>
                    <a:pt x="328193" y="335711"/>
                  </a:lnTo>
                  <a:lnTo>
                    <a:pt x="328193" y="354291"/>
                  </a:lnTo>
                  <a:lnTo>
                    <a:pt x="335686" y="361835"/>
                  </a:lnTo>
                  <a:lnTo>
                    <a:pt x="354266" y="361835"/>
                  </a:lnTo>
                  <a:lnTo>
                    <a:pt x="361797" y="354291"/>
                  </a:lnTo>
                  <a:lnTo>
                    <a:pt x="361797" y="344995"/>
                  </a:lnTo>
                  <a:lnTo>
                    <a:pt x="361797" y="335711"/>
                  </a:lnTo>
                  <a:close/>
                </a:path>
                <a:path w="1018540" h="526414">
                  <a:moveTo>
                    <a:pt x="402805" y="499745"/>
                  </a:moveTo>
                  <a:lnTo>
                    <a:pt x="395274" y="492239"/>
                  </a:lnTo>
                  <a:lnTo>
                    <a:pt x="376745" y="492239"/>
                  </a:lnTo>
                  <a:lnTo>
                    <a:pt x="369201" y="499745"/>
                  </a:lnTo>
                  <a:lnTo>
                    <a:pt x="369201" y="518350"/>
                  </a:lnTo>
                  <a:lnTo>
                    <a:pt x="376745" y="525894"/>
                  </a:lnTo>
                  <a:lnTo>
                    <a:pt x="395274" y="525894"/>
                  </a:lnTo>
                  <a:lnTo>
                    <a:pt x="402805" y="518350"/>
                  </a:lnTo>
                  <a:lnTo>
                    <a:pt x="402805" y="509054"/>
                  </a:lnTo>
                  <a:lnTo>
                    <a:pt x="402805" y="499745"/>
                  </a:lnTo>
                  <a:close/>
                </a:path>
                <a:path w="1018540" h="526414">
                  <a:moveTo>
                    <a:pt x="402805" y="458736"/>
                  </a:moveTo>
                  <a:lnTo>
                    <a:pt x="395274" y="451231"/>
                  </a:lnTo>
                  <a:lnTo>
                    <a:pt x="376745" y="451231"/>
                  </a:lnTo>
                  <a:lnTo>
                    <a:pt x="369201" y="458736"/>
                  </a:lnTo>
                  <a:lnTo>
                    <a:pt x="369201" y="477354"/>
                  </a:lnTo>
                  <a:lnTo>
                    <a:pt x="376745" y="484860"/>
                  </a:lnTo>
                  <a:lnTo>
                    <a:pt x="395274" y="484860"/>
                  </a:lnTo>
                  <a:lnTo>
                    <a:pt x="402805" y="477354"/>
                  </a:lnTo>
                  <a:lnTo>
                    <a:pt x="402805" y="468020"/>
                  </a:lnTo>
                  <a:lnTo>
                    <a:pt x="402805" y="458736"/>
                  </a:lnTo>
                  <a:close/>
                </a:path>
                <a:path w="1018540" h="526414">
                  <a:moveTo>
                    <a:pt x="402805" y="417715"/>
                  </a:moveTo>
                  <a:lnTo>
                    <a:pt x="395274" y="410171"/>
                  </a:lnTo>
                  <a:lnTo>
                    <a:pt x="376745" y="410171"/>
                  </a:lnTo>
                  <a:lnTo>
                    <a:pt x="369201" y="417715"/>
                  </a:lnTo>
                  <a:lnTo>
                    <a:pt x="369201" y="436308"/>
                  </a:lnTo>
                  <a:lnTo>
                    <a:pt x="376745" y="443839"/>
                  </a:lnTo>
                  <a:lnTo>
                    <a:pt x="395274" y="443839"/>
                  </a:lnTo>
                  <a:lnTo>
                    <a:pt x="402805" y="436308"/>
                  </a:lnTo>
                  <a:lnTo>
                    <a:pt x="402805" y="427012"/>
                  </a:lnTo>
                  <a:lnTo>
                    <a:pt x="402805" y="417715"/>
                  </a:lnTo>
                  <a:close/>
                </a:path>
                <a:path w="1018540" h="526414">
                  <a:moveTo>
                    <a:pt x="402805" y="376720"/>
                  </a:moveTo>
                  <a:lnTo>
                    <a:pt x="395274" y="369176"/>
                  </a:lnTo>
                  <a:lnTo>
                    <a:pt x="376745" y="369176"/>
                  </a:lnTo>
                  <a:lnTo>
                    <a:pt x="369201" y="376720"/>
                  </a:lnTo>
                  <a:lnTo>
                    <a:pt x="369201" y="395300"/>
                  </a:lnTo>
                  <a:lnTo>
                    <a:pt x="376745" y="402844"/>
                  </a:lnTo>
                  <a:lnTo>
                    <a:pt x="395274" y="402844"/>
                  </a:lnTo>
                  <a:lnTo>
                    <a:pt x="402805" y="395300"/>
                  </a:lnTo>
                  <a:lnTo>
                    <a:pt x="402805" y="386003"/>
                  </a:lnTo>
                  <a:lnTo>
                    <a:pt x="402805" y="376720"/>
                  </a:lnTo>
                  <a:close/>
                </a:path>
                <a:path w="1018540" h="526414">
                  <a:moveTo>
                    <a:pt x="402805" y="335711"/>
                  </a:moveTo>
                  <a:lnTo>
                    <a:pt x="395274" y="328168"/>
                  </a:lnTo>
                  <a:lnTo>
                    <a:pt x="376745" y="328168"/>
                  </a:lnTo>
                  <a:lnTo>
                    <a:pt x="369201" y="335711"/>
                  </a:lnTo>
                  <a:lnTo>
                    <a:pt x="369201" y="354291"/>
                  </a:lnTo>
                  <a:lnTo>
                    <a:pt x="376745" y="361835"/>
                  </a:lnTo>
                  <a:lnTo>
                    <a:pt x="395274" y="361835"/>
                  </a:lnTo>
                  <a:lnTo>
                    <a:pt x="402805" y="354291"/>
                  </a:lnTo>
                  <a:lnTo>
                    <a:pt x="402805" y="344995"/>
                  </a:lnTo>
                  <a:lnTo>
                    <a:pt x="402805" y="335711"/>
                  </a:lnTo>
                  <a:close/>
                </a:path>
                <a:path w="1018540" h="526414">
                  <a:moveTo>
                    <a:pt x="443852" y="458736"/>
                  </a:moveTo>
                  <a:lnTo>
                    <a:pt x="436321" y="451231"/>
                  </a:lnTo>
                  <a:lnTo>
                    <a:pt x="417753" y="451231"/>
                  </a:lnTo>
                  <a:lnTo>
                    <a:pt x="410184" y="458736"/>
                  </a:lnTo>
                  <a:lnTo>
                    <a:pt x="410184" y="477354"/>
                  </a:lnTo>
                  <a:lnTo>
                    <a:pt x="417753" y="484860"/>
                  </a:lnTo>
                  <a:lnTo>
                    <a:pt x="436321" y="484860"/>
                  </a:lnTo>
                  <a:lnTo>
                    <a:pt x="443852" y="477354"/>
                  </a:lnTo>
                  <a:lnTo>
                    <a:pt x="443852" y="468020"/>
                  </a:lnTo>
                  <a:lnTo>
                    <a:pt x="443852" y="458736"/>
                  </a:lnTo>
                  <a:close/>
                </a:path>
                <a:path w="1018540" h="526414">
                  <a:moveTo>
                    <a:pt x="443852" y="417715"/>
                  </a:moveTo>
                  <a:lnTo>
                    <a:pt x="436321" y="410171"/>
                  </a:lnTo>
                  <a:lnTo>
                    <a:pt x="417753" y="410171"/>
                  </a:lnTo>
                  <a:lnTo>
                    <a:pt x="410184" y="417715"/>
                  </a:lnTo>
                  <a:lnTo>
                    <a:pt x="410184" y="436308"/>
                  </a:lnTo>
                  <a:lnTo>
                    <a:pt x="417753" y="443839"/>
                  </a:lnTo>
                  <a:lnTo>
                    <a:pt x="436321" y="443839"/>
                  </a:lnTo>
                  <a:lnTo>
                    <a:pt x="443852" y="436308"/>
                  </a:lnTo>
                  <a:lnTo>
                    <a:pt x="443852" y="427012"/>
                  </a:lnTo>
                  <a:lnTo>
                    <a:pt x="443852" y="417715"/>
                  </a:lnTo>
                  <a:close/>
                </a:path>
                <a:path w="1018540" h="526414">
                  <a:moveTo>
                    <a:pt x="443852" y="376720"/>
                  </a:moveTo>
                  <a:lnTo>
                    <a:pt x="436321" y="369176"/>
                  </a:lnTo>
                  <a:lnTo>
                    <a:pt x="417753" y="369176"/>
                  </a:lnTo>
                  <a:lnTo>
                    <a:pt x="410184" y="376720"/>
                  </a:lnTo>
                  <a:lnTo>
                    <a:pt x="410184" y="395300"/>
                  </a:lnTo>
                  <a:lnTo>
                    <a:pt x="417753" y="402844"/>
                  </a:lnTo>
                  <a:lnTo>
                    <a:pt x="436321" y="402844"/>
                  </a:lnTo>
                  <a:lnTo>
                    <a:pt x="443852" y="395300"/>
                  </a:lnTo>
                  <a:lnTo>
                    <a:pt x="443852" y="386003"/>
                  </a:lnTo>
                  <a:lnTo>
                    <a:pt x="443852" y="376720"/>
                  </a:lnTo>
                  <a:close/>
                </a:path>
                <a:path w="1018540" h="526414">
                  <a:moveTo>
                    <a:pt x="443852" y="335711"/>
                  </a:moveTo>
                  <a:lnTo>
                    <a:pt x="436321" y="328168"/>
                  </a:lnTo>
                  <a:lnTo>
                    <a:pt x="417753" y="328168"/>
                  </a:lnTo>
                  <a:lnTo>
                    <a:pt x="410184" y="335711"/>
                  </a:lnTo>
                  <a:lnTo>
                    <a:pt x="410184" y="354291"/>
                  </a:lnTo>
                  <a:lnTo>
                    <a:pt x="417753" y="361835"/>
                  </a:lnTo>
                  <a:lnTo>
                    <a:pt x="436321" y="361835"/>
                  </a:lnTo>
                  <a:lnTo>
                    <a:pt x="443852" y="354291"/>
                  </a:lnTo>
                  <a:lnTo>
                    <a:pt x="443852" y="344995"/>
                  </a:lnTo>
                  <a:lnTo>
                    <a:pt x="443852" y="335711"/>
                  </a:lnTo>
                  <a:close/>
                </a:path>
                <a:path w="1018540" h="526414">
                  <a:moveTo>
                    <a:pt x="484860" y="417715"/>
                  </a:moveTo>
                  <a:lnTo>
                    <a:pt x="477329" y="410171"/>
                  </a:lnTo>
                  <a:lnTo>
                    <a:pt x="458749" y="410171"/>
                  </a:lnTo>
                  <a:lnTo>
                    <a:pt x="451205" y="417715"/>
                  </a:lnTo>
                  <a:lnTo>
                    <a:pt x="451205" y="436308"/>
                  </a:lnTo>
                  <a:lnTo>
                    <a:pt x="458749" y="443839"/>
                  </a:lnTo>
                  <a:lnTo>
                    <a:pt x="477329" y="443839"/>
                  </a:lnTo>
                  <a:lnTo>
                    <a:pt x="484860" y="436308"/>
                  </a:lnTo>
                  <a:lnTo>
                    <a:pt x="484860" y="427012"/>
                  </a:lnTo>
                  <a:lnTo>
                    <a:pt x="484860" y="417715"/>
                  </a:lnTo>
                  <a:close/>
                </a:path>
                <a:path w="1018540" h="526414">
                  <a:moveTo>
                    <a:pt x="484860" y="376720"/>
                  </a:moveTo>
                  <a:lnTo>
                    <a:pt x="477329" y="369176"/>
                  </a:lnTo>
                  <a:lnTo>
                    <a:pt x="458749" y="369176"/>
                  </a:lnTo>
                  <a:lnTo>
                    <a:pt x="451205" y="376720"/>
                  </a:lnTo>
                  <a:lnTo>
                    <a:pt x="451205" y="395300"/>
                  </a:lnTo>
                  <a:lnTo>
                    <a:pt x="458749" y="402844"/>
                  </a:lnTo>
                  <a:lnTo>
                    <a:pt x="477329" y="402844"/>
                  </a:lnTo>
                  <a:lnTo>
                    <a:pt x="484860" y="395300"/>
                  </a:lnTo>
                  <a:lnTo>
                    <a:pt x="484860" y="386003"/>
                  </a:lnTo>
                  <a:lnTo>
                    <a:pt x="484860" y="376720"/>
                  </a:lnTo>
                  <a:close/>
                </a:path>
                <a:path w="1018540" h="526414">
                  <a:moveTo>
                    <a:pt x="525868" y="417715"/>
                  </a:moveTo>
                  <a:lnTo>
                    <a:pt x="518388" y="410171"/>
                  </a:lnTo>
                  <a:lnTo>
                    <a:pt x="499770" y="410171"/>
                  </a:lnTo>
                  <a:lnTo>
                    <a:pt x="492252" y="417715"/>
                  </a:lnTo>
                  <a:lnTo>
                    <a:pt x="492252" y="436308"/>
                  </a:lnTo>
                  <a:lnTo>
                    <a:pt x="499770" y="443839"/>
                  </a:lnTo>
                  <a:lnTo>
                    <a:pt x="518388" y="443839"/>
                  </a:lnTo>
                  <a:lnTo>
                    <a:pt x="525868" y="436308"/>
                  </a:lnTo>
                  <a:lnTo>
                    <a:pt x="525868" y="427012"/>
                  </a:lnTo>
                  <a:lnTo>
                    <a:pt x="525868" y="417715"/>
                  </a:lnTo>
                  <a:close/>
                </a:path>
                <a:path w="1018540" h="526414">
                  <a:moveTo>
                    <a:pt x="525868" y="376720"/>
                  </a:moveTo>
                  <a:lnTo>
                    <a:pt x="518388" y="369176"/>
                  </a:lnTo>
                  <a:lnTo>
                    <a:pt x="499770" y="369176"/>
                  </a:lnTo>
                  <a:lnTo>
                    <a:pt x="492252" y="376720"/>
                  </a:lnTo>
                  <a:lnTo>
                    <a:pt x="492252" y="395300"/>
                  </a:lnTo>
                  <a:lnTo>
                    <a:pt x="499770" y="402844"/>
                  </a:lnTo>
                  <a:lnTo>
                    <a:pt x="518388" y="402844"/>
                  </a:lnTo>
                  <a:lnTo>
                    <a:pt x="525868" y="395300"/>
                  </a:lnTo>
                  <a:lnTo>
                    <a:pt x="525868" y="386003"/>
                  </a:lnTo>
                  <a:lnTo>
                    <a:pt x="525868" y="376720"/>
                  </a:lnTo>
                  <a:close/>
                </a:path>
                <a:path w="1018540" h="526414">
                  <a:moveTo>
                    <a:pt x="566915" y="417715"/>
                  </a:moveTo>
                  <a:lnTo>
                    <a:pt x="559384" y="410171"/>
                  </a:lnTo>
                  <a:lnTo>
                    <a:pt x="540816" y="410171"/>
                  </a:lnTo>
                  <a:lnTo>
                    <a:pt x="533260" y="417715"/>
                  </a:lnTo>
                  <a:lnTo>
                    <a:pt x="533260" y="436308"/>
                  </a:lnTo>
                  <a:lnTo>
                    <a:pt x="540816" y="443839"/>
                  </a:lnTo>
                  <a:lnTo>
                    <a:pt x="559384" y="443839"/>
                  </a:lnTo>
                  <a:lnTo>
                    <a:pt x="566915" y="436308"/>
                  </a:lnTo>
                  <a:lnTo>
                    <a:pt x="566915" y="427012"/>
                  </a:lnTo>
                  <a:lnTo>
                    <a:pt x="566915" y="417715"/>
                  </a:lnTo>
                  <a:close/>
                </a:path>
                <a:path w="1018540" h="526414">
                  <a:moveTo>
                    <a:pt x="607923" y="417715"/>
                  </a:moveTo>
                  <a:lnTo>
                    <a:pt x="600392" y="410171"/>
                  </a:lnTo>
                  <a:lnTo>
                    <a:pt x="581825" y="410171"/>
                  </a:lnTo>
                  <a:lnTo>
                    <a:pt x="574268" y="417715"/>
                  </a:lnTo>
                  <a:lnTo>
                    <a:pt x="574268" y="436308"/>
                  </a:lnTo>
                  <a:lnTo>
                    <a:pt x="581825" y="443839"/>
                  </a:lnTo>
                  <a:lnTo>
                    <a:pt x="600392" y="443839"/>
                  </a:lnTo>
                  <a:lnTo>
                    <a:pt x="607923" y="436308"/>
                  </a:lnTo>
                  <a:lnTo>
                    <a:pt x="607923" y="427012"/>
                  </a:lnTo>
                  <a:lnTo>
                    <a:pt x="607923" y="417715"/>
                  </a:lnTo>
                  <a:close/>
                </a:path>
                <a:path w="1018540" h="526414">
                  <a:moveTo>
                    <a:pt x="648931" y="417715"/>
                  </a:moveTo>
                  <a:lnTo>
                    <a:pt x="641426" y="410171"/>
                  </a:lnTo>
                  <a:lnTo>
                    <a:pt x="622846" y="410171"/>
                  </a:lnTo>
                  <a:lnTo>
                    <a:pt x="615276" y="417715"/>
                  </a:lnTo>
                  <a:lnTo>
                    <a:pt x="615276" y="436308"/>
                  </a:lnTo>
                  <a:lnTo>
                    <a:pt x="622846" y="443839"/>
                  </a:lnTo>
                  <a:lnTo>
                    <a:pt x="641426" y="443839"/>
                  </a:lnTo>
                  <a:lnTo>
                    <a:pt x="648931" y="436308"/>
                  </a:lnTo>
                  <a:lnTo>
                    <a:pt x="648931" y="427012"/>
                  </a:lnTo>
                  <a:lnTo>
                    <a:pt x="648931" y="417715"/>
                  </a:lnTo>
                  <a:close/>
                </a:path>
                <a:path w="1018540" h="526414">
                  <a:moveTo>
                    <a:pt x="689940" y="417715"/>
                  </a:moveTo>
                  <a:lnTo>
                    <a:pt x="682434" y="410171"/>
                  </a:lnTo>
                  <a:lnTo>
                    <a:pt x="663841" y="410171"/>
                  </a:lnTo>
                  <a:lnTo>
                    <a:pt x="656323" y="417715"/>
                  </a:lnTo>
                  <a:lnTo>
                    <a:pt x="656323" y="436308"/>
                  </a:lnTo>
                  <a:lnTo>
                    <a:pt x="663841" y="443839"/>
                  </a:lnTo>
                  <a:lnTo>
                    <a:pt x="682434" y="443839"/>
                  </a:lnTo>
                  <a:lnTo>
                    <a:pt x="689940" y="436308"/>
                  </a:lnTo>
                  <a:lnTo>
                    <a:pt x="689940" y="427012"/>
                  </a:lnTo>
                  <a:lnTo>
                    <a:pt x="689940" y="417715"/>
                  </a:lnTo>
                  <a:close/>
                </a:path>
                <a:path w="1018540" h="526414">
                  <a:moveTo>
                    <a:pt x="689940" y="376720"/>
                  </a:moveTo>
                  <a:lnTo>
                    <a:pt x="682434" y="369176"/>
                  </a:lnTo>
                  <a:lnTo>
                    <a:pt x="663841" y="369176"/>
                  </a:lnTo>
                  <a:lnTo>
                    <a:pt x="656323" y="376720"/>
                  </a:lnTo>
                  <a:lnTo>
                    <a:pt x="656323" y="395300"/>
                  </a:lnTo>
                  <a:lnTo>
                    <a:pt x="663841" y="402844"/>
                  </a:lnTo>
                  <a:lnTo>
                    <a:pt x="682434" y="402844"/>
                  </a:lnTo>
                  <a:lnTo>
                    <a:pt x="689940" y="395300"/>
                  </a:lnTo>
                  <a:lnTo>
                    <a:pt x="689940" y="386003"/>
                  </a:lnTo>
                  <a:lnTo>
                    <a:pt x="689940" y="376720"/>
                  </a:lnTo>
                  <a:close/>
                </a:path>
                <a:path w="1018540" h="526414">
                  <a:moveTo>
                    <a:pt x="730986" y="376720"/>
                  </a:moveTo>
                  <a:lnTo>
                    <a:pt x="723430" y="369176"/>
                  </a:lnTo>
                  <a:lnTo>
                    <a:pt x="704850" y="369176"/>
                  </a:lnTo>
                  <a:lnTo>
                    <a:pt x="697331" y="376720"/>
                  </a:lnTo>
                  <a:lnTo>
                    <a:pt x="697331" y="395300"/>
                  </a:lnTo>
                  <a:lnTo>
                    <a:pt x="704850" y="402844"/>
                  </a:lnTo>
                  <a:lnTo>
                    <a:pt x="723430" y="402844"/>
                  </a:lnTo>
                  <a:lnTo>
                    <a:pt x="730986" y="395300"/>
                  </a:lnTo>
                  <a:lnTo>
                    <a:pt x="730986" y="386003"/>
                  </a:lnTo>
                  <a:lnTo>
                    <a:pt x="730986" y="376720"/>
                  </a:lnTo>
                  <a:close/>
                </a:path>
                <a:path w="1018540" h="526414">
                  <a:moveTo>
                    <a:pt x="772020" y="376720"/>
                  </a:moveTo>
                  <a:lnTo>
                    <a:pt x="764451" y="369176"/>
                  </a:lnTo>
                  <a:lnTo>
                    <a:pt x="745909" y="369176"/>
                  </a:lnTo>
                  <a:lnTo>
                    <a:pt x="738378" y="376720"/>
                  </a:lnTo>
                  <a:lnTo>
                    <a:pt x="738378" y="395300"/>
                  </a:lnTo>
                  <a:lnTo>
                    <a:pt x="745909" y="402844"/>
                  </a:lnTo>
                  <a:lnTo>
                    <a:pt x="764451" y="402844"/>
                  </a:lnTo>
                  <a:lnTo>
                    <a:pt x="772020" y="395300"/>
                  </a:lnTo>
                  <a:lnTo>
                    <a:pt x="772020" y="386003"/>
                  </a:lnTo>
                  <a:lnTo>
                    <a:pt x="772020" y="376720"/>
                  </a:lnTo>
                  <a:close/>
                </a:path>
                <a:path w="1018540" h="526414">
                  <a:moveTo>
                    <a:pt x="772020" y="335711"/>
                  </a:moveTo>
                  <a:lnTo>
                    <a:pt x="764451" y="328168"/>
                  </a:lnTo>
                  <a:lnTo>
                    <a:pt x="745909" y="328168"/>
                  </a:lnTo>
                  <a:lnTo>
                    <a:pt x="738378" y="335711"/>
                  </a:lnTo>
                  <a:lnTo>
                    <a:pt x="738378" y="354291"/>
                  </a:lnTo>
                  <a:lnTo>
                    <a:pt x="745909" y="361835"/>
                  </a:lnTo>
                  <a:lnTo>
                    <a:pt x="764451" y="361835"/>
                  </a:lnTo>
                  <a:lnTo>
                    <a:pt x="772020" y="354291"/>
                  </a:lnTo>
                  <a:lnTo>
                    <a:pt x="772020" y="344995"/>
                  </a:lnTo>
                  <a:lnTo>
                    <a:pt x="772020" y="335711"/>
                  </a:lnTo>
                  <a:close/>
                </a:path>
                <a:path w="1018540" h="526414">
                  <a:moveTo>
                    <a:pt x="813028" y="335711"/>
                  </a:moveTo>
                  <a:lnTo>
                    <a:pt x="805497" y="328168"/>
                  </a:lnTo>
                  <a:lnTo>
                    <a:pt x="786917" y="328168"/>
                  </a:lnTo>
                  <a:lnTo>
                    <a:pt x="779386" y="335711"/>
                  </a:lnTo>
                  <a:lnTo>
                    <a:pt x="779386" y="354291"/>
                  </a:lnTo>
                  <a:lnTo>
                    <a:pt x="786917" y="361835"/>
                  </a:lnTo>
                  <a:lnTo>
                    <a:pt x="805497" y="361835"/>
                  </a:lnTo>
                  <a:lnTo>
                    <a:pt x="813028" y="354291"/>
                  </a:lnTo>
                  <a:lnTo>
                    <a:pt x="813028" y="344995"/>
                  </a:lnTo>
                  <a:lnTo>
                    <a:pt x="813028" y="335711"/>
                  </a:lnTo>
                  <a:close/>
                </a:path>
                <a:path w="1018540" h="526414">
                  <a:moveTo>
                    <a:pt x="813028" y="294652"/>
                  </a:moveTo>
                  <a:lnTo>
                    <a:pt x="805497" y="287147"/>
                  </a:lnTo>
                  <a:lnTo>
                    <a:pt x="786917" y="287147"/>
                  </a:lnTo>
                  <a:lnTo>
                    <a:pt x="779386" y="294652"/>
                  </a:lnTo>
                  <a:lnTo>
                    <a:pt x="779386" y="313270"/>
                  </a:lnTo>
                  <a:lnTo>
                    <a:pt x="786917" y="320776"/>
                  </a:lnTo>
                  <a:lnTo>
                    <a:pt x="805497" y="320776"/>
                  </a:lnTo>
                  <a:lnTo>
                    <a:pt x="813028" y="313270"/>
                  </a:lnTo>
                  <a:lnTo>
                    <a:pt x="813028" y="303974"/>
                  </a:lnTo>
                  <a:lnTo>
                    <a:pt x="813028" y="294652"/>
                  </a:lnTo>
                  <a:close/>
                </a:path>
                <a:path w="1018540" h="526414">
                  <a:moveTo>
                    <a:pt x="813028" y="253657"/>
                  </a:moveTo>
                  <a:lnTo>
                    <a:pt x="805497" y="246126"/>
                  </a:lnTo>
                  <a:lnTo>
                    <a:pt x="786917" y="246126"/>
                  </a:lnTo>
                  <a:lnTo>
                    <a:pt x="779386" y="253657"/>
                  </a:lnTo>
                  <a:lnTo>
                    <a:pt x="779386" y="272275"/>
                  </a:lnTo>
                  <a:lnTo>
                    <a:pt x="786917" y="279781"/>
                  </a:lnTo>
                  <a:lnTo>
                    <a:pt x="805497" y="279781"/>
                  </a:lnTo>
                  <a:lnTo>
                    <a:pt x="813028" y="272275"/>
                  </a:lnTo>
                  <a:lnTo>
                    <a:pt x="813028" y="262953"/>
                  </a:lnTo>
                  <a:lnTo>
                    <a:pt x="813028" y="253657"/>
                  </a:lnTo>
                  <a:close/>
                </a:path>
                <a:path w="1018540" h="526414">
                  <a:moveTo>
                    <a:pt x="813028" y="212648"/>
                  </a:moveTo>
                  <a:lnTo>
                    <a:pt x="805497" y="205105"/>
                  </a:lnTo>
                  <a:lnTo>
                    <a:pt x="786917" y="205105"/>
                  </a:lnTo>
                  <a:lnTo>
                    <a:pt x="779386" y="212648"/>
                  </a:lnTo>
                  <a:lnTo>
                    <a:pt x="779386" y="231216"/>
                  </a:lnTo>
                  <a:lnTo>
                    <a:pt x="786917" y="238785"/>
                  </a:lnTo>
                  <a:lnTo>
                    <a:pt x="805497" y="238785"/>
                  </a:lnTo>
                  <a:lnTo>
                    <a:pt x="813028" y="231216"/>
                  </a:lnTo>
                  <a:lnTo>
                    <a:pt x="813028" y="221945"/>
                  </a:lnTo>
                  <a:lnTo>
                    <a:pt x="813028" y="212648"/>
                  </a:lnTo>
                  <a:close/>
                </a:path>
                <a:path w="1018540" h="526414">
                  <a:moveTo>
                    <a:pt x="813028" y="171627"/>
                  </a:moveTo>
                  <a:lnTo>
                    <a:pt x="805497" y="164084"/>
                  </a:lnTo>
                  <a:lnTo>
                    <a:pt x="786917" y="164084"/>
                  </a:lnTo>
                  <a:lnTo>
                    <a:pt x="779386" y="171627"/>
                  </a:lnTo>
                  <a:lnTo>
                    <a:pt x="779386" y="190182"/>
                  </a:lnTo>
                  <a:lnTo>
                    <a:pt x="786917" y="197751"/>
                  </a:lnTo>
                  <a:lnTo>
                    <a:pt x="805497" y="197751"/>
                  </a:lnTo>
                  <a:lnTo>
                    <a:pt x="813028" y="190182"/>
                  </a:lnTo>
                  <a:lnTo>
                    <a:pt x="813028" y="180924"/>
                  </a:lnTo>
                  <a:lnTo>
                    <a:pt x="813028" y="171627"/>
                  </a:lnTo>
                  <a:close/>
                </a:path>
                <a:path w="1018540" h="526414">
                  <a:moveTo>
                    <a:pt x="813028" y="130606"/>
                  </a:moveTo>
                  <a:lnTo>
                    <a:pt x="805497" y="123063"/>
                  </a:lnTo>
                  <a:lnTo>
                    <a:pt x="786917" y="123063"/>
                  </a:lnTo>
                  <a:lnTo>
                    <a:pt x="779386" y="130606"/>
                  </a:lnTo>
                  <a:lnTo>
                    <a:pt x="779386" y="149186"/>
                  </a:lnTo>
                  <a:lnTo>
                    <a:pt x="786917" y="156730"/>
                  </a:lnTo>
                  <a:lnTo>
                    <a:pt x="805497" y="156730"/>
                  </a:lnTo>
                  <a:lnTo>
                    <a:pt x="813028" y="149186"/>
                  </a:lnTo>
                  <a:lnTo>
                    <a:pt x="813028" y="139890"/>
                  </a:lnTo>
                  <a:lnTo>
                    <a:pt x="813028" y="130606"/>
                  </a:lnTo>
                  <a:close/>
                </a:path>
                <a:path w="1018540" h="526414">
                  <a:moveTo>
                    <a:pt x="813028" y="89585"/>
                  </a:moveTo>
                  <a:lnTo>
                    <a:pt x="805497" y="82054"/>
                  </a:lnTo>
                  <a:lnTo>
                    <a:pt x="786917" y="82054"/>
                  </a:lnTo>
                  <a:lnTo>
                    <a:pt x="779386" y="89585"/>
                  </a:lnTo>
                  <a:lnTo>
                    <a:pt x="779386" y="108178"/>
                  </a:lnTo>
                  <a:lnTo>
                    <a:pt x="786917" y="115697"/>
                  </a:lnTo>
                  <a:lnTo>
                    <a:pt x="805497" y="115697"/>
                  </a:lnTo>
                  <a:lnTo>
                    <a:pt x="813028" y="108178"/>
                  </a:lnTo>
                  <a:lnTo>
                    <a:pt x="813028" y="98856"/>
                  </a:lnTo>
                  <a:lnTo>
                    <a:pt x="813028" y="89585"/>
                  </a:lnTo>
                  <a:close/>
                </a:path>
                <a:path w="1018540" h="526414">
                  <a:moveTo>
                    <a:pt x="813028" y="48564"/>
                  </a:moveTo>
                  <a:lnTo>
                    <a:pt x="805497" y="41008"/>
                  </a:lnTo>
                  <a:lnTo>
                    <a:pt x="786917" y="41008"/>
                  </a:lnTo>
                  <a:lnTo>
                    <a:pt x="779386" y="48564"/>
                  </a:lnTo>
                  <a:lnTo>
                    <a:pt x="779386" y="67132"/>
                  </a:lnTo>
                  <a:lnTo>
                    <a:pt x="786917" y="74663"/>
                  </a:lnTo>
                  <a:lnTo>
                    <a:pt x="805497" y="74663"/>
                  </a:lnTo>
                  <a:lnTo>
                    <a:pt x="813028" y="67132"/>
                  </a:lnTo>
                  <a:lnTo>
                    <a:pt x="813028" y="57823"/>
                  </a:lnTo>
                  <a:lnTo>
                    <a:pt x="813028" y="48564"/>
                  </a:lnTo>
                  <a:close/>
                </a:path>
                <a:path w="1018540" h="526414">
                  <a:moveTo>
                    <a:pt x="854024" y="48564"/>
                  </a:moveTo>
                  <a:lnTo>
                    <a:pt x="846543" y="41008"/>
                  </a:lnTo>
                  <a:lnTo>
                    <a:pt x="827913" y="41008"/>
                  </a:lnTo>
                  <a:lnTo>
                    <a:pt x="820381" y="48564"/>
                  </a:lnTo>
                  <a:lnTo>
                    <a:pt x="820381" y="67132"/>
                  </a:lnTo>
                  <a:lnTo>
                    <a:pt x="827913" y="74663"/>
                  </a:lnTo>
                  <a:lnTo>
                    <a:pt x="846543" y="74663"/>
                  </a:lnTo>
                  <a:lnTo>
                    <a:pt x="854024" y="67132"/>
                  </a:lnTo>
                  <a:lnTo>
                    <a:pt x="854024" y="57823"/>
                  </a:lnTo>
                  <a:lnTo>
                    <a:pt x="854024" y="48564"/>
                  </a:lnTo>
                  <a:close/>
                </a:path>
                <a:path w="1018540" h="526414">
                  <a:moveTo>
                    <a:pt x="895032" y="48564"/>
                  </a:moveTo>
                  <a:lnTo>
                    <a:pt x="887552" y="41008"/>
                  </a:lnTo>
                  <a:lnTo>
                    <a:pt x="868934" y="41008"/>
                  </a:lnTo>
                  <a:lnTo>
                    <a:pt x="861377" y="48564"/>
                  </a:lnTo>
                  <a:lnTo>
                    <a:pt x="861377" y="67132"/>
                  </a:lnTo>
                  <a:lnTo>
                    <a:pt x="868934" y="74663"/>
                  </a:lnTo>
                  <a:lnTo>
                    <a:pt x="887552" y="74663"/>
                  </a:lnTo>
                  <a:lnTo>
                    <a:pt x="895032" y="67132"/>
                  </a:lnTo>
                  <a:lnTo>
                    <a:pt x="895032" y="57823"/>
                  </a:lnTo>
                  <a:lnTo>
                    <a:pt x="895032" y="48564"/>
                  </a:lnTo>
                  <a:close/>
                </a:path>
                <a:path w="1018540" h="526414">
                  <a:moveTo>
                    <a:pt x="936091" y="48564"/>
                  </a:moveTo>
                  <a:lnTo>
                    <a:pt x="928560" y="41008"/>
                  </a:lnTo>
                  <a:lnTo>
                    <a:pt x="909980" y="41008"/>
                  </a:lnTo>
                  <a:lnTo>
                    <a:pt x="902423" y="48564"/>
                  </a:lnTo>
                  <a:lnTo>
                    <a:pt x="902423" y="67132"/>
                  </a:lnTo>
                  <a:lnTo>
                    <a:pt x="909980" y="74663"/>
                  </a:lnTo>
                  <a:lnTo>
                    <a:pt x="928560" y="74663"/>
                  </a:lnTo>
                  <a:lnTo>
                    <a:pt x="936091" y="67132"/>
                  </a:lnTo>
                  <a:lnTo>
                    <a:pt x="936091" y="57823"/>
                  </a:lnTo>
                  <a:lnTo>
                    <a:pt x="936091" y="48564"/>
                  </a:lnTo>
                  <a:close/>
                </a:path>
                <a:path w="1018540" h="526414">
                  <a:moveTo>
                    <a:pt x="977087" y="48564"/>
                  </a:moveTo>
                  <a:lnTo>
                    <a:pt x="969556" y="41008"/>
                  </a:lnTo>
                  <a:lnTo>
                    <a:pt x="950976" y="41008"/>
                  </a:lnTo>
                  <a:lnTo>
                    <a:pt x="943432" y="48564"/>
                  </a:lnTo>
                  <a:lnTo>
                    <a:pt x="943432" y="67132"/>
                  </a:lnTo>
                  <a:lnTo>
                    <a:pt x="950976" y="74663"/>
                  </a:lnTo>
                  <a:lnTo>
                    <a:pt x="969556" y="74663"/>
                  </a:lnTo>
                  <a:lnTo>
                    <a:pt x="977087" y="67132"/>
                  </a:lnTo>
                  <a:lnTo>
                    <a:pt x="977087" y="57823"/>
                  </a:lnTo>
                  <a:lnTo>
                    <a:pt x="977087" y="48564"/>
                  </a:lnTo>
                  <a:close/>
                </a:path>
                <a:path w="1018540" h="526414">
                  <a:moveTo>
                    <a:pt x="1018095" y="48564"/>
                  </a:moveTo>
                  <a:lnTo>
                    <a:pt x="1010602" y="41008"/>
                  </a:lnTo>
                  <a:lnTo>
                    <a:pt x="991958" y="41008"/>
                  </a:lnTo>
                  <a:lnTo>
                    <a:pt x="984427" y="48564"/>
                  </a:lnTo>
                  <a:lnTo>
                    <a:pt x="984427" y="67132"/>
                  </a:lnTo>
                  <a:lnTo>
                    <a:pt x="991958" y="74663"/>
                  </a:lnTo>
                  <a:lnTo>
                    <a:pt x="1010602" y="74663"/>
                  </a:lnTo>
                  <a:lnTo>
                    <a:pt x="1018095" y="67132"/>
                  </a:lnTo>
                  <a:lnTo>
                    <a:pt x="1018095" y="57823"/>
                  </a:lnTo>
                  <a:lnTo>
                    <a:pt x="1018095" y="48564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30136" y="5247449"/>
              <a:ext cx="648970" cy="403225"/>
            </a:xfrm>
            <a:custGeom>
              <a:avLst/>
              <a:gdLst/>
              <a:ahLst/>
              <a:cxnLst/>
              <a:rect l="l" t="t" r="r" b="b"/>
              <a:pathLst>
                <a:path w="648969" h="403225">
                  <a:moveTo>
                    <a:pt x="33604" y="294652"/>
                  </a:moveTo>
                  <a:lnTo>
                    <a:pt x="26073" y="287147"/>
                  </a:lnTo>
                  <a:lnTo>
                    <a:pt x="7493" y="287147"/>
                  </a:lnTo>
                  <a:lnTo>
                    <a:pt x="0" y="294652"/>
                  </a:lnTo>
                  <a:lnTo>
                    <a:pt x="0" y="313270"/>
                  </a:lnTo>
                  <a:lnTo>
                    <a:pt x="7493" y="320776"/>
                  </a:lnTo>
                  <a:lnTo>
                    <a:pt x="26073" y="320776"/>
                  </a:lnTo>
                  <a:lnTo>
                    <a:pt x="33604" y="313270"/>
                  </a:lnTo>
                  <a:lnTo>
                    <a:pt x="33604" y="303974"/>
                  </a:lnTo>
                  <a:lnTo>
                    <a:pt x="33604" y="294652"/>
                  </a:lnTo>
                  <a:close/>
                </a:path>
                <a:path w="648969" h="403225">
                  <a:moveTo>
                    <a:pt x="74612" y="294652"/>
                  </a:moveTo>
                  <a:lnTo>
                    <a:pt x="67081" y="287147"/>
                  </a:lnTo>
                  <a:lnTo>
                    <a:pt x="48552" y="287147"/>
                  </a:lnTo>
                  <a:lnTo>
                    <a:pt x="41008" y="294652"/>
                  </a:lnTo>
                  <a:lnTo>
                    <a:pt x="41008" y="313270"/>
                  </a:lnTo>
                  <a:lnTo>
                    <a:pt x="48552" y="320776"/>
                  </a:lnTo>
                  <a:lnTo>
                    <a:pt x="67081" y="320776"/>
                  </a:lnTo>
                  <a:lnTo>
                    <a:pt x="74612" y="313270"/>
                  </a:lnTo>
                  <a:lnTo>
                    <a:pt x="74612" y="303974"/>
                  </a:lnTo>
                  <a:lnTo>
                    <a:pt x="74612" y="294652"/>
                  </a:lnTo>
                  <a:close/>
                </a:path>
                <a:path w="648969" h="403225">
                  <a:moveTo>
                    <a:pt x="115658" y="294652"/>
                  </a:moveTo>
                  <a:lnTo>
                    <a:pt x="108127" y="287147"/>
                  </a:lnTo>
                  <a:lnTo>
                    <a:pt x="89560" y="287147"/>
                  </a:lnTo>
                  <a:lnTo>
                    <a:pt x="81991" y="294652"/>
                  </a:lnTo>
                  <a:lnTo>
                    <a:pt x="81991" y="313270"/>
                  </a:lnTo>
                  <a:lnTo>
                    <a:pt x="89560" y="320776"/>
                  </a:lnTo>
                  <a:lnTo>
                    <a:pt x="108127" y="320776"/>
                  </a:lnTo>
                  <a:lnTo>
                    <a:pt x="115658" y="313270"/>
                  </a:lnTo>
                  <a:lnTo>
                    <a:pt x="115658" y="303974"/>
                  </a:lnTo>
                  <a:lnTo>
                    <a:pt x="115658" y="294652"/>
                  </a:lnTo>
                  <a:close/>
                </a:path>
                <a:path w="648969" h="403225">
                  <a:moveTo>
                    <a:pt x="115658" y="253657"/>
                  </a:moveTo>
                  <a:lnTo>
                    <a:pt x="108127" y="246126"/>
                  </a:lnTo>
                  <a:lnTo>
                    <a:pt x="89560" y="246126"/>
                  </a:lnTo>
                  <a:lnTo>
                    <a:pt x="81991" y="253657"/>
                  </a:lnTo>
                  <a:lnTo>
                    <a:pt x="81991" y="272275"/>
                  </a:lnTo>
                  <a:lnTo>
                    <a:pt x="89560" y="279781"/>
                  </a:lnTo>
                  <a:lnTo>
                    <a:pt x="108127" y="279781"/>
                  </a:lnTo>
                  <a:lnTo>
                    <a:pt x="115658" y="272275"/>
                  </a:lnTo>
                  <a:lnTo>
                    <a:pt x="115658" y="262953"/>
                  </a:lnTo>
                  <a:lnTo>
                    <a:pt x="115658" y="253657"/>
                  </a:lnTo>
                  <a:close/>
                </a:path>
                <a:path w="648969" h="403225">
                  <a:moveTo>
                    <a:pt x="115658" y="212648"/>
                  </a:moveTo>
                  <a:lnTo>
                    <a:pt x="108127" y="205105"/>
                  </a:lnTo>
                  <a:lnTo>
                    <a:pt x="89560" y="205105"/>
                  </a:lnTo>
                  <a:lnTo>
                    <a:pt x="81991" y="212648"/>
                  </a:lnTo>
                  <a:lnTo>
                    <a:pt x="81991" y="231216"/>
                  </a:lnTo>
                  <a:lnTo>
                    <a:pt x="89560" y="238785"/>
                  </a:lnTo>
                  <a:lnTo>
                    <a:pt x="108127" y="238785"/>
                  </a:lnTo>
                  <a:lnTo>
                    <a:pt x="115658" y="231216"/>
                  </a:lnTo>
                  <a:lnTo>
                    <a:pt x="115658" y="221945"/>
                  </a:lnTo>
                  <a:lnTo>
                    <a:pt x="115658" y="212648"/>
                  </a:lnTo>
                  <a:close/>
                </a:path>
                <a:path w="648969" h="403225">
                  <a:moveTo>
                    <a:pt x="115658" y="171627"/>
                  </a:moveTo>
                  <a:lnTo>
                    <a:pt x="108127" y="164084"/>
                  </a:lnTo>
                  <a:lnTo>
                    <a:pt x="89560" y="164084"/>
                  </a:lnTo>
                  <a:lnTo>
                    <a:pt x="81991" y="171627"/>
                  </a:lnTo>
                  <a:lnTo>
                    <a:pt x="81991" y="190182"/>
                  </a:lnTo>
                  <a:lnTo>
                    <a:pt x="89560" y="197751"/>
                  </a:lnTo>
                  <a:lnTo>
                    <a:pt x="108127" y="197751"/>
                  </a:lnTo>
                  <a:lnTo>
                    <a:pt x="115658" y="190182"/>
                  </a:lnTo>
                  <a:lnTo>
                    <a:pt x="115658" y="180924"/>
                  </a:lnTo>
                  <a:lnTo>
                    <a:pt x="115658" y="171627"/>
                  </a:lnTo>
                  <a:close/>
                </a:path>
                <a:path w="648969" h="403225">
                  <a:moveTo>
                    <a:pt x="156667" y="335711"/>
                  </a:moveTo>
                  <a:lnTo>
                    <a:pt x="149136" y="328168"/>
                  </a:lnTo>
                  <a:lnTo>
                    <a:pt x="130556" y="328168"/>
                  </a:lnTo>
                  <a:lnTo>
                    <a:pt x="123012" y="335711"/>
                  </a:lnTo>
                  <a:lnTo>
                    <a:pt x="123012" y="354291"/>
                  </a:lnTo>
                  <a:lnTo>
                    <a:pt x="130556" y="361835"/>
                  </a:lnTo>
                  <a:lnTo>
                    <a:pt x="149136" y="361835"/>
                  </a:lnTo>
                  <a:lnTo>
                    <a:pt x="156667" y="354291"/>
                  </a:lnTo>
                  <a:lnTo>
                    <a:pt x="156667" y="344995"/>
                  </a:lnTo>
                  <a:lnTo>
                    <a:pt x="156667" y="335711"/>
                  </a:lnTo>
                  <a:close/>
                </a:path>
                <a:path w="648969" h="403225">
                  <a:moveTo>
                    <a:pt x="156667" y="294652"/>
                  </a:moveTo>
                  <a:lnTo>
                    <a:pt x="149136" y="287147"/>
                  </a:lnTo>
                  <a:lnTo>
                    <a:pt x="130556" y="287147"/>
                  </a:lnTo>
                  <a:lnTo>
                    <a:pt x="123012" y="294652"/>
                  </a:lnTo>
                  <a:lnTo>
                    <a:pt x="123012" y="313270"/>
                  </a:lnTo>
                  <a:lnTo>
                    <a:pt x="130556" y="320776"/>
                  </a:lnTo>
                  <a:lnTo>
                    <a:pt x="149136" y="320776"/>
                  </a:lnTo>
                  <a:lnTo>
                    <a:pt x="156667" y="313270"/>
                  </a:lnTo>
                  <a:lnTo>
                    <a:pt x="156667" y="303974"/>
                  </a:lnTo>
                  <a:lnTo>
                    <a:pt x="156667" y="294652"/>
                  </a:lnTo>
                  <a:close/>
                </a:path>
                <a:path w="648969" h="403225">
                  <a:moveTo>
                    <a:pt x="156667" y="253657"/>
                  </a:moveTo>
                  <a:lnTo>
                    <a:pt x="149136" y="246126"/>
                  </a:lnTo>
                  <a:lnTo>
                    <a:pt x="130556" y="246126"/>
                  </a:lnTo>
                  <a:lnTo>
                    <a:pt x="123012" y="253657"/>
                  </a:lnTo>
                  <a:lnTo>
                    <a:pt x="123012" y="272275"/>
                  </a:lnTo>
                  <a:lnTo>
                    <a:pt x="130556" y="279781"/>
                  </a:lnTo>
                  <a:lnTo>
                    <a:pt x="149136" y="279781"/>
                  </a:lnTo>
                  <a:lnTo>
                    <a:pt x="156667" y="272275"/>
                  </a:lnTo>
                  <a:lnTo>
                    <a:pt x="156667" y="262953"/>
                  </a:lnTo>
                  <a:lnTo>
                    <a:pt x="156667" y="253657"/>
                  </a:lnTo>
                  <a:close/>
                </a:path>
                <a:path w="648969" h="403225">
                  <a:moveTo>
                    <a:pt x="156667" y="212648"/>
                  </a:moveTo>
                  <a:lnTo>
                    <a:pt x="149136" y="205105"/>
                  </a:lnTo>
                  <a:lnTo>
                    <a:pt x="130556" y="205105"/>
                  </a:lnTo>
                  <a:lnTo>
                    <a:pt x="123012" y="212648"/>
                  </a:lnTo>
                  <a:lnTo>
                    <a:pt x="123012" y="231216"/>
                  </a:lnTo>
                  <a:lnTo>
                    <a:pt x="130556" y="238785"/>
                  </a:lnTo>
                  <a:lnTo>
                    <a:pt x="149136" y="238785"/>
                  </a:lnTo>
                  <a:lnTo>
                    <a:pt x="156667" y="231216"/>
                  </a:lnTo>
                  <a:lnTo>
                    <a:pt x="156667" y="221945"/>
                  </a:lnTo>
                  <a:lnTo>
                    <a:pt x="156667" y="212648"/>
                  </a:lnTo>
                  <a:close/>
                </a:path>
                <a:path w="648969" h="403225">
                  <a:moveTo>
                    <a:pt x="156667" y="171627"/>
                  </a:moveTo>
                  <a:lnTo>
                    <a:pt x="149136" y="164084"/>
                  </a:lnTo>
                  <a:lnTo>
                    <a:pt x="130556" y="164084"/>
                  </a:lnTo>
                  <a:lnTo>
                    <a:pt x="123012" y="171627"/>
                  </a:lnTo>
                  <a:lnTo>
                    <a:pt x="123012" y="190182"/>
                  </a:lnTo>
                  <a:lnTo>
                    <a:pt x="130556" y="197751"/>
                  </a:lnTo>
                  <a:lnTo>
                    <a:pt x="149136" y="197751"/>
                  </a:lnTo>
                  <a:lnTo>
                    <a:pt x="156667" y="190182"/>
                  </a:lnTo>
                  <a:lnTo>
                    <a:pt x="156667" y="180924"/>
                  </a:lnTo>
                  <a:lnTo>
                    <a:pt x="156667" y="171627"/>
                  </a:lnTo>
                  <a:close/>
                </a:path>
                <a:path w="648969" h="403225">
                  <a:moveTo>
                    <a:pt x="197675" y="376720"/>
                  </a:moveTo>
                  <a:lnTo>
                    <a:pt x="190195" y="369176"/>
                  </a:lnTo>
                  <a:lnTo>
                    <a:pt x="171577" y="369176"/>
                  </a:lnTo>
                  <a:lnTo>
                    <a:pt x="164058" y="376720"/>
                  </a:lnTo>
                  <a:lnTo>
                    <a:pt x="164058" y="395300"/>
                  </a:lnTo>
                  <a:lnTo>
                    <a:pt x="171577" y="402844"/>
                  </a:lnTo>
                  <a:lnTo>
                    <a:pt x="190195" y="402844"/>
                  </a:lnTo>
                  <a:lnTo>
                    <a:pt x="197675" y="395300"/>
                  </a:lnTo>
                  <a:lnTo>
                    <a:pt x="197675" y="386003"/>
                  </a:lnTo>
                  <a:lnTo>
                    <a:pt x="197675" y="376720"/>
                  </a:lnTo>
                  <a:close/>
                </a:path>
                <a:path w="648969" h="403225">
                  <a:moveTo>
                    <a:pt x="197675" y="335711"/>
                  </a:moveTo>
                  <a:lnTo>
                    <a:pt x="190195" y="328168"/>
                  </a:lnTo>
                  <a:lnTo>
                    <a:pt x="171577" y="328168"/>
                  </a:lnTo>
                  <a:lnTo>
                    <a:pt x="164058" y="335711"/>
                  </a:lnTo>
                  <a:lnTo>
                    <a:pt x="164058" y="354291"/>
                  </a:lnTo>
                  <a:lnTo>
                    <a:pt x="171577" y="361835"/>
                  </a:lnTo>
                  <a:lnTo>
                    <a:pt x="190195" y="361835"/>
                  </a:lnTo>
                  <a:lnTo>
                    <a:pt x="197675" y="354291"/>
                  </a:lnTo>
                  <a:lnTo>
                    <a:pt x="197675" y="344995"/>
                  </a:lnTo>
                  <a:lnTo>
                    <a:pt x="197675" y="335711"/>
                  </a:lnTo>
                  <a:close/>
                </a:path>
                <a:path w="648969" h="403225">
                  <a:moveTo>
                    <a:pt x="197675" y="294652"/>
                  </a:moveTo>
                  <a:lnTo>
                    <a:pt x="190195" y="287147"/>
                  </a:lnTo>
                  <a:lnTo>
                    <a:pt x="171577" y="287147"/>
                  </a:lnTo>
                  <a:lnTo>
                    <a:pt x="164058" y="294652"/>
                  </a:lnTo>
                  <a:lnTo>
                    <a:pt x="164058" y="313270"/>
                  </a:lnTo>
                  <a:lnTo>
                    <a:pt x="171577" y="320776"/>
                  </a:lnTo>
                  <a:lnTo>
                    <a:pt x="190195" y="320776"/>
                  </a:lnTo>
                  <a:lnTo>
                    <a:pt x="197675" y="313270"/>
                  </a:lnTo>
                  <a:lnTo>
                    <a:pt x="197675" y="303974"/>
                  </a:lnTo>
                  <a:lnTo>
                    <a:pt x="197675" y="294652"/>
                  </a:lnTo>
                  <a:close/>
                </a:path>
                <a:path w="648969" h="403225">
                  <a:moveTo>
                    <a:pt x="197675" y="253657"/>
                  </a:moveTo>
                  <a:lnTo>
                    <a:pt x="190195" y="246126"/>
                  </a:lnTo>
                  <a:lnTo>
                    <a:pt x="171577" y="246126"/>
                  </a:lnTo>
                  <a:lnTo>
                    <a:pt x="164058" y="253657"/>
                  </a:lnTo>
                  <a:lnTo>
                    <a:pt x="164058" y="272275"/>
                  </a:lnTo>
                  <a:lnTo>
                    <a:pt x="171577" y="279781"/>
                  </a:lnTo>
                  <a:lnTo>
                    <a:pt x="190195" y="279781"/>
                  </a:lnTo>
                  <a:lnTo>
                    <a:pt x="197675" y="272275"/>
                  </a:lnTo>
                  <a:lnTo>
                    <a:pt x="197675" y="262953"/>
                  </a:lnTo>
                  <a:lnTo>
                    <a:pt x="197675" y="253657"/>
                  </a:lnTo>
                  <a:close/>
                </a:path>
                <a:path w="648969" h="403225">
                  <a:moveTo>
                    <a:pt x="197675" y="212648"/>
                  </a:moveTo>
                  <a:lnTo>
                    <a:pt x="190195" y="205105"/>
                  </a:lnTo>
                  <a:lnTo>
                    <a:pt x="171577" y="205105"/>
                  </a:lnTo>
                  <a:lnTo>
                    <a:pt x="164058" y="212648"/>
                  </a:lnTo>
                  <a:lnTo>
                    <a:pt x="164058" y="231216"/>
                  </a:lnTo>
                  <a:lnTo>
                    <a:pt x="171577" y="238785"/>
                  </a:lnTo>
                  <a:lnTo>
                    <a:pt x="190195" y="238785"/>
                  </a:lnTo>
                  <a:lnTo>
                    <a:pt x="197675" y="231216"/>
                  </a:lnTo>
                  <a:lnTo>
                    <a:pt x="197675" y="221945"/>
                  </a:lnTo>
                  <a:lnTo>
                    <a:pt x="197675" y="212648"/>
                  </a:lnTo>
                  <a:close/>
                </a:path>
                <a:path w="648969" h="403225">
                  <a:moveTo>
                    <a:pt x="197675" y="171627"/>
                  </a:moveTo>
                  <a:lnTo>
                    <a:pt x="190195" y="164084"/>
                  </a:lnTo>
                  <a:lnTo>
                    <a:pt x="171577" y="164084"/>
                  </a:lnTo>
                  <a:lnTo>
                    <a:pt x="164058" y="171627"/>
                  </a:lnTo>
                  <a:lnTo>
                    <a:pt x="164058" y="190182"/>
                  </a:lnTo>
                  <a:lnTo>
                    <a:pt x="171577" y="197751"/>
                  </a:lnTo>
                  <a:lnTo>
                    <a:pt x="190195" y="197751"/>
                  </a:lnTo>
                  <a:lnTo>
                    <a:pt x="197675" y="190182"/>
                  </a:lnTo>
                  <a:lnTo>
                    <a:pt x="197675" y="180924"/>
                  </a:lnTo>
                  <a:lnTo>
                    <a:pt x="197675" y="171627"/>
                  </a:lnTo>
                  <a:close/>
                </a:path>
                <a:path w="648969" h="403225">
                  <a:moveTo>
                    <a:pt x="238721" y="376720"/>
                  </a:moveTo>
                  <a:lnTo>
                    <a:pt x="231190" y="369176"/>
                  </a:lnTo>
                  <a:lnTo>
                    <a:pt x="212623" y="369176"/>
                  </a:lnTo>
                  <a:lnTo>
                    <a:pt x="205066" y="376720"/>
                  </a:lnTo>
                  <a:lnTo>
                    <a:pt x="205066" y="395300"/>
                  </a:lnTo>
                  <a:lnTo>
                    <a:pt x="212623" y="402844"/>
                  </a:lnTo>
                  <a:lnTo>
                    <a:pt x="231190" y="402844"/>
                  </a:lnTo>
                  <a:lnTo>
                    <a:pt x="238721" y="395300"/>
                  </a:lnTo>
                  <a:lnTo>
                    <a:pt x="238721" y="386003"/>
                  </a:lnTo>
                  <a:lnTo>
                    <a:pt x="238721" y="376720"/>
                  </a:lnTo>
                  <a:close/>
                </a:path>
                <a:path w="648969" h="403225">
                  <a:moveTo>
                    <a:pt x="238721" y="335711"/>
                  </a:moveTo>
                  <a:lnTo>
                    <a:pt x="231190" y="328168"/>
                  </a:lnTo>
                  <a:lnTo>
                    <a:pt x="212623" y="328168"/>
                  </a:lnTo>
                  <a:lnTo>
                    <a:pt x="205066" y="335711"/>
                  </a:lnTo>
                  <a:lnTo>
                    <a:pt x="205066" y="354291"/>
                  </a:lnTo>
                  <a:lnTo>
                    <a:pt x="212623" y="361835"/>
                  </a:lnTo>
                  <a:lnTo>
                    <a:pt x="231190" y="361835"/>
                  </a:lnTo>
                  <a:lnTo>
                    <a:pt x="238721" y="354291"/>
                  </a:lnTo>
                  <a:lnTo>
                    <a:pt x="238721" y="344995"/>
                  </a:lnTo>
                  <a:lnTo>
                    <a:pt x="238721" y="335711"/>
                  </a:lnTo>
                  <a:close/>
                </a:path>
                <a:path w="648969" h="403225">
                  <a:moveTo>
                    <a:pt x="238721" y="294652"/>
                  </a:moveTo>
                  <a:lnTo>
                    <a:pt x="231190" y="287147"/>
                  </a:lnTo>
                  <a:lnTo>
                    <a:pt x="212623" y="287147"/>
                  </a:lnTo>
                  <a:lnTo>
                    <a:pt x="205066" y="294652"/>
                  </a:lnTo>
                  <a:lnTo>
                    <a:pt x="205066" y="313270"/>
                  </a:lnTo>
                  <a:lnTo>
                    <a:pt x="212623" y="320776"/>
                  </a:lnTo>
                  <a:lnTo>
                    <a:pt x="231190" y="320776"/>
                  </a:lnTo>
                  <a:lnTo>
                    <a:pt x="238721" y="313270"/>
                  </a:lnTo>
                  <a:lnTo>
                    <a:pt x="238721" y="303974"/>
                  </a:lnTo>
                  <a:lnTo>
                    <a:pt x="238721" y="294652"/>
                  </a:lnTo>
                  <a:close/>
                </a:path>
                <a:path w="648969" h="403225">
                  <a:moveTo>
                    <a:pt x="238721" y="253657"/>
                  </a:moveTo>
                  <a:lnTo>
                    <a:pt x="231190" y="246126"/>
                  </a:lnTo>
                  <a:lnTo>
                    <a:pt x="212623" y="246126"/>
                  </a:lnTo>
                  <a:lnTo>
                    <a:pt x="205066" y="253657"/>
                  </a:lnTo>
                  <a:lnTo>
                    <a:pt x="205066" y="272275"/>
                  </a:lnTo>
                  <a:lnTo>
                    <a:pt x="212623" y="279781"/>
                  </a:lnTo>
                  <a:lnTo>
                    <a:pt x="231190" y="279781"/>
                  </a:lnTo>
                  <a:lnTo>
                    <a:pt x="238721" y="272275"/>
                  </a:lnTo>
                  <a:lnTo>
                    <a:pt x="238721" y="262953"/>
                  </a:lnTo>
                  <a:lnTo>
                    <a:pt x="238721" y="253657"/>
                  </a:lnTo>
                  <a:close/>
                </a:path>
                <a:path w="648969" h="403225">
                  <a:moveTo>
                    <a:pt x="238721" y="212648"/>
                  </a:moveTo>
                  <a:lnTo>
                    <a:pt x="231190" y="205105"/>
                  </a:lnTo>
                  <a:lnTo>
                    <a:pt x="212623" y="205105"/>
                  </a:lnTo>
                  <a:lnTo>
                    <a:pt x="205066" y="212648"/>
                  </a:lnTo>
                  <a:lnTo>
                    <a:pt x="205066" y="231216"/>
                  </a:lnTo>
                  <a:lnTo>
                    <a:pt x="212623" y="238785"/>
                  </a:lnTo>
                  <a:lnTo>
                    <a:pt x="231190" y="238785"/>
                  </a:lnTo>
                  <a:lnTo>
                    <a:pt x="238721" y="231216"/>
                  </a:lnTo>
                  <a:lnTo>
                    <a:pt x="238721" y="221945"/>
                  </a:lnTo>
                  <a:lnTo>
                    <a:pt x="238721" y="212648"/>
                  </a:lnTo>
                  <a:close/>
                </a:path>
                <a:path w="648969" h="403225">
                  <a:moveTo>
                    <a:pt x="238721" y="171627"/>
                  </a:moveTo>
                  <a:lnTo>
                    <a:pt x="231190" y="164084"/>
                  </a:lnTo>
                  <a:lnTo>
                    <a:pt x="212623" y="164084"/>
                  </a:lnTo>
                  <a:lnTo>
                    <a:pt x="205066" y="171627"/>
                  </a:lnTo>
                  <a:lnTo>
                    <a:pt x="205066" y="190182"/>
                  </a:lnTo>
                  <a:lnTo>
                    <a:pt x="212623" y="197751"/>
                  </a:lnTo>
                  <a:lnTo>
                    <a:pt x="231190" y="197751"/>
                  </a:lnTo>
                  <a:lnTo>
                    <a:pt x="238721" y="190182"/>
                  </a:lnTo>
                  <a:lnTo>
                    <a:pt x="238721" y="180924"/>
                  </a:lnTo>
                  <a:lnTo>
                    <a:pt x="238721" y="171627"/>
                  </a:lnTo>
                  <a:close/>
                </a:path>
                <a:path w="648969" h="403225">
                  <a:moveTo>
                    <a:pt x="238721" y="130606"/>
                  </a:moveTo>
                  <a:lnTo>
                    <a:pt x="231190" y="123063"/>
                  </a:lnTo>
                  <a:lnTo>
                    <a:pt x="212623" y="123063"/>
                  </a:lnTo>
                  <a:lnTo>
                    <a:pt x="205066" y="130606"/>
                  </a:lnTo>
                  <a:lnTo>
                    <a:pt x="205066" y="149186"/>
                  </a:lnTo>
                  <a:lnTo>
                    <a:pt x="212623" y="156730"/>
                  </a:lnTo>
                  <a:lnTo>
                    <a:pt x="231190" y="156730"/>
                  </a:lnTo>
                  <a:lnTo>
                    <a:pt x="238721" y="149186"/>
                  </a:lnTo>
                  <a:lnTo>
                    <a:pt x="238721" y="139890"/>
                  </a:lnTo>
                  <a:lnTo>
                    <a:pt x="238721" y="130606"/>
                  </a:lnTo>
                  <a:close/>
                </a:path>
                <a:path w="648969" h="403225">
                  <a:moveTo>
                    <a:pt x="279730" y="376720"/>
                  </a:moveTo>
                  <a:lnTo>
                    <a:pt x="272199" y="369176"/>
                  </a:lnTo>
                  <a:lnTo>
                    <a:pt x="253631" y="369176"/>
                  </a:lnTo>
                  <a:lnTo>
                    <a:pt x="246075" y="376720"/>
                  </a:lnTo>
                  <a:lnTo>
                    <a:pt x="246075" y="395300"/>
                  </a:lnTo>
                  <a:lnTo>
                    <a:pt x="253631" y="402844"/>
                  </a:lnTo>
                  <a:lnTo>
                    <a:pt x="272199" y="402844"/>
                  </a:lnTo>
                  <a:lnTo>
                    <a:pt x="279730" y="395300"/>
                  </a:lnTo>
                  <a:lnTo>
                    <a:pt x="279730" y="386003"/>
                  </a:lnTo>
                  <a:lnTo>
                    <a:pt x="279730" y="376720"/>
                  </a:lnTo>
                  <a:close/>
                </a:path>
                <a:path w="648969" h="403225">
                  <a:moveTo>
                    <a:pt x="279730" y="335711"/>
                  </a:moveTo>
                  <a:lnTo>
                    <a:pt x="272199" y="328168"/>
                  </a:lnTo>
                  <a:lnTo>
                    <a:pt x="253631" y="328168"/>
                  </a:lnTo>
                  <a:lnTo>
                    <a:pt x="246075" y="335711"/>
                  </a:lnTo>
                  <a:lnTo>
                    <a:pt x="246075" y="354291"/>
                  </a:lnTo>
                  <a:lnTo>
                    <a:pt x="253631" y="361835"/>
                  </a:lnTo>
                  <a:lnTo>
                    <a:pt x="272199" y="361835"/>
                  </a:lnTo>
                  <a:lnTo>
                    <a:pt x="279730" y="354291"/>
                  </a:lnTo>
                  <a:lnTo>
                    <a:pt x="279730" y="344995"/>
                  </a:lnTo>
                  <a:lnTo>
                    <a:pt x="279730" y="335711"/>
                  </a:lnTo>
                  <a:close/>
                </a:path>
                <a:path w="648969" h="403225">
                  <a:moveTo>
                    <a:pt x="279730" y="294652"/>
                  </a:moveTo>
                  <a:lnTo>
                    <a:pt x="272199" y="287147"/>
                  </a:lnTo>
                  <a:lnTo>
                    <a:pt x="253631" y="287147"/>
                  </a:lnTo>
                  <a:lnTo>
                    <a:pt x="246075" y="294652"/>
                  </a:lnTo>
                  <a:lnTo>
                    <a:pt x="246075" y="313270"/>
                  </a:lnTo>
                  <a:lnTo>
                    <a:pt x="253631" y="320776"/>
                  </a:lnTo>
                  <a:lnTo>
                    <a:pt x="272199" y="320776"/>
                  </a:lnTo>
                  <a:lnTo>
                    <a:pt x="279730" y="313270"/>
                  </a:lnTo>
                  <a:lnTo>
                    <a:pt x="279730" y="303974"/>
                  </a:lnTo>
                  <a:lnTo>
                    <a:pt x="279730" y="294652"/>
                  </a:lnTo>
                  <a:close/>
                </a:path>
                <a:path w="648969" h="403225">
                  <a:moveTo>
                    <a:pt x="279730" y="253657"/>
                  </a:moveTo>
                  <a:lnTo>
                    <a:pt x="272199" y="246126"/>
                  </a:lnTo>
                  <a:lnTo>
                    <a:pt x="253631" y="246126"/>
                  </a:lnTo>
                  <a:lnTo>
                    <a:pt x="246075" y="253657"/>
                  </a:lnTo>
                  <a:lnTo>
                    <a:pt x="246075" y="272275"/>
                  </a:lnTo>
                  <a:lnTo>
                    <a:pt x="253631" y="279781"/>
                  </a:lnTo>
                  <a:lnTo>
                    <a:pt x="272199" y="279781"/>
                  </a:lnTo>
                  <a:lnTo>
                    <a:pt x="279730" y="272275"/>
                  </a:lnTo>
                  <a:lnTo>
                    <a:pt x="279730" y="262953"/>
                  </a:lnTo>
                  <a:lnTo>
                    <a:pt x="279730" y="253657"/>
                  </a:lnTo>
                  <a:close/>
                </a:path>
                <a:path w="648969" h="403225">
                  <a:moveTo>
                    <a:pt x="279730" y="212648"/>
                  </a:moveTo>
                  <a:lnTo>
                    <a:pt x="272199" y="205105"/>
                  </a:lnTo>
                  <a:lnTo>
                    <a:pt x="253631" y="205105"/>
                  </a:lnTo>
                  <a:lnTo>
                    <a:pt x="246075" y="212648"/>
                  </a:lnTo>
                  <a:lnTo>
                    <a:pt x="246075" y="231216"/>
                  </a:lnTo>
                  <a:lnTo>
                    <a:pt x="253631" y="238785"/>
                  </a:lnTo>
                  <a:lnTo>
                    <a:pt x="272199" y="238785"/>
                  </a:lnTo>
                  <a:lnTo>
                    <a:pt x="279730" y="231216"/>
                  </a:lnTo>
                  <a:lnTo>
                    <a:pt x="279730" y="221945"/>
                  </a:lnTo>
                  <a:lnTo>
                    <a:pt x="279730" y="212648"/>
                  </a:lnTo>
                  <a:close/>
                </a:path>
                <a:path w="648969" h="403225">
                  <a:moveTo>
                    <a:pt x="279730" y="171627"/>
                  </a:moveTo>
                  <a:lnTo>
                    <a:pt x="272199" y="164084"/>
                  </a:lnTo>
                  <a:lnTo>
                    <a:pt x="253631" y="164084"/>
                  </a:lnTo>
                  <a:lnTo>
                    <a:pt x="246075" y="171627"/>
                  </a:lnTo>
                  <a:lnTo>
                    <a:pt x="246075" y="190182"/>
                  </a:lnTo>
                  <a:lnTo>
                    <a:pt x="253631" y="197751"/>
                  </a:lnTo>
                  <a:lnTo>
                    <a:pt x="272199" y="197751"/>
                  </a:lnTo>
                  <a:lnTo>
                    <a:pt x="279730" y="190182"/>
                  </a:lnTo>
                  <a:lnTo>
                    <a:pt x="279730" y="180924"/>
                  </a:lnTo>
                  <a:lnTo>
                    <a:pt x="279730" y="171627"/>
                  </a:lnTo>
                  <a:close/>
                </a:path>
                <a:path w="648969" h="403225">
                  <a:moveTo>
                    <a:pt x="279730" y="130606"/>
                  </a:moveTo>
                  <a:lnTo>
                    <a:pt x="272199" y="123063"/>
                  </a:lnTo>
                  <a:lnTo>
                    <a:pt x="253631" y="123063"/>
                  </a:lnTo>
                  <a:lnTo>
                    <a:pt x="246075" y="130606"/>
                  </a:lnTo>
                  <a:lnTo>
                    <a:pt x="246075" y="149186"/>
                  </a:lnTo>
                  <a:lnTo>
                    <a:pt x="253631" y="156730"/>
                  </a:lnTo>
                  <a:lnTo>
                    <a:pt x="272199" y="156730"/>
                  </a:lnTo>
                  <a:lnTo>
                    <a:pt x="279730" y="149186"/>
                  </a:lnTo>
                  <a:lnTo>
                    <a:pt x="279730" y="139890"/>
                  </a:lnTo>
                  <a:lnTo>
                    <a:pt x="279730" y="130606"/>
                  </a:lnTo>
                  <a:close/>
                </a:path>
                <a:path w="648969" h="403225">
                  <a:moveTo>
                    <a:pt x="279730" y="89585"/>
                  </a:moveTo>
                  <a:lnTo>
                    <a:pt x="272199" y="82054"/>
                  </a:lnTo>
                  <a:lnTo>
                    <a:pt x="253631" y="82054"/>
                  </a:lnTo>
                  <a:lnTo>
                    <a:pt x="246075" y="89585"/>
                  </a:lnTo>
                  <a:lnTo>
                    <a:pt x="246075" y="108178"/>
                  </a:lnTo>
                  <a:lnTo>
                    <a:pt x="253631" y="115697"/>
                  </a:lnTo>
                  <a:lnTo>
                    <a:pt x="272199" y="115697"/>
                  </a:lnTo>
                  <a:lnTo>
                    <a:pt x="279730" y="108178"/>
                  </a:lnTo>
                  <a:lnTo>
                    <a:pt x="279730" y="98856"/>
                  </a:lnTo>
                  <a:lnTo>
                    <a:pt x="279730" y="89585"/>
                  </a:lnTo>
                  <a:close/>
                </a:path>
                <a:path w="648969" h="403225">
                  <a:moveTo>
                    <a:pt x="279730" y="48564"/>
                  </a:moveTo>
                  <a:lnTo>
                    <a:pt x="272199" y="41008"/>
                  </a:lnTo>
                  <a:lnTo>
                    <a:pt x="253631" y="41008"/>
                  </a:lnTo>
                  <a:lnTo>
                    <a:pt x="246075" y="48564"/>
                  </a:lnTo>
                  <a:lnTo>
                    <a:pt x="246075" y="67132"/>
                  </a:lnTo>
                  <a:lnTo>
                    <a:pt x="253631" y="74663"/>
                  </a:lnTo>
                  <a:lnTo>
                    <a:pt x="272199" y="74663"/>
                  </a:lnTo>
                  <a:lnTo>
                    <a:pt x="279730" y="67132"/>
                  </a:lnTo>
                  <a:lnTo>
                    <a:pt x="279730" y="57823"/>
                  </a:lnTo>
                  <a:lnTo>
                    <a:pt x="279730" y="48564"/>
                  </a:lnTo>
                  <a:close/>
                </a:path>
                <a:path w="648969" h="403225">
                  <a:moveTo>
                    <a:pt x="320738" y="376720"/>
                  </a:moveTo>
                  <a:lnTo>
                    <a:pt x="313232" y="369176"/>
                  </a:lnTo>
                  <a:lnTo>
                    <a:pt x="294652" y="369176"/>
                  </a:lnTo>
                  <a:lnTo>
                    <a:pt x="287083" y="376720"/>
                  </a:lnTo>
                  <a:lnTo>
                    <a:pt x="287083" y="395300"/>
                  </a:lnTo>
                  <a:lnTo>
                    <a:pt x="294652" y="402844"/>
                  </a:lnTo>
                  <a:lnTo>
                    <a:pt x="313232" y="402844"/>
                  </a:lnTo>
                  <a:lnTo>
                    <a:pt x="320738" y="395300"/>
                  </a:lnTo>
                  <a:lnTo>
                    <a:pt x="320738" y="386003"/>
                  </a:lnTo>
                  <a:lnTo>
                    <a:pt x="320738" y="376720"/>
                  </a:lnTo>
                  <a:close/>
                </a:path>
                <a:path w="648969" h="403225">
                  <a:moveTo>
                    <a:pt x="320738" y="335711"/>
                  </a:moveTo>
                  <a:lnTo>
                    <a:pt x="313232" y="328168"/>
                  </a:lnTo>
                  <a:lnTo>
                    <a:pt x="294652" y="328168"/>
                  </a:lnTo>
                  <a:lnTo>
                    <a:pt x="287083" y="335711"/>
                  </a:lnTo>
                  <a:lnTo>
                    <a:pt x="287083" y="354291"/>
                  </a:lnTo>
                  <a:lnTo>
                    <a:pt x="294652" y="361835"/>
                  </a:lnTo>
                  <a:lnTo>
                    <a:pt x="313232" y="361835"/>
                  </a:lnTo>
                  <a:lnTo>
                    <a:pt x="320738" y="354291"/>
                  </a:lnTo>
                  <a:lnTo>
                    <a:pt x="320738" y="344995"/>
                  </a:lnTo>
                  <a:lnTo>
                    <a:pt x="320738" y="335711"/>
                  </a:lnTo>
                  <a:close/>
                </a:path>
                <a:path w="648969" h="403225">
                  <a:moveTo>
                    <a:pt x="320738" y="294652"/>
                  </a:moveTo>
                  <a:lnTo>
                    <a:pt x="313232" y="287147"/>
                  </a:lnTo>
                  <a:lnTo>
                    <a:pt x="294652" y="287147"/>
                  </a:lnTo>
                  <a:lnTo>
                    <a:pt x="287083" y="294652"/>
                  </a:lnTo>
                  <a:lnTo>
                    <a:pt x="287083" y="313270"/>
                  </a:lnTo>
                  <a:lnTo>
                    <a:pt x="294652" y="320776"/>
                  </a:lnTo>
                  <a:lnTo>
                    <a:pt x="313232" y="320776"/>
                  </a:lnTo>
                  <a:lnTo>
                    <a:pt x="320738" y="313270"/>
                  </a:lnTo>
                  <a:lnTo>
                    <a:pt x="320738" y="303974"/>
                  </a:lnTo>
                  <a:lnTo>
                    <a:pt x="320738" y="294652"/>
                  </a:lnTo>
                  <a:close/>
                </a:path>
                <a:path w="648969" h="403225">
                  <a:moveTo>
                    <a:pt x="320738" y="253657"/>
                  </a:moveTo>
                  <a:lnTo>
                    <a:pt x="313232" y="246126"/>
                  </a:lnTo>
                  <a:lnTo>
                    <a:pt x="294652" y="246126"/>
                  </a:lnTo>
                  <a:lnTo>
                    <a:pt x="287083" y="253657"/>
                  </a:lnTo>
                  <a:lnTo>
                    <a:pt x="287083" y="272275"/>
                  </a:lnTo>
                  <a:lnTo>
                    <a:pt x="294652" y="279781"/>
                  </a:lnTo>
                  <a:lnTo>
                    <a:pt x="313232" y="279781"/>
                  </a:lnTo>
                  <a:lnTo>
                    <a:pt x="320738" y="272275"/>
                  </a:lnTo>
                  <a:lnTo>
                    <a:pt x="320738" y="262953"/>
                  </a:lnTo>
                  <a:lnTo>
                    <a:pt x="320738" y="253657"/>
                  </a:lnTo>
                  <a:close/>
                </a:path>
                <a:path w="648969" h="403225">
                  <a:moveTo>
                    <a:pt x="320738" y="212648"/>
                  </a:moveTo>
                  <a:lnTo>
                    <a:pt x="313232" y="205105"/>
                  </a:lnTo>
                  <a:lnTo>
                    <a:pt x="294652" y="205105"/>
                  </a:lnTo>
                  <a:lnTo>
                    <a:pt x="287083" y="212648"/>
                  </a:lnTo>
                  <a:lnTo>
                    <a:pt x="287083" y="231216"/>
                  </a:lnTo>
                  <a:lnTo>
                    <a:pt x="294652" y="238785"/>
                  </a:lnTo>
                  <a:lnTo>
                    <a:pt x="313232" y="238785"/>
                  </a:lnTo>
                  <a:lnTo>
                    <a:pt x="320738" y="231216"/>
                  </a:lnTo>
                  <a:lnTo>
                    <a:pt x="320738" y="221945"/>
                  </a:lnTo>
                  <a:lnTo>
                    <a:pt x="320738" y="212648"/>
                  </a:lnTo>
                  <a:close/>
                </a:path>
                <a:path w="648969" h="403225">
                  <a:moveTo>
                    <a:pt x="320738" y="171627"/>
                  </a:moveTo>
                  <a:lnTo>
                    <a:pt x="313232" y="164084"/>
                  </a:lnTo>
                  <a:lnTo>
                    <a:pt x="294652" y="164084"/>
                  </a:lnTo>
                  <a:lnTo>
                    <a:pt x="287083" y="171627"/>
                  </a:lnTo>
                  <a:lnTo>
                    <a:pt x="287083" y="190182"/>
                  </a:lnTo>
                  <a:lnTo>
                    <a:pt x="294652" y="197751"/>
                  </a:lnTo>
                  <a:lnTo>
                    <a:pt x="313232" y="197751"/>
                  </a:lnTo>
                  <a:lnTo>
                    <a:pt x="320738" y="190182"/>
                  </a:lnTo>
                  <a:lnTo>
                    <a:pt x="320738" y="180924"/>
                  </a:lnTo>
                  <a:lnTo>
                    <a:pt x="320738" y="171627"/>
                  </a:lnTo>
                  <a:close/>
                </a:path>
                <a:path w="648969" h="403225">
                  <a:moveTo>
                    <a:pt x="320738" y="130606"/>
                  </a:moveTo>
                  <a:lnTo>
                    <a:pt x="313232" y="123063"/>
                  </a:lnTo>
                  <a:lnTo>
                    <a:pt x="294652" y="123063"/>
                  </a:lnTo>
                  <a:lnTo>
                    <a:pt x="287083" y="130606"/>
                  </a:lnTo>
                  <a:lnTo>
                    <a:pt x="287083" y="149186"/>
                  </a:lnTo>
                  <a:lnTo>
                    <a:pt x="294652" y="156730"/>
                  </a:lnTo>
                  <a:lnTo>
                    <a:pt x="313232" y="156730"/>
                  </a:lnTo>
                  <a:lnTo>
                    <a:pt x="320738" y="149186"/>
                  </a:lnTo>
                  <a:lnTo>
                    <a:pt x="320738" y="139890"/>
                  </a:lnTo>
                  <a:lnTo>
                    <a:pt x="320738" y="130606"/>
                  </a:lnTo>
                  <a:close/>
                </a:path>
                <a:path w="648969" h="403225">
                  <a:moveTo>
                    <a:pt x="320738" y="89585"/>
                  </a:moveTo>
                  <a:lnTo>
                    <a:pt x="313232" y="82054"/>
                  </a:lnTo>
                  <a:lnTo>
                    <a:pt x="294652" y="82054"/>
                  </a:lnTo>
                  <a:lnTo>
                    <a:pt x="287083" y="89585"/>
                  </a:lnTo>
                  <a:lnTo>
                    <a:pt x="287083" y="108178"/>
                  </a:lnTo>
                  <a:lnTo>
                    <a:pt x="294652" y="115697"/>
                  </a:lnTo>
                  <a:lnTo>
                    <a:pt x="313232" y="115697"/>
                  </a:lnTo>
                  <a:lnTo>
                    <a:pt x="320738" y="108178"/>
                  </a:lnTo>
                  <a:lnTo>
                    <a:pt x="320738" y="98856"/>
                  </a:lnTo>
                  <a:lnTo>
                    <a:pt x="320738" y="89585"/>
                  </a:lnTo>
                  <a:close/>
                </a:path>
                <a:path w="648969" h="403225">
                  <a:moveTo>
                    <a:pt x="320738" y="48564"/>
                  </a:moveTo>
                  <a:lnTo>
                    <a:pt x="313232" y="41008"/>
                  </a:lnTo>
                  <a:lnTo>
                    <a:pt x="294652" y="41008"/>
                  </a:lnTo>
                  <a:lnTo>
                    <a:pt x="287083" y="48564"/>
                  </a:lnTo>
                  <a:lnTo>
                    <a:pt x="287083" y="67132"/>
                  </a:lnTo>
                  <a:lnTo>
                    <a:pt x="294652" y="74663"/>
                  </a:lnTo>
                  <a:lnTo>
                    <a:pt x="313232" y="74663"/>
                  </a:lnTo>
                  <a:lnTo>
                    <a:pt x="320738" y="67132"/>
                  </a:lnTo>
                  <a:lnTo>
                    <a:pt x="320738" y="57823"/>
                  </a:lnTo>
                  <a:lnTo>
                    <a:pt x="320738" y="48564"/>
                  </a:lnTo>
                  <a:close/>
                </a:path>
                <a:path w="648969" h="403225">
                  <a:moveTo>
                    <a:pt x="361746" y="335711"/>
                  </a:moveTo>
                  <a:lnTo>
                    <a:pt x="354241" y="328168"/>
                  </a:lnTo>
                  <a:lnTo>
                    <a:pt x="335648" y="328168"/>
                  </a:lnTo>
                  <a:lnTo>
                    <a:pt x="328129" y="335711"/>
                  </a:lnTo>
                  <a:lnTo>
                    <a:pt x="328129" y="354291"/>
                  </a:lnTo>
                  <a:lnTo>
                    <a:pt x="335648" y="361835"/>
                  </a:lnTo>
                  <a:lnTo>
                    <a:pt x="354241" y="361835"/>
                  </a:lnTo>
                  <a:lnTo>
                    <a:pt x="361746" y="354291"/>
                  </a:lnTo>
                  <a:lnTo>
                    <a:pt x="361746" y="344995"/>
                  </a:lnTo>
                  <a:lnTo>
                    <a:pt x="361746" y="335711"/>
                  </a:lnTo>
                  <a:close/>
                </a:path>
                <a:path w="648969" h="403225">
                  <a:moveTo>
                    <a:pt x="361746" y="294652"/>
                  </a:moveTo>
                  <a:lnTo>
                    <a:pt x="354241" y="287147"/>
                  </a:lnTo>
                  <a:lnTo>
                    <a:pt x="335648" y="287147"/>
                  </a:lnTo>
                  <a:lnTo>
                    <a:pt x="328129" y="294652"/>
                  </a:lnTo>
                  <a:lnTo>
                    <a:pt x="328129" y="313270"/>
                  </a:lnTo>
                  <a:lnTo>
                    <a:pt x="335648" y="320776"/>
                  </a:lnTo>
                  <a:lnTo>
                    <a:pt x="354241" y="320776"/>
                  </a:lnTo>
                  <a:lnTo>
                    <a:pt x="361746" y="313270"/>
                  </a:lnTo>
                  <a:lnTo>
                    <a:pt x="361746" y="303974"/>
                  </a:lnTo>
                  <a:lnTo>
                    <a:pt x="361746" y="294652"/>
                  </a:lnTo>
                  <a:close/>
                </a:path>
                <a:path w="648969" h="403225">
                  <a:moveTo>
                    <a:pt x="361746" y="253657"/>
                  </a:moveTo>
                  <a:lnTo>
                    <a:pt x="354241" y="246126"/>
                  </a:lnTo>
                  <a:lnTo>
                    <a:pt x="335648" y="246126"/>
                  </a:lnTo>
                  <a:lnTo>
                    <a:pt x="328129" y="253657"/>
                  </a:lnTo>
                  <a:lnTo>
                    <a:pt x="328129" y="272275"/>
                  </a:lnTo>
                  <a:lnTo>
                    <a:pt x="335648" y="279781"/>
                  </a:lnTo>
                  <a:lnTo>
                    <a:pt x="354241" y="279781"/>
                  </a:lnTo>
                  <a:lnTo>
                    <a:pt x="361746" y="272275"/>
                  </a:lnTo>
                  <a:lnTo>
                    <a:pt x="361746" y="262953"/>
                  </a:lnTo>
                  <a:lnTo>
                    <a:pt x="361746" y="253657"/>
                  </a:lnTo>
                  <a:close/>
                </a:path>
                <a:path w="648969" h="403225">
                  <a:moveTo>
                    <a:pt x="361746" y="212648"/>
                  </a:moveTo>
                  <a:lnTo>
                    <a:pt x="354241" y="205105"/>
                  </a:lnTo>
                  <a:lnTo>
                    <a:pt x="335648" y="205105"/>
                  </a:lnTo>
                  <a:lnTo>
                    <a:pt x="328129" y="212648"/>
                  </a:lnTo>
                  <a:lnTo>
                    <a:pt x="328129" y="231216"/>
                  </a:lnTo>
                  <a:lnTo>
                    <a:pt x="335648" y="238785"/>
                  </a:lnTo>
                  <a:lnTo>
                    <a:pt x="354241" y="238785"/>
                  </a:lnTo>
                  <a:lnTo>
                    <a:pt x="361746" y="231216"/>
                  </a:lnTo>
                  <a:lnTo>
                    <a:pt x="361746" y="221945"/>
                  </a:lnTo>
                  <a:lnTo>
                    <a:pt x="361746" y="212648"/>
                  </a:lnTo>
                  <a:close/>
                </a:path>
                <a:path w="648969" h="403225">
                  <a:moveTo>
                    <a:pt x="361746" y="171627"/>
                  </a:moveTo>
                  <a:lnTo>
                    <a:pt x="354241" y="164084"/>
                  </a:lnTo>
                  <a:lnTo>
                    <a:pt x="335648" y="164084"/>
                  </a:lnTo>
                  <a:lnTo>
                    <a:pt x="328129" y="171627"/>
                  </a:lnTo>
                  <a:lnTo>
                    <a:pt x="328129" y="190182"/>
                  </a:lnTo>
                  <a:lnTo>
                    <a:pt x="335648" y="197751"/>
                  </a:lnTo>
                  <a:lnTo>
                    <a:pt x="354241" y="197751"/>
                  </a:lnTo>
                  <a:lnTo>
                    <a:pt x="361746" y="190182"/>
                  </a:lnTo>
                  <a:lnTo>
                    <a:pt x="361746" y="180924"/>
                  </a:lnTo>
                  <a:lnTo>
                    <a:pt x="361746" y="171627"/>
                  </a:lnTo>
                  <a:close/>
                </a:path>
                <a:path w="648969" h="403225">
                  <a:moveTo>
                    <a:pt x="361746" y="130606"/>
                  </a:moveTo>
                  <a:lnTo>
                    <a:pt x="354241" y="123063"/>
                  </a:lnTo>
                  <a:lnTo>
                    <a:pt x="335648" y="123063"/>
                  </a:lnTo>
                  <a:lnTo>
                    <a:pt x="328129" y="130606"/>
                  </a:lnTo>
                  <a:lnTo>
                    <a:pt x="328129" y="149186"/>
                  </a:lnTo>
                  <a:lnTo>
                    <a:pt x="335648" y="156730"/>
                  </a:lnTo>
                  <a:lnTo>
                    <a:pt x="354241" y="156730"/>
                  </a:lnTo>
                  <a:lnTo>
                    <a:pt x="361746" y="149186"/>
                  </a:lnTo>
                  <a:lnTo>
                    <a:pt x="361746" y="139890"/>
                  </a:lnTo>
                  <a:lnTo>
                    <a:pt x="361746" y="130606"/>
                  </a:lnTo>
                  <a:close/>
                </a:path>
                <a:path w="648969" h="403225">
                  <a:moveTo>
                    <a:pt x="361746" y="89585"/>
                  </a:moveTo>
                  <a:lnTo>
                    <a:pt x="354241" y="82054"/>
                  </a:lnTo>
                  <a:lnTo>
                    <a:pt x="335648" y="82054"/>
                  </a:lnTo>
                  <a:lnTo>
                    <a:pt x="328129" y="89585"/>
                  </a:lnTo>
                  <a:lnTo>
                    <a:pt x="328129" y="108178"/>
                  </a:lnTo>
                  <a:lnTo>
                    <a:pt x="335648" y="115697"/>
                  </a:lnTo>
                  <a:lnTo>
                    <a:pt x="354241" y="115697"/>
                  </a:lnTo>
                  <a:lnTo>
                    <a:pt x="361746" y="108178"/>
                  </a:lnTo>
                  <a:lnTo>
                    <a:pt x="361746" y="98856"/>
                  </a:lnTo>
                  <a:lnTo>
                    <a:pt x="361746" y="89585"/>
                  </a:lnTo>
                  <a:close/>
                </a:path>
                <a:path w="648969" h="403225">
                  <a:moveTo>
                    <a:pt x="361746" y="48564"/>
                  </a:moveTo>
                  <a:lnTo>
                    <a:pt x="354241" y="41008"/>
                  </a:lnTo>
                  <a:lnTo>
                    <a:pt x="335648" y="41008"/>
                  </a:lnTo>
                  <a:lnTo>
                    <a:pt x="328129" y="48564"/>
                  </a:lnTo>
                  <a:lnTo>
                    <a:pt x="328129" y="67132"/>
                  </a:lnTo>
                  <a:lnTo>
                    <a:pt x="335648" y="74663"/>
                  </a:lnTo>
                  <a:lnTo>
                    <a:pt x="354241" y="74663"/>
                  </a:lnTo>
                  <a:lnTo>
                    <a:pt x="361746" y="67132"/>
                  </a:lnTo>
                  <a:lnTo>
                    <a:pt x="361746" y="57823"/>
                  </a:lnTo>
                  <a:lnTo>
                    <a:pt x="361746" y="48564"/>
                  </a:lnTo>
                  <a:close/>
                </a:path>
                <a:path w="648969" h="403225">
                  <a:moveTo>
                    <a:pt x="402793" y="335711"/>
                  </a:moveTo>
                  <a:lnTo>
                    <a:pt x="395236" y="328168"/>
                  </a:lnTo>
                  <a:lnTo>
                    <a:pt x="376656" y="328168"/>
                  </a:lnTo>
                  <a:lnTo>
                    <a:pt x="369138" y="335711"/>
                  </a:lnTo>
                  <a:lnTo>
                    <a:pt x="369138" y="354291"/>
                  </a:lnTo>
                  <a:lnTo>
                    <a:pt x="376656" y="361835"/>
                  </a:lnTo>
                  <a:lnTo>
                    <a:pt x="395236" y="361835"/>
                  </a:lnTo>
                  <a:lnTo>
                    <a:pt x="402793" y="354291"/>
                  </a:lnTo>
                  <a:lnTo>
                    <a:pt x="402793" y="344995"/>
                  </a:lnTo>
                  <a:lnTo>
                    <a:pt x="402793" y="335711"/>
                  </a:lnTo>
                  <a:close/>
                </a:path>
                <a:path w="648969" h="403225">
                  <a:moveTo>
                    <a:pt x="402793" y="294652"/>
                  </a:moveTo>
                  <a:lnTo>
                    <a:pt x="395236" y="287147"/>
                  </a:lnTo>
                  <a:lnTo>
                    <a:pt x="376656" y="287147"/>
                  </a:lnTo>
                  <a:lnTo>
                    <a:pt x="369138" y="294652"/>
                  </a:lnTo>
                  <a:lnTo>
                    <a:pt x="369138" y="313270"/>
                  </a:lnTo>
                  <a:lnTo>
                    <a:pt x="376656" y="320776"/>
                  </a:lnTo>
                  <a:lnTo>
                    <a:pt x="395236" y="320776"/>
                  </a:lnTo>
                  <a:lnTo>
                    <a:pt x="402793" y="313270"/>
                  </a:lnTo>
                  <a:lnTo>
                    <a:pt x="402793" y="303974"/>
                  </a:lnTo>
                  <a:lnTo>
                    <a:pt x="402793" y="294652"/>
                  </a:lnTo>
                  <a:close/>
                </a:path>
                <a:path w="648969" h="403225">
                  <a:moveTo>
                    <a:pt x="402793" y="253657"/>
                  </a:moveTo>
                  <a:lnTo>
                    <a:pt x="395236" y="246126"/>
                  </a:lnTo>
                  <a:lnTo>
                    <a:pt x="376656" y="246126"/>
                  </a:lnTo>
                  <a:lnTo>
                    <a:pt x="369138" y="253657"/>
                  </a:lnTo>
                  <a:lnTo>
                    <a:pt x="369138" y="272275"/>
                  </a:lnTo>
                  <a:lnTo>
                    <a:pt x="376656" y="279781"/>
                  </a:lnTo>
                  <a:lnTo>
                    <a:pt x="395236" y="279781"/>
                  </a:lnTo>
                  <a:lnTo>
                    <a:pt x="402793" y="272275"/>
                  </a:lnTo>
                  <a:lnTo>
                    <a:pt x="402793" y="262953"/>
                  </a:lnTo>
                  <a:lnTo>
                    <a:pt x="402793" y="253657"/>
                  </a:lnTo>
                  <a:close/>
                </a:path>
                <a:path w="648969" h="403225">
                  <a:moveTo>
                    <a:pt x="402793" y="212648"/>
                  </a:moveTo>
                  <a:lnTo>
                    <a:pt x="395236" y="205105"/>
                  </a:lnTo>
                  <a:lnTo>
                    <a:pt x="376656" y="205105"/>
                  </a:lnTo>
                  <a:lnTo>
                    <a:pt x="369138" y="212648"/>
                  </a:lnTo>
                  <a:lnTo>
                    <a:pt x="369138" y="231216"/>
                  </a:lnTo>
                  <a:lnTo>
                    <a:pt x="376656" y="238785"/>
                  </a:lnTo>
                  <a:lnTo>
                    <a:pt x="395236" y="238785"/>
                  </a:lnTo>
                  <a:lnTo>
                    <a:pt x="402793" y="231216"/>
                  </a:lnTo>
                  <a:lnTo>
                    <a:pt x="402793" y="221945"/>
                  </a:lnTo>
                  <a:lnTo>
                    <a:pt x="402793" y="212648"/>
                  </a:lnTo>
                  <a:close/>
                </a:path>
                <a:path w="648969" h="403225">
                  <a:moveTo>
                    <a:pt x="402793" y="171627"/>
                  </a:moveTo>
                  <a:lnTo>
                    <a:pt x="395236" y="164084"/>
                  </a:lnTo>
                  <a:lnTo>
                    <a:pt x="376656" y="164084"/>
                  </a:lnTo>
                  <a:lnTo>
                    <a:pt x="369138" y="171627"/>
                  </a:lnTo>
                  <a:lnTo>
                    <a:pt x="369138" y="190182"/>
                  </a:lnTo>
                  <a:lnTo>
                    <a:pt x="376656" y="197751"/>
                  </a:lnTo>
                  <a:lnTo>
                    <a:pt x="395236" y="197751"/>
                  </a:lnTo>
                  <a:lnTo>
                    <a:pt x="402793" y="190182"/>
                  </a:lnTo>
                  <a:lnTo>
                    <a:pt x="402793" y="180924"/>
                  </a:lnTo>
                  <a:lnTo>
                    <a:pt x="402793" y="171627"/>
                  </a:lnTo>
                  <a:close/>
                </a:path>
                <a:path w="648969" h="403225">
                  <a:moveTo>
                    <a:pt x="402793" y="130606"/>
                  </a:moveTo>
                  <a:lnTo>
                    <a:pt x="395236" y="123063"/>
                  </a:lnTo>
                  <a:lnTo>
                    <a:pt x="376656" y="123063"/>
                  </a:lnTo>
                  <a:lnTo>
                    <a:pt x="369138" y="130606"/>
                  </a:lnTo>
                  <a:lnTo>
                    <a:pt x="369138" y="149186"/>
                  </a:lnTo>
                  <a:lnTo>
                    <a:pt x="376656" y="156730"/>
                  </a:lnTo>
                  <a:lnTo>
                    <a:pt x="395236" y="156730"/>
                  </a:lnTo>
                  <a:lnTo>
                    <a:pt x="402793" y="149186"/>
                  </a:lnTo>
                  <a:lnTo>
                    <a:pt x="402793" y="139890"/>
                  </a:lnTo>
                  <a:lnTo>
                    <a:pt x="402793" y="130606"/>
                  </a:lnTo>
                  <a:close/>
                </a:path>
                <a:path w="648969" h="403225">
                  <a:moveTo>
                    <a:pt x="402793" y="89585"/>
                  </a:moveTo>
                  <a:lnTo>
                    <a:pt x="395236" y="82054"/>
                  </a:lnTo>
                  <a:lnTo>
                    <a:pt x="376656" y="82054"/>
                  </a:lnTo>
                  <a:lnTo>
                    <a:pt x="369138" y="89585"/>
                  </a:lnTo>
                  <a:lnTo>
                    <a:pt x="369138" y="108178"/>
                  </a:lnTo>
                  <a:lnTo>
                    <a:pt x="376656" y="115697"/>
                  </a:lnTo>
                  <a:lnTo>
                    <a:pt x="395236" y="115697"/>
                  </a:lnTo>
                  <a:lnTo>
                    <a:pt x="402793" y="108178"/>
                  </a:lnTo>
                  <a:lnTo>
                    <a:pt x="402793" y="98856"/>
                  </a:lnTo>
                  <a:lnTo>
                    <a:pt x="402793" y="89585"/>
                  </a:lnTo>
                  <a:close/>
                </a:path>
                <a:path w="648969" h="403225">
                  <a:moveTo>
                    <a:pt x="402793" y="48564"/>
                  </a:moveTo>
                  <a:lnTo>
                    <a:pt x="395236" y="41008"/>
                  </a:lnTo>
                  <a:lnTo>
                    <a:pt x="376656" y="41008"/>
                  </a:lnTo>
                  <a:lnTo>
                    <a:pt x="369138" y="48564"/>
                  </a:lnTo>
                  <a:lnTo>
                    <a:pt x="369138" y="67132"/>
                  </a:lnTo>
                  <a:lnTo>
                    <a:pt x="376656" y="74663"/>
                  </a:lnTo>
                  <a:lnTo>
                    <a:pt x="395236" y="74663"/>
                  </a:lnTo>
                  <a:lnTo>
                    <a:pt x="402793" y="67132"/>
                  </a:lnTo>
                  <a:lnTo>
                    <a:pt x="402793" y="57823"/>
                  </a:lnTo>
                  <a:lnTo>
                    <a:pt x="402793" y="48564"/>
                  </a:lnTo>
                  <a:close/>
                </a:path>
                <a:path w="648969" h="403225">
                  <a:moveTo>
                    <a:pt x="443826" y="294652"/>
                  </a:moveTo>
                  <a:lnTo>
                    <a:pt x="436257" y="287147"/>
                  </a:lnTo>
                  <a:lnTo>
                    <a:pt x="417715" y="287147"/>
                  </a:lnTo>
                  <a:lnTo>
                    <a:pt x="410184" y="294652"/>
                  </a:lnTo>
                  <a:lnTo>
                    <a:pt x="410184" y="313270"/>
                  </a:lnTo>
                  <a:lnTo>
                    <a:pt x="417715" y="320776"/>
                  </a:lnTo>
                  <a:lnTo>
                    <a:pt x="436257" y="320776"/>
                  </a:lnTo>
                  <a:lnTo>
                    <a:pt x="443826" y="313270"/>
                  </a:lnTo>
                  <a:lnTo>
                    <a:pt x="443826" y="303974"/>
                  </a:lnTo>
                  <a:lnTo>
                    <a:pt x="443826" y="294652"/>
                  </a:lnTo>
                  <a:close/>
                </a:path>
                <a:path w="648969" h="403225">
                  <a:moveTo>
                    <a:pt x="443826" y="253657"/>
                  </a:moveTo>
                  <a:lnTo>
                    <a:pt x="436257" y="246126"/>
                  </a:lnTo>
                  <a:lnTo>
                    <a:pt x="417715" y="246126"/>
                  </a:lnTo>
                  <a:lnTo>
                    <a:pt x="410184" y="253657"/>
                  </a:lnTo>
                  <a:lnTo>
                    <a:pt x="410184" y="272275"/>
                  </a:lnTo>
                  <a:lnTo>
                    <a:pt x="417715" y="279781"/>
                  </a:lnTo>
                  <a:lnTo>
                    <a:pt x="436257" y="279781"/>
                  </a:lnTo>
                  <a:lnTo>
                    <a:pt x="443826" y="272275"/>
                  </a:lnTo>
                  <a:lnTo>
                    <a:pt x="443826" y="262953"/>
                  </a:lnTo>
                  <a:lnTo>
                    <a:pt x="443826" y="253657"/>
                  </a:lnTo>
                  <a:close/>
                </a:path>
                <a:path w="648969" h="403225">
                  <a:moveTo>
                    <a:pt x="443826" y="212648"/>
                  </a:moveTo>
                  <a:lnTo>
                    <a:pt x="436257" y="205105"/>
                  </a:lnTo>
                  <a:lnTo>
                    <a:pt x="417715" y="205105"/>
                  </a:lnTo>
                  <a:lnTo>
                    <a:pt x="410184" y="212648"/>
                  </a:lnTo>
                  <a:lnTo>
                    <a:pt x="410184" y="231216"/>
                  </a:lnTo>
                  <a:lnTo>
                    <a:pt x="417715" y="238785"/>
                  </a:lnTo>
                  <a:lnTo>
                    <a:pt x="436257" y="238785"/>
                  </a:lnTo>
                  <a:lnTo>
                    <a:pt x="443826" y="231216"/>
                  </a:lnTo>
                  <a:lnTo>
                    <a:pt x="443826" y="221945"/>
                  </a:lnTo>
                  <a:lnTo>
                    <a:pt x="443826" y="212648"/>
                  </a:lnTo>
                  <a:close/>
                </a:path>
                <a:path w="648969" h="403225">
                  <a:moveTo>
                    <a:pt x="443826" y="171627"/>
                  </a:moveTo>
                  <a:lnTo>
                    <a:pt x="436257" y="164084"/>
                  </a:lnTo>
                  <a:lnTo>
                    <a:pt x="417715" y="164084"/>
                  </a:lnTo>
                  <a:lnTo>
                    <a:pt x="410184" y="171627"/>
                  </a:lnTo>
                  <a:lnTo>
                    <a:pt x="410184" y="190182"/>
                  </a:lnTo>
                  <a:lnTo>
                    <a:pt x="417715" y="197751"/>
                  </a:lnTo>
                  <a:lnTo>
                    <a:pt x="436257" y="197751"/>
                  </a:lnTo>
                  <a:lnTo>
                    <a:pt x="443826" y="190182"/>
                  </a:lnTo>
                  <a:lnTo>
                    <a:pt x="443826" y="180924"/>
                  </a:lnTo>
                  <a:lnTo>
                    <a:pt x="443826" y="171627"/>
                  </a:lnTo>
                  <a:close/>
                </a:path>
                <a:path w="648969" h="403225">
                  <a:moveTo>
                    <a:pt x="443826" y="130606"/>
                  </a:moveTo>
                  <a:lnTo>
                    <a:pt x="436257" y="123063"/>
                  </a:lnTo>
                  <a:lnTo>
                    <a:pt x="417715" y="123063"/>
                  </a:lnTo>
                  <a:lnTo>
                    <a:pt x="410184" y="130606"/>
                  </a:lnTo>
                  <a:lnTo>
                    <a:pt x="410184" y="149186"/>
                  </a:lnTo>
                  <a:lnTo>
                    <a:pt x="417715" y="156730"/>
                  </a:lnTo>
                  <a:lnTo>
                    <a:pt x="436257" y="156730"/>
                  </a:lnTo>
                  <a:lnTo>
                    <a:pt x="443826" y="149186"/>
                  </a:lnTo>
                  <a:lnTo>
                    <a:pt x="443826" y="139890"/>
                  </a:lnTo>
                  <a:lnTo>
                    <a:pt x="443826" y="130606"/>
                  </a:lnTo>
                  <a:close/>
                </a:path>
                <a:path w="648969" h="403225">
                  <a:moveTo>
                    <a:pt x="443826" y="89585"/>
                  </a:moveTo>
                  <a:lnTo>
                    <a:pt x="436257" y="82054"/>
                  </a:lnTo>
                  <a:lnTo>
                    <a:pt x="417715" y="82054"/>
                  </a:lnTo>
                  <a:lnTo>
                    <a:pt x="410184" y="89585"/>
                  </a:lnTo>
                  <a:lnTo>
                    <a:pt x="410184" y="108178"/>
                  </a:lnTo>
                  <a:lnTo>
                    <a:pt x="417715" y="115697"/>
                  </a:lnTo>
                  <a:lnTo>
                    <a:pt x="436257" y="115697"/>
                  </a:lnTo>
                  <a:lnTo>
                    <a:pt x="443826" y="108178"/>
                  </a:lnTo>
                  <a:lnTo>
                    <a:pt x="443826" y="98856"/>
                  </a:lnTo>
                  <a:lnTo>
                    <a:pt x="443826" y="89585"/>
                  </a:lnTo>
                  <a:close/>
                </a:path>
                <a:path w="648969" h="403225">
                  <a:moveTo>
                    <a:pt x="443826" y="48564"/>
                  </a:moveTo>
                  <a:lnTo>
                    <a:pt x="436257" y="41008"/>
                  </a:lnTo>
                  <a:lnTo>
                    <a:pt x="417715" y="41008"/>
                  </a:lnTo>
                  <a:lnTo>
                    <a:pt x="410184" y="48564"/>
                  </a:lnTo>
                  <a:lnTo>
                    <a:pt x="410184" y="67132"/>
                  </a:lnTo>
                  <a:lnTo>
                    <a:pt x="417715" y="74663"/>
                  </a:lnTo>
                  <a:lnTo>
                    <a:pt x="436257" y="74663"/>
                  </a:lnTo>
                  <a:lnTo>
                    <a:pt x="443826" y="67132"/>
                  </a:lnTo>
                  <a:lnTo>
                    <a:pt x="443826" y="57823"/>
                  </a:lnTo>
                  <a:lnTo>
                    <a:pt x="443826" y="48564"/>
                  </a:lnTo>
                  <a:close/>
                </a:path>
                <a:path w="648969" h="403225">
                  <a:moveTo>
                    <a:pt x="443826" y="7543"/>
                  </a:moveTo>
                  <a:lnTo>
                    <a:pt x="436257" y="0"/>
                  </a:lnTo>
                  <a:lnTo>
                    <a:pt x="417715" y="0"/>
                  </a:lnTo>
                  <a:lnTo>
                    <a:pt x="410184" y="7543"/>
                  </a:lnTo>
                  <a:lnTo>
                    <a:pt x="410184" y="26123"/>
                  </a:lnTo>
                  <a:lnTo>
                    <a:pt x="417715" y="33655"/>
                  </a:lnTo>
                  <a:lnTo>
                    <a:pt x="436257" y="33655"/>
                  </a:lnTo>
                  <a:lnTo>
                    <a:pt x="443826" y="26123"/>
                  </a:lnTo>
                  <a:lnTo>
                    <a:pt x="443826" y="16840"/>
                  </a:lnTo>
                  <a:lnTo>
                    <a:pt x="443826" y="7543"/>
                  </a:lnTo>
                  <a:close/>
                </a:path>
                <a:path w="648969" h="403225">
                  <a:moveTo>
                    <a:pt x="484835" y="7543"/>
                  </a:moveTo>
                  <a:lnTo>
                    <a:pt x="477304" y="0"/>
                  </a:lnTo>
                  <a:lnTo>
                    <a:pt x="458724" y="0"/>
                  </a:lnTo>
                  <a:lnTo>
                    <a:pt x="451192" y="7543"/>
                  </a:lnTo>
                  <a:lnTo>
                    <a:pt x="451192" y="26123"/>
                  </a:lnTo>
                  <a:lnTo>
                    <a:pt x="458724" y="33655"/>
                  </a:lnTo>
                  <a:lnTo>
                    <a:pt x="477304" y="33655"/>
                  </a:lnTo>
                  <a:lnTo>
                    <a:pt x="484835" y="26123"/>
                  </a:lnTo>
                  <a:lnTo>
                    <a:pt x="484835" y="16840"/>
                  </a:lnTo>
                  <a:lnTo>
                    <a:pt x="484835" y="7543"/>
                  </a:lnTo>
                  <a:close/>
                </a:path>
                <a:path w="648969" h="403225">
                  <a:moveTo>
                    <a:pt x="525830" y="7543"/>
                  </a:moveTo>
                  <a:lnTo>
                    <a:pt x="518350" y="0"/>
                  </a:lnTo>
                  <a:lnTo>
                    <a:pt x="499719" y="0"/>
                  </a:lnTo>
                  <a:lnTo>
                    <a:pt x="492188" y="7543"/>
                  </a:lnTo>
                  <a:lnTo>
                    <a:pt x="492188" y="26123"/>
                  </a:lnTo>
                  <a:lnTo>
                    <a:pt x="499719" y="33655"/>
                  </a:lnTo>
                  <a:lnTo>
                    <a:pt x="518350" y="33655"/>
                  </a:lnTo>
                  <a:lnTo>
                    <a:pt x="525830" y="26123"/>
                  </a:lnTo>
                  <a:lnTo>
                    <a:pt x="525830" y="16840"/>
                  </a:lnTo>
                  <a:lnTo>
                    <a:pt x="525830" y="7543"/>
                  </a:lnTo>
                  <a:close/>
                </a:path>
                <a:path w="648969" h="403225">
                  <a:moveTo>
                    <a:pt x="566839" y="7543"/>
                  </a:moveTo>
                  <a:lnTo>
                    <a:pt x="559358" y="0"/>
                  </a:lnTo>
                  <a:lnTo>
                    <a:pt x="540740" y="0"/>
                  </a:lnTo>
                  <a:lnTo>
                    <a:pt x="533184" y="7543"/>
                  </a:lnTo>
                  <a:lnTo>
                    <a:pt x="533184" y="26123"/>
                  </a:lnTo>
                  <a:lnTo>
                    <a:pt x="540740" y="33655"/>
                  </a:lnTo>
                  <a:lnTo>
                    <a:pt x="559358" y="33655"/>
                  </a:lnTo>
                  <a:lnTo>
                    <a:pt x="566839" y="26123"/>
                  </a:lnTo>
                  <a:lnTo>
                    <a:pt x="566839" y="16840"/>
                  </a:lnTo>
                  <a:lnTo>
                    <a:pt x="566839" y="7543"/>
                  </a:lnTo>
                  <a:close/>
                </a:path>
                <a:path w="648969" h="403225">
                  <a:moveTo>
                    <a:pt x="607898" y="7543"/>
                  </a:moveTo>
                  <a:lnTo>
                    <a:pt x="600367" y="0"/>
                  </a:lnTo>
                  <a:lnTo>
                    <a:pt x="581787" y="0"/>
                  </a:lnTo>
                  <a:lnTo>
                    <a:pt x="574230" y="7543"/>
                  </a:lnTo>
                  <a:lnTo>
                    <a:pt x="574230" y="26123"/>
                  </a:lnTo>
                  <a:lnTo>
                    <a:pt x="581787" y="33655"/>
                  </a:lnTo>
                  <a:lnTo>
                    <a:pt x="600367" y="33655"/>
                  </a:lnTo>
                  <a:lnTo>
                    <a:pt x="607898" y="26123"/>
                  </a:lnTo>
                  <a:lnTo>
                    <a:pt x="607898" y="16840"/>
                  </a:lnTo>
                  <a:lnTo>
                    <a:pt x="607898" y="7543"/>
                  </a:lnTo>
                  <a:close/>
                </a:path>
                <a:path w="648969" h="403225">
                  <a:moveTo>
                    <a:pt x="648893" y="7543"/>
                  </a:moveTo>
                  <a:lnTo>
                    <a:pt x="641362" y="0"/>
                  </a:lnTo>
                  <a:lnTo>
                    <a:pt x="622782" y="0"/>
                  </a:lnTo>
                  <a:lnTo>
                    <a:pt x="615238" y="7543"/>
                  </a:lnTo>
                  <a:lnTo>
                    <a:pt x="615238" y="26123"/>
                  </a:lnTo>
                  <a:lnTo>
                    <a:pt x="622782" y="33655"/>
                  </a:lnTo>
                  <a:lnTo>
                    <a:pt x="641362" y="33655"/>
                  </a:lnTo>
                  <a:lnTo>
                    <a:pt x="648893" y="26123"/>
                  </a:lnTo>
                  <a:lnTo>
                    <a:pt x="648893" y="16840"/>
                  </a:lnTo>
                  <a:lnTo>
                    <a:pt x="648893" y="7543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25005" y="4550155"/>
              <a:ext cx="1223645" cy="1059180"/>
            </a:xfrm>
            <a:custGeom>
              <a:avLst/>
              <a:gdLst/>
              <a:ahLst/>
              <a:cxnLst/>
              <a:rect l="l" t="t" r="r" b="b"/>
              <a:pathLst>
                <a:path w="1223645" h="1059179">
                  <a:moveTo>
                    <a:pt x="33642" y="868921"/>
                  </a:moveTo>
                  <a:lnTo>
                    <a:pt x="26111" y="861377"/>
                  </a:lnTo>
                  <a:lnTo>
                    <a:pt x="7505" y="861377"/>
                  </a:lnTo>
                  <a:lnTo>
                    <a:pt x="0" y="868921"/>
                  </a:lnTo>
                  <a:lnTo>
                    <a:pt x="0" y="887476"/>
                  </a:lnTo>
                  <a:lnTo>
                    <a:pt x="7505" y="895045"/>
                  </a:lnTo>
                  <a:lnTo>
                    <a:pt x="26111" y="895045"/>
                  </a:lnTo>
                  <a:lnTo>
                    <a:pt x="33642" y="887476"/>
                  </a:lnTo>
                  <a:lnTo>
                    <a:pt x="33642" y="878217"/>
                  </a:lnTo>
                  <a:lnTo>
                    <a:pt x="33642" y="868921"/>
                  </a:lnTo>
                  <a:close/>
                </a:path>
                <a:path w="1223645" h="1059179">
                  <a:moveTo>
                    <a:pt x="33642" y="827900"/>
                  </a:moveTo>
                  <a:lnTo>
                    <a:pt x="26111" y="820356"/>
                  </a:lnTo>
                  <a:lnTo>
                    <a:pt x="7505" y="820356"/>
                  </a:lnTo>
                  <a:lnTo>
                    <a:pt x="0" y="827900"/>
                  </a:lnTo>
                  <a:lnTo>
                    <a:pt x="0" y="846480"/>
                  </a:lnTo>
                  <a:lnTo>
                    <a:pt x="7505" y="854024"/>
                  </a:lnTo>
                  <a:lnTo>
                    <a:pt x="26111" y="854024"/>
                  </a:lnTo>
                  <a:lnTo>
                    <a:pt x="33642" y="846480"/>
                  </a:lnTo>
                  <a:lnTo>
                    <a:pt x="33642" y="837184"/>
                  </a:lnTo>
                  <a:lnTo>
                    <a:pt x="33642" y="827900"/>
                  </a:lnTo>
                  <a:close/>
                </a:path>
                <a:path w="1223645" h="1059179">
                  <a:moveTo>
                    <a:pt x="33642" y="786879"/>
                  </a:moveTo>
                  <a:lnTo>
                    <a:pt x="26111" y="779348"/>
                  </a:lnTo>
                  <a:lnTo>
                    <a:pt x="7505" y="779348"/>
                  </a:lnTo>
                  <a:lnTo>
                    <a:pt x="0" y="786879"/>
                  </a:lnTo>
                  <a:lnTo>
                    <a:pt x="0" y="805472"/>
                  </a:lnTo>
                  <a:lnTo>
                    <a:pt x="7505" y="812990"/>
                  </a:lnTo>
                  <a:lnTo>
                    <a:pt x="26111" y="812990"/>
                  </a:lnTo>
                  <a:lnTo>
                    <a:pt x="33642" y="805472"/>
                  </a:lnTo>
                  <a:lnTo>
                    <a:pt x="33642" y="796150"/>
                  </a:lnTo>
                  <a:lnTo>
                    <a:pt x="33642" y="786879"/>
                  </a:lnTo>
                  <a:close/>
                </a:path>
                <a:path w="1223645" h="1059179">
                  <a:moveTo>
                    <a:pt x="33642" y="745858"/>
                  </a:moveTo>
                  <a:lnTo>
                    <a:pt x="26111" y="738301"/>
                  </a:lnTo>
                  <a:lnTo>
                    <a:pt x="7505" y="738301"/>
                  </a:lnTo>
                  <a:lnTo>
                    <a:pt x="0" y="745858"/>
                  </a:lnTo>
                  <a:lnTo>
                    <a:pt x="0" y="764425"/>
                  </a:lnTo>
                  <a:lnTo>
                    <a:pt x="7505" y="771956"/>
                  </a:lnTo>
                  <a:lnTo>
                    <a:pt x="26111" y="771956"/>
                  </a:lnTo>
                  <a:lnTo>
                    <a:pt x="33642" y="764425"/>
                  </a:lnTo>
                  <a:lnTo>
                    <a:pt x="33642" y="755116"/>
                  </a:lnTo>
                  <a:lnTo>
                    <a:pt x="33642" y="745858"/>
                  </a:lnTo>
                  <a:close/>
                </a:path>
                <a:path w="1223645" h="1059179">
                  <a:moveTo>
                    <a:pt x="33642" y="704837"/>
                  </a:moveTo>
                  <a:lnTo>
                    <a:pt x="26111" y="697293"/>
                  </a:lnTo>
                  <a:lnTo>
                    <a:pt x="7505" y="697293"/>
                  </a:lnTo>
                  <a:lnTo>
                    <a:pt x="0" y="704837"/>
                  </a:lnTo>
                  <a:lnTo>
                    <a:pt x="0" y="723417"/>
                  </a:lnTo>
                  <a:lnTo>
                    <a:pt x="7505" y="730948"/>
                  </a:lnTo>
                  <a:lnTo>
                    <a:pt x="26111" y="730948"/>
                  </a:lnTo>
                  <a:lnTo>
                    <a:pt x="33642" y="723417"/>
                  </a:lnTo>
                  <a:lnTo>
                    <a:pt x="33642" y="714133"/>
                  </a:lnTo>
                  <a:lnTo>
                    <a:pt x="33642" y="704837"/>
                  </a:lnTo>
                  <a:close/>
                </a:path>
                <a:path w="1223645" h="1059179">
                  <a:moveTo>
                    <a:pt x="74663" y="1033005"/>
                  </a:moveTo>
                  <a:lnTo>
                    <a:pt x="67106" y="1025461"/>
                  </a:lnTo>
                  <a:lnTo>
                    <a:pt x="48526" y="1025461"/>
                  </a:lnTo>
                  <a:lnTo>
                    <a:pt x="41008" y="1033005"/>
                  </a:lnTo>
                  <a:lnTo>
                    <a:pt x="41008" y="1051585"/>
                  </a:lnTo>
                  <a:lnTo>
                    <a:pt x="48526" y="1059129"/>
                  </a:lnTo>
                  <a:lnTo>
                    <a:pt x="67106" y="1059129"/>
                  </a:lnTo>
                  <a:lnTo>
                    <a:pt x="74663" y="1051585"/>
                  </a:lnTo>
                  <a:lnTo>
                    <a:pt x="74663" y="1042289"/>
                  </a:lnTo>
                  <a:lnTo>
                    <a:pt x="74663" y="1033005"/>
                  </a:lnTo>
                  <a:close/>
                </a:path>
                <a:path w="1223645" h="1059179">
                  <a:moveTo>
                    <a:pt x="74663" y="868921"/>
                  </a:moveTo>
                  <a:lnTo>
                    <a:pt x="67106" y="861377"/>
                  </a:lnTo>
                  <a:lnTo>
                    <a:pt x="48526" y="861377"/>
                  </a:lnTo>
                  <a:lnTo>
                    <a:pt x="41008" y="868921"/>
                  </a:lnTo>
                  <a:lnTo>
                    <a:pt x="41008" y="887476"/>
                  </a:lnTo>
                  <a:lnTo>
                    <a:pt x="48526" y="895045"/>
                  </a:lnTo>
                  <a:lnTo>
                    <a:pt x="67106" y="895045"/>
                  </a:lnTo>
                  <a:lnTo>
                    <a:pt x="74663" y="887476"/>
                  </a:lnTo>
                  <a:lnTo>
                    <a:pt x="74663" y="878217"/>
                  </a:lnTo>
                  <a:lnTo>
                    <a:pt x="74663" y="868921"/>
                  </a:lnTo>
                  <a:close/>
                </a:path>
                <a:path w="1223645" h="1059179">
                  <a:moveTo>
                    <a:pt x="74663" y="745858"/>
                  </a:moveTo>
                  <a:lnTo>
                    <a:pt x="67106" y="738301"/>
                  </a:lnTo>
                  <a:lnTo>
                    <a:pt x="48526" y="738301"/>
                  </a:lnTo>
                  <a:lnTo>
                    <a:pt x="41008" y="745858"/>
                  </a:lnTo>
                  <a:lnTo>
                    <a:pt x="41008" y="764425"/>
                  </a:lnTo>
                  <a:lnTo>
                    <a:pt x="48526" y="771956"/>
                  </a:lnTo>
                  <a:lnTo>
                    <a:pt x="67106" y="771956"/>
                  </a:lnTo>
                  <a:lnTo>
                    <a:pt x="74663" y="764425"/>
                  </a:lnTo>
                  <a:lnTo>
                    <a:pt x="74663" y="755116"/>
                  </a:lnTo>
                  <a:lnTo>
                    <a:pt x="74663" y="745858"/>
                  </a:lnTo>
                  <a:close/>
                </a:path>
                <a:path w="1223645" h="1059179">
                  <a:moveTo>
                    <a:pt x="74663" y="704837"/>
                  </a:moveTo>
                  <a:lnTo>
                    <a:pt x="67106" y="697293"/>
                  </a:lnTo>
                  <a:lnTo>
                    <a:pt x="48526" y="697293"/>
                  </a:lnTo>
                  <a:lnTo>
                    <a:pt x="41008" y="704837"/>
                  </a:lnTo>
                  <a:lnTo>
                    <a:pt x="41008" y="723417"/>
                  </a:lnTo>
                  <a:lnTo>
                    <a:pt x="48526" y="730948"/>
                  </a:lnTo>
                  <a:lnTo>
                    <a:pt x="67106" y="730948"/>
                  </a:lnTo>
                  <a:lnTo>
                    <a:pt x="74663" y="723417"/>
                  </a:lnTo>
                  <a:lnTo>
                    <a:pt x="74663" y="714133"/>
                  </a:lnTo>
                  <a:lnTo>
                    <a:pt x="74663" y="704837"/>
                  </a:lnTo>
                  <a:close/>
                </a:path>
                <a:path w="1223645" h="1059179">
                  <a:moveTo>
                    <a:pt x="115697" y="1033005"/>
                  </a:moveTo>
                  <a:lnTo>
                    <a:pt x="108140" y="1025461"/>
                  </a:lnTo>
                  <a:lnTo>
                    <a:pt x="89560" y="1025461"/>
                  </a:lnTo>
                  <a:lnTo>
                    <a:pt x="82029" y="1033005"/>
                  </a:lnTo>
                  <a:lnTo>
                    <a:pt x="82029" y="1051585"/>
                  </a:lnTo>
                  <a:lnTo>
                    <a:pt x="89560" y="1059129"/>
                  </a:lnTo>
                  <a:lnTo>
                    <a:pt x="108140" y="1059129"/>
                  </a:lnTo>
                  <a:lnTo>
                    <a:pt x="115697" y="1051585"/>
                  </a:lnTo>
                  <a:lnTo>
                    <a:pt x="115697" y="1042289"/>
                  </a:lnTo>
                  <a:lnTo>
                    <a:pt x="115697" y="1033005"/>
                  </a:lnTo>
                  <a:close/>
                </a:path>
                <a:path w="1223645" h="1059179">
                  <a:moveTo>
                    <a:pt x="115697" y="868921"/>
                  </a:moveTo>
                  <a:lnTo>
                    <a:pt x="108140" y="861377"/>
                  </a:lnTo>
                  <a:lnTo>
                    <a:pt x="89560" y="861377"/>
                  </a:lnTo>
                  <a:lnTo>
                    <a:pt x="82029" y="868921"/>
                  </a:lnTo>
                  <a:lnTo>
                    <a:pt x="82029" y="887476"/>
                  </a:lnTo>
                  <a:lnTo>
                    <a:pt x="89560" y="895045"/>
                  </a:lnTo>
                  <a:lnTo>
                    <a:pt x="108140" y="895045"/>
                  </a:lnTo>
                  <a:lnTo>
                    <a:pt x="115697" y="887476"/>
                  </a:lnTo>
                  <a:lnTo>
                    <a:pt x="115697" y="878217"/>
                  </a:lnTo>
                  <a:lnTo>
                    <a:pt x="115697" y="868921"/>
                  </a:lnTo>
                  <a:close/>
                </a:path>
                <a:path w="1223645" h="1059179">
                  <a:moveTo>
                    <a:pt x="156705" y="1033005"/>
                  </a:moveTo>
                  <a:lnTo>
                    <a:pt x="149199" y="1025461"/>
                  </a:lnTo>
                  <a:lnTo>
                    <a:pt x="130568" y="1025461"/>
                  </a:lnTo>
                  <a:lnTo>
                    <a:pt x="123050" y="1033005"/>
                  </a:lnTo>
                  <a:lnTo>
                    <a:pt x="123050" y="1051585"/>
                  </a:lnTo>
                  <a:lnTo>
                    <a:pt x="130568" y="1059129"/>
                  </a:lnTo>
                  <a:lnTo>
                    <a:pt x="149199" y="1059129"/>
                  </a:lnTo>
                  <a:lnTo>
                    <a:pt x="156705" y="1051585"/>
                  </a:lnTo>
                  <a:lnTo>
                    <a:pt x="156705" y="1042289"/>
                  </a:lnTo>
                  <a:lnTo>
                    <a:pt x="156705" y="1033005"/>
                  </a:lnTo>
                  <a:close/>
                </a:path>
                <a:path w="1223645" h="1059179">
                  <a:moveTo>
                    <a:pt x="156705" y="868921"/>
                  </a:moveTo>
                  <a:lnTo>
                    <a:pt x="149199" y="861377"/>
                  </a:lnTo>
                  <a:lnTo>
                    <a:pt x="130568" y="861377"/>
                  </a:lnTo>
                  <a:lnTo>
                    <a:pt x="123050" y="868921"/>
                  </a:lnTo>
                  <a:lnTo>
                    <a:pt x="123050" y="887476"/>
                  </a:lnTo>
                  <a:lnTo>
                    <a:pt x="130568" y="895045"/>
                  </a:lnTo>
                  <a:lnTo>
                    <a:pt x="149199" y="895045"/>
                  </a:lnTo>
                  <a:lnTo>
                    <a:pt x="156705" y="887476"/>
                  </a:lnTo>
                  <a:lnTo>
                    <a:pt x="156705" y="878217"/>
                  </a:lnTo>
                  <a:lnTo>
                    <a:pt x="156705" y="868921"/>
                  </a:lnTo>
                  <a:close/>
                </a:path>
                <a:path w="1223645" h="1059179">
                  <a:moveTo>
                    <a:pt x="197751" y="868921"/>
                  </a:moveTo>
                  <a:lnTo>
                    <a:pt x="190195" y="861377"/>
                  </a:lnTo>
                  <a:lnTo>
                    <a:pt x="171615" y="861377"/>
                  </a:lnTo>
                  <a:lnTo>
                    <a:pt x="164096" y="868921"/>
                  </a:lnTo>
                  <a:lnTo>
                    <a:pt x="164096" y="887476"/>
                  </a:lnTo>
                  <a:lnTo>
                    <a:pt x="171615" y="895045"/>
                  </a:lnTo>
                  <a:lnTo>
                    <a:pt x="190195" y="895045"/>
                  </a:lnTo>
                  <a:lnTo>
                    <a:pt x="197751" y="887476"/>
                  </a:lnTo>
                  <a:lnTo>
                    <a:pt x="197751" y="878217"/>
                  </a:lnTo>
                  <a:lnTo>
                    <a:pt x="197751" y="868921"/>
                  </a:lnTo>
                  <a:close/>
                </a:path>
                <a:path w="1223645" h="1059179">
                  <a:moveTo>
                    <a:pt x="238734" y="868921"/>
                  </a:moveTo>
                  <a:lnTo>
                    <a:pt x="231203" y="861377"/>
                  </a:lnTo>
                  <a:lnTo>
                    <a:pt x="212623" y="861377"/>
                  </a:lnTo>
                  <a:lnTo>
                    <a:pt x="205130" y="868921"/>
                  </a:lnTo>
                  <a:lnTo>
                    <a:pt x="205130" y="887476"/>
                  </a:lnTo>
                  <a:lnTo>
                    <a:pt x="212623" y="895045"/>
                  </a:lnTo>
                  <a:lnTo>
                    <a:pt x="231203" y="895045"/>
                  </a:lnTo>
                  <a:lnTo>
                    <a:pt x="238734" y="887476"/>
                  </a:lnTo>
                  <a:lnTo>
                    <a:pt x="238734" y="878217"/>
                  </a:lnTo>
                  <a:lnTo>
                    <a:pt x="238734" y="868921"/>
                  </a:lnTo>
                  <a:close/>
                </a:path>
                <a:path w="1223645" h="1059179">
                  <a:moveTo>
                    <a:pt x="279742" y="868921"/>
                  </a:moveTo>
                  <a:lnTo>
                    <a:pt x="272211" y="861377"/>
                  </a:lnTo>
                  <a:lnTo>
                    <a:pt x="253682" y="861377"/>
                  </a:lnTo>
                  <a:lnTo>
                    <a:pt x="246138" y="868921"/>
                  </a:lnTo>
                  <a:lnTo>
                    <a:pt x="246138" y="887476"/>
                  </a:lnTo>
                  <a:lnTo>
                    <a:pt x="253682" y="895045"/>
                  </a:lnTo>
                  <a:lnTo>
                    <a:pt x="272211" y="895045"/>
                  </a:lnTo>
                  <a:lnTo>
                    <a:pt x="279742" y="887476"/>
                  </a:lnTo>
                  <a:lnTo>
                    <a:pt x="279742" y="878217"/>
                  </a:lnTo>
                  <a:lnTo>
                    <a:pt x="279742" y="868921"/>
                  </a:lnTo>
                  <a:close/>
                </a:path>
                <a:path w="1223645" h="1059179">
                  <a:moveTo>
                    <a:pt x="730961" y="909942"/>
                  </a:moveTo>
                  <a:lnTo>
                    <a:pt x="723480" y="902398"/>
                  </a:lnTo>
                  <a:lnTo>
                    <a:pt x="704850" y="902398"/>
                  </a:lnTo>
                  <a:lnTo>
                    <a:pt x="697318" y="909942"/>
                  </a:lnTo>
                  <a:lnTo>
                    <a:pt x="697318" y="928509"/>
                  </a:lnTo>
                  <a:lnTo>
                    <a:pt x="704850" y="936078"/>
                  </a:lnTo>
                  <a:lnTo>
                    <a:pt x="723480" y="936078"/>
                  </a:lnTo>
                  <a:lnTo>
                    <a:pt x="730961" y="928509"/>
                  </a:lnTo>
                  <a:lnTo>
                    <a:pt x="730961" y="919238"/>
                  </a:lnTo>
                  <a:lnTo>
                    <a:pt x="730961" y="909942"/>
                  </a:lnTo>
                  <a:close/>
                </a:path>
                <a:path w="1223645" h="1059179">
                  <a:moveTo>
                    <a:pt x="730961" y="868921"/>
                  </a:moveTo>
                  <a:lnTo>
                    <a:pt x="723480" y="861377"/>
                  </a:lnTo>
                  <a:lnTo>
                    <a:pt x="704850" y="861377"/>
                  </a:lnTo>
                  <a:lnTo>
                    <a:pt x="697318" y="868921"/>
                  </a:lnTo>
                  <a:lnTo>
                    <a:pt x="697318" y="887476"/>
                  </a:lnTo>
                  <a:lnTo>
                    <a:pt x="704850" y="895045"/>
                  </a:lnTo>
                  <a:lnTo>
                    <a:pt x="723480" y="895045"/>
                  </a:lnTo>
                  <a:lnTo>
                    <a:pt x="730961" y="887476"/>
                  </a:lnTo>
                  <a:lnTo>
                    <a:pt x="730961" y="878217"/>
                  </a:lnTo>
                  <a:lnTo>
                    <a:pt x="730961" y="868921"/>
                  </a:lnTo>
                  <a:close/>
                </a:path>
                <a:path w="1223645" h="1059179">
                  <a:moveTo>
                    <a:pt x="730961" y="827900"/>
                  </a:moveTo>
                  <a:lnTo>
                    <a:pt x="723480" y="820356"/>
                  </a:lnTo>
                  <a:lnTo>
                    <a:pt x="704850" y="820356"/>
                  </a:lnTo>
                  <a:lnTo>
                    <a:pt x="697318" y="827900"/>
                  </a:lnTo>
                  <a:lnTo>
                    <a:pt x="697318" y="846480"/>
                  </a:lnTo>
                  <a:lnTo>
                    <a:pt x="704850" y="854024"/>
                  </a:lnTo>
                  <a:lnTo>
                    <a:pt x="723480" y="854024"/>
                  </a:lnTo>
                  <a:lnTo>
                    <a:pt x="730961" y="846480"/>
                  </a:lnTo>
                  <a:lnTo>
                    <a:pt x="730961" y="837184"/>
                  </a:lnTo>
                  <a:lnTo>
                    <a:pt x="730961" y="827900"/>
                  </a:lnTo>
                  <a:close/>
                </a:path>
                <a:path w="1223645" h="1059179">
                  <a:moveTo>
                    <a:pt x="730961" y="786879"/>
                  </a:moveTo>
                  <a:lnTo>
                    <a:pt x="723480" y="779348"/>
                  </a:lnTo>
                  <a:lnTo>
                    <a:pt x="704850" y="779348"/>
                  </a:lnTo>
                  <a:lnTo>
                    <a:pt x="697318" y="786879"/>
                  </a:lnTo>
                  <a:lnTo>
                    <a:pt x="697318" y="805472"/>
                  </a:lnTo>
                  <a:lnTo>
                    <a:pt x="704850" y="812990"/>
                  </a:lnTo>
                  <a:lnTo>
                    <a:pt x="723480" y="812990"/>
                  </a:lnTo>
                  <a:lnTo>
                    <a:pt x="730961" y="805472"/>
                  </a:lnTo>
                  <a:lnTo>
                    <a:pt x="730961" y="796150"/>
                  </a:lnTo>
                  <a:lnTo>
                    <a:pt x="730961" y="786879"/>
                  </a:lnTo>
                  <a:close/>
                </a:path>
                <a:path w="1223645" h="1059179">
                  <a:moveTo>
                    <a:pt x="771969" y="335661"/>
                  </a:moveTo>
                  <a:lnTo>
                    <a:pt x="764489" y="328129"/>
                  </a:lnTo>
                  <a:lnTo>
                    <a:pt x="745871" y="328129"/>
                  </a:lnTo>
                  <a:lnTo>
                    <a:pt x="738314" y="335661"/>
                  </a:lnTo>
                  <a:lnTo>
                    <a:pt x="738314" y="354241"/>
                  </a:lnTo>
                  <a:lnTo>
                    <a:pt x="745871" y="361797"/>
                  </a:lnTo>
                  <a:lnTo>
                    <a:pt x="764489" y="361797"/>
                  </a:lnTo>
                  <a:lnTo>
                    <a:pt x="771969" y="354241"/>
                  </a:lnTo>
                  <a:lnTo>
                    <a:pt x="771969" y="344957"/>
                  </a:lnTo>
                  <a:lnTo>
                    <a:pt x="771969" y="335661"/>
                  </a:lnTo>
                  <a:close/>
                </a:path>
                <a:path w="1223645" h="1059179">
                  <a:moveTo>
                    <a:pt x="771969" y="294665"/>
                  </a:moveTo>
                  <a:lnTo>
                    <a:pt x="764489" y="287121"/>
                  </a:lnTo>
                  <a:lnTo>
                    <a:pt x="745871" y="287121"/>
                  </a:lnTo>
                  <a:lnTo>
                    <a:pt x="738314" y="294665"/>
                  </a:lnTo>
                  <a:lnTo>
                    <a:pt x="738314" y="313258"/>
                  </a:lnTo>
                  <a:lnTo>
                    <a:pt x="745871" y="320776"/>
                  </a:lnTo>
                  <a:lnTo>
                    <a:pt x="764489" y="320776"/>
                  </a:lnTo>
                  <a:lnTo>
                    <a:pt x="771969" y="313258"/>
                  </a:lnTo>
                  <a:lnTo>
                    <a:pt x="771969" y="303961"/>
                  </a:lnTo>
                  <a:lnTo>
                    <a:pt x="771969" y="294665"/>
                  </a:lnTo>
                  <a:close/>
                </a:path>
                <a:path w="1223645" h="1059179">
                  <a:moveTo>
                    <a:pt x="771969" y="253644"/>
                  </a:moveTo>
                  <a:lnTo>
                    <a:pt x="764489" y="246113"/>
                  </a:lnTo>
                  <a:lnTo>
                    <a:pt x="745871" y="246113"/>
                  </a:lnTo>
                  <a:lnTo>
                    <a:pt x="738314" y="253644"/>
                  </a:lnTo>
                  <a:lnTo>
                    <a:pt x="738314" y="272237"/>
                  </a:lnTo>
                  <a:lnTo>
                    <a:pt x="745871" y="279768"/>
                  </a:lnTo>
                  <a:lnTo>
                    <a:pt x="764489" y="279768"/>
                  </a:lnTo>
                  <a:lnTo>
                    <a:pt x="771969" y="272237"/>
                  </a:lnTo>
                  <a:lnTo>
                    <a:pt x="771969" y="262940"/>
                  </a:lnTo>
                  <a:lnTo>
                    <a:pt x="771969" y="253644"/>
                  </a:lnTo>
                  <a:close/>
                </a:path>
                <a:path w="1223645" h="1059179">
                  <a:moveTo>
                    <a:pt x="813028" y="335661"/>
                  </a:moveTo>
                  <a:lnTo>
                    <a:pt x="805497" y="328129"/>
                  </a:lnTo>
                  <a:lnTo>
                    <a:pt x="786917" y="328129"/>
                  </a:lnTo>
                  <a:lnTo>
                    <a:pt x="779360" y="335661"/>
                  </a:lnTo>
                  <a:lnTo>
                    <a:pt x="779360" y="354241"/>
                  </a:lnTo>
                  <a:lnTo>
                    <a:pt x="786917" y="361797"/>
                  </a:lnTo>
                  <a:lnTo>
                    <a:pt x="805497" y="361797"/>
                  </a:lnTo>
                  <a:lnTo>
                    <a:pt x="813028" y="354241"/>
                  </a:lnTo>
                  <a:lnTo>
                    <a:pt x="813028" y="344957"/>
                  </a:lnTo>
                  <a:lnTo>
                    <a:pt x="813028" y="335661"/>
                  </a:lnTo>
                  <a:close/>
                </a:path>
                <a:path w="1223645" h="1059179">
                  <a:moveTo>
                    <a:pt x="813028" y="294665"/>
                  </a:moveTo>
                  <a:lnTo>
                    <a:pt x="805497" y="287121"/>
                  </a:lnTo>
                  <a:lnTo>
                    <a:pt x="786917" y="287121"/>
                  </a:lnTo>
                  <a:lnTo>
                    <a:pt x="779360" y="294665"/>
                  </a:lnTo>
                  <a:lnTo>
                    <a:pt x="779360" y="313258"/>
                  </a:lnTo>
                  <a:lnTo>
                    <a:pt x="786917" y="320776"/>
                  </a:lnTo>
                  <a:lnTo>
                    <a:pt x="805497" y="320776"/>
                  </a:lnTo>
                  <a:lnTo>
                    <a:pt x="813028" y="313258"/>
                  </a:lnTo>
                  <a:lnTo>
                    <a:pt x="813028" y="303961"/>
                  </a:lnTo>
                  <a:lnTo>
                    <a:pt x="813028" y="294665"/>
                  </a:lnTo>
                  <a:close/>
                </a:path>
                <a:path w="1223645" h="1059179">
                  <a:moveTo>
                    <a:pt x="813028" y="253644"/>
                  </a:moveTo>
                  <a:lnTo>
                    <a:pt x="805497" y="246113"/>
                  </a:lnTo>
                  <a:lnTo>
                    <a:pt x="786917" y="246113"/>
                  </a:lnTo>
                  <a:lnTo>
                    <a:pt x="779360" y="253644"/>
                  </a:lnTo>
                  <a:lnTo>
                    <a:pt x="779360" y="272237"/>
                  </a:lnTo>
                  <a:lnTo>
                    <a:pt x="786917" y="279768"/>
                  </a:lnTo>
                  <a:lnTo>
                    <a:pt x="805497" y="279768"/>
                  </a:lnTo>
                  <a:lnTo>
                    <a:pt x="813028" y="272237"/>
                  </a:lnTo>
                  <a:lnTo>
                    <a:pt x="813028" y="262940"/>
                  </a:lnTo>
                  <a:lnTo>
                    <a:pt x="813028" y="253644"/>
                  </a:lnTo>
                  <a:close/>
                </a:path>
                <a:path w="1223645" h="1059179">
                  <a:moveTo>
                    <a:pt x="854024" y="704837"/>
                  </a:moveTo>
                  <a:lnTo>
                    <a:pt x="846493" y="697293"/>
                  </a:lnTo>
                  <a:lnTo>
                    <a:pt x="827913" y="697293"/>
                  </a:lnTo>
                  <a:lnTo>
                    <a:pt x="820369" y="704837"/>
                  </a:lnTo>
                  <a:lnTo>
                    <a:pt x="820369" y="723417"/>
                  </a:lnTo>
                  <a:lnTo>
                    <a:pt x="827913" y="730948"/>
                  </a:lnTo>
                  <a:lnTo>
                    <a:pt x="846493" y="730948"/>
                  </a:lnTo>
                  <a:lnTo>
                    <a:pt x="854024" y="723417"/>
                  </a:lnTo>
                  <a:lnTo>
                    <a:pt x="854024" y="714133"/>
                  </a:lnTo>
                  <a:lnTo>
                    <a:pt x="854024" y="704837"/>
                  </a:lnTo>
                  <a:close/>
                </a:path>
                <a:path w="1223645" h="1059179">
                  <a:moveTo>
                    <a:pt x="854024" y="663829"/>
                  </a:moveTo>
                  <a:lnTo>
                    <a:pt x="846493" y="656285"/>
                  </a:lnTo>
                  <a:lnTo>
                    <a:pt x="827913" y="656285"/>
                  </a:lnTo>
                  <a:lnTo>
                    <a:pt x="820369" y="663829"/>
                  </a:lnTo>
                  <a:lnTo>
                    <a:pt x="820369" y="682421"/>
                  </a:lnTo>
                  <a:lnTo>
                    <a:pt x="827913" y="689965"/>
                  </a:lnTo>
                  <a:lnTo>
                    <a:pt x="846493" y="689965"/>
                  </a:lnTo>
                  <a:lnTo>
                    <a:pt x="854024" y="682421"/>
                  </a:lnTo>
                  <a:lnTo>
                    <a:pt x="854024" y="673125"/>
                  </a:lnTo>
                  <a:lnTo>
                    <a:pt x="854024" y="663829"/>
                  </a:lnTo>
                  <a:close/>
                </a:path>
                <a:path w="1223645" h="1059179">
                  <a:moveTo>
                    <a:pt x="854024" y="622795"/>
                  </a:moveTo>
                  <a:lnTo>
                    <a:pt x="846493" y="615276"/>
                  </a:lnTo>
                  <a:lnTo>
                    <a:pt x="827913" y="615276"/>
                  </a:lnTo>
                  <a:lnTo>
                    <a:pt x="820369" y="622795"/>
                  </a:lnTo>
                  <a:lnTo>
                    <a:pt x="820369" y="641388"/>
                  </a:lnTo>
                  <a:lnTo>
                    <a:pt x="827913" y="648906"/>
                  </a:lnTo>
                  <a:lnTo>
                    <a:pt x="846493" y="648906"/>
                  </a:lnTo>
                  <a:lnTo>
                    <a:pt x="854024" y="641388"/>
                  </a:lnTo>
                  <a:lnTo>
                    <a:pt x="854024" y="632129"/>
                  </a:lnTo>
                  <a:lnTo>
                    <a:pt x="854024" y="622795"/>
                  </a:lnTo>
                  <a:close/>
                </a:path>
                <a:path w="1223645" h="1059179">
                  <a:moveTo>
                    <a:pt x="854024" y="581787"/>
                  </a:moveTo>
                  <a:lnTo>
                    <a:pt x="846493" y="574255"/>
                  </a:lnTo>
                  <a:lnTo>
                    <a:pt x="827913" y="574255"/>
                  </a:lnTo>
                  <a:lnTo>
                    <a:pt x="820369" y="581787"/>
                  </a:lnTo>
                  <a:lnTo>
                    <a:pt x="820369" y="600392"/>
                  </a:lnTo>
                  <a:lnTo>
                    <a:pt x="827913" y="607910"/>
                  </a:lnTo>
                  <a:lnTo>
                    <a:pt x="846493" y="607910"/>
                  </a:lnTo>
                  <a:lnTo>
                    <a:pt x="854024" y="600392"/>
                  </a:lnTo>
                  <a:lnTo>
                    <a:pt x="854024" y="591070"/>
                  </a:lnTo>
                  <a:lnTo>
                    <a:pt x="854024" y="581787"/>
                  </a:lnTo>
                  <a:close/>
                </a:path>
                <a:path w="1223645" h="1059179">
                  <a:moveTo>
                    <a:pt x="854024" y="540766"/>
                  </a:moveTo>
                  <a:lnTo>
                    <a:pt x="846493" y="533247"/>
                  </a:lnTo>
                  <a:lnTo>
                    <a:pt x="827913" y="533247"/>
                  </a:lnTo>
                  <a:lnTo>
                    <a:pt x="820369" y="540766"/>
                  </a:lnTo>
                  <a:lnTo>
                    <a:pt x="820369" y="559371"/>
                  </a:lnTo>
                  <a:lnTo>
                    <a:pt x="827913" y="566902"/>
                  </a:lnTo>
                  <a:lnTo>
                    <a:pt x="846493" y="566902"/>
                  </a:lnTo>
                  <a:lnTo>
                    <a:pt x="854024" y="559371"/>
                  </a:lnTo>
                  <a:lnTo>
                    <a:pt x="854024" y="550075"/>
                  </a:lnTo>
                  <a:lnTo>
                    <a:pt x="854024" y="540766"/>
                  </a:lnTo>
                  <a:close/>
                </a:path>
                <a:path w="1223645" h="1059179">
                  <a:moveTo>
                    <a:pt x="854024" y="499783"/>
                  </a:moveTo>
                  <a:lnTo>
                    <a:pt x="846493" y="492226"/>
                  </a:lnTo>
                  <a:lnTo>
                    <a:pt x="827913" y="492226"/>
                  </a:lnTo>
                  <a:lnTo>
                    <a:pt x="820369" y="499783"/>
                  </a:lnTo>
                  <a:lnTo>
                    <a:pt x="820369" y="518337"/>
                  </a:lnTo>
                  <a:lnTo>
                    <a:pt x="827913" y="525868"/>
                  </a:lnTo>
                  <a:lnTo>
                    <a:pt x="846493" y="525868"/>
                  </a:lnTo>
                  <a:lnTo>
                    <a:pt x="854024" y="518337"/>
                  </a:lnTo>
                  <a:lnTo>
                    <a:pt x="854024" y="509041"/>
                  </a:lnTo>
                  <a:lnTo>
                    <a:pt x="854024" y="499783"/>
                  </a:lnTo>
                  <a:close/>
                </a:path>
                <a:path w="1223645" h="1059179">
                  <a:moveTo>
                    <a:pt x="854024" y="458711"/>
                  </a:moveTo>
                  <a:lnTo>
                    <a:pt x="846493" y="451192"/>
                  </a:lnTo>
                  <a:lnTo>
                    <a:pt x="827913" y="451192"/>
                  </a:lnTo>
                  <a:lnTo>
                    <a:pt x="820369" y="458711"/>
                  </a:lnTo>
                  <a:lnTo>
                    <a:pt x="820369" y="477316"/>
                  </a:lnTo>
                  <a:lnTo>
                    <a:pt x="827913" y="484873"/>
                  </a:lnTo>
                  <a:lnTo>
                    <a:pt x="846493" y="484873"/>
                  </a:lnTo>
                  <a:lnTo>
                    <a:pt x="854024" y="477316"/>
                  </a:lnTo>
                  <a:lnTo>
                    <a:pt x="854024" y="468033"/>
                  </a:lnTo>
                  <a:lnTo>
                    <a:pt x="854024" y="458711"/>
                  </a:lnTo>
                  <a:close/>
                </a:path>
                <a:path w="1223645" h="1059179">
                  <a:moveTo>
                    <a:pt x="854024" y="417690"/>
                  </a:moveTo>
                  <a:lnTo>
                    <a:pt x="846493" y="410171"/>
                  </a:lnTo>
                  <a:lnTo>
                    <a:pt x="827913" y="410171"/>
                  </a:lnTo>
                  <a:lnTo>
                    <a:pt x="820369" y="417690"/>
                  </a:lnTo>
                  <a:lnTo>
                    <a:pt x="820369" y="436308"/>
                  </a:lnTo>
                  <a:lnTo>
                    <a:pt x="827913" y="443814"/>
                  </a:lnTo>
                  <a:lnTo>
                    <a:pt x="846493" y="443814"/>
                  </a:lnTo>
                  <a:lnTo>
                    <a:pt x="854024" y="436308"/>
                  </a:lnTo>
                  <a:lnTo>
                    <a:pt x="854024" y="426999"/>
                  </a:lnTo>
                  <a:lnTo>
                    <a:pt x="854024" y="417690"/>
                  </a:lnTo>
                  <a:close/>
                </a:path>
                <a:path w="1223645" h="1059179">
                  <a:moveTo>
                    <a:pt x="854024" y="376694"/>
                  </a:moveTo>
                  <a:lnTo>
                    <a:pt x="846493" y="369163"/>
                  </a:lnTo>
                  <a:lnTo>
                    <a:pt x="827913" y="369163"/>
                  </a:lnTo>
                  <a:lnTo>
                    <a:pt x="820369" y="376694"/>
                  </a:lnTo>
                  <a:lnTo>
                    <a:pt x="820369" y="395274"/>
                  </a:lnTo>
                  <a:lnTo>
                    <a:pt x="827913" y="402805"/>
                  </a:lnTo>
                  <a:lnTo>
                    <a:pt x="846493" y="402805"/>
                  </a:lnTo>
                  <a:lnTo>
                    <a:pt x="854024" y="395274"/>
                  </a:lnTo>
                  <a:lnTo>
                    <a:pt x="854024" y="385965"/>
                  </a:lnTo>
                  <a:lnTo>
                    <a:pt x="854024" y="376694"/>
                  </a:lnTo>
                  <a:close/>
                </a:path>
                <a:path w="1223645" h="1059179">
                  <a:moveTo>
                    <a:pt x="854024" y="335661"/>
                  </a:moveTo>
                  <a:lnTo>
                    <a:pt x="846493" y="328129"/>
                  </a:lnTo>
                  <a:lnTo>
                    <a:pt x="827913" y="328129"/>
                  </a:lnTo>
                  <a:lnTo>
                    <a:pt x="820369" y="335661"/>
                  </a:lnTo>
                  <a:lnTo>
                    <a:pt x="820369" y="354241"/>
                  </a:lnTo>
                  <a:lnTo>
                    <a:pt x="827913" y="361797"/>
                  </a:lnTo>
                  <a:lnTo>
                    <a:pt x="846493" y="361797"/>
                  </a:lnTo>
                  <a:lnTo>
                    <a:pt x="854024" y="354241"/>
                  </a:lnTo>
                  <a:lnTo>
                    <a:pt x="854024" y="344957"/>
                  </a:lnTo>
                  <a:lnTo>
                    <a:pt x="854024" y="335661"/>
                  </a:lnTo>
                  <a:close/>
                </a:path>
                <a:path w="1223645" h="1059179">
                  <a:moveTo>
                    <a:pt x="854024" y="294665"/>
                  </a:moveTo>
                  <a:lnTo>
                    <a:pt x="846493" y="287121"/>
                  </a:lnTo>
                  <a:lnTo>
                    <a:pt x="827913" y="287121"/>
                  </a:lnTo>
                  <a:lnTo>
                    <a:pt x="820369" y="294665"/>
                  </a:lnTo>
                  <a:lnTo>
                    <a:pt x="820369" y="313258"/>
                  </a:lnTo>
                  <a:lnTo>
                    <a:pt x="827913" y="320776"/>
                  </a:lnTo>
                  <a:lnTo>
                    <a:pt x="846493" y="320776"/>
                  </a:lnTo>
                  <a:lnTo>
                    <a:pt x="854024" y="313258"/>
                  </a:lnTo>
                  <a:lnTo>
                    <a:pt x="854024" y="303961"/>
                  </a:lnTo>
                  <a:lnTo>
                    <a:pt x="854024" y="294665"/>
                  </a:lnTo>
                  <a:close/>
                </a:path>
                <a:path w="1223645" h="1059179">
                  <a:moveTo>
                    <a:pt x="854024" y="253644"/>
                  </a:moveTo>
                  <a:lnTo>
                    <a:pt x="846493" y="246113"/>
                  </a:lnTo>
                  <a:lnTo>
                    <a:pt x="827913" y="246113"/>
                  </a:lnTo>
                  <a:lnTo>
                    <a:pt x="820369" y="253644"/>
                  </a:lnTo>
                  <a:lnTo>
                    <a:pt x="820369" y="272237"/>
                  </a:lnTo>
                  <a:lnTo>
                    <a:pt x="827913" y="279768"/>
                  </a:lnTo>
                  <a:lnTo>
                    <a:pt x="846493" y="279768"/>
                  </a:lnTo>
                  <a:lnTo>
                    <a:pt x="854024" y="272237"/>
                  </a:lnTo>
                  <a:lnTo>
                    <a:pt x="854024" y="262940"/>
                  </a:lnTo>
                  <a:lnTo>
                    <a:pt x="854024" y="253644"/>
                  </a:lnTo>
                  <a:close/>
                </a:path>
                <a:path w="1223645" h="1059179">
                  <a:moveTo>
                    <a:pt x="895032" y="335661"/>
                  </a:moveTo>
                  <a:lnTo>
                    <a:pt x="887539" y="328129"/>
                  </a:lnTo>
                  <a:lnTo>
                    <a:pt x="868895" y="328129"/>
                  </a:lnTo>
                  <a:lnTo>
                    <a:pt x="861364" y="335661"/>
                  </a:lnTo>
                  <a:lnTo>
                    <a:pt x="861364" y="354241"/>
                  </a:lnTo>
                  <a:lnTo>
                    <a:pt x="868895" y="361797"/>
                  </a:lnTo>
                  <a:lnTo>
                    <a:pt x="887539" y="361797"/>
                  </a:lnTo>
                  <a:lnTo>
                    <a:pt x="895032" y="354241"/>
                  </a:lnTo>
                  <a:lnTo>
                    <a:pt x="895032" y="344957"/>
                  </a:lnTo>
                  <a:lnTo>
                    <a:pt x="895032" y="335661"/>
                  </a:lnTo>
                  <a:close/>
                </a:path>
                <a:path w="1223645" h="1059179">
                  <a:moveTo>
                    <a:pt x="895032" y="294665"/>
                  </a:moveTo>
                  <a:lnTo>
                    <a:pt x="887539" y="287121"/>
                  </a:lnTo>
                  <a:lnTo>
                    <a:pt x="868895" y="287121"/>
                  </a:lnTo>
                  <a:lnTo>
                    <a:pt x="861364" y="294665"/>
                  </a:lnTo>
                  <a:lnTo>
                    <a:pt x="861364" y="313258"/>
                  </a:lnTo>
                  <a:lnTo>
                    <a:pt x="868895" y="320776"/>
                  </a:lnTo>
                  <a:lnTo>
                    <a:pt x="887539" y="320776"/>
                  </a:lnTo>
                  <a:lnTo>
                    <a:pt x="895032" y="313258"/>
                  </a:lnTo>
                  <a:lnTo>
                    <a:pt x="895032" y="303961"/>
                  </a:lnTo>
                  <a:lnTo>
                    <a:pt x="895032" y="294665"/>
                  </a:lnTo>
                  <a:close/>
                </a:path>
                <a:path w="1223645" h="1059179">
                  <a:moveTo>
                    <a:pt x="895032" y="253644"/>
                  </a:moveTo>
                  <a:lnTo>
                    <a:pt x="887539" y="246113"/>
                  </a:lnTo>
                  <a:lnTo>
                    <a:pt x="868895" y="246113"/>
                  </a:lnTo>
                  <a:lnTo>
                    <a:pt x="861364" y="253644"/>
                  </a:lnTo>
                  <a:lnTo>
                    <a:pt x="861364" y="272237"/>
                  </a:lnTo>
                  <a:lnTo>
                    <a:pt x="868895" y="279768"/>
                  </a:lnTo>
                  <a:lnTo>
                    <a:pt x="887539" y="279768"/>
                  </a:lnTo>
                  <a:lnTo>
                    <a:pt x="895032" y="272237"/>
                  </a:lnTo>
                  <a:lnTo>
                    <a:pt x="895032" y="262940"/>
                  </a:lnTo>
                  <a:lnTo>
                    <a:pt x="895032" y="253644"/>
                  </a:lnTo>
                  <a:close/>
                </a:path>
                <a:path w="1223645" h="1059179">
                  <a:moveTo>
                    <a:pt x="936040" y="253644"/>
                  </a:moveTo>
                  <a:lnTo>
                    <a:pt x="928535" y="246113"/>
                  </a:lnTo>
                  <a:lnTo>
                    <a:pt x="909955" y="246113"/>
                  </a:lnTo>
                  <a:lnTo>
                    <a:pt x="902423" y="253644"/>
                  </a:lnTo>
                  <a:lnTo>
                    <a:pt x="902423" y="272237"/>
                  </a:lnTo>
                  <a:lnTo>
                    <a:pt x="909955" y="279768"/>
                  </a:lnTo>
                  <a:lnTo>
                    <a:pt x="928535" y="279768"/>
                  </a:lnTo>
                  <a:lnTo>
                    <a:pt x="936040" y="272237"/>
                  </a:lnTo>
                  <a:lnTo>
                    <a:pt x="936040" y="262940"/>
                  </a:lnTo>
                  <a:lnTo>
                    <a:pt x="936040" y="253644"/>
                  </a:lnTo>
                  <a:close/>
                </a:path>
                <a:path w="1223645" h="1059179">
                  <a:moveTo>
                    <a:pt x="977087" y="212610"/>
                  </a:moveTo>
                  <a:lnTo>
                    <a:pt x="969530" y="205092"/>
                  </a:lnTo>
                  <a:lnTo>
                    <a:pt x="950963" y="205092"/>
                  </a:lnTo>
                  <a:lnTo>
                    <a:pt x="943432" y="212610"/>
                  </a:lnTo>
                  <a:lnTo>
                    <a:pt x="943432" y="231203"/>
                  </a:lnTo>
                  <a:lnTo>
                    <a:pt x="950963" y="238734"/>
                  </a:lnTo>
                  <a:lnTo>
                    <a:pt x="969530" y="238734"/>
                  </a:lnTo>
                  <a:lnTo>
                    <a:pt x="977087" y="231203"/>
                  </a:lnTo>
                  <a:lnTo>
                    <a:pt x="977087" y="221907"/>
                  </a:lnTo>
                  <a:lnTo>
                    <a:pt x="977087" y="212610"/>
                  </a:lnTo>
                  <a:close/>
                </a:path>
                <a:path w="1223645" h="1059179">
                  <a:moveTo>
                    <a:pt x="977087" y="171602"/>
                  </a:moveTo>
                  <a:lnTo>
                    <a:pt x="969530" y="164058"/>
                  </a:lnTo>
                  <a:lnTo>
                    <a:pt x="950963" y="164058"/>
                  </a:lnTo>
                  <a:lnTo>
                    <a:pt x="943432" y="171602"/>
                  </a:lnTo>
                  <a:lnTo>
                    <a:pt x="943432" y="190207"/>
                  </a:lnTo>
                  <a:lnTo>
                    <a:pt x="950963" y="197726"/>
                  </a:lnTo>
                  <a:lnTo>
                    <a:pt x="969530" y="197726"/>
                  </a:lnTo>
                  <a:lnTo>
                    <a:pt x="977087" y="190207"/>
                  </a:lnTo>
                  <a:lnTo>
                    <a:pt x="977087" y="180886"/>
                  </a:lnTo>
                  <a:lnTo>
                    <a:pt x="977087" y="171602"/>
                  </a:lnTo>
                  <a:close/>
                </a:path>
                <a:path w="1223645" h="1059179">
                  <a:moveTo>
                    <a:pt x="977087" y="130581"/>
                  </a:moveTo>
                  <a:lnTo>
                    <a:pt x="969530" y="123050"/>
                  </a:lnTo>
                  <a:lnTo>
                    <a:pt x="950963" y="123050"/>
                  </a:lnTo>
                  <a:lnTo>
                    <a:pt x="943432" y="130581"/>
                  </a:lnTo>
                  <a:lnTo>
                    <a:pt x="943432" y="149174"/>
                  </a:lnTo>
                  <a:lnTo>
                    <a:pt x="950963" y="156705"/>
                  </a:lnTo>
                  <a:lnTo>
                    <a:pt x="969530" y="156705"/>
                  </a:lnTo>
                  <a:lnTo>
                    <a:pt x="977087" y="149174"/>
                  </a:lnTo>
                  <a:lnTo>
                    <a:pt x="977087" y="139877"/>
                  </a:lnTo>
                  <a:lnTo>
                    <a:pt x="977087" y="130581"/>
                  </a:lnTo>
                  <a:close/>
                </a:path>
                <a:path w="1223645" h="1059179">
                  <a:moveTo>
                    <a:pt x="977087" y="89547"/>
                  </a:moveTo>
                  <a:lnTo>
                    <a:pt x="969530" y="82042"/>
                  </a:lnTo>
                  <a:lnTo>
                    <a:pt x="950963" y="82042"/>
                  </a:lnTo>
                  <a:lnTo>
                    <a:pt x="943432" y="89547"/>
                  </a:lnTo>
                  <a:lnTo>
                    <a:pt x="943432" y="108165"/>
                  </a:lnTo>
                  <a:lnTo>
                    <a:pt x="950963" y="115684"/>
                  </a:lnTo>
                  <a:lnTo>
                    <a:pt x="969530" y="115684"/>
                  </a:lnTo>
                  <a:lnTo>
                    <a:pt x="977087" y="108165"/>
                  </a:lnTo>
                  <a:lnTo>
                    <a:pt x="977087" y="98856"/>
                  </a:lnTo>
                  <a:lnTo>
                    <a:pt x="977087" y="89547"/>
                  </a:lnTo>
                  <a:close/>
                </a:path>
                <a:path w="1223645" h="1059179">
                  <a:moveTo>
                    <a:pt x="977087" y="48539"/>
                  </a:moveTo>
                  <a:lnTo>
                    <a:pt x="969530" y="41021"/>
                  </a:lnTo>
                  <a:lnTo>
                    <a:pt x="950963" y="41021"/>
                  </a:lnTo>
                  <a:lnTo>
                    <a:pt x="943432" y="48539"/>
                  </a:lnTo>
                  <a:lnTo>
                    <a:pt x="943432" y="67144"/>
                  </a:lnTo>
                  <a:lnTo>
                    <a:pt x="950963" y="74676"/>
                  </a:lnTo>
                  <a:lnTo>
                    <a:pt x="969530" y="74676"/>
                  </a:lnTo>
                  <a:lnTo>
                    <a:pt x="977087" y="67144"/>
                  </a:lnTo>
                  <a:lnTo>
                    <a:pt x="977087" y="57848"/>
                  </a:lnTo>
                  <a:lnTo>
                    <a:pt x="977087" y="48539"/>
                  </a:lnTo>
                  <a:close/>
                </a:path>
                <a:path w="1223645" h="1059179">
                  <a:moveTo>
                    <a:pt x="977087" y="7531"/>
                  </a:moveTo>
                  <a:lnTo>
                    <a:pt x="969530" y="0"/>
                  </a:lnTo>
                  <a:lnTo>
                    <a:pt x="950963" y="0"/>
                  </a:lnTo>
                  <a:lnTo>
                    <a:pt x="943432" y="7531"/>
                  </a:lnTo>
                  <a:lnTo>
                    <a:pt x="943432" y="26111"/>
                  </a:lnTo>
                  <a:lnTo>
                    <a:pt x="950963" y="33655"/>
                  </a:lnTo>
                  <a:lnTo>
                    <a:pt x="969530" y="33655"/>
                  </a:lnTo>
                  <a:lnTo>
                    <a:pt x="977087" y="26111"/>
                  </a:lnTo>
                  <a:lnTo>
                    <a:pt x="977087" y="16814"/>
                  </a:lnTo>
                  <a:lnTo>
                    <a:pt x="977087" y="7531"/>
                  </a:lnTo>
                  <a:close/>
                </a:path>
                <a:path w="1223645" h="1059179">
                  <a:moveTo>
                    <a:pt x="1018146" y="212610"/>
                  </a:moveTo>
                  <a:lnTo>
                    <a:pt x="1010589" y="205092"/>
                  </a:lnTo>
                  <a:lnTo>
                    <a:pt x="991971" y="205092"/>
                  </a:lnTo>
                  <a:lnTo>
                    <a:pt x="984427" y="212610"/>
                  </a:lnTo>
                  <a:lnTo>
                    <a:pt x="984427" y="231203"/>
                  </a:lnTo>
                  <a:lnTo>
                    <a:pt x="991971" y="238734"/>
                  </a:lnTo>
                  <a:lnTo>
                    <a:pt x="1010589" y="238734"/>
                  </a:lnTo>
                  <a:lnTo>
                    <a:pt x="1018146" y="231203"/>
                  </a:lnTo>
                  <a:lnTo>
                    <a:pt x="1018146" y="221907"/>
                  </a:lnTo>
                  <a:lnTo>
                    <a:pt x="1018146" y="212610"/>
                  </a:lnTo>
                  <a:close/>
                </a:path>
                <a:path w="1223645" h="1059179">
                  <a:moveTo>
                    <a:pt x="1018146" y="171602"/>
                  </a:moveTo>
                  <a:lnTo>
                    <a:pt x="1010589" y="164058"/>
                  </a:lnTo>
                  <a:lnTo>
                    <a:pt x="991971" y="164058"/>
                  </a:lnTo>
                  <a:lnTo>
                    <a:pt x="984427" y="171602"/>
                  </a:lnTo>
                  <a:lnTo>
                    <a:pt x="984427" y="190207"/>
                  </a:lnTo>
                  <a:lnTo>
                    <a:pt x="991971" y="197726"/>
                  </a:lnTo>
                  <a:lnTo>
                    <a:pt x="1010589" y="197726"/>
                  </a:lnTo>
                  <a:lnTo>
                    <a:pt x="1018146" y="190207"/>
                  </a:lnTo>
                  <a:lnTo>
                    <a:pt x="1018146" y="180886"/>
                  </a:lnTo>
                  <a:lnTo>
                    <a:pt x="1018146" y="171602"/>
                  </a:lnTo>
                  <a:close/>
                </a:path>
                <a:path w="1223645" h="1059179">
                  <a:moveTo>
                    <a:pt x="1018146" y="130581"/>
                  </a:moveTo>
                  <a:lnTo>
                    <a:pt x="1010589" y="123050"/>
                  </a:lnTo>
                  <a:lnTo>
                    <a:pt x="991971" y="123050"/>
                  </a:lnTo>
                  <a:lnTo>
                    <a:pt x="984427" y="130581"/>
                  </a:lnTo>
                  <a:lnTo>
                    <a:pt x="984427" y="149174"/>
                  </a:lnTo>
                  <a:lnTo>
                    <a:pt x="991971" y="156705"/>
                  </a:lnTo>
                  <a:lnTo>
                    <a:pt x="1010589" y="156705"/>
                  </a:lnTo>
                  <a:lnTo>
                    <a:pt x="1018146" y="149174"/>
                  </a:lnTo>
                  <a:lnTo>
                    <a:pt x="1018146" y="139877"/>
                  </a:lnTo>
                  <a:lnTo>
                    <a:pt x="1018146" y="130581"/>
                  </a:lnTo>
                  <a:close/>
                </a:path>
                <a:path w="1223645" h="1059179">
                  <a:moveTo>
                    <a:pt x="1018146" y="89547"/>
                  </a:moveTo>
                  <a:lnTo>
                    <a:pt x="1010589" y="82042"/>
                  </a:lnTo>
                  <a:lnTo>
                    <a:pt x="991971" y="82042"/>
                  </a:lnTo>
                  <a:lnTo>
                    <a:pt x="984427" y="89547"/>
                  </a:lnTo>
                  <a:lnTo>
                    <a:pt x="984427" y="108165"/>
                  </a:lnTo>
                  <a:lnTo>
                    <a:pt x="991971" y="115684"/>
                  </a:lnTo>
                  <a:lnTo>
                    <a:pt x="1010589" y="115684"/>
                  </a:lnTo>
                  <a:lnTo>
                    <a:pt x="1018146" y="108165"/>
                  </a:lnTo>
                  <a:lnTo>
                    <a:pt x="1018146" y="98856"/>
                  </a:lnTo>
                  <a:lnTo>
                    <a:pt x="1018146" y="89547"/>
                  </a:lnTo>
                  <a:close/>
                </a:path>
                <a:path w="1223645" h="1059179">
                  <a:moveTo>
                    <a:pt x="1018146" y="48539"/>
                  </a:moveTo>
                  <a:lnTo>
                    <a:pt x="1010589" y="41021"/>
                  </a:lnTo>
                  <a:lnTo>
                    <a:pt x="991971" y="41021"/>
                  </a:lnTo>
                  <a:lnTo>
                    <a:pt x="984427" y="48539"/>
                  </a:lnTo>
                  <a:lnTo>
                    <a:pt x="984427" y="67144"/>
                  </a:lnTo>
                  <a:lnTo>
                    <a:pt x="991971" y="74676"/>
                  </a:lnTo>
                  <a:lnTo>
                    <a:pt x="1010589" y="74676"/>
                  </a:lnTo>
                  <a:lnTo>
                    <a:pt x="1018146" y="67144"/>
                  </a:lnTo>
                  <a:lnTo>
                    <a:pt x="1018146" y="57848"/>
                  </a:lnTo>
                  <a:lnTo>
                    <a:pt x="1018146" y="48539"/>
                  </a:lnTo>
                  <a:close/>
                </a:path>
                <a:path w="1223645" h="1059179">
                  <a:moveTo>
                    <a:pt x="1018146" y="7531"/>
                  </a:moveTo>
                  <a:lnTo>
                    <a:pt x="1010589" y="0"/>
                  </a:lnTo>
                  <a:lnTo>
                    <a:pt x="991971" y="0"/>
                  </a:lnTo>
                  <a:lnTo>
                    <a:pt x="984427" y="7531"/>
                  </a:lnTo>
                  <a:lnTo>
                    <a:pt x="984427" y="26111"/>
                  </a:lnTo>
                  <a:lnTo>
                    <a:pt x="991971" y="33655"/>
                  </a:lnTo>
                  <a:lnTo>
                    <a:pt x="1010589" y="33655"/>
                  </a:lnTo>
                  <a:lnTo>
                    <a:pt x="1018146" y="26111"/>
                  </a:lnTo>
                  <a:lnTo>
                    <a:pt x="1018146" y="16814"/>
                  </a:lnTo>
                  <a:lnTo>
                    <a:pt x="1018146" y="7531"/>
                  </a:lnTo>
                  <a:close/>
                </a:path>
                <a:path w="1223645" h="1059179">
                  <a:moveTo>
                    <a:pt x="1059154" y="212610"/>
                  </a:moveTo>
                  <a:lnTo>
                    <a:pt x="1051598" y="205092"/>
                  </a:lnTo>
                  <a:lnTo>
                    <a:pt x="1033018" y="205092"/>
                  </a:lnTo>
                  <a:lnTo>
                    <a:pt x="1025436" y="212610"/>
                  </a:lnTo>
                  <a:lnTo>
                    <a:pt x="1025436" y="231203"/>
                  </a:lnTo>
                  <a:lnTo>
                    <a:pt x="1033018" y="238734"/>
                  </a:lnTo>
                  <a:lnTo>
                    <a:pt x="1051598" y="238734"/>
                  </a:lnTo>
                  <a:lnTo>
                    <a:pt x="1059154" y="231203"/>
                  </a:lnTo>
                  <a:lnTo>
                    <a:pt x="1059154" y="221907"/>
                  </a:lnTo>
                  <a:lnTo>
                    <a:pt x="1059154" y="212610"/>
                  </a:lnTo>
                  <a:close/>
                </a:path>
                <a:path w="1223645" h="1059179">
                  <a:moveTo>
                    <a:pt x="1059154" y="171602"/>
                  </a:moveTo>
                  <a:lnTo>
                    <a:pt x="1051598" y="164058"/>
                  </a:lnTo>
                  <a:lnTo>
                    <a:pt x="1033018" y="164058"/>
                  </a:lnTo>
                  <a:lnTo>
                    <a:pt x="1025436" y="171602"/>
                  </a:lnTo>
                  <a:lnTo>
                    <a:pt x="1025436" y="190207"/>
                  </a:lnTo>
                  <a:lnTo>
                    <a:pt x="1033018" y="197726"/>
                  </a:lnTo>
                  <a:lnTo>
                    <a:pt x="1051598" y="197726"/>
                  </a:lnTo>
                  <a:lnTo>
                    <a:pt x="1059154" y="190207"/>
                  </a:lnTo>
                  <a:lnTo>
                    <a:pt x="1059154" y="180886"/>
                  </a:lnTo>
                  <a:lnTo>
                    <a:pt x="1059154" y="171602"/>
                  </a:lnTo>
                  <a:close/>
                </a:path>
                <a:path w="1223645" h="1059179">
                  <a:moveTo>
                    <a:pt x="1059154" y="130581"/>
                  </a:moveTo>
                  <a:lnTo>
                    <a:pt x="1051598" y="123050"/>
                  </a:lnTo>
                  <a:lnTo>
                    <a:pt x="1033018" y="123050"/>
                  </a:lnTo>
                  <a:lnTo>
                    <a:pt x="1025436" y="130581"/>
                  </a:lnTo>
                  <a:lnTo>
                    <a:pt x="1025436" y="149174"/>
                  </a:lnTo>
                  <a:lnTo>
                    <a:pt x="1033018" y="156705"/>
                  </a:lnTo>
                  <a:lnTo>
                    <a:pt x="1051598" y="156705"/>
                  </a:lnTo>
                  <a:lnTo>
                    <a:pt x="1059154" y="149174"/>
                  </a:lnTo>
                  <a:lnTo>
                    <a:pt x="1059154" y="139877"/>
                  </a:lnTo>
                  <a:lnTo>
                    <a:pt x="1059154" y="130581"/>
                  </a:lnTo>
                  <a:close/>
                </a:path>
                <a:path w="1223645" h="1059179">
                  <a:moveTo>
                    <a:pt x="1059154" y="89547"/>
                  </a:moveTo>
                  <a:lnTo>
                    <a:pt x="1051598" y="82042"/>
                  </a:lnTo>
                  <a:lnTo>
                    <a:pt x="1033018" y="82042"/>
                  </a:lnTo>
                  <a:lnTo>
                    <a:pt x="1025436" y="89547"/>
                  </a:lnTo>
                  <a:lnTo>
                    <a:pt x="1025436" y="108165"/>
                  </a:lnTo>
                  <a:lnTo>
                    <a:pt x="1033018" y="115684"/>
                  </a:lnTo>
                  <a:lnTo>
                    <a:pt x="1051598" y="115684"/>
                  </a:lnTo>
                  <a:lnTo>
                    <a:pt x="1059154" y="108165"/>
                  </a:lnTo>
                  <a:lnTo>
                    <a:pt x="1059154" y="98856"/>
                  </a:lnTo>
                  <a:lnTo>
                    <a:pt x="1059154" y="89547"/>
                  </a:lnTo>
                  <a:close/>
                </a:path>
                <a:path w="1223645" h="1059179">
                  <a:moveTo>
                    <a:pt x="1059154" y="48539"/>
                  </a:moveTo>
                  <a:lnTo>
                    <a:pt x="1051598" y="41021"/>
                  </a:lnTo>
                  <a:lnTo>
                    <a:pt x="1033018" y="41021"/>
                  </a:lnTo>
                  <a:lnTo>
                    <a:pt x="1025436" y="48539"/>
                  </a:lnTo>
                  <a:lnTo>
                    <a:pt x="1025436" y="67144"/>
                  </a:lnTo>
                  <a:lnTo>
                    <a:pt x="1033018" y="74676"/>
                  </a:lnTo>
                  <a:lnTo>
                    <a:pt x="1051598" y="74676"/>
                  </a:lnTo>
                  <a:lnTo>
                    <a:pt x="1059154" y="67144"/>
                  </a:lnTo>
                  <a:lnTo>
                    <a:pt x="1059154" y="57848"/>
                  </a:lnTo>
                  <a:lnTo>
                    <a:pt x="1059154" y="48539"/>
                  </a:lnTo>
                  <a:close/>
                </a:path>
                <a:path w="1223645" h="1059179">
                  <a:moveTo>
                    <a:pt x="1059154" y="7531"/>
                  </a:moveTo>
                  <a:lnTo>
                    <a:pt x="1051598" y="0"/>
                  </a:lnTo>
                  <a:lnTo>
                    <a:pt x="1033018" y="0"/>
                  </a:lnTo>
                  <a:lnTo>
                    <a:pt x="1025436" y="7531"/>
                  </a:lnTo>
                  <a:lnTo>
                    <a:pt x="1025436" y="26111"/>
                  </a:lnTo>
                  <a:lnTo>
                    <a:pt x="1033018" y="33655"/>
                  </a:lnTo>
                  <a:lnTo>
                    <a:pt x="1051598" y="33655"/>
                  </a:lnTo>
                  <a:lnTo>
                    <a:pt x="1059154" y="26111"/>
                  </a:lnTo>
                  <a:lnTo>
                    <a:pt x="1059154" y="16814"/>
                  </a:lnTo>
                  <a:lnTo>
                    <a:pt x="1059154" y="7531"/>
                  </a:lnTo>
                  <a:close/>
                </a:path>
                <a:path w="1223645" h="1059179">
                  <a:moveTo>
                    <a:pt x="1100124" y="89547"/>
                  </a:moveTo>
                  <a:lnTo>
                    <a:pt x="1092593" y="82042"/>
                  </a:lnTo>
                  <a:lnTo>
                    <a:pt x="1074013" y="82042"/>
                  </a:lnTo>
                  <a:lnTo>
                    <a:pt x="1066482" y="89547"/>
                  </a:lnTo>
                  <a:lnTo>
                    <a:pt x="1066482" y="108165"/>
                  </a:lnTo>
                  <a:lnTo>
                    <a:pt x="1074013" y="115684"/>
                  </a:lnTo>
                  <a:lnTo>
                    <a:pt x="1092593" y="115684"/>
                  </a:lnTo>
                  <a:lnTo>
                    <a:pt x="1100124" y="108165"/>
                  </a:lnTo>
                  <a:lnTo>
                    <a:pt x="1100124" y="98856"/>
                  </a:lnTo>
                  <a:lnTo>
                    <a:pt x="1100124" y="89547"/>
                  </a:lnTo>
                  <a:close/>
                </a:path>
                <a:path w="1223645" h="1059179">
                  <a:moveTo>
                    <a:pt x="1100124" y="48539"/>
                  </a:moveTo>
                  <a:lnTo>
                    <a:pt x="1092593" y="41021"/>
                  </a:lnTo>
                  <a:lnTo>
                    <a:pt x="1074013" y="41021"/>
                  </a:lnTo>
                  <a:lnTo>
                    <a:pt x="1066482" y="48539"/>
                  </a:lnTo>
                  <a:lnTo>
                    <a:pt x="1066482" y="67144"/>
                  </a:lnTo>
                  <a:lnTo>
                    <a:pt x="1074013" y="74676"/>
                  </a:lnTo>
                  <a:lnTo>
                    <a:pt x="1092593" y="74676"/>
                  </a:lnTo>
                  <a:lnTo>
                    <a:pt x="1100124" y="67144"/>
                  </a:lnTo>
                  <a:lnTo>
                    <a:pt x="1100124" y="57848"/>
                  </a:lnTo>
                  <a:lnTo>
                    <a:pt x="1100124" y="48539"/>
                  </a:lnTo>
                  <a:close/>
                </a:path>
                <a:path w="1223645" h="1059179">
                  <a:moveTo>
                    <a:pt x="1100124" y="7531"/>
                  </a:moveTo>
                  <a:lnTo>
                    <a:pt x="1092593" y="0"/>
                  </a:lnTo>
                  <a:lnTo>
                    <a:pt x="1074013" y="0"/>
                  </a:lnTo>
                  <a:lnTo>
                    <a:pt x="1066482" y="7531"/>
                  </a:lnTo>
                  <a:lnTo>
                    <a:pt x="1066482" y="26111"/>
                  </a:lnTo>
                  <a:lnTo>
                    <a:pt x="1074013" y="33655"/>
                  </a:lnTo>
                  <a:lnTo>
                    <a:pt x="1092593" y="33655"/>
                  </a:lnTo>
                  <a:lnTo>
                    <a:pt x="1100124" y="26111"/>
                  </a:lnTo>
                  <a:lnTo>
                    <a:pt x="1100124" y="16814"/>
                  </a:lnTo>
                  <a:lnTo>
                    <a:pt x="1100124" y="7531"/>
                  </a:lnTo>
                  <a:close/>
                </a:path>
                <a:path w="1223645" h="1059179">
                  <a:moveTo>
                    <a:pt x="1141133" y="89547"/>
                  </a:moveTo>
                  <a:lnTo>
                    <a:pt x="1133602" y="82042"/>
                  </a:lnTo>
                  <a:lnTo>
                    <a:pt x="1115021" y="82042"/>
                  </a:lnTo>
                  <a:lnTo>
                    <a:pt x="1107490" y="89547"/>
                  </a:lnTo>
                  <a:lnTo>
                    <a:pt x="1107490" y="108165"/>
                  </a:lnTo>
                  <a:lnTo>
                    <a:pt x="1115021" y="115684"/>
                  </a:lnTo>
                  <a:lnTo>
                    <a:pt x="1133602" y="115684"/>
                  </a:lnTo>
                  <a:lnTo>
                    <a:pt x="1141133" y="108165"/>
                  </a:lnTo>
                  <a:lnTo>
                    <a:pt x="1141133" y="98856"/>
                  </a:lnTo>
                  <a:lnTo>
                    <a:pt x="1141133" y="89547"/>
                  </a:lnTo>
                  <a:close/>
                </a:path>
                <a:path w="1223645" h="1059179">
                  <a:moveTo>
                    <a:pt x="1141133" y="48539"/>
                  </a:moveTo>
                  <a:lnTo>
                    <a:pt x="1133602" y="41021"/>
                  </a:lnTo>
                  <a:lnTo>
                    <a:pt x="1115021" y="41021"/>
                  </a:lnTo>
                  <a:lnTo>
                    <a:pt x="1107490" y="48539"/>
                  </a:lnTo>
                  <a:lnTo>
                    <a:pt x="1107490" y="67144"/>
                  </a:lnTo>
                  <a:lnTo>
                    <a:pt x="1115021" y="74676"/>
                  </a:lnTo>
                  <a:lnTo>
                    <a:pt x="1133602" y="74676"/>
                  </a:lnTo>
                  <a:lnTo>
                    <a:pt x="1141133" y="67144"/>
                  </a:lnTo>
                  <a:lnTo>
                    <a:pt x="1141133" y="57848"/>
                  </a:lnTo>
                  <a:lnTo>
                    <a:pt x="1141133" y="48539"/>
                  </a:lnTo>
                  <a:close/>
                </a:path>
                <a:path w="1223645" h="1059179">
                  <a:moveTo>
                    <a:pt x="1141133" y="7531"/>
                  </a:moveTo>
                  <a:lnTo>
                    <a:pt x="1133602" y="0"/>
                  </a:lnTo>
                  <a:lnTo>
                    <a:pt x="1115021" y="0"/>
                  </a:lnTo>
                  <a:lnTo>
                    <a:pt x="1107490" y="7531"/>
                  </a:lnTo>
                  <a:lnTo>
                    <a:pt x="1107490" y="26111"/>
                  </a:lnTo>
                  <a:lnTo>
                    <a:pt x="1115021" y="33655"/>
                  </a:lnTo>
                  <a:lnTo>
                    <a:pt x="1133602" y="33655"/>
                  </a:lnTo>
                  <a:lnTo>
                    <a:pt x="1141133" y="26111"/>
                  </a:lnTo>
                  <a:lnTo>
                    <a:pt x="1141133" y="16814"/>
                  </a:lnTo>
                  <a:lnTo>
                    <a:pt x="1141133" y="7531"/>
                  </a:lnTo>
                  <a:close/>
                </a:path>
                <a:path w="1223645" h="1059179">
                  <a:moveTo>
                    <a:pt x="1182179" y="89547"/>
                  </a:moveTo>
                  <a:lnTo>
                    <a:pt x="1174648" y="82042"/>
                  </a:lnTo>
                  <a:lnTo>
                    <a:pt x="1156081" y="82042"/>
                  </a:lnTo>
                  <a:lnTo>
                    <a:pt x="1148524" y="89547"/>
                  </a:lnTo>
                  <a:lnTo>
                    <a:pt x="1148524" y="108165"/>
                  </a:lnTo>
                  <a:lnTo>
                    <a:pt x="1156081" y="115684"/>
                  </a:lnTo>
                  <a:lnTo>
                    <a:pt x="1174648" y="115684"/>
                  </a:lnTo>
                  <a:lnTo>
                    <a:pt x="1182179" y="108165"/>
                  </a:lnTo>
                  <a:lnTo>
                    <a:pt x="1182179" y="98856"/>
                  </a:lnTo>
                  <a:lnTo>
                    <a:pt x="1182179" y="89547"/>
                  </a:lnTo>
                  <a:close/>
                </a:path>
                <a:path w="1223645" h="1059179">
                  <a:moveTo>
                    <a:pt x="1182179" y="48539"/>
                  </a:moveTo>
                  <a:lnTo>
                    <a:pt x="1174648" y="41021"/>
                  </a:lnTo>
                  <a:lnTo>
                    <a:pt x="1156081" y="41021"/>
                  </a:lnTo>
                  <a:lnTo>
                    <a:pt x="1148524" y="48539"/>
                  </a:lnTo>
                  <a:lnTo>
                    <a:pt x="1148524" y="67144"/>
                  </a:lnTo>
                  <a:lnTo>
                    <a:pt x="1156081" y="74676"/>
                  </a:lnTo>
                  <a:lnTo>
                    <a:pt x="1174648" y="74676"/>
                  </a:lnTo>
                  <a:lnTo>
                    <a:pt x="1182179" y="67144"/>
                  </a:lnTo>
                  <a:lnTo>
                    <a:pt x="1182179" y="57848"/>
                  </a:lnTo>
                  <a:lnTo>
                    <a:pt x="1182179" y="48539"/>
                  </a:lnTo>
                  <a:close/>
                </a:path>
                <a:path w="1223645" h="1059179">
                  <a:moveTo>
                    <a:pt x="1182179" y="7531"/>
                  </a:moveTo>
                  <a:lnTo>
                    <a:pt x="1174648" y="0"/>
                  </a:lnTo>
                  <a:lnTo>
                    <a:pt x="1156081" y="0"/>
                  </a:lnTo>
                  <a:lnTo>
                    <a:pt x="1148524" y="7531"/>
                  </a:lnTo>
                  <a:lnTo>
                    <a:pt x="1148524" y="26111"/>
                  </a:lnTo>
                  <a:lnTo>
                    <a:pt x="1156081" y="33655"/>
                  </a:lnTo>
                  <a:lnTo>
                    <a:pt x="1174648" y="33655"/>
                  </a:lnTo>
                  <a:lnTo>
                    <a:pt x="1182179" y="26111"/>
                  </a:lnTo>
                  <a:lnTo>
                    <a:pt x="1182179" y="16814"/>
                  </a:lnTo>
                  <a:lnTo>
                    <a:pt x="1182179" y="7531"/>
                  </a:lnTo>
                  <a:close/>
                </a:path>
                <a:path w="1223645" h="1059179">
                  <a:moveTo>
                    <a:pt x="1223200" y="48539"/>
                  </a:moveTo>
                  <a:lnTo>
                    <a:pt x="1215669" y="41021"/>
                  </a:lnTo>
                  <a:lnTo>
                    <a:pt x="1197089" y="41021"/>
                  </a:lnTo>
                  <a:lnTo>
                    <a:pt x="1189532" y="48539"/>
                  </a:lnTo>
                  <a:lnTo>
                    <a:pt x="1189532" y="67144"/>
                  </a:lnTo>
                  <a:lnTo>
                    <a:pt x="1197089" y="74676"/>
                  </a:lnTo>
                  <a:lnTo>
                    <a:pt x="1215669" y="74676"/>
                  </a:lnTo>
                  <a:lnTo>
                    <a:pt x="1223200" y="67144"/>
                  </a:lnTo>
                  <a:lnTo>
                    <a:pt x="1223200" y="57848"/>
                  </a:lnTo>
                  <a:lnTo>
                    <a:pt x="1223200" y="48539"/>
                  </a:lnTo>
                  <a:close/>
                </a:path>
                <a:path w="1223645" h="1059179">
                  <a:moveTo>
                    <a:pt x="1223200" y="7531"/>
                  </a:moveTo>
                  <a:lnTo>
                    <a:pt x="1215669" y="0"/>
                  </a:lnTo>
                  <a:lnTo>
                    <a:pt x="1197089" y="0"/>
                  </a:lnTo>
                  <a:lnTo>
                    <a:pt x="1189532" y="7531"/>
                  </a:lnTo>
                  <a:lnTo>
                    <a:pt x="1189532" y="26111"/>
                  </a:lnTo>
                  <a:lnTo>
                    <a:pt x="1197089" y="33655"/>
                  </a:lnTo>
                  <a:lnTo>
                    <a:pt x="1215669" y="33655"/>
                  </a:lnTo>
                  <a:lnTo>
                    <a:pt x="1223200" y="26111"/>
                  </a:lnTo>
                  <a:lnTo>
                    <a:pt x="1223200" y="16814"/>
                  </a:lnTo>
                  <a:lnTo>
                    <a:pt x="1223200" y="7531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4427092"/>
              <a:ext cx="1384300" cy="1551940"/>
            </a:xfrm>
            <a:custGeom>
              <a:avLst/>
              <a:gdLst/>
              <a:ahLst/>
              <a:cxnLst/>
              <a:rect l="l" t="t" r="r" b="b"/>
              <a:pathLst>
                <a:path w="1384300" h="1551939">
                  <a:moveTo>
                    <a:pt x="30492" y="1115009"/>
                  </a:moveTo>
                  <a:lnTo>
                    <a:pt x="22974" y="1107503"/>
                  </a:lnTo>
                  <a:lnTo>
                    <a:pt x="4368" y="1107503"/>
                  </a:lnTo>
                  <a:lnTo>
                    <a:pt x="0" y="1111872"/>
                  </a:lnTo>
                  <a:lnTo>
                    <a:pt x="0" y="1136764"/>
                  </a:lnTo>
                  <a:lnTo>
                    <a:pt x="4368" y="1141133"/>
                  </a:lnTo>
                  <a:lnTo>
                    <a:pt x="22974" y="1141133"/>
                  </a:lnTo>
                  <a:lnTo>
                    <a:pt x="30492" y="1133627"/>
                  </a:lnTo>
                  <a:lnTo>
                    <a:pt x="30492" y="1115009"/>
                  </a:lnTo>
                  <a:close/>
                </a:path>
                <a:path w="1384300" h="1551939">
                  <a:moveTo>
                    <a:pt x="30492" y="458724"/>
                  </a:moveTo>
                  <a:lnTo>
                    <a:pt x="22974" y="451192"/>
                  </a:lnTo>
                  <a:lnTo>
                    <a:pt x="4368" y="451192"/>
                  </a:lnTo>
                  <a:lnTo>
                    <a:pt x="0" y="455587"/>
                  </a:lnTo>
                  <a:lnTo>
                    <a:pt x="0" y="480466"/>
                  </a:lnTo>
                  <a:lnTo>
                    <a:pt x="4368" y="484860"/>
                  </a:lnTo>
                  <a:lnTo>
                    <a:pt x="22974" y="484860"/>
                  </a:lnTo>
                  <a:lnTo>
                    <a:pt x="30492" y="477304"/>
                  </a:lnTo>
                  <a:lnTo>
                    <a:pt x="30492" y="458724"/>
                  </a:lnTo>
                  <a:close/>
                </a:path>
                <a:path w="1384300" h="1551939">
                  <a:moveTo>
                    <a:pt x="30492" y="417728"/>
                  </a:moveTo>
                  <a:lnTo>
                    <a:pt x="22974" y="410184"/>
                  </a:lnTo>
                  <a:lnTo>
                    <a:pt x="4368" y="410184"/>
                  </a:lnTo>
                  <a:lnTo>
                    <a:pt x="0" y="414578"/>
                  </a:lnTo>
                  <a:lnTo>
                    <a:pt x="0" y="439458"/>
                  </a:lnTo>
                  <a:lnTo>
                    <a:pt x="4368" y="443839"/>
                  </a:lnTo>
                  <a:lnTo>
                    <a:pt x="22974" y="443839"/>
                  </a:lnTo>
                  <a:lnTo>
                    <a:pt x="30492" y="436321"/>
                  </a:lnTo>
                  <a:lnTo>
                    <a:pt x="30492" y="417728"/>
                  </a:lnTo>
                  <a:close/>
                </a:path>
                <a:path w="1384300" h="1551939">
                  <a:moveTo>
                    <a:pt x="30492" y="376707"/>
                  </a:moveTo>
                  <a:lnTo>
                    <a:pt x="22974" y="369176"/>
                  </a:lnTo>
                  <a:lnTo>
                    <a:pt x="4368" y="369176"/>
                  </a:lnTo>
                  <a:lnTo>
                    <a:pt x="0" y="373557"/>
                  </a:lnTo>
                  <a:lnTo>
                    <a:pt x="0" y="398437"/>
                  </a:lnTo>
                  <a:lnTo>
                    <a:pt x="4368" y="402831"/>
                  </a:lnTo>
                  <a:lnTo>
                    <a:pt x="22974" y="402831"/>
                  </a:lnTo>
                  <a:lnTo>
                    <a:pt x="30492" y="395300"/>
                  </a:lnTo>
                  <a:lnTo>
                    <a:pt x="30492" y="376707"/>
                  </a:lnTo>
                  <a:close/>
                </a:path>
                <a:path w="1384300" h="1551939">
                  <a:moveTo>
                    <a:pt x="71526" y="1115009"/>
                  </a:moveTo>
                  <a:lnTo>
                    <a:pt x="63969" y="1107503"/>
                  </a:lnTo>
                  <a:lnTo>
                    <a:pt x="45402" y="1107503"/>
                  </a:lnTo>
                  <a:lnTo>
                    <a:pt x="37871" y="1115009"/>
                  </a:lnTo>
                  <a:lnTo>
                    <a:pt x="37871" y="1133627"/>
                  </a:lnTo>
                  <a:lnTo>
                    <a:pt x="45402" y="1141133"/>
                  </a:lnTo>
                  <a:lnTo>
                    <a:pt x="63969" y="1141133"/>
                  </a:lnTo>
                  <a:lnTo>
                    <a:pt x="71526" y="1133627"/>
                  </a:lnTo>
                  <a:lnTo>
                    <a:pt x="71526" y="1124331"/>
                  </a:lnTo>
                  <a:lnTo>
                    <a:pt x="71526" y="1115009"/>
                  </a:lnTo>
                  <a:close/>
                </a:path>
                <a:path w="1384300" h="1551939">
                  <a:moveTo>
                    <a:pt x="71526" y="458724"/>
                  </a:moveTo>
                  <a:lnTo>
                    <a:pt x="63969" y="451192"/>
                  </a:lnTo>
                  <a:lnTo>
                    <a:pt x="45402" y="451192"/>
                  </a:lnTo>
                  <a:lnTo>
                    <a:pt x="37871" y="458724"/>
                  </a:lnTo>
                  <a:lnTo>
                    <a:pt x="37871" y="477304"/>
                  </a:lnTo>
                  <a:lnTo>
                    <a:pt x="45402" y="484860"/>
                  </a:lnTo>
                  <a:lnTo>
                    <a:pt x="63969" y="484860"/>
                  </a:lnTo>
                  <a:lnTo>
                    <a:pt x="71526" y="477304"/>
                  </a:lnTo>
                  <a:lnTo>
                    <a:pt x="71526" y="468020"/>
                  </a:lnTo>
                  <a:lnTo>
                    <a:pt x="71526" y="458724"/>
                  </a:lnTo>
                  <a:close/>
                </a:path>
                <a:path w="1384300" h="1551939">
                  <a:moveTo>
                    <a:pt x="71526" y="417728"/>
                  </a:moveTo>
                  <a:lnTo>
                    <a:pt x="63969" y="410184"/>
                  </a:lnTo>
                  <a:lnTo>
                    <a:pt x="45402" y="410184"/>
                  </a:lnTo>
                  <a:lnTo>
                    <a:pt x="37871" y="417728"/>
                  </a:lnTo>
                  <a:lnTo>
                    <a:pt x="37871" y="436321"/>
                  </a:lnTo>
                  <a:lnTo>
                    <a:pt x="45402" y="443839"/>
                  </a:lnTo>
                  <a:lnTo>
                    <a:pt x="63969" y="443839"/>
                  </a:lnTo>
                  <a:lnTo>
                    <a:pt x="71526" y="436321"/>
                  </a:lnTo>
                  <a:lnTo>
                    <a:pt x="71526" y="427024"/>
                  </a:lnTo>
                  <a:lnTo>
                    <a:pt x="71526" y="417728"/>
                  </a:lnTo>
                  <a:close/>
                </a:path>
                <a:path w="1384300" h="1551939">
                  <a:moveTo>
                    <a:pt x="71526" y="376707"/>
                  </a:moveTo>
                  <a:lnTo>
                    <a:pt x="63969" y="369176"/>
                  </a:lnTo>
                  <a:lnTo>
                    <a:pt x="45402" y="369176"/>
                  </a:lnTo>
                  <a:lnTo>
                    <a:pt x="37871" y="376707"/>
                  </a:lnTo>
                  <a:lnTo>
                    <a:pt x="37871" y="395300"/>
                  </a:lnTo>
                  <a:lnTo>
                    <a:pt x="45402" y="402831"/>
                  </a:lnTo>
                  <a:lnTo>
                    <a:pt x="63969" y="402831"/>
                  </a:lnTo>
                  <a:lnTo>
                    <a:pt x="71526" y="395300"/>
                  </a:lnTo>
                  <a:lnTo>
                    <a:pt x="71526" y="386003"/>
                  </a:lnTo>
                  <a:lnTo>
                    <a:pt x="71526" y="376707"/>
                  </a:lnTo>
                  <a:close/>
                </a:path>
                <a:path w="1384300" h="1551939">
                  <a:moveTo>
                    <a:pt x="112547" y="458724"/>
                  </a:moveTo>
                  <a:lnTo>
                    <a:pt x="105016" y="451192"/>
                  </a:lnTo>
                  <a:lnTo>
                    <a:pt x="86410" y="451192"/>
                  </a:lnTo>
                  <a:lnTo>
                    <a:pt x="78867" y="458724"/>
                  </a:lnTo>
                  <a:lnTo>
                    <a:pt x="78867" y="477304"/>
                  </a:lnTo>
                  <a:lnTo>
                    <a:pt x="86410" y="484860"/>
                  </a:lnTo>
                  <a:lnTo>
                    <a:pt x="105016" y="484860"/>
                  </a:lnTo>
                  <a:lnTo>
                    <a:pt x="112547" y="477304"/>
                  </a:lnTo>
                  <a:lnTo>
                    <a:pt x="112547" y="468020"/>
                  </a:lnTo>
                  <a:lnTo>
                    <a:pt x="112547" y="458724"/>
                  </a:lnTo>
                  <a:close/>
                </a:path>
                <a:path w="1384300" h="1551939">
                  <a:moveTo>
                    <a:pt x="112547" y="417728"/>
                  </a:moveTo>
                  <a:lnTo>
                    <a:pt x="105016" y="410184"/>
                  </a:lnTo>
                  <a:lnTo>
                    <a:pt x="86410" y="410184"/>
                  </a:lnTo>
                  <a:lnTo>
                    <a:pt x="78867" y="417728"/>
                  </a:lnTo>
                  <a:lnTo>
                    <a:pt x="78867" y="436321"/>
                  </a:lnTo>
                  <a:lnTo>
                    <a:pt x="86410" y="443839"/>
                  </a:lnTo>
                  <a:lnTo>
                    <a:pt x="105016" y="443839"/>
                  </a:lnTo>
                  <a:lnTo>
                    <a:pt x="112547" y="436321"/>
                  </a:lnTo>
                  <a:lnTo>
                    <a:pt x="112547" y="427024"/>
                  </a:lnTo>
                  <a:lnTo>
                    <a:pt x="112547" y="417728"/>
                  </a:lnTo>
                  <a:close/>
                </a:path>
                <a:path w="1384300" h="1551939">
                  <a:moveTo>
                    <a:pt x="112547" y="376707"/>
                  </a:moveTo>
                  <a:lnTo>
                    <a:pt x="105016" y="369176"/>
                  </a:lnTo>
                  <a:lnTo>
                    <a:pt x="86410" y="369176"/>
                  </a:lnTo>
                  <a:lnTo>
                    <a:pt x="78867" y="376707"/>
                  </a:lnTo>
                  <a:lnTo>
                    <a:pt x="78867" y="395300"/>
                  </a:lnTo>
                  <a:lnTo>
                    <a:pt x="86410" y="402831"/>
                  </a:lnTo>
                  <a:lnTo>
                    <a:pt x="105016" y="402831"/>
                  </a:lnTo>
                  <a:lnTo>
                    <a:pt x="112547" y="395300"/>
                  </a:lnTo>
                  <a:lnTo>
                    <a:pt x="112547" y="386003"/>
                  </a:lnTo>
                  <a:lnTo>
                    <a:pt x="112547" y="376707"/>
                  </a:lnTo>
                  <a:close/>
                </a:path>
                <a:path w="1384300" h="1551939">
                  <a:moveTo>
                    <a:pt x="153555" y="458724"/>
                  </a:moveTo>
                  <a:lnTo>
                    <a:pt x="146037" y="451192"/>
                  </a:lnTo>
                  <a:lnTo>
                    <a:pt x="127431" y="451192"/>
                  </a:lnTo>
                  <a:lnTo>
                    <a:pt x="119913" y="458724"/>
                  </a:lnTo>
                  <a:lnTo>
                    <a:pt x="119913" y="477304"/>
                  </a:lnTo>
                  <a:lnTo>
                    <a:pt x="127431" y="484860"/>
                  </a:lnTo>
                  <a:lnTo>
                    <a:pt x="146037" y="484860"/>
                  </a:lnTo>
                  <a:lnTo>
                    <a:pt x="153555" y="477304"/>
                  </a:lnTo>
                  <a:lnTo>
                    <a:pt x="153555" y="468020"/>
                  </a:lnTo>
                  <a:lnTo>
                    <a:pt x="153555" y="458724"/>
                  </a:lnTo>
                  <a:close/>
                </a:path>
                <a:path w="1384300" h="1551939">
                  <a:moveTo>
                    <a:pt x="153555" y="417728"/>
                  </a:moveTo>
                  <a:lnTo>
                    <a:pt x="146037" y="410184"/>
                  </a:lnTo>
                  <a:lnTo>
                    <a:pt x="127431" y="410184"/>
                  </a:lnTo>
                  <a:lnTo>
                    <a:pt x="119913" y="417728"/>
                  </a:lnTo>
                  <a:lnTo>
                    <a:pt x="119913" y="436321"/>
                  </a:lnTo>
                  <a:lnTo>
                    <a:pt x="127431" y="443839"/>
                  </a:lnTo>
                  <a:lnTo>
                    <a:pt x="146037" y="443839"/>
                  </a:lnTo>
                  <a:lnTo>
                    <a:pt x="153555" y="436321"/>
                  </a:lnTo>
                  <a:lnTo>
                    <a:pt x="153555" y="427024"/>
                  </a:lnTo>
                  <a:lnTo>
                    <a:pt x="153555" y="417728"/>
                  </a:lnTo>
                  <a:close/>
                </a:path>
                <a:path w="1384300" h="1551939">
                  <a:moveTo>
                    <a:pt x="153555" y="376707"/>
                  </a:moveTo>
                  <a:lnTo>
                    <a:pt x="146037" y="369176"/>
                  </a:lnTo>
                  <a:lnTo>
                    <a:pt x="127431" y="369176"/>
                  </a:lnTo>
                  <a:lnTo>
                    <a:pt x="119913" y="376707"/>
                  </a:lnTo>
                  <a:lnTo>
                    <a:pt x="119913" y="395300"/>
                  </a:lnTo>
                  <a:lnTo>
                    <a:pt x="127431" y="402831"/>
                  </a:lnTo>
                  <a:lnTo>
                    <a:pt x="146037" y="402831"/>
                  </a:lnTo>
                  <a:lnTo>
                    <a:pt x="153555" y="395300"/>
                  </a:lnTo>
                  <a:lnTo>
                    <a:pt x="153555" y="386003"/>
                  </a:lnTo>
                  <a:lnTo>
                    <a:pt x="153555" y="376707"/>
                  </a:lnTo>
                  <a:close/>
                </a:path>
                <a:path w="1384300" h="1551939">
                  <a:moveTo>
                    <a:pt x="153555" y="335673"/>
                  </a:moveTo>
                  <a:lnTo>
                    <a:pt x="146037" y="328155"/>
                  </a:lnTo>
                  <a:lnTo>
                    <a:pt x="127431" y="328155"/>
                  </a:lnTo>
                  <a:lnTo>
                    <a:pt x="119913" y="335673"/>
                  </a:lnTo>
                  <a:lnTo>
                    <a:pt x="119913" y="354266"/>
                  </a:lnTo>
                  <a:lnTo>
                    <a:pt x="127431" y="361797"/>
                  </a:lnTo>
                  <a:lnTo>
                    <a:pt x="146037" y="361797"/>
                  </a:lnTo>
                  <a:lnTo>
                    <a:pt x="153555" y="354266"/>
                  </a:lnTo>
                  <a:lnTo>
                    <a:pt x="153555" y="344970"/>
                  </a:lnTo>
                  <a:lnTo>
                    <a:pt x="153555" y="335673"/>
                  </a:lnTo>
                  <a:close/>
                </a:path>
                <a:path w="1384300" h="1551939">
                  <a:moveTo>
                    <a:pt x="194576" y="458724"/>
                  </a:moveTo>
                  <a:lnTo>
                    <a:pt x="187045" y="451192"/>
                  </a:lnTo>
                  <a:lnTo>
                    <a:pt x="168452" y="451192"/>
                  </a:lnTo>
                  <a:lnTo>
                    <a:pt x="160934" y="458724"/>
                  </a:lnTo>
                  <a:lnTo>
                    <a:pt x="160934" y="477304"/>
                  </a:lnTo>
                  <a:lnTo>
                    <a:pt x="168452" y="484860"/>
                  </a:lnTo>
                  <a:lnTo>
                    <a:pt x="187045" y="484860"/>
                  </a:lnTo>
                  <a:lnTo>
                    <a:pt x="194576" y="477304"/>
                  </a:lnTo>
                  <a:lnTo>
                    <a:pt x="194576" y="468020"/>
                  </a:lnTo>
                  <a:lnTo>
                    <a:pt x="194576" y="458724"/>
                  </a:lnTo>
                  <a:close/>
                </a:path>
                <a:path w="1384300" h="1551939">
                  <a:moveTo>
                    <a:pt x="194576" y="417728"/>
                  </a:moveTo>
                  <a:lnTo>
                    <a:pt x="187045" y="410184"/>
                  </a:lnTo>
                  <a:lnTo>
                    <a:pt x="168452" y="410184"/>
                  </a:lnTo>
                  <a:lnTo>
                    <a:pt x="160934" y="417728"/>
                  </a:lnTo>
                  <a:lnTo>
                    <a:pt x="160934" y="436321"/>
                  </a:lnTo>
                  <a:lnTo>
                    <a:pt x="168452" y="443839"/>
                  </a:lnTo>
                  <a:lnTo>
                    <a:pt x="187045" y="443839"/>
                  </a:lnTo>
                  <a:lnTo>
                    <a:pt x="194576" y="436321"/>
                  </a:lnTo>
                  <a:lnTo>
                    <a:pt x="194576" y="427024"/>
                  </a:lnTo>
                  <a:lnTo>
                    <a:pt x="194576" y="417728"/>
                  </a:lnTo>
                  <a:close/>
                </a:path>
                <a:path w="1384300" h="1551939">
                  <a:moveTo>
                    <a:pt x="194576" y="376707"/>
                  </a:moveTo>
                  <a:lnTo>
                    <a:pt x="187045" y="369176"/>
                  </a:lnTo>
                  <a:lnTo>
                    <a:pt x="168452" y="369176"/>
                  </a:lnTo>
                  <a:lnTo>
                    <a:pt x="160934" y="376707"/>
                  </a:lnTo>
                  <a:lnTo>
                    <a:pt x="160934" y="395300"/>
                  </a:lnTo>
                  <a:lnTo>
                    <a:pt x="168452" y="402831"/>
                  </a:lnTo>
                  <a:lnTo>
                    <a:pt x="187045" y="402831"/>
                  </a:lnTo>
                  <a:lnTo>
                    <a:pt x="194576" y="395300"/>
                  </a:lnTo>
                  <a:lnTo>
                    <a:pt x="194576" y="386003"/>
                  </a:lnTo>
                  <a:lnTo>
                    <a:pt x="194576" y="376707"/>
                  </a:lnTo>
                  <a:close/>
                </a:path>
                <a:path w="1384300" h="1551939">
                  <a:moveTo>
                    <a:pt x="194576" y="335673"/>
                  </a:moveTo>
                  <a:lnTo>
                    <a:pt x="187045" y="328155"/>
                  </a:lnTo>
                  <a:lnTo>
                    <a:pt x="168452" y="328155"/>
                  </a:lnTo>
                  <a:lnTo>
                    <a:pt x="160934" y="335673"/>
                  </a:lnTo>
                  <a:lnTo>
                    <a:pt x="160934" y="354266"/>
                  </a:lnTo>
                  <a:lnTo>
                    <a:pt x="168452" y="361797"/>
                  </a:lnTo>
                  <a:lnTo>
                    <a:pt x="187045" y="361797"/>
                  </a:lnTo>
                  <a:lnTo>
                    <a:pt x="194576" y="354266"/>
                  </a:lnTo>
                  <a:lnTo>
                    <a:pt x="194576" y="344970"/>
                  </a:lnTo>
                  <a:lnTo>
                    <a:pt x="194576" y="335673"/>
                  </a:lnTo>
                  <a:close/>
                </a:path>
                <a:path w="1384300" h="1551939">
                  <a:moveTo>
                    <a:pt x="235585" y="417728"/>
                  </a:moveTo>
                  <a:lnTo>
                    <a:pt x="228053" y="410184"/>
                  </a:lnTo>
                  <a:lnTo>
                    <a:pt x="209473" y="410184"/>
                  </a:lnTo>
                  <a:lnTo>
                    <a:pt x="201942" y="417728"/>
                  </a:lnTo>
                  <a:lnTo>
                    <a:pt x="201942" y="436321"/>
                  </a:lnTo>
                  <a:lnTo>
                    <a:pt x="209473" y="443839"/>
                  </a:lnTo>
                  <a:lnTo>
                    <a:pt x="228053" y="443839"/>
                  </a:lnTo>
                  <a:lnTo>
                    <a:pt x="235585" y="436321"/>
                  </a:lnTo>
                  <a:lnTo>
                    <a:pt x="235585" y="427024"/>
                  </a:lnTo>
                  <a:lnTo>
                    <a:pt x="235585" y="417728"/>
                  </a:lnTo>
                  <a:close/>
                </a:path>
                <a:path w="1384300" h="1551939">
                  <a:moveTo>
                    <a:pt x="235585" y="376707"/>
                  </a:moveTo>
                  <a:lnTo>
                    <a:pt x="228053" y="369176"/>
                  </a:lnTo>
                  <a:lnTo>
                    <a:pt x="209473" y="369176"/>
                  </a:lnTo>
                  <a:lnTo>
                    <a:pt x="201942" y="376707"/>
                  </a:lnTo>
                  <a:lnTo>
                    <a:pt x="201942" y="395300"/>
                  </a:lnTo>
                  <a:lnTo>
                    <a:pt x="209473" y="402831"/>
                  </a:lnTo>
                  <a:lnTo>
                    <a:pt x="228053" y="402831"/>
                  </a:lnTo>
                  <a:lnTo>
                    <a:pt x="235585" y="395300"/>
                  </a:lnTo>
                  <a:lnTo>
                    <a:pt x="235585" y="386003"/>
                  </a:lnTo>
                  <a:lnTo>
                    <a:pt x="235585" y="376707"/>
                  </a:lnTo>
                  <a:close/>
                </a:path>
                <a:path w="1384300" h="1551939">
                  <a:moveTo>
                    <a:pt x="276606" y="417728"/>
                  </a:moveTo>
                  <a:lnTo>
                    <a:pt x="269100" y="410184"/>
                  </a:lnTo>
                  <a:lnTo>
                    <a:pt x="250507" y="410184"/>
                  </a:lnTo>
                  <a:lnTo>
                    <a:pt x="242938" y="417728"/>
                  </a:lnTo>
                  <a:lnTo>
                    <a:pt x="242938" y="436321"/>
                  </a:lnTo>
                  <a:lnTo>
                    <a:pt x="250507" y="443839"/>
                  </a:lnTo>
                  <a:lnTo>
                    <a:pt x="269100" y="443839"/>
                  </a:lnTo>
                  <a:lnTo>
                    <a:pt x="276606" y="436321"/>
                  </a:lnTo>
                  <a:lnTo>
                    <a:pt x="276606" y="427024"/>
                  </a:lnTo>
                  <a:lnTo>
                    <a:pt x="276606" y="417728"/>
                  </a:lnTo>
                  <a:close/>
                </a:path>
                <a:path w="1384300" h="1551939">
                  <a:moveTo>
                    <a:pt x="317639" y="417728"/>
                  </a:moveTo>
                  <a:lnTo>
                    <a:pt x="310108" y="410184"/>
                  </a:lnTo>
                  <a:lnTo>
                    <a:pt x="291528" y="410184"/>
                  </a:lnTo>
                  <a:lnTo>
                    <a:pt x="283946" y="417728"/>
                  </a:lnTo>
                  <a:lnTo>
                    <a:pt x="283946" y="436321"/>
                  </a:lnTo>
                  <a:lnTo>
                    <a:pt x="291528" y="443839"/>
                  </a:lnTo>
                  <a:lnTo>
                    <a:pt x="310108" y="443839"/>
                  </a:lnTo>
                  <a:lnTo>
                    <a:pt x="317639" y="436321"/>
                  </a:lnTo>
                  <a:lnTo>
                    <a:pt x="317639" y="427024"/>
                  </a:lnTo>
                  <a:lnTo>
                    <a:pt x="317639" y="417728"/>
                  </a:lnTo>
                  <a:close/>
                </a:path>
                <a:path w="1384300" h="1551939">
                  <a:moveTo>
                    <a:pt x="317639" y="376707"/>
                  </a:moveTo>
                  <a:lnTo>
                    <a:pt x="310108" y="369176"/>
                  </a:lnTo>
                  <a:lnTo>
                    <a:pt x="291528" y="369176"/>
                  </a:lnTo>
                  <a:lnTo>
                    <a:pt x="283946" y="376707"/>
                  </a:lnTo>
                  <a:lnTo>
                    <a:pt x="283946" y="395300"/>
                  </a:lnTo>
                  <a:lnTo>
                    <a:pt x="291528" y="402831"/>
                  </a:lnTo>
                  <a:lnTo>
                    <a:pt x="310108" y="402831"/>
                  </a:lnTo>
                  <a:lnTo>
                    <a:pt x="317639" y="395300"/>
                  </a:lnTo>
                  <a:lnTo>
                    <a:pt x="317639" y="386003"/>
                  </a:lnTo>
                  <a:lnTo>
                    <a:pt x="317639" y="376707"/>
                  </a:lnTo>
                  <a:close/>
                </a:path>
                <a:path w="1384300" h="1551939">
                  <a:moveTo>
                    <a:pt x="317639" y="335673"/>
                  </a:moveTo>
                  <a:lnTo>
                    <a:pt x="310108" y="328155"/>
                  </a:lnTo>
                  <a:lnTo>
                    <a:pt x="291528" y="328155"/>
                  </a:lnTo>
                  <a:lnTo>
                    <a:pt x="283946" y="335673"/>
                  </a:lnTo>
                  <a:lnTo>
                    <a:pt x="283946" y="354266"/>
                  </a:lnTo>
                  <a:lnTo>
                    <a:pt x="291528" y="361797"/>
                  </a:lnTo>
                  <a:lnTo>
                    <a:pt x="310108" y="361797"/>
                  </a:lnTo>
                  <a:lnTo>
                    <a:pt x="317639" y="354266"/>
                  </a:lnTo>
                  <a:lnTo>
                    <a:pt x="317639" y="344970"/>
                  </a:lnTo>
                  <a:lnTo>
                    <a:pt x="317639" y="335673"/>
                  </a:lnTo>
                  <a:close/>
                </a:path>
                <a:path w="1384300" h="1551939">
                  <a:moveTo>
                    <a:pt x="317639" y="130594"/>
                  </a:moveTo>
                  <a:lnTo>
                    <a:pt x="310108" y="123063"/>
                  </a:lnTo>
                  <a:lnTo>
                    <a:pt x="291528" y="123063"/>
                  </a:lnTo>
                  <a:lnTo>
                    <a:pt x="283946" y="130594"/>
                  </a:lnTo>
                  <a:lnTo>
                    <a:pt x="283946" y="149174"/>
                  </a:lnTo>
                  <a:lnTo>
                    <a:pt x="291528" y="156718"/>
                  </a:lnTo>
                  <a:lnTo>
                    <a:pt x="310108" y="156718"/>
                  </a:lnTo>
                  <a:lnTo>
                    <a:pt x="317639" y="149174"/>
                  </a:lnTo>
                  <a:lnTo>
                    <a:pt x="317639" y="139877"/>
                  </a:lnTo>
                  <a:lnTo>
                    <a:pt x="317639" y="130594"/>
                  </a:lnTo>
                  <a:close/>
                </a:path>
                <a:path w="1384300" h="1551939">
                  <a:moveTo>
                    <a:pt x="358648" y="417728"/>
                  </a:moveTo>
                  <a:lnTo>
                    <a:pt x="351116" y="410184"/>
                  </a:lnTo>
                  <a:lnTo>
                    <a:pt x="332511" y="410184"/>
                  </a:lnTo>
                  <a:lnTo>
                    <a:pt x="325005" y="417728"/>
                  </a:lnTo>
                  <a:lnTo>
                    <a:pt x="325005" y="436321"/>
                  </a:lnTo>
                  <a:lnTo>
                    <a:pt x="332511" y="443839"/>
                  </a:lnTo>
                  <a:lnTo>
                    <a:pt x="351116" y="443839"/>
                  </a:lnTo>
                  <a:lnTo>
                    <a:pt x="358648" y="436321"/>
                  </a:lnTo>
                  <a:lnTo>
                    <a:pt x="358648" y="427024"/>
                  </a:lnTo>
                  <a:lnTo>
                    <a:pt x="358648" y="417728"/>
                  </a:lnTo>
                  <a:close/>
                </a:path>
                <a:path w="1384300" h="1551939">
                  <a:moveTo>
                    <a:pt x="358648" y="376707"/>
                  </a:moveTo>
                  <a:lnTo>
                    <a:pt x="351116" y="369176"/>
                  </a:lnTo>
                  <a:lnTo>
                    <a:pt x="332511" y="369176"/>
                  </a:lnTo>
                  <a:lnTo>
                    <a:pt x="325005" y="376707"/>
                  </a:lnTo>
                  <a:lnTo>
                    <a:pt x="325005" y="395300"/>
                  </a:lnTo>
                  <a:lnTo>
                    <a:pt x="332511" y="402831"/>
                  </a:lnTo>
                  <a:lnTo>
                    <a:pt x="351116" y="402831"/>
                  </a:lnTo>
                  <a:lnTo>
                    <a:pt x="358648" y="395300"/>
                  </a:lnTo>
                  <a:lnTo>
                    <a:pt x="358648" y="386003"/>
                  </a:lnTo>
                  <a:lnTo>
                    <a:pt x="358648" y="376707"/>
                  </a:lnTo>
                  <a:close/>
                </a:path>
                <a:path w="1384300" h="1551939">
                  <a:moveTo>
                    <a:pt x="358648" y="171602"/>
                  </a:moveTo>
                  <a:lnTo>
                    <a:pt x="351116" y="164084"/>
                  </a:lnTo>
                  <a:lnTo>
                    <a:pt x="332511" y="164084"/>
                  </a:lnTo>
                  <a:lnTo>
                    <a:pt x="325005" y="171602"/>
                  </a:lnTo>
                  <a:lnTo>
                    <a:pt x="325005" y="190207"/>
                  </a:lnTo>
                  <a:lnTo>
                    <a:pt x="332511" y="197739"/>
                  </a:lnTo>
                  <a:lnTo>
                    <a:pt x="351116" y="197739"/>
                  </a:lnTo>
                  <a:lnTo>
                    <a:pt x="358648" y="190207"/>
                  </a:lnTo>
                  <a:lnTo>
                    <a:pt x="358648" y="180911"/>
                  </a:lnTo>
                  <a:lnTo>
                    <a:pt x="358648" y="171602"/>
                  </a:lnTo>
                  <a:close/>
                </a:path>
                <a:path w="1384300" h="1551939">
                  <a:moveTo>
                    <a:pt x="399669" y="335673"/>
                  </a:moveTo>
                  <a:lnTo>
                    <a:pt x="392112" y="328155"/>
                  </a:lnTo>
                  <a:lnTo>
                    <a:pt x="373532" y="328155"/>
                  </a:lnTo>
                  <a:lnTo>
                    <a:pt x="366014" y="335673"/>
                  </a:lnTo>
                  <a:lnTo>
                    <a:pt x="366014" y="354266"/>
                  </a:lnTo>
                  <a:lnTo>
                    <a:pt x="373532" y="361797"/>
                  </a:lnTo>
                  <a:lnTo>
                    <a:pt x="392112" y="361797"/>
                  </a:lnTo>
                  <a:lnTo>
                    <a:pt x="399669" y="354266"/>
                  </a:lnTo>
                  <a:lnTo>
                    <a:pt x="399669" y="344970"/>
                  </a:lnTo>
                  <a:lnTo>
                    <a:pt x="399669" y="335673"/>
                  </a:lnTo>
                  <a:close/>
                </a:path>
                <a:path w="1384300" h="1551939">
                  <a:moveTo>
                    <a:pt x="399669" y="294665"/>
                  </a:moveTo>
                  <a:lnTo>
                    <a:pt x="392112" y="287121"/>
                  </a:lnTo>
                  <a:lnTo>
                    <a:pt x="373532" y="287121"/>
                  </a:lnTo>
                  <a:lnTo>
                    <a:pt x="366014" y="294665"/>
                  </a:lnTo>
                  <a:lnTo>
                    <a:pt x="366014" y="313270"/>
                  </a:lnTo>
                  <a:lnTo>
                    <a:pt x="373532" y="320789"/>
                  </a:lnTo>
                  <a:lnTo>
                    <a:pt x="392112" y="320789"/>
                  </a:lnTo>
                  <a:lnTo>
                    <a:pt x="399669" y="313270"/>
                  </a:lnTo>
                  <a:lnTo>
                    <a:pt x="399669" y="303949"/>
                  </a:lnTo>
                  <a:lnTo>
                    <a:pt x="399669" y="294665"/>
                  </a:lnTo>
                  <a:close/>
                </a:path>
                <a:path w="1384300" h="1551939">
                  <a:moveTo>
                    <a:pt x="399669" y="212610"/>
                  </a:moveTo>
                  <a:lnTo>
                    <a:pt x="392112" y="205105"/>
                  </a:lnTo>
                  <a:lnTo>
                    <a:pt x="373532" y="205105"/>
                  </a:lnTo>
                  <a:lnTo>
                    <a:pt x="366014" y="212610"/>
                  </a:lnTo>
                  <a:lnTo>
                    <a:pt x="366014" y="231228"/>
                  </a:lnTo>
                  <a:lnTo>
                    <a:pt x="373532" y="238747"/>
                  </a:lnTo>
                  <a:lnTo>
                    <a:pt x="392112" y="238747"/>
                  </a:lnTo>
                  <a:lnTo>
                    <a:pt x="399669" y="231228"/>
                  </a:lnTo>
                  <a:lnTo>
                    <a:pt x="399669" y="221919"/>
                  </a:lnTo>
                  <a:lnTo>
                    <a:pt x="399669" y="212610"/>
                  </a:lnTo>
                  <a:close/>
                </a:path>
                <a:path w="1384300" h="1551939">
                  <a:moveTo>
                    <a:pt x="399669" y="171602"/>
                  </a:moveTo>
                  <a:lnTo>
                    <a:pt x="392112" y="164084"/>
                  </a:lnTo>
                  <a:lnTo>
                    <a:pt x="373532" y="164084"/>
                  </a:lnTo>
                  <a:lnTo>
                    <a:pt x="366014" y="171602"/>
                  </a:lnTo>
                  <a:lnTo>
                    <a:pt x="366014" y="190207"/>
                  </a:lnTo>
                  <a:lnTo>
                    <a:pt x="373532" y="197739"/>
                  </a:lnTo>
                  <a:lnTo>
                    <a:pt x="392112" y="197739"/>
                  </a:lnTo>
                  <a:lnTo>
                    <a:pt x="399669" y="190207"/>
                  </a:lnTo>
                  <a:lnTo>
                    <a:pt x="399669" y="180911"/>
                  </a:lnTo>
                  <a:lnTo>
                    <a:pt x="399669" y="171602"/>
                  </a:lnTo>
                  <a:close/>
                </a:path>
                <a:path w="1384300" h="1551939">
                  <a:moveTo>
                    <a:pt x="399669" y="130594"/>
                  </a:moveTo>
                  <a:lnTo>
                    <a:pt x="392112" y="123063"/>
                  </a:lnTo>
                  <a:lnTo>
                    <a:pt x="373532" y="123063"/>
                  </a:lnTo>
                  <a:lnTo>
                    <a:pt x="366014" y="130594"/>
                  </a:lnTo>
                  <a:lnTo>
                    <a:pt x="366014" y="149174"/>
                  </a:lnTo>
                  <a:lnTo>
                    <a:pt x="373532" y="156718"/>
                  </a:lnTo>
                  <a:lnTo>
                    <a:pt x="392112" y="156718"/>
                  </a:lnTo>
                  <a:lnTo>
                    <a:pt x="399669" y="149174"/>
                  </a:lnTo>
                  <a:lnTo>
                    <a:pt x="399669" y="139877"/>
                  </a:lnTo>
                  <a:lnTo>
                    <a:pt x="399669" y="130594"/>
                  </a:lnTo>
                  <a:close/>
                </a:path>
                <a:path w="1384300" h="1551939">
                  <a:moveTo>
                    <a:pt x="399669" y="89560"/>
                  </a:moveTo>
                  <a:lnTo>
                    <a:pt x="392112" y="82029"/>
                  </a:lnTo>
                  <a:lnTo>
                    <a:pt x="373532" y="82029"/>
                  </a:lnTo>
                  <a:lnTo>
                    <a:pt x="366014" y="89560"/>
                  </a:lnTo>
                  <a:lnTo>
                    <a:pt x="366014" y="108153"/>
                  </a:lnTo>
                  <a:lnTo>
                    <a:pt x="373532" y="115709"/>
                  </a:lnTo>
                  <a:lnTo>
                    <a:pt x="392112" y="115709"/>
                  </a:lnTo>
                  <a:lnTo>
                    <a:pt x="399669" y="108153"/>
                  </a:lnTo>
                  <a:lnTo>
                    <a:pt x="399669" y="98869"/>
                  </a:lnTo>
                  <a:lnTo>
                    <a:pt x="399669" y="89560"/>
                  </a:lnTo>
                  <a:close/>
                </a:path>
                <a:path w="1384300" h="1551939">
                  <a:moveTo>
                    <a:pt x="399669" y="48552"/>
                  </a:moveTo>
                  <a:lnTo>
                    <a:pt x="392112" y="41033"/>
                  </a:lnTo>
                  <a:lnTo>
                    <a:pt x="373532" y="41033"/>
                  </a:lnTo>
                  <a:lnTo>
                    <a:pt x="366014" y="48552"/>
                  </a:lnTo>
                  <a:lnTo>
                    <a:pt x="366014" y="67132"/>
                  </a:lnTo>
                  <a:lnTo>
                    <a:pt x="373532" y="74676"/>
                  </a:lnTo>
                  <a:lnTo>
                    <a:pt x="392112" y="74676"/>
                  </a:lnTo>
                  <a:lnTo>
                    <a:pt x="399669" y="67132"/>
                  </a:lnTo>
                  <a:lnTo>
                    <a:pt x="399669" y="57861"/>
                  </a:lnTo>
                  <a:lnTo>
                    <a:pt x="399669" y="48552"/>
                  </a:lnTo>
                  <a:close/>
                </a:path>
                <a:path w="1384300" h="1551939">
                  <a:moveTo>
                    <a:pt x="440702" y="294665"/>
                  </a:moveTo>
                  <a:lnTo>
                    <a:pt x="433146" y="287121"/>
                  </a:lnTo>
                  <a:lnTo>
                    <a:pt x="414566" y="287121"/>
                  </a:lnTo>
                  <a:lnTo>
                    <a:pt x="407035" y="294665"/>
                  </a:lnTo>
                  <a:lnTo>
                    <a:pt x="407035" y="313270"/>
                  </a:lnTo>
                  <a:lnTo>
                    <a:pt x="414566" y="320789"/>
                  </a:lnTo>
                  <a:lnTo>
                    <a:pt x="433146" y="320789"/>
                  </a:lnTo>
                  <a:lnTo>
                    <a:pt x="440702" y="313270"/>
                  </a:lnTo>
                  <a:lnTo>
                    <a:pt x="440702" y="303949"/>
                  </a:lnTo>
                  <a:lnTo>
                    <a:pt x="440702" y="294665"/>
                  </a:lnTo>
                  <a:close/>
                </a:path>
                <a:path w="1384300" h="1551939">
                  <a:moveTo>
                    <a:pt x="440702" y="253644"/>
                  </a:moveTo>
                  <a:lnTo>
                    <a:pt x="433146" y="246113"/>
                  </a:lnTo>
                  <a:lnTo>
                    <a:pt x="414566" y="246113"/>
                  </a:lnTo>
                  <a:lnTo>
                    <a:pt x="407035" y="253644"/>
                  </a:lnTo>
                  <a:lnTo>
                    <a:pt x="407035" y="272237"/>
                  </a:lnTo>
                  <a:lnTo>
                    <a:pt x="414566" y="279768"/>
                  </a:lnTo>
                  <a:lnTo>
                    <a:pt x="433146" y="279768"/>
                  </a:lnTo>
                  <a:lnTo>
                    <a:pt x="440702" y="272237"/>
                  </a:lnTo>
                  <a:lnTo>
                    <a:pt x="440702" y="262940"/>
                  </a:lnTo>
                  <a:lnTo>
                    <a:pt x="440702" y="253644"/>
                  </a:lnTo>
                  <a:close/>
                </a:path>
                <a:path w="1384300" h="1551939">
                  <a:moveTo>
                    <a:pt x="440702" y="212610"/>
                  </a:moveTo>
                  <a:lnTo>
                    <a:pt x="433146" y="205105"/>
                  </a:lnTo>
                  <a:lnTo>
                    <a:pt x="414566" y="205105"/>
                  </a:lnTo>
                  <a:lnTo>
                    <a:pt x="407035" y="212610"/>
                  </a:lnTo>
                  <a:lnTo>
                    <a:pt x="407035" y="231228"/>
                  </a:lnTo>
                  <a:lnTo>
                    <a:pt x="414566" y="238747"/>
                  </a:lnTo>
                  <a:lnTo>
                    <a:pt x="433146" y="238747"/>
                  </a:lnTo>
                  <a:lnTo>
                    <a:pt x="440702" y="231228"/>
                  </a:lnTo>
                  <a:lnTo>
                    <a:pt x="440702" y="221919"/>
                  </a:lnTo>
                  <a:lnTo>
                    <a:pt x="440702" y="212610"/>
                  </a:lnTo>
                  <a:close/>
                </a:path>
                <a:path w="1384300" h="1551939">
                  <a:moveTo>
                    <a:pt x="440702" y="48552"/>
                  </a:moveTo>
                  <a:lnTo>
                    <a:pt x="433146" y="41033"/>
                  </a:lnTo>
                  <a:lnTo>
                    <a:pt x="414566" y="41033"/>
                  </a:lnTo>
                  <a:lnTo>
                    <a:pt x="407035" y="48552"/>
                  </a:lnTo>
                  <a:lnTo>
                    <a:pt x="407035" y="67132"/>
                  </a:lnTo>
                  <a:lnTo>
                    <a:pt x="414566" y="74676"/>
                  </a:lnTo>
                  <a:lnTo>
                    <a:pt x="433146" y="74676"/>
                  </a:lnTo>
                  <a:lnTo>
                    <a:pt x="440702" y="67132"/>
                  </a:lnTo>
                  <a:lnTo>
                    <a:pt x="440702" y="57861"/>
                  </a:lnTo>
                  <a:lnTo>
                    <a:pt x="440702" y="48552"/>
                  </a:lnTo>
                  <a:close/>
                </a:path>
                <a:path w="1384300" h="1551939">
                  <a:moveTo>
                    <a:pt x="440702" y="7556"/>
                  </a:moveTo>
                  <a:lnTo>
                    <a:pt x="433146" y="0"/>
                  </a:lnTo>
                  <a:lnTo>
                    <a:pt x="414566" y="0"/>
                  </a:lnTo>
                  <a:lnTo>
                    <a:pt x="407035" y="7556"/>
                  </a:lnTo>
                  <a:lnTo>
                    <a:pt x="407035" y="26149"/>
                  </a:lnTo>
                  <a:lnTo>
                    <a:pt x="414566" y="33667"/>
                  </a:lnTo>
                  <a:lnTo>
                    <a:pt x="433146" y="33667"/>
                  </a:lnTo>
                  <a:lnTo>
                    <a:pt x="440702" y="26149"/>
                  </a:lnTo>
                  <a:lnTo>
                    <a:pt x="440702" y="16827"/>
                  </a:lnTo>
                  <a:lnTo>
                    <a:pt x="440702" y="7556"/>
                  </a:lnTo>
                  <a:close/>
                </a:path>
                <a:path w="1384300" h="1551939">
                  <a:moveTo>
                    <a:pt x="481711" y="48552"/>
                  </a:moveTo>
                  <a:lnTo>
                    <a:pt x="474205" y="41033"/>
                  </a:lnTo>
                  <a:lnTo>
                    <a:pt x="455574" y="41033"/>
                  </a:lnTo>
                  <a:lnTo>
                    <a:pt x="448056" y="48552"/>
                  </a:lnTo>
                  <a:lnTo>
                    <a:pt x="448056" y="67132"/>
                  </a:lnTo>
                  <a:lnTo>
                    <a:pt x="455574" y="74676"/>
                  </a:lnTo>
                  <a:lnTo>
                    <a:pt x="474205" y="74676"/>
                  </a:lnTo>
                  <a:lnTo>
                    <a:pt x="481711" y="67132"/>
                  </a:lnTo>
                  <a:lnTo>
                    <a:pt x="481711" y="57861"/>
                  </a:lnTo>
                  <a:lnTo>
                    <a:pt x="481711" y="48552"/>
                  </a:lnTo>
                  <a:close/>
                </a:path>
                <a:path w="1384300" h="1551939">
                  <a:moveTo>
                    <a:pt x="604748" y="1484185"/>
                  </a:moveTo>
                  <a:lnTo>
                    <a:pt x="597217" y="1476667"/>
                  </a:lnTo>
                  <a:lnTo>
                    <a:pt x="578688" y="1476667"/>
                  </a:lnTo>
                  <a:lnTo>
                    <a:pt x="571144" y="1484185"/>
                  </a:lnTo>
                  <a:lnTo>
                    <a:pt x="571144" y="1502765"/>
                  </a:lnTo>
                  <a:lnTo>
                    <a:pt x="578688" y="1510296"/>
                  </a:lnTo>
                  <a:lnTo>
                    <a:pt x="597217" y="1510296"/>
                  </a:lnTo>
                  <a:lnTo>
                    <a:pt x="604748" y="1502765"/>
                  </a:lnTo>
                  <a:lnTo>
                    <a:pt x="604748" y="1493507"/>
                  </a:lnTo>
                  <a:lnTo>
                    <a:pt x="604748" y="1484185"/>
                  </a:lnTo>
                  <a:close/>
                </a:path>
                <a:path w="1384300" h="1551939">
                  <a:moveTo>
                    <a:pt x="645795" y="1525219"/>
                  </a:moveTo>
                  <a:lnTo>
                    <a:pt x="638263" y="1517688"/>
                  </a:lnTo>
                  <a:lnTo>
                    <a:pt x="619696" y="1517688"/>
                  </a:lnTo>
                  <a:lnTo>
                    <a:pt x="612127" y="1525219"/>
                  </a:lnTo>
                  <a:lnTo>
                    <a:pt x="612127" y="1543799"/>
                  </a:lnTo>
                  <a:lnTo>
                    <a:pt x="619696" y="1551343"/>
                  </a:lnTo>
                  <a:lnTo>
                    <a:pt x="638263" y="1551343"/>
                  </a:lnTo>
                  <a:lnTo>
                    <a:pt x="645795" y="1543799"/>
                  </a:lnTo>
                  <a:lnTo>
                    <a:pt x="645795" y="1534528"/>
                  </a:lnTo>
                  <a:lnTo>
                    <a:pt x="645795" y="1525219"/>
                  </a:lnTo>
                  <a:close/>
                </a:path>
                <a:path w="1384300" h="1551939">
                  <a:moveTo>
                    <a:pt x="932929" y="1238072"/>
                  </a:moveTo>
                  <a:lnTo>
                    <a:pt x="925372" y="1230528"/>
                  </a:lnTo>
                  <a:lnTo>
                    <a:pt x="906792" y="1230528"/>
                  </a:lnTo>
                  <a:lnTo>
                    <a:pt x="899274" y="1238072"/>
                  </a:lnTo>
                  <a:lnTo>
                    <a:pt x="899274" y="1256665"/>
                  </a:lnTo>
                  <a:lnTo>
                    <a:pt x="906792" y="1264196"/>
                  </a:lnTo>
                  <a:lnTo>
                    <a:pt x="925372" y="1264196"/>
                  </a:lnTo>
                  <a:lnTo>
                    <a:pt x="932929" y="1256665"/>
                  </a:lnTo>
                  <a:lnTo>
                    <a:pt x="932929" y="1247368"/>
                  </a:lnTo>
                  <a:lnTo>
                    <a:pt x="932929" y="1238072"/>
                  </a:lnTo>
                  <a:close/>
                </a:path>
                <a:path w="1384300" h="1551939">
                  <a:moveTo>
                    <a:pt x="973963" y="1443189"/>
                  </a:moveTo>
                  <a:lnTo>
                    <a:pt x="966393" y="1435646"/>
                  </a:lnTo>
                  <a:lnTo>
                    <a:pt x="947851" y="1435646"/>
                  </a:lnTo>
                  <a:lnTo>
                    <a:pt x="940320" y="1443189"/>
                  </a:lnTo>
                  <a:lnTo>
                    <a:pt x="940320" y="1461770"/>
                  </a:lnTo>
                  <a:lnTo>
                    <a:pt x="947851" y="1469301"/>
                  </a:lnTo>
                  <a:lnTo>
                    <a:pt x="966393" y="1469301"/>
                  </a:lnTo>
                  <a:lnTo>
                    <a:pt x="973963" y="1461770"/>
                  </a:lnTo>
                  <a:lnTo>
                    <a:pt x="973963" y="1452448"/>
                  </a:lnTo>
                  <a:lnTo>
                    <a:pt x="973963" y="1443189"/>
                  </a:lnTo>
                  <a:close/>
                </a:path>
                <a:path w="1384300" h="1551939">
                  <a:moveTo>
                    <a:pt x="973963" y="1238072"/>
                  </a:moveTo>
                  <a:lnTo>
                    <a:pt x="966393" y="1230528"/>
                  </a:lnTo>
                  <a:lnTo>
                    <a:pt x="947851" y="1230528"/>
                  </a:lnTo>
                  <a:lnTo>
                    <a:pt x="940320" y="1238072"/>
                  </a:lnTo>
                  <a:lnTo>
                    <a:pt x="940320" y="1256665"/>
                  </a:lnTo>
                  <a:lnTo>
                    <a:pt x="947851" y="1264196"/>
                  </a:lnTo>
                  <a:lnTo>
                    <a:pt x="966393" y="1264196"/>
                  </a:lnTo>
                  <a:lnTo>
                    <a:pt x="973963" y="1256665"/>
                  </a:lnTo>
                  <a:lnTo>
                    <a:pt x="973963" y="1247368"/>
                  </a:lnTo>
                  <a:lnTo>
                    <a:pt x="973963" y="1238072"/>
                  </a:lnTo>
                  <a:close/>
                </a:path>
                <a:path w="1384300" h="1551939">
                  <a:moveTo>
                    <a:pt x="1014971" y="1484185"/>
                  </a:moveTo>
                  <a:lnTo>
                    <a:pt x="1007440" y="1476667"/>
                  </a:lnTo>
                  <a:lnTo>
                    <a:pt x="988860" y="1476667"/>
                  </a:lnTo>
                  <a:lnTo>
                    <a:pt x="981329" y="1484185"/>
                  </a:lnTo>
                  <a:lnTo>
                    <a:pt x="981329" y="1502765"/>
                  </a:lnTo>
                  <a:lnTo>
                    <a:pt x="988860" y="1510296"/>
                  </a:lnTo>
                  <a:lnTo>
                    <a:pt x="1007440" y="1510296"/>
                  </a:lnTo>
                  <a:lnTo>
                    <a:pt x="1014971" y="1502765"/>
                  </a:lnTo>
                  <a:lnTo>
                    <a:pt x="1014971" y="1493507"/>
                  </a:lnTo>
                  <a:lnTo>
                    <a:pt x="1014971" y="1484185"/>
                  </a:lnTo>
                  <a:close/>
                </a:path>
                <a:path w="1384300" h="1551939">
                  <a:moveTo>
                    <a:pt x="1014971" y="1443189"/>
                  </a:moveTo>
                  <a:lnTo>
                    <a:pt x="1007440" y="1435646"/>
                  </a:lnTo>
                  <a:lnTo>
                    <a:pt x="988860" y="1435646"/>
                  </a:lnTo>
                  <a:lnTo>
                    <a:pt x="981329" y="1443189"/>
                  </a:lnTo>
                  <a:lnTo>
                    <a:pt x="981329" y="1461770"/>
                  </a:lnTo>
                  <a:lnTo>
                    <a:pt x="988860" y="1469301"/>
                  </a:lnTo>
                  <a:lnTo>
                    <a:pt x="1007440" y="1469301"/>
                  </a:lnTo>
                  <a:lnTo>
                    <a:pt x="1014971" y="1461770"/>
                  </a:lnTo>
                  <a:lnTo>
                    <a:pt x="1014971" y="1452448"/>
                  </a:lnTo>
                  <a:lnTo>
                    <a:pt x="1014971" y="1443189"/>
                  </a:lnTo>
                  <a:close/>
                </a:path>
                <a:path w="1384300" h="1551939">
                  <a:moveTo>
                    <a:pt x="1014971" y="1238072"/>
                  </a:moveTo>
                  <a:lnTo>
                    <a:pt x="1007440" y="1230528"/>
                  </a:lnTo>
                  <a:lnTo>
                    <a:pt x="988860" y="1230528"/>
                  </a:lnTo>
                  <a:lnTo>
                    <a:pt x="981329" y="1238072"/>
                  </a:lnTo>
                  <a:lnTo>
                    <a:pt x="981329" y="1256665"/>
                  </a:lnTo>
                  <a:lnTo>
                    <a:pt x="988860" y="1264196"/>
                  </a:lnTo>
                  <a:lnTo>
                    <a:pt x="1007440" y="1264196"/>
                  </a:lnTo>
                  <a:lnTo>
                    <a:pt x="1014971" y="1256665"/>
                  </a:lnTo>
                  <a:lnTo>
                    <a:pt x="1014971" y="1247368"/>
                  </a:lnTo>
                  <a:lnTo>
                    <a:pt x="1014971" y="1238072"/>
                  </a:lnTo>
                  <a:close/>
                </a:path>
                <a:path w="1384300" h="1551939">
                  <a:moveTo>
                    <a:pt x="1014971" y="1197076"/>
                  </a:moveTo>
                  <a:lnTo>
                    <a:pt x="1007440" y="1189532"/>
                  </a:lnTo>
                  <a:lnTo>
                    <a:pt x="988860" y="1189532"/>
                  </a:lnTo>
                  <a:lnTo>
                    <a:pt x="981329" y="1197076"/>
                  </a:lnTo>
                  <a:lnTo>
                    <a:pt x="981329" y="1215656"/>
                  </a:lnTo>
                  <a:lnTo>
                    <a:pt x="988860" y="1223200"/>
                  </a:lnTo>
                  <a:lnTo>
                    <a:pt x="1007440" y="1223200"/>
                  </a:lnTo>
                  <a:lnTo>
                    <a:pt x="1014971" y="1215656"/>
                  </a:lnTo>
                  <a:lnTo>
                    <a:pt x="1014971" y="1206360"/>
                  </a:lnTo>
                  <a:lnTo>
                    <a:pt x="1014971" y="1197076"/>
                  </a:lnTo>
                  <a:close/>
                </a:path>
                <a:path w="1384300" h="1551939">
                  <a:moveTo>
                    <a:pt x="1055966" y="1484185"/>
                  </a:moveTo>
                  <a:lnTo>
                    <a:pt x="1048486" y="1476667"/>
                  </a:lnTo>
                  <a:lnTo>
                    <a:pt x="1029855" y="1476667"/>
                  </a:lnTo>
                  <a:lnTo>
                    <a:pt x="1022324" y="1484185"/>
                  </a:lnTo>
                  <a:lnTo>
                    <a:pt x="1022324" y="1502765"/>
                  </a:lnTo>
                  <a:lnTo>
                    <a:pt x="1029855" y="1510296"/>
                  </a:lnTo>
                  <a:lnTo>
                    <a:pt x="1048486" y="1510296"/>
                  </a:lnTo>
                  <a:lnTo>
                    <a:pt x="1055966" y="1502765"/>
                  </a:lnTo>
                  <a:lnTo>
                    <a:pt x="1055966" y="1493507"/>
                  </a:lnTo>
                  <a:lnTo>
                    <a:pt x="1055966" y="1484185"/>
                  </a:lnTo>
                  <a:close/>
                </a:path>
                <a:path w="1384300" h="1551939">
                  <a:moveTo>
                    <a:pt x="1055966" y="1443189"/>
                  </a:moveTo>
                  <a:lnTo>
                    <a:pt x="1048486" y="1435646"/>
                  </a:lnTo>
                  <a:lnTo>
                    <a:pt x="1029855" y="1435646"/>
                  </a:lnTo>
                  <a:lnTo>
                    <a:pt x="1022324" y="1443189"/>
                  </a:lnTo>
                  <a:lnTo>
                    <a:pt x="1022324" y="1461770"/>
                  </a:lnTo>
                  <a:lnTo>
                    <a:pt x="1029855" y="1469301"/>
                  </a:lnTo>
                  <a:lnTo>
                    <a:pt x="1048486" y="1469301"/>
                  </a:lnTo>
                  <a:lnTo>
                    <a:pt x="1055966" y="1461770"/>
                  </a:lnTo>
                  <a:lnTo>
                    <a:pt x="1055966" y="1452448"/>
                  </a:lnTo>
                  <a:lnTo>
                    <a:pt x="1055966" y="1443189"/>
                  </a:lnTo>
                  <a:close/>
                </a:path>
                <a:path w="1384300" h="1551939">
                  <a:moveTo>
                    <a:pt x="1055966" y="1238072"/>
                  </a:moveTo>
                  <a:lnTo>
                    <a:pt x="1048486" y="1230528"/>
                  </a:lnTo>
                  <a:lnTo>
                    <a:pt x="1029855" y="1230528"/>
                  </a:lnTo>
                  <a:lnTo>
                    <a:pt x="1022324" y="1238072"/>
                  </a:lnTo>
                  <a:lnTo>
                    <a:pt x="1022324" y="1256665"/>
                  </a:lnTo>
                  <a:lnTo>
                    <a:pt x="1029855" y="1264196"/>
                  </a:lnTo>
                  <a:lnTo>
                    <a:pt x="1048486" y="1264196"/>
                  </a:lnTo>
                  <a:lnTo>
                    <a:pt x="1055966" y="1256665"/>
                  </a:lnTo>
                  <a:lnTo>
                    <a:pt x="1055966" y="1247368"/>
                  </a:lnTo>
                  <a:lnTo>
                    <a:pt x="1055966" y="1238072"/>
                  </a:lnTo>
                  <a:close/>
                </a:path>
                <a:path w="1384300" h="1551939">
                  <a:moveTo>
                    <a:pt x="1055966" y="1197076"/>
                  </a:moveTo>
                  <a:lnTo>
                    <a:pt x="1048486" y="1189532"/>
                  </a:lnTo>
                  <a:lnTo>
                    <a:pt x="1029855" y="1189532"/>
                  </a:lnTo>
                  <a:lnTo>
                    <a:pt x="1022324" y="1197076"/>
                  </a:lnTo>
                  <a:lnTo>
                    <a:pt x="1022324" y="1215656"/>
                  </a:lnTo>
                  <a:lnTo>
                    <a:pt x="1029855" y="1223200"/>
                  </a:lnTo>
                  <a:lnTo>
                    <a:pt x="1048486" y="1223200"/>
                  </a:lnTo>
                  <a:lnTo>
                    <a:pt x="1055966" y="1215656"/>
                  </a:lnTo>
                  <a:lnTo>
                    <a:pt x="1055966" y="1206360"/>
                  </a:lnTo>
                  <a:lnTo>
                    <a:pt x="1055966" y="1197076"/>
                  </a:lnTo>
                  <a:close/>
                </a:path>
                <a:path w="1384300" h="1551939">
                  <a:moveTo>
                    <a:pt x="1055966" y="1156068"/>
                  </a:moveTo>
                  <a:lnTo>
                    <a:pt x="1048486" y="1148524"/>
                  </a:lnTo>
                  <a:lnTo>
                    <a:pt x="1029855" y="1148524"/>
                  </a:lnTo>
                  <a:lnTo>
                    <a:pt x="1022324" y="1156068"/>
                  </a:lnTo>
                  <a:lnTo>
                    <a:pt x="1022324" y="1174648"/>
                  </a:lnTo>
                  <a:lnTo>
                    <a:pt x="1029855" y="1182192"/>
                  </a:lnTo>
                  <a:lnTo>
                    <a:pt x="1048486" y="1182192"/>
                  </a:lnTo>
                  <a:lnTo>
                    <a:pt x="1055966" y="1174648"/>
                  </a:lnTo>
                  <a:lnTo>
                    <a:pt x="1055966" y="1165352"/>
                  </a:lnTo>
                  <a:lnTo>
                    <a:pt x="1055966" y="1156068"/>
                  </a:lnTo>
                  <a:close/>
                </a:path>
                <a:path w="1384300" h="1551939">
                  <a:moveTo>
                    <a:pt x="1055966" y="1115009"/>
                  </a:moveTo>
                  <a:lnTo>
                    <a:pt x="1048486" y="1107503"/>
                  </a:lnTo>
                  <a:lnTo>
                    <a:pt x="1029855" y="1107503"/>
                  </a:lnTo>
                  <a:lnTo>
                    <a:pt x="1022324" y="1115009"/>
                  </a:lnTo>
                  <a:lnTo>
                    <a:pt x="1022324" y="1133627"/>
                  </a:lnTo>
                  <a:lnTo>
                    <a:pt x="1029855" y="1141133"/>
                  </a:lnTo>
                  <a:lnTo>
                    <a:pt x="1048486" y="1141133"/>
                  </a:lnTo>
                  <a:lnTo>
                    <a:pt x="1055966" y="1133627"/>
                  </a:lnTo>
                  <a:lnTo>
                    <a:pt x="1055966" y="1124331"/>
                  </a:lnTo>
                  <a:lnTo>
                    <a:pt x="1055966" y="1115009"/>
                  </a:lnTo>
                  <a:close/>
                </a:path>
                <a:path w="1384300" h="1551939">
                  <a:moveTo>
                    <a:pt x="1055966" y="1074013"/>
                  </a:moveTo>
                  <a:lnTo>
                    <a:pt x="1048486" y="1066482"/>
                  </a:lnTo>
                  <a:lnTo>
                    <a:pt x="1029855" y="1066482"/>
                  </a:lnTo>
                  <a:lnTo>
                    <a:pt x="1022324" y="1074013"/>
                  </a:lnTo>
                  <a:lnTo>
                    <a:pt x="1022324" y="1092631"/>
                  </a:lnTo>
                  <a:lnTo>
                    <a:pt x="1029855" y="1100137"/>
                  </a:lnTo>
                  <a:lnTo>
                    <a:pt x="1048486" y="1100137"/>
                  </a:lnTo>
                  <a:lnTo>
                    <a:pt x="1055966" y="1092631"/>
                  </a:lnTo>
                  <a:lnTo>
                    <a:pt x="1055966" y="1083310"/>
                  </a:lnTo>
                  <a:lnTo>
                    <a:pt x="1055966" y="1074013"/>
                  </a:lnTo>
                  <a:close/>
                </a:path>
                <a:path w="1384300" h="1551939">
                  <a:moveTo>
                    <a:pt x="1055966" y="1033005"/>
                  </a:moveTo>
                  <a:lnTo>
                    <a:pt x="1048486" y="1025461"/>
                  </a:lnTo>
                  <a:lnTo>
                    <a:pt x="1029855" y="1025461"/>
                  </a:lnTo>
                  <a:lnTo>
                    <a:pt x="1022324" y="1033005"/>
                  </a:lnTo>
                  <a:lnTo>
                    <a:pt x="1022324" y="1051572"/>
                  </a:lnTo>
                  <a:lnTo>
                    <a:pt x="1029855" y="1059141"/>
                  </a:lnTo>
                  <a:lnTo>
                    <a:pt x="1048486" y="1059141"/>
                  </a:lnTo>
                  <a:lnTo>
                    <a:pt x="1055966" y="1051572"/>
                  </a:lnTo>
                  <a:lnTo>
                    <a:pt x="1055966" y="1042301"/>
                  </a:lnTo>
                  <a:lnTo>
                    <a:pt x="1055966" y="1033005"/>
                  </a:lnTo>
                  <a:close/>
                </a:path>
                <a:path w="1384300" h="1551939">
                  <a:moveTo>
                    <a:pt x="1096975" y="1197076"/>
                  </a:moveTo>
                  <a:lnTo>
                    <a:pt x="1089494" y="1189532"/>
                  </a:lnTo>
                  <a:lnTo>
                    <a:pt x="1070876" y="1189532"/>
                  </a:lnTo>
                  <a:lnTo>
                    <a:pt x="1063320" y="1197076"/>
                  </a:lnTo>
                  <a:lnTo>
                    <a:pt x="1063320" y="1215656"/>
                  </a:lnTo>
                  <a:lnTo>
                    <a:pt x="1070876" y="1223200"/>
                  </a:lnTo>
                  <a:lnTo>
                    <a:pt x="1089494" y="1223200"/>
                  </a:lnTo>
                  <a:lnTo>
                    <a:pt x="1096975" y="1215656"/>
                  </a:lnTo>
                  <a:lnTo>
                    <a:pt x="1096975" y="1206360"/>
                  </a:lnTo>
                  <a:lnTo>
                    <a:pt x="1096975" y="1197076"/>
                  </a:lnTo>
                  <a:close/>
                </a:path>
                <a:path w="1384300" h="1551939">
                  <a:moveTo>
                    <a:pt x="1096975" y="1156068"/>
                  </a:moveTo>
                  <a:lnTo>
                    <a:pt x="1089494" y="1148524"/>
                  </a:lnTo>
                  <a:lnTo>
                    <a:pt x="1070876" y="1148524"/>
                  </a:lnTo>
                  <a:lnTo>
                    <a:pt x="1063320" y="1156068"/>
                  </a:lnTo>
                  <a:lnTo>
                    <a:pt x="1063320" y="1174648"/>
                  </a:lnTo>
                  <a:lnTo>
                    <a:pt x="1070876" y="1182192"/>
                  </a:lnTo>
                  <a:lnTo>
                    <a:pt x="1089494" y="1182192"/>
                  </a:lnTo>
                  <a:lnTo>
                    <a:pt x="1096975" y="1174648"/>
                  </a:lnTo>
                  <a:lnTo>
                    <a:pt x="1096975" y="1165352"/>
                  </a:lnTo>
                  <a:lnTo>
                    <a:pt x="1096975" y="1156068"/>
                  </a:lnTo>
                  <a:close/>
                </a:path>
                <a:path w="1384300" h="1551939">
                  <a:moveTo>
                    <a:pt x="1096975" y="1115009"/>
                  </a:moveTo>
                  <a:lnTo>
                    <a:pt x="1089494" y="1107503"/>
                  </a:lnTo>
                  <a:lnTo>
                    <a:pt x="1070876" y="1107503"/>
                  </a:lnTo>
                  <a:lnTo>
                    <a:pt x="1063320" y="1115009"/>
                  </a:lnTo>
                  <a:lnTo>
                    <a:pt x="1063320" y="1133627"/>
                  </a:lnTo>
                  <a:lnTo>
                    <a:pt x="1070876" y="1141133"/>
                  </a:lnTo>
                  <a:lnTo>
                    <a:pt x="1089494" y="1141133"/>
                  </a:lnTo>
                  <a:lnTo>
                    <a:pt x="1096975" y="1133627"/>
                  </a:lnTo>
                  <a:lnTo>
                    <a:pt x="1096975" y="1124331"/>
                  </a:lnTo>
                  <a:lnTo>
                    <a:pt x="1096975" y="1115009"/>
                  </a:lnTo>
                  <a:close/>
                </a:path>
                <a:path w="1384300" h="1551939">
                  <a:moveTo>
                    <a:pt x="1096975" y="1074013"/>
                  </a:moveTo>
                  <a:lnTo>
                    <a:pt x="1089494" y="1066482"/>
                  </a:lnTo>
                  <a:lnTo>
                    <a:pt x="1070876" y="1066482"/>
                  </a:lnTo>
                  <a:lnTo>
                    <a:pt x="1063320" y="1074013"/>
                  </a:lnTo>
                  <a:lnTo>
                    <a:pt x="1063320" y="1092631"/>
                  </a:lnTo>
                  <a:lnTo>
                    <a:pt x="1070876" y="1100137"/>
                  </a:lnTo>
                  <a:lnTo>
                    <a:pt x="1089494" y="1100137"/>
                  </a:lnTo>
                  <a:lnTo>
                    <a:pt x="1096975" y="1092631"/>
                  </a:lnTo>
                  <a:lnTo>
                    <a:pt x="1096975" y="1083310"/>
                  </a:lnTo>
                  <a:lnTo>
                    <a:pt x="1096975" y="1074013"/>
                  </a:lnTo>
                  <a:close/>
                </a:path>
                <a:path w="1384300" h="1551939">
                  <a:moveTo>
                    <a:pt x="1138034" y="1279093"/>
                  </a:moveTo>
                  <a:lnTo>
                    <a:pt x="1130503" y="1271587"/>
                  </a:lnTo>
                  <a:lnTo>
                    <a:pt x="1111923" y="1271587"/>
                  </a:lnTo>
                  <a:lnTo>
                    <a:pt x="1104366" y="1279093"/>
                  </a:lnTo>
                  <a:lnTo>
                    <a:pt x="1104366" y="1297711"/>
                  </a:lnTo>
                  <a:lnTo>
                    <a:pt x="1111923" y="1305217"/>
                  </a:lnTo>
                  <a:lnTo>
                    <a:pt x="1130503" y="1305217"/>
                  </a:lnTo>
                  <a:lnTo>
                    <a:pt x="1138034" y="1297711"/>
                  </a:lnTo>
                  <a:lnTo>
                    <a:pt x="1138034" y="1288376"/>
                  </a:lnTo>
                  <a:lnTo>
                    <a:pt x="1138034" y="1279093"/>
                  </a:lnTo>
                  <a:close/>
                </a:path>
                <a:path w="1384300" h="1551939">
                  <a:moveTo>
                    <a:pt x="1138034" y="1197076"/>
                  </a:moveTo>
                  <a:lnTo>
                    <a:pt x="1130503" y="1189532"/>
                  </a:lnTo>
                  <a:lnTo>
                    <a:pt x="1111923" y="1189532"/>
                  </a:lnTo>
                  <a:lnTo>
                    <a:pt x="1104366" y="1197076"/>
                  </a:lnTo>
                  <a:lnTo>
                    <a:pt x="1104366" y="1215656"/>
                  </a:lnTo>
                  <a:lnTo>
                    <a:pt x="1111923" y="1223200"/>
                  </a:lnTo>
                  <a:lnTo>
                    <a:pt x="1130503" y="1223200"/>
                  </a:lnTo>
                  <a:lnTo>
                    <a:pt x="1138034" y="1215656"/>
                  </a:lnTo>
                  <a:lnTo>
                    <a:pt x="1138034" y="1206360"/>
                  </a:lnTo>
                  <a:lnTo>
                    <a:pt x="1138034" y="1197076"/>
                  </a:lnTo>
                  <a:close/>
                </a:path>
                <a:path w="1384300" h="1551939">
                  <a:moveTo>
                    <a:pt x="1138034" y="1156068"/>
                  </a:moveTo>
                  <a:lnTo>
                    <a:pt x="1130503" y="1148524"/>
                  </a:lnTo>
                  <a:lnTo>
                    <a:pt x="1111923" y="1148524"/>
                  </a:lnTo>
                  <a:lnTo>
                    <a:pt x="1104366" y="1156068"/>
                  </a:lnTo>
                  <a:lnTo>
                    <a:pt x="1104366" y="1174648"/>
                  </a:lnTo>
                  <a:lnTo>
                    <a:pt x="1111923" y="1182192"/>
                  </a:lnTo>
                  <a:lnTo>
                    <a:pt x="1130503" y="1182192"/>
                  </a:lnTo>
                  <a:lnTo>
                    <a:pt x="1138034" y="1174648"/>
                  </a:lnTo>
                  <a:lnTo>
                    <a:pt x="1138034" y="1165352"/>
                  </a:lnTo>
                  <a:lnTo>
                    <a:pt x="1138034" y="1156068"/>
                  </a:lnTo>
                  <a:close/>
                </a:path>
                <a:path w="1384300" h="1551939">
                  <a:moveTo>
                    <a:pt x="1179029" y="1033005"/>
                  </a:moveTo>
                  <a:lnTo>
                    <a:pt x="1171498" y="1025461"/>
                  </a:lnTo>
                  <a:lnTo>
                    <a:pt x="1152918" y="1025461"/>
                  </a:lnTo>
                  <a:lnTo>
                    <a:pt x="1145374" y="1033005"/>
                  </a:lnTo>
                  <a:lnTo>
                    <a:pt x="1145374" y="1051572"/>
                  </a:lnTo>
                  <a:lnTo>
                    <a:pt x="1152918" y="1059141"/>
                  </a:lnTo>
                  <a:lnTo>
                    <a:pt x="1171498" y="1059141"/>
                  </a:lnTo>
                  <a:lnTo>
                    <a:pt x="1179029" y="1051572"/>
                  </a:lnTo>
                  <a:lnTo>
                    <a:pt x="1179029" y="1042301"/>
                  </a:lnTo>
                  <a:lnTo>
                    <a:pt x="1179029" y="1033005"/>
                  </a:lnTo>
                  <a:close/>
                </a:path>
                <a:path w="1384300" h="1551939">
                  <a:moveTo>
                    <a:pt x="1261046" y="950963"/>
                  </a:moveTo>
                  <a:lnTo>
                    <a:pt x="1253540" y="943419"/>
                  </a:lnTo>
                  <a:lnTo>
                    <a:pt x="1234960" y="943419"/>
                  </a:lnTo>
                  <a:lnTo>
                    <a:pt x="1227429" y="950963"/>
                  </a:lnTo>
                  <a:lnTo>
                    <a:pt x="1227429" y="969543"/>
                  </a:lnTo>
                  <a:lnTo>
                    <a:pt x="1234960" y="977087"/>
                  </a:lnTo>
                  <a:lnTo>
                    <a:pt x="1253540" y="977087"/>
                  </a:lnTo>
                  <a:lnTo>
                    <a:pt x="1261046" y="969543"/>
                  </a:lnTo>
                  <a:lnTo>
                    <a:pt x="1261046" y="960247"/>
                  </a:lnTo>
                  <a:lnTo>
                    <a:pt x="1261046" y="950963"/>
                  </a:lnTo>
                  <a:close/>
                </a:path>
                <a:path w="1384300" h="1551939">
                  <a:moveTo>
                    <a:pt x="1302092" y="1033005"/>
                  </a:moveTo>
                  <a:lnTo>
                    <a:pt x="1294536" y="1025461"/>
                  </a:lnTo>
                  <a:lnTo>
                    <a:pt x="1275969" y="1025461"/>
                  </a:lnTo>
                  <a:lnTo>
                    <a:pt x="1268437" y="1033005"/>
                  </a:lnTo>
                  <a:lnTo>
                    <a:pt x="1268437" y="1051572"/>
                  </a:lnTo>
                  <a:lnTo>
                    <a:pt x="1275969" y="1059141"/>
                  </a:lnTo>
                  <a:lnTo>
                    <a:pt x="1294536" y="1059141"/>
                  </a:lnTo>
                  <a:lnTo>
                    <a:pt x="1302092" y="1051572"/>
                  </a:lnTo>
                  <a:lnTo>
                    <a:pt x="1302092" y="1042301"/>
                  </a:lnTo>
                  <a:lnTo>
                    <a:pt x="1302092" y="1033005"/>
                  </a:lnTo>
                  <a:close/>
                </a:path>
                <a:path w="1384300" h="1551939">
                  <a:moveTo>
                    <a:pt x="1302092" y="991984"/>
                  </a:moveTo>
                  <a:lnTo>
                    <a:pt x="1294536" y="984440"/>
                  </a:lnTo>
                  <a:lnTo>
                    <a:pt x="1275969" y="984440"/>
                  </a:lnTo>
                  <a:lnTo>
                    <a:pt x="1268437" y="991984"/>
                  </a:lnTo>
                  <a:lnTo>
                    <a:pt x="1268437" y="1010539"/>
                  </a:lnTo>
                  <a:lnTo>
                    <a:pt x="1275969" y="1018108"/>
                  </a:lnTo>
                  <a:lnTo>
                    <a:pt x="1294536" y="1018108"/>
                  </a:lnTo>
                  <a:lnTo>
                    <a:pt x="1302092" y="1010539"/>
                  </a:lnTo>
                  <a:lnTo>
                    <a:pt x="1302092" y="1001280"/>
                  </a:lnTo>
                  <a:lnTo>
                    <a:pt x="1302092" y="991984"/>
                  </a:lnTo>
                  <a:close/>
                </a:path>
                <a:path w="1384300" h="1551939">
                  <a:moveTo>
                    <a:pt x="1384160" y="704850"/>
                  </a:moveTo>
                  <a:lnTo>
                    <a:pt x="1376603" y="697318"/>
                  </a:lnTo>
                  <a:lnTo>
                    <a:pt x="1358023" y="697318"/>
                  </a:lnTo>
                  <a:lnTo>
                    <a:pt x="1350441" y="704850"/>
                  </a:lnTo>
                  <a:lnTo>
                    <a:pt x="1350441" y="723455"/>
                  </a:lnTo>
                  <a:lnTo>
                    <a:pt x="1358023" y="730973"/>
                  </a:lnTo>
                  <a:lnTo>
                    <a:pt x="1376603" y="730973"/>
                  </a:lnTo>
                  <a:lnTo>
                    <a:pt x="1384160" y="723455"/>
                  </a:lnTo>
                  <a:lnTo>
                    <a:pt x="1384160" y="714133"/>
                  </a:lnTo>
                  <a:lnTo>
                    <a:pt x="1384160" y="704850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42938" y="4222000"/>
              <a:ext cx="1387475" cy="361950"/>
            </a:xfrm>
            <a:custGeom>
              <a:avLst/>
              <a:gdLst/>
              <a:ahLst/>
              <a:cxnLst/>
              <a:rect l="l" t="t" r="r" b="b"/>
              <a:pathLst>
                <a:path w="1387475" h="361950">
                  <a:moveTo>
                    <a:pt x="33667" y="7531"/>
                  </a:moveTo>
                  <a:lnTo>
                    <a:pt x="26162" y="0"/>
                  </a:lnTo>
                  <a:lnTo>
                    <a:pt x="7569" y="0"/>
                  </a:lnTo>
                  <a:lnTo>
                    <a:pt x="0" y="7531"/>
                  </a:lnTo>
                  <a:lnTo>
                    <a:pt x="0" y="26123"/>
                  </a:lnTo>
                  <a:lnTo>
                    <a:pt x="7569" y="33655"/>
                  </a:lnTo>
                  <a:lnTo>
                    <a:pt x="26162" y="33655"/>
                  </a:lnTo>
                  <a:lnTo>
                    <a:pt x="33667" y="26123"/>
                  </a:lnTo>
                  <a:lnTo>
                    <a:pt x="33667" y="16840"/>
                  </a:lnTo>
                  <a:lnTo>
                    <a:pt x="33667" y="7531"/>
                  </a:lnTo>
                  <a:close/>
                </a:path>
                <a:path w="1387475" h="361950">
                  <a:moveTo>
                    <a:pt x="74701" y="48552"/>
                  </a:moveTo>
                  <a:lnTo>
                    <a:pt x="67170" y="41033"/>
                  </a:lnTo>
                  <a:lnTo>
                    <a:pt x="48590" y="41033"/>
                  </a:lnTo>
                  <a:lnTo>
                    <a:pt x="41008" y="48552"/>
                  </a:lnTo>
                  <a:lnTo>
                    <a:pt x="41008" y="67157"/>
                  </a:lnTo>
                  <a:lnTo>
                    <a:pt x="48590" y="74676"/>
                  </a:lnTo>
                  <a:lnTo>
                    <a:pt x="67170" y="74676"/>
                  </a:lnTo>
                  <a:lnTo>
                    <a:pt x="74701" y="67157"/>
                  </a:lnTo>
                  <a:lnTo>
                    <a:pt x="74701" y="57835"/>
                  </a:lnTo>
                  <a:lnTo>
                    <a:pt x="74701" y="48552"/>
                  </a:lnTo>
                  <a:close/>
                </a:path>
                <a:path w="1387475" h="361950">
                  <a:moveTo>
                    <a:pt x="115709" y="48552"/>
                  </a:moveTo>
                  <a:lnTo>
                    <a:pt x="108178" y="41033"/>
                  </a:lnTo>
                  <a:lnTo>
                    <a:pt x="89573" y="41033"/>
                  </a:lnTo>
                  <a:lnTo>
                    <a:pt x="82067" y="48552"/>
                  </a:lnTo>
                  <a:lnTo>
                    <a:pt x="82067" y="67157"/>
                  </a:lnTo>
                  <a:lnTo>
                    <a:pt x="89573" y="74676"/>
                  </a:lnTo>
                  <a:lnTo>
                    <a:pt x="108178" y="74676"/>
                  </a:lnTo>
                  <a:lnTo>
                    <a:pt x="115709" y="67157"/>
                  </a:lnTo>
                  <a:lnTo>
                    <a:pt x="115709" y="57835"/>
                  </a:lnTo>
                  <a:lnTo>
                    <a:pt x="115709" y="48552"/>
                  </a:lnTo>
                  <a:close/>
                </a:path>
                <a:path w="1387475" h="361950">
                  <a:moveTo>
                    <a:pt x="197764" y="89560"/>
                  </a:moveTo>
                  <a:lnTo>
                    <a:pt x="190207" y="82042"/>
                  </a:lnTo>
                  <a:lnTo>
                    <a:pt x="171627" y="82042"/>
                  </a:lnTo>
                  <a:lnTo>
                    <a:pt x="164096" y="89560"/>
                  </a:lnTo>
                  <a:lnTo>
                    <a:pt x="164096" y="108165"/>
                  </a:lnTo>
                  <a:lnTo>
                    <a:pt x="171627" y="115697"/>
                  </a:lnTo>
                  <a:lnTo>
                    <a:pt x="190207" y="115697"/>
                  </a:lnTo>
                  <a:lnTo>
                    <a:pt x="197764" y="108165"/>
                  </a:lnTo>
                  <a:lnTo>
                    <a:pt x="197764" y="98869"/>
                  </a:lnTo>
                  <a:lnTo>
                    <a:pt x="197764" y="89560"/>
                  </a:lnTo>
                  <a:close/>
                </a:path>
                <a:path w="1387475" h="361950">
                  <a:moveTo>
                    <a:pt x="238772" y="253644"/>
                  </a:moveTo>
                  <a:lnTo>
                    <a:pt x="231267" y="246126"/>
                  </a:lnTo>
                  <a:lnTo>
                    <a:pt x="212636" y="246126"/>
                  </a:lnTo>
                  <a:lnTo>
                    <a:pt x="205117" y="253644"/>
                  </a:lnTo>
                  <a:lnTo>
                    <a:pt x="205117" y="272224"/>
                  </a:lnTo>
                  <a:lnTo>
                    <a:pt x="212636" y="279768"/>
                  </a:lnTo>
                  <a:lnTo>
                    <a:pt x="231267" y="279768"/>
                  </a:lnTo>
                  <a:lnTo>
                    <a:pt x="238772" y="272224"/>
                  </a:lnTo>
                  <a:lnTo>
                    <a:pt x="238772" y="262953"/>
                  </a:lnTo>
                  <a:lnTo>
                    <a:pt x="238772" y="253644"/>
                  </a:lnTo>
                  <a:close/>
                </a:path>
                <a:path w="1387475" h="361950">
                  <a:moveTo>
                    <a:pt x="238772" y="212648"/>
                  </a:moveTo>
                  <a:lnTo>
                    <a:pt x="231267" y="205092"/>
                  </a:lnTo>
                  <a:lnTo>
                    <a:pt x="212636" y="205092"/>
                  </a:lnTo>
                  <a:lnTo>
                    <a:pt x="205117" y="212648"/>
                  </a:lnTo>
                  <a:lnTo>
                    <a:pt x="205117" y="231241"/>
                  </a:lnTo>
                  <a:lnTo>
                    <a:pt x="212636" y="238760"/>
                  </a:lnTo>
                  <a:lnTo>
                    <a:pt x="231267" y="238760"/>
                  </a:lnTo>
                  <a:lnTo>
                    <a:pt x="238772" y="231241"/>
                  </a:lnTo>
                  <a:lnTo>
                    <a:pt x="238772" y="221919"/>
                  </a:lnTo>
                  <a:lnTo>
                    <a:pt x="238772" y="212648"/>
                  </a:lnTo>
                  <a:close/>
                </a:path>
                <a:path w="1387475" h="361950">
                  <a:moveTo>
                    <a:pt x="238772" y="171615"/>
                  </a:moveTo>
                  <a:lnTo>
                    <a:pt x="231267" y="164071"/>
                  </a:lnTo>
                  <a:lnTo>
                    <a:pt x="212636" y="164071"/>
                  </a:lnTo>
                  <a:lnTo>
                    <a:pt x="205117" y="171615"/>
                  </a:lnTo>
                  <a:lnTo>
                    <a:pt x="205117" y="190195"/>
                  </a:lnTo>
                  <a:lnTo>
                    <a:pt x="212636" y="197726"/>
                  </a:lnTo>
                  <a:lnTo>
                    <a:pt x="231267" y="197726"/>
                  </a:lnTo>
                  <a:lnTo>
                    <a:pt x="238772" y="190195"/>
                  </a:lnTo>
                  <a:lnTo>
                    <a:pt x="238772" y="180911"/>
                  </a:lnTo>
                  <a:lnTo>
                    <a:pt x="238772" y="171615"/>
                  </a:lnTo>
                  <a:close/>
                </a:path>
                <a:path w="1387475" h="361950">
                  <a:moveTo>
                    <a:pt x="238772" y="130594"/>
                  </a:moveTo>
                  <a:lnTo>
                    <a:pt x="231267" y="123050"/>
                  </a:lnTo>
                  <a:lnTo>
                    <a:pt x="212636" y="123050"/>
                  </a:lnTo>
                  <a:lnTo>
                    <a:pt x="205117" y="130594"/>
                  </a:lnTo>
                  <a:lnTo>
                    <a:pt x="205117" y="149199"/>
                  </a:lnTo>
                  <a:lnTo>
                    <a:pt x="212636" y="156718"/>
                  </a:lnTo>
                  <a:lnTo>
                    <a:pt x="231267" y="156718"/>
                  </a:lnTo>
                  <a:lnTo>
                    <a:pt x="238772" y="149199"/>
                  </a:lnTo>
                  <a:lnTo>
                    <a:pt x="238772" y="139877"/>
                  </a:lnTo>
                  <a:lnTo>
                    <a:pt x="238772" y="130594"/>
                  </a:lnTo>
                  <a:close/>
                </a:path>
                <a:path w="1387475" h="361950">
                  <a:moveTo>
                    <a:pt x="279819" y="212648"/>
                  </a:moveTo>
                  <a:lnTo>
                    <a:pt x="272262" y="205092"/>
                  </a:lnTo>
                  <a:lnTo>
                    <a:pt x="253682" y="205092"/>
                  </a:lnTo>
                  <a:lnTo>
                    <a:pt x="246164" y="212648"/>
                  </a:lnTo>
                  <a:lnTo>
                    <a:pt x="246164" y="231241"/>
                  </a:lnTo>
                  <a:lnTo>
                    <a:pt x="253682" y="238760"/>
                  </a:lnTo>
                  <a:lnTo>
                    <a:pt x="272262" y="238760"/>
                  </a:lnTo>
                  <a:lnTo>
                    <a:pt x="279819" y="231241"/>
                  </a:lnTo>
                  <a:lnTo>
                    <a:pt x="279819" y="221919"/>
                  </a:lnTo>
                  <a:lnTo>
                    <a:pt x="279819" y="212648"/>
                  </a:lnTo>
                  <a:close/>
                </a:path>
                <a:path w="1387475" h="361950">
                  <a:moveTo>
                    <a:pt x="279819" y="171615"/>
                  </a:moveTo>
                  <a:lnTo>
                    <a:pt x="272262" y="164071"/>
                  </a:lnTo>
                  <a:lnTo>
                    <a:pt x="253682" y="164071"/>
                  </a:lnTo>
                  <a:lnTo>
                    <a:pt x="246164" y="171615"/>
                  </a:lnTo>
                  <a:lnTo>
                    <a:pt x="246164" y="190195"/>
                  </a:lnTo>
                  <a:lnTo>
                    <a:pt x="253682" y="197726"/>
                  </a:lnTo>
                  <a:lnTo>
                    <a:pt x="272262" y="197726"/>
                  </a:lnTo>
                  <a:lnTo>
                    <a:pt x="279819" y="190195"/>
                  </a:lnTo>
                  <a:lnTo>
                    <a:pt x="279819" y="180911"/>
                  </a:lnTo>
                  <a:lnTo>
                    <a:pt x="279819" y="171615"/>
                  </a:lnTo>
                  <a:close/>
                </a:path>
                <a:path w="1387475" h="361950">
                  <a:moveTo>
                    <a:pt x="320802" y="335686"/>
                  </a:moveTo>
                  <a:lnTo>
                    <a:pt x="313270" y="328155"/>
                  </a:lnTo>
                  <a:lnTo>
                    <a:pt x="294690" y="328155"/>
                  </a:lnTo>
                  <a:lnTo>
                    <a:pt x="287197" y="335686"/>
                  </a:lnTo>
                  <a:lnTo>
                    <a:pt x="287197" y="354266"/>
                  </a:lnTo>
                  <a:lnTo>
                    <a:pt x="294690" y="361810"/>
                  </a:lnTo>
                  <a:lnTo>
                    <a:pt x="313270" y="361810"/>
                  </a:lnTo>
                  <a:lnTo>
                    <a:pt x="320802" y="354266"/>
                  </a:lnTo>
                  <a:lnTo>
                    <a:pt x="320802" y="344970"/>
                  </a:lnTo>
                  <a:lnTo>
                    <a:pt x="320802" y="335686"/>
                  </a:lnTo>
                  <a:close/>
                </a:path>
                <a:path w="1387475" h="361950">
                  <a:moveTo>
                    <a:pt x="320802" y="294652"/>
                  </a:moveTo>
                  <a:lnTo>
                    <a:pt x="313270" y="287121"/>
                  </a:lnTo>
                  <a:lnTo>
                    <a:pt x="294690" y="287121"/>
                  </a:lnTo>
                  <a:lnTo>
                    <a:pt x="287197" y="294652"/>
                  </a:lnTo>
                  <a:lnTo>
                    <a:pt x="287197" y="313245"/>
                  </a:lnTo>
                  <a:lnTo>
                    <a:pt x="294690" y="320802"/>
                  </a:lnTo>
                  <a:lnTo>
                    <a:pt x="313270" y="320802"/>
                  </a:lnTo>
                  <a:lnTo>
                    <a:pt x="320802" y="313245"/>
                  </a:lnTo>
                  <a:lnTo>
                    <a:pt x="320802" y="303961"/>
                  </a:lnTo>
                  <a:lnTo>
                    <a:pt x="320802" y="294652"/>
                  </a:lnTo>
                  <a:close/>
                </a:path>
                <a:path w="1387475" h="361950">
                  <a:moveTo>
                    <a:pt x="320802" y="253644"/>
                  </a:moveTo>
                  <a:lnTo>
                    <a:pt x="313270" y="246126"/>
                  </a:lnTo>
                  <a:lnTo>
                    <a:pt x="294690" y="246126"/>
                  </a:lnTo>
                  <a:lnTo>
                    <a:pt x="287197" y="253644"/>
                  </a:lnTo>
                  <a:lnTo>
                    <a:pt x="287197" y="272224"/>
                  </a:lnTo>
                  <a:lnTo>
                    <a:pt x="294690" y="279768"/>
                  </a:lnTo>
                  <a:lnTo>
                    <a:pt x="313270" y="279768"/>
                  </a:lnTo>
                  <a:lnTo>
                    <a:pt x="320802" y="272224"/>
                  </a:lnTo>
                  <a:lnTo>
                    <a:pt x="320802" y="262953"/>
                  </a:lnTo>
                  <a:lnTo>
                    <a:pt x="320802" y="253644"/>
                  </a:lnTo>
                  <a:close/>
                </a:path>
                <a:path w="1387475" h="361950">
                  <a:moveTo>
                    <a:pt x="320802" y="212648"/>
                  </a:moveTo>
                  <a:lnTo>
                    <a:pt x="313270" y="205092"/>
                  </a:lnTo>
                  <a:lnTo>
                    <a:pt x="294690" y="205092"/>
                  </a:lnTo>
                  <a:lnTo>
                    <a:pt x="287197" y="212648"/>
                  </a:lnTo>
                  <a:lnTo>
                    <a:pt x="287197" y="231241"/>
                  </a:lnTo>
                  <a:lnTo>
                    <a:pt x="294690" y="238760"/>
                  </a:lnTo>
                  <a:lnTo>
                    <a:pt x="313270" y="238760"/>
                  </a:lnTo>
                  <a:lnTo>
                    <a:pt x="320802" y="231241"/>
                  </a:lnTo>
                  <a:lnTo>
                    <a:pt x="320802" y="221919"/>
                  </a:lnTo>
                  <a:lnTo>
                    <a:pt x="320802" y="212648"/>
                  </a:lnTo>
                  <a:close/>
                </a:path>
                <a:path w="1387475" h="361950">
                  <a:moveTo>
                    <a:pt x="320802" y="171615"/>
                  </a:moveTo>
                  <a:lnTo>
                    <a:pt x="313270" y="164071"/>
                  </a:lnTo>
                  <a:lnTo>
                    <a:pt x="294690" y="164071"/>
                  </a:lnTo>
                  <a:lnTo>
                    <a:pt x="287197" y="171615"/>
                  </a:lnTo>
                  <a:lnTo>
                    <a:pt x="287197" y="190195"/>
                  </a:lnTo>
                  <a:lnTo>
                    <a:pt x="294690" y="197726"/>
                  </a:lnTo>
                  <a:lnTo>
                    <a:pt x="313270" y="197726"/>
                  </a:lnTo>
                  <a:lnTo>
                    <a:pt x="320802" y="190195"/>
                  </a:lnTo>
                  <a:lnTo>
                    <a:pt x="320802" y="180911"/>
                  </a:lnTo>
                  <a:lnTo>
                    <a:pt x="320802" y="171615"/>
                  </a:lnTo>
                  <a:close/>
                </a:path>
                <a:path w="1387475" h="361950">
                  <a:moveTo>
                    <a:pt x="320802" y="130594"/>
                  </a:moveTo>
                  <a:lnTo>
                    <a:pt x="313270" y="123050"/>
                  </a:lnTo>
                  <a:lnTo>
                    <a:pt x="294690" y="123050"/>
                  </a:lnTo>
                  <a:lnTo>
                    <a:pt x="287197" y="130594"/>
                  </a:lnTo>
                  <a:lnTo>
                    <a:pt x="287197" y="149199"/>
                  </a:lnTo>
                  <a:lnTo>
                    <a:pt x="294690" y="156718"/>
                  </a:lnTo>
                  <a:lnTo>
                    <a:pt x="313270" y="156718"/>
                  </a:lnTo>
                  <a:lnTo>
                    <a:pt x="320802" y="149199"/>
                  </a:lnTo>
                  <a:lnTo>
                    <a:pt x="320802" y="139877"/>
                  </a:lnTo>
                  <a:lnTo>
                    <a:pt x="320802" y="130594"/>
                  </a:lnTo>
                  <a:close/>
                </a:path>
                <a:path w="1387475" h="361950">
                  <a:moveTo>
                    <a:pt x="361810" y="335686"/>
                  </a:moveTo>
                  <a:lnTo>
                    <a:pt x="354279" y="328155"/>
                  </a:lnTo>
                  <a:lnTo>
                    <a:pt x="335749" y="328155"/>
                  </a:lnTo>
                  <a:lnTo>
                    <a:pt x="328206" y="335686"/>
                  </a:lnTo>
                  <a:lnTo>
                    <a:pt x="328206" y="354266"/>
                  </a:lnTo>
                  <a:lnTo>
                    <a:pt x="335749" y="361810"/>
                  </a:lnTo>
                  <a:lnTo>
                    <a:pt x="354279" y="361810"/>
                  </a:lnTo>
                  <a:lnTo>
                    <a:pt x="361810" y="354266"/>
                  </a:lnTo>
                  <a:lnTo>
                    <a:pt x="361810" y="344970"/>
                  </a:lnTo>
                  <a:lnTo>
                    <a:pt x="361810" y="335686"/>
                  </a:lnTo>
                  <a:close/>
                </a:path>
                <a:path w="1387475" h="361950">
                  <a:moveTo>
                    <a:pt x="402856" y="335686"/>
                  </a:moveTo>
                  <a:lnTo>
                    <a:pt x="395325" y="328155"/>
                  </a:lnTo>
                  <a:lnTo>
                    <a:pt x="376758" y="328155"/>
                  </a:lnTo>
                  <a:lnTo>
                    <a:pt x="369189" y="335686"/>
                  </a:lnTo>
                  <a:lnTo>
                    <a:pt x="369189" y="354266"/>
                  </a:lnTo>
                  <a:lnTo>
                    <a:pt x="376758" y="361810"/>
                  </a:lnTo>
                  <a:lnTo>
                    <a:pt x="395325" y="361810"/>
                  </a:lnTo>
                  <a:lnTo>
                    <a:pt x="402856" y="354266"/>
                  </a:lnTo>
                  <a:lnTo>
                    <a:pt x="402856" y="344970"/>
                  </a:lnTo>
                  <a:lnTo>
                    <a:pt x="402856" y="335686"/>
                  </a:lnTo>
                  <a:close/>
                </a:path>
                <a:path w="1387475" h="361950">
                  <a:moveTo>
                    <a:pt x="402856" y="294652"/>
                  </a:moveTo>
                  <a:lnTo>
                    <a:pt x="395325" y="287121"/>
                  </a:lnTo>
                  <a:lnTo>
                    <a:pt x="376758" y="287121"/>
                  </a:lnTo>
                  <a:lnTo>
                    <a:pt x="369189" y="294652"/>
                  </a:lnTo>
                  <a:lnTo>
                    <a:pt x="369189" y="313245"/>
                  </a:lnTo>
                  <a:lnTo>
                    <a:pt x="376758" y="320802"/>
                  </a:lnTo>
                  <a:lnTo>
                    <a:pt x="395325" y="320802"/>
                  </a:lnTo>
                  <a:lnTo>
                    <a:pt x="402856" y="313245"/>
                  </a:lnTo>
                  <a:lnTo>
                    <a:pt x="402856" y="303961"/>
                  </a:lnTo>
                  <a:lnTo>
                    <a:pt x="402856" y="294652"/>
                  </a:lnTo>
                  <a:close/>
                </a:path>
                <a:path w="1387475" h="361950">
                  <a:moveTo>
                    <a:pt x="443865" y="294652"/>
                  </a:moveTo>
                  <a:lnTo>
                    <a:pt x="436333" y="287121"/>
                  </a:lnTo>
                  <a:lnTo>
                    <a:pt x="417753" y="287121"/>
                  </a:lnTo>
                  <a:lnTo>
                    <a:pt x="410210" y="294652"/>
                  </a:lnTo>
                  <a:lnTo>
                    <a:pt x="410210" y="313245"/>
                  </a:lnTo>
                  <a:lnTo>
                    <a:pt x="417753" y="320802"/>
                  </a:lnTo>
                  <a:lnTo>
                    <a:pt x="436333" y="320802"/>
                  </a:lnTo>
                  <a:lnTo>
                    <a:pt x="443865" y="313245"/>
                  </a:lnTo>
                  <a:lnTo>
                    <a:pt x="443865" y="303961"/>
                  </a:lnTo>
                  <a:lnTo>
                    <a:pt x="443865" y="294652"/>
                  </a:lnTo>
                  <a:close/>
                </a:path>
                <a:path w="1387475" h="361950">
                  <a:moveTo>
                    <a:pt x="484873" y="294652"/>
                  </a:moveTo>
                  <a:lnTo>
                    <a:pt x="477393" y="287121"/>
                  </a:lnTo>
                  <a:lnTo>
                    <a:pt x="458774" y="287121"/>
                  </a:lnTo>
                  <a:lnTo>
                    <a:pt x="451256" y="294652"/>
                  </a:lnTo>
                  <a:lnTo>
                    <a:pt x="451256" y="313245"/>
                  </a:lnTo>
                  <a:lnTo>
                    <a:pt x="458774" y="320802"/>
                  </a:lnTo>
                  <a:lnTo>
                    <a:pt x="477393" y="320802"/>
                  </a:lnTo>
                  <a:lnTo>
                    <a:pt x="484873" y="313245"/>
                  </a:lnTo>
                  <a:lnTo>
                    <a:pt x="484873" y="303961"/>
                  </a:lnTo>
                  <a:lnTo>
                    <a:pt x="484873" y="294652"/>
                  </a:lnTo>
                  <a:close/>
                </a:path>
                <a:path w="1387475" h="361950">
                  <a:moveTo>
                    <a:pt x="484873" y="253644"/>
                  </a:moveTo>
                  <a:lnTo>
                    <a:pt x="477393" y="246126"/>
                  </a:lnTo>
                  <a:lnTo>
                    <a:pt x="458774" y="246126"/>
                  </a:lnTo>
                  <a:lnTo>
                    <a:pt x="451256" y="253644"/>
                  </a:lnTo>
                  <a:lnTo>
                    <a:pt x="451256" y="272224"/>
                  </a:lnTo>
                  <a:lnTo>
                    <a:pt x="458774" y="279768"/>
                  </a:lnTo>
                  <a:lnTo>
                    <a:pt x="477393" y="279768"/>
                  </a:lnTo>
                  <a:lnTo>
                    <a:pt x="484873" y="272224"/>
                  </a:lnTo>
                  <a:lnTo>
                    <a:pt x="484873" y="262953"/>
                  </a:lnTo>
                  <a:lnTo>
                    <a:pt x="484873" y="253644"/>
                  </a:lnTo>
                  <a:close/>
                </a:path>
                <a:path w="1387475" h="361950">
                  <a:moveTo>
                    <a:pt x="525919" y="294652"/>
                  </a:moveTo>
                  <a:lnTo>
                    <a:pt x="518388" y="287121"/>
                  </a:lnTo>
                  <a:lnTo>
                    <a:pt x="499821" y="287121"/>
                  </a:lnTo>
                  <a:lnTo>
                    <a:pt x="492264" y="294652"/>
                  </a:lnTo>
                  <a:lnTo>
                    <a:pt x="492264" y="313245"/>
                  </a:lnTo>
                  <a:lnTo>
                    <a:pt x="499821" y="320802"/>
                  </a:lnTo>
                  <a:lnTo>
                    <a:pt x="518388" y="320802"/>
                  </a:lnTo>
                  <a:lnTo>
                    <a:pt x="525919" y="313245"/>
                  </a:lnTo>
                  <a:lnTo>
                    <a:pt x="525919" y="303961"/>
                  </a:lnTo>
                  <a:lnTo>
                    <a:pt x="525919" y="294652"/>
                  </a:lnTo>
                  <a:close/>
                </a:path>
                <a:path w="1387475" h="361950">
                  <a:moveTo>
                    <a:pt x="566928" y="294652"/>
                  </a:moveTo>
                  <a:lnTo>
                    <a:pt x="559396" y="287121"/>
                  </a:lnTo>
                  <a:lnTo>
                    <a:pt x="540829" y="287121"/>
                  </a:lnTo>
                  <a:lnTo>
                    <a:pt x="533273" y="294652"/>
                  </a:lnTo>
                  <a:lnTo>
                    <a:pt x="533273" y="313245"/>
                  </a:lnTo>
                  <a:lnTo>
                    <a:pt x="540829" y="320802"/>
                  </a:lnTo>
                  <a:lnTo>
                    <a:pt x="559396" y="320802"/>
                  </a:lnTo>
                  <a:lnTo>
                    <a:pt x="566928" y="313245"/>
                  </a:lnTo>
                  <a:lnTo>
                    <a:pt x="566928" y="303961"/>
                  </a:lnTo>
                  <a:lnTo>
                    <a:pt x="566928" y="294652"/>
                  </a:lnTo>
                  <a:close/>
                </a:path>
                <a:path w="1387475" h="361950">
                  <a:moveTo>
                    <a:pt x="566928" y="253644"/>
                  </a:moveTo>
                  <a:lnTo>
                    <a:pt x="559396" y="246126"/>
                  </a:lnTo>
                  <a:lnTo>
                    <a:pt x="540829" y="246126"/>
                  </a:lnTo>
                  <a:lnTo>
                    <a:pt x="533273" y="253644"/>
                  </a:lnTo>
                  <a:lnTo>
                    <a:pt x="533273" y="272224"/>
                  </a:lnTo>
                  <a:lnTo>
                    <a:pt x="540829" y="279768"/>
                  </a:lnTo>
                  <a:lnTo>
                    <a:pt x="559396" y="279768"/>
                  </a:lnTo>
                  <a:lnTo>
                    <a:pt x="566928" y="272224"/>
                  </a:lnTo>
                  <a:lnTo>
                    <a:pt x="566928" y="262953"/>
                  </a:lnTo>
                  <a:lnTo>
                    <a:pt x="566928" y="253644"/>
                  </a:lnTo>
                  <a:close/>
                </a:path>
                <a:path w="1387475" h="361950">
                  <a:moveTo>
                    <a:pt x="607936" y="294652"/>
                  </a:moveTo>
                  <a:lnTo>
                    <a:pt x="600430" y="287121"/>
                  </a:lnTo>
                  <a:lnTo>
                    <a:pt x="581850" y="287121"/>
                  </a:lnTo>
                  <a:lnTo>
                    <a:pt x="574281" y="294652"/>
                  </a:lnTo>
                  <a:lnTo>
                    <a:pt x="574281" y="313245"/>
                  </a:lnTo>
                  <a:lnTo>
                    <a:pt x="581850" y="320802"/>
                  </a:lnTo>
                  <a:lnTo>
                    <a:pt x="600430" y="320802"/>
                  </a:lnTo>
                  <a:lnTo>
                    <a:pt x="607936" y="313245"/>
                  </a:lnTo>
                  <a:lnTo>
                    <a:pt x="607936" y="303961"/>
                  </a:lnTo>
                  <a:lnTo>
                    <a:pt x="607936" y="294652"/>
                  </a:lnTo>
                  <a:close/>
                </a:path>
                <a:path w="1387475" h="361950">
                  <a:moveTo>
                    <a:pt x="607936" y="253644"/>
                  </a:moveTo>
                  <a:lnTo>
                    <a:pt x="600430" y="246126"/>
                  </a:lnTo>
                  <a:lnTo>
                    <a:pt x="581850" y="246126"/>
                  </a:lnTo>
                  <a:lnTo>
                    <a:pt x="574281" y="253644"/>
                  </a:lnTo>
                  <a:lnTo>
                    <a:pt x="574281" y="272224"/>
                  </a:lnTo>
                  <a:lnTo>
                    <a:pt x="581850" y="279768"/>
                  </a:lnTo>
                  <a:lnTo>
                    <a:pt x="600430" y="279768"/>
                  </a:lnTo>
                  <a:lnTo>
                    <a:pt x="607936" y="272224"/>
                  </a:lnTo>
                  <a:lnTo>
                    <a:pt x="607936" y="262953"/>
                  </a:lnTo>
                  <a:lnTo>
                    <a:pt x="607936" y="253644"/>
                  </a:lnTo>
                  <a:close/>
                </a:path>
                <a:path w="1387475" h="361950">
                  <a:moveTo>
                    <a:pt x="648944" y="335686"/>
                  </a:moveTo>
                  <a:lnTo>
                    <a:pt x="641438" y="328155"/>
                  </a:lnTo>
                  <a:lnTo>
                    <a:pt x="622846" y="328155"/>
                  </a:lnTo>
                  <a:lnTo>
                    <a:pt x="615327" y="335686"/>
                  </a:lnTo>
                  <a:lnTo>
                    <a:pt x="615327" y="354266"/>
                  </a:lnTo>
                  <a:lnTo>
                    <a:pt x="622846" y="361810"/>
                  </a:lnTo>
                  <a:lnTo>
                    <a:pt x="641438" y="361810"/>
                  </a:lnTo>
                  <a:lnTo>
                    <a:pt x="648944" y="354266"/>
                  </a:lnTo>
                  <a:lnTo>
                    <a:pt x="648944" y="344970"/>
                  </a:lnTo>
                  <a:lnTo>
                    <a:pt x="648944" y="335686"/>
                  </a:lnTo>
                  <a:close/>
                </a:path>
                <a:path w="1387475" h="361950">
                  <a:moveTo>
                    <a:pt x="648944" y="294652"/>
                  </a:moveTo>
                  <a:lnTo>
                    <a:pt x="641438" y="287121"/>
                  </a:lnTo>
                  <a:lnTo>
                    <a:pt x="622846" y="287121"/>
                  </a:lnTo>
                  <a:lnTo>
                    <a:pt x="615327" y="294652"/>
                  </a:lnTo>
                  <a:lnTo>
                    <a:pt x="615327" y="313245"/>
                  </a:lnTo>
                  <a:lnTo>
                    <a:pt x="622846" y="320802"/>
                  </a:lnTo>
                  <a:lnTo>
                    <a:pt x="641438" y="320802"/>
                  </a:lnTo>
                  <a:lnTo>
                    <a:pt x="648944" y="313245"/>
                  </a:lnTo>
                  <a:lnTo>
                    <a:pt x="648944" y="303961"/>
                  </a:lnTo>
                  <a:lnTo>
                    <a:pt x="648944" y="294652"/>
                  </a:lnTo>
                  <a:close/>
                </a:path>
                <a:path w="1387475" h="361950">
                  <a:moveTo>
                    <a:pt x="648944" y="89560"/>
                  </a:moveTo>
                  <a:lnTo>
                    <a:pt x="641438" y="82042"/>
                  </a:lnTo>
                  <a:lnTo>
                    <a:pt x="622846" y="82042"/>
                  </a:lnTo>
                  <a:lnTo>
                    <a:pt x="615327" y="89560"/>
                  </a:lnTo>
                  <a:lnTo>
                    <a:pt x="615327" y="108165"/>
                  </a:lnTo>
                  <a:lnTo>
                    <a:pt x="622846" y="115697"/>
                  </a:lnTo>
                  <a:lnTo>
                    <a:pt x="641438" y="115697"/>
                  </a:lnTo>
                  <a:lnTo>
                    <a:pt x="648944" y="108165"/>
                  </a:lnTo>
                  <a:lnTo>
                    <a:pt x="648944" y="98869"/>
                  </a:lnTo>
                  <a:lnTo>
                    <a:pt x="648944" y="89560"/>
                  </a:lnTo>
                  <a:close/>
                </a:path>
                <a:path w="1387475" h="361950">
                  <a:moveTo>
                    <a:pt x="689991" y="335686"/>
                  </a:moveTo>
                  <a:lnTo>
                    <a:pt x="682434" y="328155"/>
                  </a:lnTo>
                  <a:lnTo>
                    <a:pt x="663854" y="328155"/>
                  </a:lnTo>
                  <a:lnTo>
                    <a:pt x="656336" y="335686"/>
                  </a:lnTo>
                  <a:lnTo>
                    <a:pt x="656336" y="354266"/>
                  </a:lnTo>
                  <a:lnTo>
                    <a:pt x="663854" y="361810"/>
                  </a:lnTo>
                  <a:lnTo>
                    <a:pt x="682434" y="361810"/>
                  </a:lnTo>
                  <a:lnTo>
                    <a:pt x="689991" y="354266"/>
                  </a:lnTo>
                  <a:lnTo>
                    <a:pt x="689991" y="344970"/>
                  </a:lnTo>
                  <a:lnTo>
                    <a:pt x="689991" y="335686"/>
                  </a:lnTo>
                  <a:close/>
                </a:path>
                <a:path w="1387475" h="361950">
                  <a:moveTo>
                    <a:pt x="689991" y="89560"/>
                  </a:moveTo>
                  <a:lnTo>
                    <a:pt x="682434" y="82042"/>
                  </a:lnTo>
                  <a:lnTo>
                    <a:pt x="663854" y="82042"/>
                  </a:lnTo>
                  <a:lnTo>
                    <a:pt x="656336" y="89560"/>
                  </a:lnTo>
                  <a:lnTo>
                    <a:pt x="656336" y="108165"/>
                  </a:lnTo>
                  <a:lnTo>
                    <a:pt x="663854" y="115697"/>
                  </a:lnTo>
                  <a:lnTo>
                    <a:pt x="682434" y="115697"/>
                  </a:lnTo>
                  <a:lnTo>
                    <a:pt x="689991" y="108165"/>
                  </a:lnTo>
                  <a:lnTo>
                    <a:pt x="689991" y="98869"/>
                  </a:lnTo>
                  <a:lnTo>
                    <a:pt x="689991" y="89560"/>
                  </a:lnTo>
                  <a:close/>
                </a:path>
                <a:path w="1387475" h="361950">
                  <a:moveTo>
                    <a:pt x="689991" y="48552"/>
                  </a:moveTo>
                  <a:lnTo>
                    <a:pt x="682434" y="41033"/>
                  </a:lnTo>
                  <a:lnTo>
                    <a:pt x="663854" y="41033"/>
                  </a:lnTo>
                  <a:lnTo>
                    <a:pt x="656336" y="48552"/>
                  </a:lnTo>
                  <a:lnTo>
                    <a:pt x="656336" y="67157"/>
                  </a:lnTo>
                  <a:lnTo>
                    <a:pt x="663854" y="74676"/>
                  </a:lnTo>
                  <a:lnTo>
                    <a:pt x="682434" y="74676"/>
                  </a:lnTo>
                  <a:lnTo>
                    <a:pt x="689991" y="67157"/>
                  </a:lnTo>
                  <a:lnTo>
                    <a:pt x="689991" y="57835"/>
                  </a:lnTo>
                  <a:lnTo>
                    <a:pt x="689991" y="48552"/>
                  </a:lnTo>
                  <a:close/>
                </a:path>
                <a:path w="1387475" h="361950">
                  <a:moveTo>
                    <a:pt x="731024" y="335686"/>
                  </a:moveTo>
                  <a:lnTo>
                    <a:pt x="723455" y="328155"/>
                  </a:lnTo>
                  <a:lnTo>
                    <a:pt x="704913" y="328155"/>
                  </a:lnTo>
                  <a:lnTo>
                    <a:pt x="697382" y="335686"/>
                  </a:lnTo>
                  <a:lnTo>
                    <a:pt x="697382" y="354266"/>
                  </a:lnTo>
                  <a:lnTo>
                    <a:pt x="704913" y="361810"/>
                  </a:lnTo>
                  <a:lnTo>
                    <a:pt x="723455" y="361810"/>
                  </a:lnTo>
                  <a:lnTo>
                    <a:pt x="731024" y="354266"/>
                  </a:lnTo>
                  <a:lnTo>
                    <a:pt x="731024" y="344970"/>
                  </a:lnTo>
                  <a:lnTo>
                    <a:pt x="731024" y="335686"/>
                  </a:lnTo>
                  <a:close/>
                </a:path>
                <a:path w="1387475" h="361950">
                  <a:moveTo>
                    <a:pt x="731024" y="294652"/>
                  </a:moveTo>
                  <a:lnTo>
                    <a:pt x="723455" y="287121"/>
                  </a:lnTo>
                  <a:lnTo>
                    <a:pt x="704913" y="287121"/>
                  </a:lnTo>
                  <a:lnTo>
                    <a:pt x="697382" y="294652"/>
                  </a:lnTo>
                  <a:lnTo>
                    <a:pt x="697382" y="313245"/>
                  </a:lnTo>
                  <a:lnTo>
                    <a:pt x="704913" y="320802"/>
                  </a:lnTo>
                  <a:lnTo>
                    <a:pt x="723455" y="320802"/>
                  </a:lnTo>
                  <a:lnTo>
                    <a:pt x="731024" y="313245"/>
                  </a:lnTo>
                  <a:lnTo>
                    <a:pt x="731024" y="303961"/>
                  </a:lnTo>
                  <a:lnTo>
                    <a:pt x="731024" y="294652"/>
                  </a:lnTo>
                  <a:close/>
                </a:path>
                <a:path w="1387475" h="361950">
                  <a:moveTo>
                    <a:pt x="731024" y="130594"/>
                  </a:moveTo>
                  <a:lnTo>
                    <a:pt x="723455" y="123050"/>
                  </a:lnTo>
                  <a:lnTo>
                    <a:pt x="704913" y="123050"/>
                  </a:lnTo>
                  <a:lnTo>
                    <a:pt x="697382" y="130594"/>
                  </a:lnTo>
                  <a:lnTo>
                    <a:pt x="697382" y="149199"/>
                  </a:lnTo>
                  <a:lnTo>
                    <a:pt x="704913" y="156718"/>
                  </a:lnTo>
                  <a:lnTo>
                    <a:pt x="723455" y="156718"/>
                  </a:lnTo>
                  <a:lnTo>
                    <a:pt x="731024" y="149199"/>
                  </a:lnTo>
                  <a:lnTo>
                    <a:pt x="731024" y="139877"/>
                  </a:lnTo>
                  <a:lnTo>
                    <a:pt x="731024" y="130594"/>
                  </a:lnTo>
                  <a:close/>
                </a:path>
                <a:path w="1387475" h="361950">
                  <a:moveTo>
                    <a:pt x="772033" y="294652"/>
                  </a:moveTo>
                  <a:lnTo>
                    <a:pt x="764501" y="287121"/>
                  </a:lnTo>
                  <a:lnTo>
                    <a:pt x="745921" y="287121"/>
                  </a:lnTo>
                  <a:lnTo>
                    <a:pt x="738390" y="294652"/>
                  </a:lnTo>
                  <a:lnTo>
                    <a:pt x="738390" y="313245"/>
                  </a:lnTo>
                  <a:lnTo>
                    <a:pt x="745921" y="320802"/>
                  </a:lnTo>
                  <a:lnTo>
                    <a:pt x="764501" y="320802"/>
                  </a:lnTo>
                  <a:lnTo>
                    <a:pt x="772033" y="313245"/>
                  </a:lnTo>
                  <a:lnTo>
                    <a:pt x="772033" y="303961"/>
                  </a:lnTo>
                  <a:lnTo>
                    <a:pt x="772033" y="294652"/>
                  </a:lnTo>
                  <a:close/>
                </a:path>
                <a:path w="1387475" h="361950">
                  <a:moveTo>
                    <a:pt x="772033" y="253644"/>
                  </a:moveTo>
                  <a:lnTo>
                    <a:pt x="764501" y="246126"/>
                  </a:lnTo>
                  <a:lnTo>
                    <a:pt x="745921" y="246126"/>
                  </a:lnTo>
                  <a:lnTo>
                    <a:pt x="738390" y="253644"/>
                  </a:lnTo>
                  <a:lnTo>
                    <a:pt x="738390" y="272224"/>
                  </a:lnTo>
                  <a:lnTo>
                    <a:pt x="745921" y="279768"/>
                  </a:lnTo>
                  <a:lnTo>
                    <a:pt x="764501" y="279768"/>
                  </a:lnTo>
                  <a:lnTo>
                    <a:pt x="772033" y="272224"/>
                  </a:lnTo>
                  <a:lnTo>
                    <a:pt x="772033" y="262953"/>
                  </a:lnTo>
                  <a:lnTo>
                    <a:pt x="772033" y="253644"/>
                  </a:lnTo>
                  <a:close/>
                </a:path>
                <a:path w="1387475" h="361950">
                  <a:moveTo>
                    <a:pt x="772033" y="48552"/>
                  </a:moveTo>
                  <a:lnTo>
                    <a:pt x="764501" y="41033"/>
                  </a:lnTo>
                  <a:lnTo>
                    <a:pt x="745921" y="41033"/>
                  </a:lnTo>
                  <a:lnTo>
                    <a:pt x="738390" y="48552"/>
                  </a:lnTo>
                  <a:lnTo>
                    <a:pt x="738390" y="67157"/>
                  </a:lnTo>
                  <a:lnTo>
                    <a:pt x="745921" y="74676"/>
                  </a:lnTo>
                  <a:lnTo>
                    <a:pt x="764501" y="74676"/>
                  </a:lnTo>
                  <a:lnTo>
                    <a:pt x="772033" y="67157"/>
                  </a:lnTo>
                  <a:lnTo>
                    <a:pt x="772033" y="57835"/>
                  </a:lnTo>
                  <a:lnTo>
                    <a:pt x="772033" y="48552"/>
                  </a:lnTo>
                  <a:close/>
                </a:path>
                <a:path w="1387475" h="361950">
                  <a:moveTo>
                    <a:pt x="813028" y="253644"/>
                  </a:moveTo>
                  <a:lnTo>
                    <a:pt x="805548" y="246126"/>
                  </a:lnTo>
                  <a:lnTo>
                    <a:pt x="786917" y="246126"/>
                  </a:lnTo>
                  <a:lnTo>
                    <a:pt x="779386" y="253644"/>
                  </a:lnTo>
                  <a:lnTo>
                    <a:pt x="779386" y="272224"/>
                  </a:lnTo>
                  <a:lnTo>
                    <a:pt x="786917" y="279768"/>
                  </a:lnTo>
                  <a:lnTo>
                    <a:pt x="805548" y="279768"/>
                  </a:lnTo>
                  <a:lnTo>
                    <a:pt x="813028" y="272224"/>
                  </a:lnTo>
                  <a:lnTo>
                    <a:pt x="813028" y="262953"/>
                  </a:lnTo>
                  <a:lnTo>
                    <a:pt x="813028" y="253644"/>
                  </a:lnTo>
                  <a:close/>
                </a:path>
                <a:path w="1387475" h="361950">
                  <a:moveTo>
                    <a:pt x="813028" y="212648"/>
                  </a:moveTo>
                  <a:lnTo>
                    <a:pt x="805548" y="205092"/>
                  </a:lnTo>
                  <a:lnTo>
                    <a:pt x="786917" y="205092"/>
                  </a:lnTo>
                  <a:lnTo>
                    <a:pt x="779386" y="212648"/>
                  </a:lnTo>
                  <a:lnTo>
                    <a:pt x="779386" y="231241"/>
                  </a:lnTo>
                  <a:lnTo>
                    <a:pt x="786917" y="238760"/>
                  </a:lnTo>
                  <a:lnTo>
                    <a:pt x="805548" y="238760"/>
                  </a:lnTo>
                  <a:lnTo>
                    <a:pt x="813028" y="231241"/>
                  </a:lnTo>
                  <a:lnTo>
                    <a:pt x="813028" y="221919"/>
                  </a:lnTo>
                  <a:lnTo>
                    <a:pt x="813028" y="212648"/>
                  </a:lnTo>
                  <a:close/>
                </a:path>
                <a:path w="1387475" h="361950">
                  <a:moveTo>
                    <a:pt x="854036" y="253644"/>
                  </a:moveTo>
                  <a:lnTo>
                    <a:pt x="846556" y="246126"/>
                  </a:lnTo>
                  <a:lnTo>
                    <a:pt x="827938" y="246126"/>
                  </a:lnTo>
                  <a:lnTo>
                    <a:pt x="820381" y="253644"/>
                  </a:lnTo>
                  <a:lnTo>
                    <a:pt x="820381" y="272224"/>
                  </a:lnTo>
                  <a:lnTo>
                    <a:pt x="827938" y="279768"/>
                  </a:lnTo>
                  <a:lnTo>
                    <a:pt x="846556" y="279768"/>
                  </a:lnTo>
                  <a:lnTo>
                    <a:pt x="854036" y="272224"/>
                  </a:lnTo>
                  <a:lnTo>
                    <a:pt x="854036" y="262953"/>
                  </a:lnTo>
                  <a:lnTo>
                    <a:pt x="854036" y="253644"/>
                  </a:lnTo>
                  <a:close/>
                </a:path>
                <a:path w="1387475" h="361950">
                  <a:moveTo>
                    <a:pt x="854036" y="212648"/>
                  </a:moveTo>
                  <a:lnTo>
                    <a:pt x="846556" y="205092"/>
                  </a:lnTo>
                  <a:lnTo>
                    <a:pt x="827938" y="205092"/>
                  </a:lnTo>
                  <a:lnTo>
                    <a:pt x="820381" y="212648"/>
                  </a:lnTo>
                  <a:lnTo>
                    <a:pt x="820381" y="231241"/>
                  </a:lnTo>
                  <a:lnTo>
                    <a:pt x="827938" y="238760"/>
                  </a:lnTo>
                  <a:lnTo>
                    <a:pt x="846556" y="238760"/>
                  </a:lnTo>
                  <a:lnTo>
                    <a:pt x="854036" y="231241"/>
                  </a:lnTo>
                  <a:lnTo>
                    <a:pt x="854036" y="221919"/>
                  </a:lnTo>
                  <a:lnTo>
                    <a:pt x="854036" y="212648"/>
                  </a:lnTo>
                  <a:close/>
                </a:path>
                <a:path w="1387475" h="361950">
                  <a:moveTo>
                    <a:pt x="854036" y="171615"/>
                  </a:moveTo>
                  <a:lnTo>
                    <a:pt x="846556" y="164071"/>
                  </a:lnTo>
                  <a:lnTo>
                    <a:pt x="827938" y="164071"/>
                  </a:lnTo>
                  <a:lnTo>
                    <a:pt x="820381" y="171615"/>
                  </a:lnTo>
                  <a:lnTo>
                    <a:pt x="820381" y="190195"/>
                  </a:lnTo>
                  <a:lnTo>
                    <a:pt x="827938" y="197726"/>
                  </a:lnTo>
                  <a:lnTo>
                    <a:pt x="846556" y="197726"/>
                  </a:lnTo>
                  <a:lnTo>
                    <a:pt x="854036" y="190195"/>
                  </a:lnTo>
                  <a:lnTo>
                    <a:pt x="854036" y="180911"/>
                  </a:lnTo>
                  <a:lnTo>
                    <a:pt x="854036" y="171615"/>
                  </a:lnTo>
                  <a:close/>
                </a:path>
                <a:path w="1387475" h="361950">
                  <a:moveTo>
                    <a:pt x="895096" y="253644"/>
                  </a:moveTo>
                  <a:lnTo>
                    <a:pt x="887564" y="246126"/>
                  </a:lnTo>
                  <a:lnTo>
                    <a:pt x="868984" y="246126"/>
                  </a:lnTo>
                  <a:lnTo>
                    <a:pt x="861428" y="253644"/>
                  </a:lnTo>
                  <a:lnTo>
                    <a:pt x="861428" y="272224"/>
                  </a:lnTo>
                  <a:lnTo>
                    <a:pt x="868984" y="279768"/>
                  </a:lnTo>
                  <a:lnTo>
                    <a:pt x="887564" y="279768"/>
                  </a:lnTo>
                  <a:lnTo>
                    <a:pt x="895096" y="272224"/>
                  </a:lnTo>
                  <a:lnTo>
                    <a:pt x="895096" y="262953"/>
                  </a:lnTo>
                  <a:lnTo>
                    <a:pt x="895096" y="253644"/>
                  </a:lnTo>
                  <a:close/>
                </a:path>
                <a:path w="1387475" h="361950">
                  <a:moveTo>
                    <a:pt x="895096" y="212648"/>
                  </a:moveTo>
                  <a:lnTo>
                    <a:pt x="887564" y="205092"/>
                  </a:lnTo>
                  <a:lnTo>
                    <a:pt x="868984" y="205092"/>
                  </a:lnTo>
                  <a:lnTo>
                    <a:pt x="861428" y="212648"/>
                  </a:lnTo>
                  <a:lnTo>
                    <a:pt x="861428" y="231241"/>
                  </a:lnTo>
                  <a:lnTo>
                    <a:pt x="868984" y="238760"/>
                  </a:lnTo>
                  <a:lnTo>
                    <a:pt x="887564" y="238760"/>
                  </a:lnTo>
                  <a:lnTo>
                    <a:pt x="895096" y="231241"/>
                  </a:lnTo>
                  <a:lnTo>
                    <a:pt x="895096" y="221919"/>
                  </a:lnTo>
                  <a:lnTo>
                    <a:pt x="895096" y="212648"/>
                  </a:lnTo>
                  <a:close/>
                </a:path>
                <a:path w="1387475" h="361950">
                  <a:moveTo>
                    <a:pt x="936091" y="253644"/>
                  </a:moveTo>
                  <a:lnTo>
                    <a:pt x="928560" y="246126"/>
                  </a:lnTo>
                  <a:lnTo>
                    <a:pt x="909980" y="246126"/>
                  </a:lnTo>
                  <a:lnTo>
                    <a:pt x="902436" y="253644"/>
                  </a:lnTo>
                  <a:lnTo>
                    <a:pt x="902436" y="272224"/>
                  </a:lnTo>
                  <a:lnTo>
                    <a:pt x="909980" y="279768"/>
                  </a:lnTo>
                  <a:lnTo>
                    <a:pt x="928560" y="279768"/>
                  </a:lnTo>
                  <a:lnTo>
                    <a:pt x="936091" y="272224"/>
                  </a:lnTo>
                  <a:lnTo>
                    <a:pt x="936091" y="262953"/>
                  </a:lnTo>
                  <a:lnTo>
                    <a:pt x="936091" y="253644"/>
                  </a:lnTo>
                  <a:close/>
                </a:path>
                <a:path w="1387475" h="361950">
                  <a:moveTo>
                    <a:pt x="977099" y="253644"/>
                  </a:moveTo>
                  <a:lnTo>
                    <a:pt x="969606" y="246126"/>
                  </a:lnTo>
                  <a:lnTo>
                    <a:pt x="950963" y="246126"/>
                  </a:lnTo>
                  <a:lnTo>
                    <a:pt x="943432" y="253644"/>
                  </a:lnTo>
                  <a:lnTo>
                    <a:pt x="943432" y="272224"/>
                  </a:lnTo>
                  <a:lnTo>
                    <a:pt x="950963" y="279768"/>
                  </a:lnTo>
                  <a:lnTo>
                    <a:pt x="969606" y="279768"/>
                  </a:lnTo>
                  <a:lnTo>
                    <a:pt x="977099" y="272224"/>
                  </a:lnTo>
                  <a:lnTo>
                    <a:pt x="977099" y="262953"/>
                  </a:lnTo>
                  <a:lnTo>
                    <a:pt x="977099" y="253644"/>
                  </a:lnTo>
                  <a:close/>
                </a:path>
                <a:path w="1387475" h="361950">
                  <a:moveTo>
                    <a:pt x="977099" y="212648"/>
                  </a:moveTo>
                  <a:lnTo>
                    <a:pt x="969606" y="205092"/>
                  </a:lnTo>
                  <a:lnTo>
                    <a:pt x="950963" y="205092"/>
                  </a:lnTo>
                  <a:lnTo>
                    <a:pt x="943432" y="212648"/>
                  </a:lnTo>
                  <a:lnTo>
                    <a:pt x="943432" y="231241"/>
                  </a:lnTo>
                  <a:lnTo>
                    <a:pt x="950963" y="238760"/>
                  </a:lnTo>
                  <a:lnTo>
                    <a:pt x="969606" y="238760"/>
                  </a:lnTo>
                  <a:lnTo>
                    <a:pt x="977099" y="231241"/>
                  </a:lnTo>
                  <a:lnTo>
                    <a:pt x="977099" y="221919"/>
                  </a:lnTo>
                  <a:lnTo>
                    <a:pt x="977099" y="212648"/>
                  </a:lnTo>
                  <a:close/>
                </a:path>
                <a:path w="1387475" h="361950">
                  <a:moveTo>
                    <a:pt x="1018108" y="253644"/>
                  </a:moveTo>
                  <a:lnTo>
                    <a:pt x="1010602" y="246126"/>
                  </a:lnTo>
                  <a:lnTo>
                    <a:pt x="992022" y="246126"/>
                  </a:lnTo>
                  <a:lnTo>
                    <a:pt x="984491" y="253644"/>
                  </a:lnTo>
                  <a:lnTo>
                    <a:pt x="984491" y="272224"/>
                  </a:lnTo>
                  <a:lnTo>
                    <a:pt x="992022" y="279768"/>
                  </a:lnTo>
                  <a:lnTo>
                    <a:pt x="1010602" y="279768"/>
                  </a:lnTo>
                  <a:lnTo>
                    <a:pt x="1018108" y="272224"/>
                  </a:lnTo>
                  <a:lnTo>
                    <a:pt x="1018108" y="262953"/>
                  </a:lnTo>
                  <a:lnTo>
                    <a:pt x="1018108" y="253644"/>
                  </a:lnTo>
                  <a:close/>
                </a:path>
                <a:path w="1387475" h="361950">
                  <a:moveTo>
                    <a:pt x="1018108" y="212648"/>
                  </a:moveTo>
                  <a:lnTo>
                    <a:pt x="1010602" y="205092"/>
                  </a:lnTo>
                  <a:lnTo>
                    <a:pt x="992022" y="205092"/>
                  </a:lnTo>
                  <a:lnTo>
                    <a:pt x="984491" y="212648"/>
                  </a:lnTo>
                  <a:lnTo>
                    <a:pt x="984491" y="231241"/>
                  </a:lnTo>
                  <a:lnTo>
                    <a:pt x="992022" y="238760"/>
                  </a:lnTo>
                  <a:lnTo>
                    <a:pt x="1010602" y="238760"/>
                  </a:lnTo>
                  <a:lnTo>
                    <a:pt x="1018108" y="231241"/>
                  </a:lnTo>
                  <a:lnTo>
                    <a:pt x="1018108" y="221919"/>
                  </a:lnTo>
                  <a:lnTo>
                    <a:pt x="1018108" y="212648"/>
                  </a:lnTo>
                  <a:close/>
                </a:path>
                <a:path w="1387475" h="361950">
                  <a:moveTo>
                    <a:pt x="1059154" y="253644"/>
                  </a:moveTo>
                  <a:lnTo>
                    <a:pt x="1051598" y="246126"/>
                  </a:lnTo>
                  <a:lnTo>
                    <a:pt x="1033030" y="246126"/>
                  </a:lnTo>
                  <a:lnTo>
                    <a:pt x="1025499" y="253644"/>
                  </a:lnTo>
                  <a:lnTo>
                    <a:pt x="1025499" y="272224"/>
                  </a:lnTo>
                  <a:lnTo>
                    <a:pt x="1033030" y="279768"/>
                  </a:lnTo>
                  <a:lnTo>
                    <a:pt x="1051598" y="279768"/>
                  </a:lnTo>
                  <a:lnTo>
                    <a:pt x="1059154" y="272224"/>
                  </a:lnTo>
                  <a:lnTo>
                    <a:pt x="1059154" y="262953"/>
                  </a:lnTo>
                  <a:lnTo>
                    <a:pt x="1059154" y="253644"/>
                  </a:lnTo>
                  <a:close/>
                </a:path>
                <a:path w="1387475" h="361950">
                  <a:moveTo>
                    <a:pt x="1100213" y="294652"/>
                  </a:moveTo>
                  <a:lnTo>
                    <a:pt x="1092657" y="287121"/>
                  </a:lnTo>
                  <a:lnTo>
                    <a:pt x="1074039" y="287121"/>
                  </a:lnTo>
                  <a:lnTo>
                    <a:pt x="1066495" y="294652"/>
                  </a:lnTo>
                  <a:lnTo>
                    <a:pt x="1066495" y="313245"/>
                  </a:lnTo>
                  <a:lnTo>
                    <a:pt x="1074039" y="320802"/>
                  </a:lnTo>
                  <a:lnTo>
                    <a:pt x="1092657" y="320802"/>
                  </a:lnTo>
                  <a:lnTo>
                    <a:pt x="1100213" y="313245"/>
                  </a:lnTo>
                  <a:lnTo>
                    <a:pt x="1100213" y="303961"/>
                  </a:lnTo>
                  <a:lnTo>
                    <a:pt x="1100213" y="294652"/>
                  </a:lnTo>
                  <a:close/>
                </a:path>
                <a:path w="1387475" h="361950">
                  <a:moveTo>
                    <a:pt x="1100213" y="253644"/>
                  </a:moveTo>
                  <a:lnTo>
                    <a:pt x="1092657" y="246126"/>
                  </a:lnTo>
                  <a:lnTo>
                    <a:pt x="1074039" y="246126"/>
                  </a:lnTo>
                  <a:lnTo>
                    <a:pt x="1066495" y="253644"/>
                  </a:lnTo>
                  <a:lnTo>
                    <a:pt x="1066495" y="272224"/>
                  </a:lnTo>
                  <a:lnTo>
                    <a:pt x="1074039" y="279768"/>
                  </a:lnTo>
                  <a:lnTo>
                    <a:pt x="1092657" y="279768"/>
                  </a:lnTo>
                  <a:lnTo>
                    <a:pt x="1100213" y="272224"/>
                  </a:lnTo>
                  <a:lnTo>
                    <a:pt x="1100213" y="262953"/>
                  </a:lnTo>
                  <a:lnTo>
                    <a:pt x="1100213" y="253644"/>
                  </a:lnTo>
                  <a:close/>
                </a:path>
                <a:path w="1387475" h="361950">
                  <a:moveTo>
                    <a:pt x="1141222" y="294652"/>
                  </a:moveTo>
                  <a:lnTo>
                    <a:pt x="1133665" y="287121"/>
                  </a:lnTo>
                  <a:lnTo>
                    <a:pt x="1115085" y="287121"/>
                  </a:lnTo>
                  <a:lnTo>
                    <a:pt x="1107503" y="294652"/>
                  </a:lnTo>
                  <a:lnTo>
                    <a:pt x="1107503" y="313245"/>
                  </a:lnTo>
                  <a:lnTo>
                    <a:pt x="1115085" y="320802"/>
                  </a:lnTo>
                  <a:lnTo>
                    <a:pt x="1133665" y="320802"/>
                  </a:lnTo>
                  <a:lnTo>
                    <a:pt x="1141222" y="313245"/>
                  </a:lnTo>
                  <a:lnTo>
                    <a:pt x="1141222" y="303961"/>
                  </a:lnTo>
                  <a:lnTo>
                    <a:pt x="1141222" y="294652"/>
                  </a:lnTo>
                  <a:close/>
                </a:path>
                <a:path w="1387475" h="361950">
                  <a:moveTo>
                    <a:pt x="1141222" y="253644"/>
                  </a:moveTo>
                  <a:lnTo>
                    <a:pt x="1133665" y="246126"/>
                  </a:lnTo>
                  <a:lnTo>
                    <a:pt x="1115085" y="246126"/>
                  </a:lnTo>
                  <a:lnTo>
                    <a:pt x="1107503" y="253644"/>
                  </a:lnTo>
                  <a:lnTo>
                    <a:pt x="1107503" y="272224"/>
                  </a:lnTo>
                  <a:lnTo>
                    <a:pt x="1115085" y="279768"/>
                  </a:lnTo>
                  <a:lnTo>
                    <a:pt x="1133665" y="279768"/>
                  </a:lnTo>
                  <a:lnTo>
                    <a:pt x="1141222" y="272224"/>
                  </a:lnTo>
                  <a:lnTo>
                    <a:pt x="1141222" y="262953"/>
                  </a:lnTo>
                  <a:lnTo>
                    <a:pt x="1141222" y="253644"/>
                  </a:lnTo>
                  <a:close/>
                </a:path>
                <a:path w="1387475" h="361950">
                  <a:moveTo>
                    <a:pt x="1141222" y="212648"/>
                  </a:moveTo>
                  <a:lnTo>
                    <a:pt x="1133665" y="205092"/>
                  </a:lnTo>
                  <a:lnTo>
                    <a:pt x="1115085" y="205092"/>
                  </a:lnTo>
                  <a:lnTo>
                    <a:pt x="1107503" y="212648"/>
                  </a:lnTo>
                  <a:lnTo>
                    <a:pt x="1107503" y="231241"/>
                  </a:lnTo>
                  <a:lnTo>
                    <a:pt x="1115085" y="238760"/>
                  </a:lnTo>
                  <a:lnTo>
                    <a:pt x="1133665" y="238760"/>
                  </a:lnTo>
                  <a:lnTo>
                    <a:pt x="1141222" y="231241"/>
                  </a:lnTo>
                  <a:lnTo>
                    <a:pt x="1141222" y="221919"/>
                  </a:lnTo>
                  <a:lnTo>
                    <a:pt x="1141222" y="212648"/>
                  </a:lnTo>
                  <a:close/>
                </a:path>
                <a:path w="1387475" h="361950">
                  <a:moveTo>
                    <a:pt x="1182192" y="294652"/>
                  </a:moveTo>
                  <a:lnTo>
                    <a:pt x="1174661" y="287121"/>
                  </a:lnTo>
                  <a:lnTo>
                    <a:pt x="1156081" y="287121"/>
                  </a:lnTo>
                  <a:lnTo>
                    <a:pt x="1148549" y="294652"/>
                  </a:lnTo>
                  <a:lnTo>
                    <a:pt x="1148549" y="313245"/>
                  </a:lnTo>
                  <a:lnTo>
                    <a:pt x="1156081" y="320802"/>
                  </a:lnTo>
                  <a:lnTo>
                    <a:pt x="1174661" y="320802"/>
                  </a:lnTo>
                  <a:lnTo>
                    <a:pt x="1182192" y="313245"/>
                  </a:lnTo>
                  <a:lnTo>
                    <a:pt x="1182192" y="303961"/>
                  </a:lnTo>
                  <a:lnTo>
                    <a:pt x="1182192" y="294652"/>
                  </a:lnTo>
                  <a:close/>
                </a:path>
                <a:path w="1387475" h="361950">
                  <a:moveTo>
                    <a:pt x="1182192" y="253644"/>
                  </a:moveTo>
                  <a:lnTo>
                    <a:pt x="1174661" y="246126"/>
                  </a:lnTo>
                  <a:lnTo>
                    <a:pt x="1156081" y="246126"/>
                  </a:lnTo>
                  <a:lnTo>
                    <a:pt x="1148549" y="253644"/>
                  </a:lnTo>
                  <a:lnTo>
                    <a:pt x="1148549" y="272224"/>
                  </a:lnTo>
                  <a:lnTo>
                    <a:pt x="1156081" y="279768"/>
                  </a:lnTo>
                  <a:lnTo>
                    <a:pt x="1174661" y="279768"/>
                  </a:lnTo>
                  <a:lnTo>
                    <a:pt x="1182192" y="272224"/>
                  </a:lnTo>
                  <a:lnTo>
                    <a:pt x="1182192" y="262953"/>
                  </a:lnTo>
                  <a:lnTo>
                    <a:pt x="1182192" y="253644"/>
                  </a:lnTo>
                  <a:close/>
                </a:path>
                <a:path w="1387475" h="361950">
                  <a:moveTo>
                    <a:pt x="1182192" y="212648"/>
                  </a:moveTo>
                  <a:lnTo>
                    <a:pt x="1174661" y="205092"/>
                  </a:lnTo>
                  <a:lnTo>
                    <a:pt x="1156081" y="205092"/>
                  </a:lnTo>
                  <a:lnTo>
                    <a:pt x="1148549" y="212648"/>
                  </a:lnTo>
                  <a:lnTo>
                    <a:pt x="1148549" y="231241"/>
                  </a:lnTo>
                  <a:lnTo>
                    <a:pt x="1156081" y="238760"/>
                  </a:lnTo>
                  <a:lnTo>
                    <a:pt x="1174661" y="238760"/>
                  </a:lnTo>
                  <a:lnTo>
                    <a:pt x="1182192" y="231241"/>
                  </a:lnTo>
                  <a:lnTo>
                    <a:pt x="1182192" y="221919"/>
                  </a:lnTo>
                  <a:lnTo>
                    <a:pt x="1182192" y="212648"/>
                  </a:lnTo>
                  <a:close/>
                </a:path>
                <a:path w="1387475" h="361950">
                  <a:moveTo>
                    <a:pt x="1223200" y="294652"/>
                  </a:moveTo>
                  <a:lnTo>
                    <a:pt x="1215669" y="287121"/>
                  </a:lnTo>
                  <a:lnTo>
                    <a:pt x="1197089" y="287121"/>
                  </a:lnTo>
                  <a:lnTo>
                    <a:pt x="1189558" y="294652"/>
                  </a:lnTo>
                  <a:lnTo>
                    <a:pt x="1189558" y="313245"/>
                  </a:lnTo>
                  <a:lnTo>
                    <a:pt x="1197089" y="320802"/>
                  </a:lnTo>
                  <a:lnTo>
                    <a:pt x="1215669" y="320802"/>
                  </a:lnTo>
                  <a:lnTo>
                    <a:pt x="1223200" y="313245"/>
                  </a:lnTo>
                  <a:lnTo>
                    <a:pt x="1223200" y="303961"/>
                  </a:lnTo>
                  <a:lnTo>
                    <a:pt x="1223200" y="294652"/>
                  </a:lnTo>
                  <a:close/>
                </a:path>
                <a:path w="1387475" h="361950">
                  <a:moveTo>
                    <a:pt x="1223200" y="253644"/>
                  </a:moveTo>
                  <a:lnTo>
                    <a:pt x="1215669" y="246126"/>
                  </a:lnTo>
                  <a:lnTo>
                    <a:pt x="1197089" y="246126"/>
                  </a:lnTo>
                  <a:lnTo>
                    <a:pt x="1189558" y="253644"/>
                  </a:lnTo>
                  <a:lnTo>
                    <a:pt x="1189558" y="272224"/>
                  </a:lnTo>
                  <a:lnTo>
                    <a:pt x="1197089" y="279768"/>
                  </a:lnTo>
                  <a:lnTo>
                    <a:pt x="1215669" y="279768"/>
                  </a:lnTo>
                  <a:lnTo>
                    <a:pt x="1223200" y="272224"/>
                  </a:lnTo>
                  <a:lnTo>
                    <a:pt x="1223200" y="262953"/>
                  </a:lnTo>
                  <a:lnTo>
                    <a:pt x="1223200" y="253644"/>
                  </a:lnTo>
                  <a:close/>
                </a:path>
                <a:path w="1387475" h="361950">
                  <a:moveTo>
                    <a:pt x="1223200" y="212648"/>
                  </a:moveTo>
                  <a:lnTo>
                    <a:pt x="1215669" y="205092"/>
                  </a:lnTo>
                  <a:lnTo>
                    <a:pt x="1197089" y="205092"/>
                  </a:lnTo>
                  <a:lnTo>
                    <a:pt x="1189558" y="212648"/>
                  </a:lnTo>
                  <a:lnTo>
                    <a:pt x="1189558" y="231241"/>
                  </a:lnTo>
                  <a:lnTo>
                    <a:pt x="1197089" y="238760"/>
                  </a:lnTo>
                  <a:lnTo>
                    <a:pt x="1215669" y="238760"/>
                  </a:lnTo>
                  <a:lnTo>
                    <a:pt x="1223200" y="231241"/>
                  </a:lnTo>
                  <a:lnTo>
                    <a:pt x="1223200" y="221919"/>
                  </a:lnTo>
                  <a:lnTo>
                    <a:pt x="1223200" y="212648"/>
                  </a:lnTo>
                  <a:close/>
                </a:path>
                <a:path w="1387475" h="361950">
                  <a:moveTo>
                    <a:pt x="1264246" y="294652"/>
                  </a:moveTo>
                  <a:lnTo>
                    <a:pt x="1256715" y="287121"/>
                  </a:lnTo>
                  <a:lnTo>
                    <a:pt x="1238148" y="287121"/>
                  </a:lnTo>
                  <a:lnTo>
                    <a:pt x="1230591" y="294652"/>
                  </a:lnTo>
                  <a:lnTo>
                    <a:pt x="1230591" y="313245"/>
                  </a:lnTo>
                  <a:lnTo>
                    <a:pt x="1238148" y="320802"/>
                  </a:lnTo>
                  <a:lnTo>
                    <a:pt x="1256715" y="320802"/>
                  </a:lnTo>
                  <a:lnTo>
                    <a:pt x="1264246" y="313245"/>
                  </a:lnTo>
                  <a:lnTo>
                    <a:pt x="1264246" y="303961"/>
                  </a:lnTo>
                  <a:lnTo>
                    <a:pt x="1264246" y="294652"/>
                  </a:lnTo>
                  <a:close/>
                </a:path>
                <a:path w="1387475" h="361950">
                  <a:moveTo>
                    <a:pt x="1264246" y="253644"/>
                  </a:moveTo>
                  <a:lnTo>
                    <a:pt x="1256715" y="246126"/>
                  </a:lnTo>
                  <a:lnTo>
                    <a:pt x="1238148" y="246126"/>
                  </a:lnTo>
                  <a:lnTo>
                    <a:pt x="1230591" y="253644"/>
                  </a:lnTo>
                  <a:lnTo>
                    <a:pt x="1230591" y="272224"/>
                  </a:lnTo>
                  <a:lnTo>
                    <a:pt x="1238148" y="279768"/>
                  </a:lnTo>
                  <a:lnTo>
                    <a:pt x="1256715" y="279768"/>
                  </a:lnTo>
                  <a:lnTo>
                    <a:pt x="1264246" y="272224"/>
                  </a:lnTo>
                  <a:lnTo>
                    <a:pt x="1264246" y="262953"/>
                  </a:lnTo>
                  <a:lnTo>
                    <a:pt x="1264246" y="253644"/>
                  </a:lnTo>
                  <a:close/>
                </a:path>
                <a:path w="1387475" h="361950">
                  <a:moveTo>
                    <a:pt x="1264246" y="212648"/>
                  </a:moveTo>
                  <a:lnTo>
                    <a:pt x="1256715" y="205092"/>
                  </a:lnTo>
                  <a:lnTo>
                    <a:pt x="1238148" y="205092"/>
                  </a:lnTo>
                  <a:lnTo>
                    <a:pt x="1230591" y="212648"/>
                  </a:lnTo>
                  <a:lnTo>
                    <a:pt x="1230591" y="231241"/>
                  </a:lnTo>
                  <a:lnTo>
                    <a:pt x="1238148" y="238760"/>
                  </a:lnTo>
                  <a:lnTo>
                    <a:pt x="1256715" y="238760"/>
                  </a:lnTo>
                  <a:lnTo>
                    <a:pt x="1264246" y="231241"/>
                  </a:lnTo>
                  <a:lnTo>
                    <a:pt x="1264246" y="221919"/>
                  </a:lnTo>
                  <a:lnTo>
                    <a:pt x="1264246" y="212648"/>
                  </a:lnTo>
                  <a:close/>
                </a:path>
                <a:path w="1387475" h="361950">
                  <a:moveTo>
                    <a:pt x="1305267" y="253644"/>
                  </a:moveTo>
                  <a:lnTo>
                    <a:pt x="1297736" y="246126"/>
                  </a:lnTo>
                  <a:lnTo>
                    <a:pt x="1279156" y="246126"/>
                  </a:lnTo>
                  <a:lnTo>
                    <a:pt x="1271600" y="253644"/>
                  </a:lnTo>
                  <a:lnTo>
                    <a:pt x="1271600" y="272224"/>
                  </a:lnTo>
                  <a:lnTo>
                    <a:pt x="1279156" y="279768"/>
                  </a:lnTo>
                  <a:lnTo>
                    <a:pt x="1297736" y="279768"/>
                  </a:lnTo>
                  <a:lnTo>
                    <a:pt x="1305267" y="272224"/>
                  </a:lnTo>
                  <a:lnTo>
                    <a:pt x="1305267" y="262953"/>
                  </a:lnTo>
                  <a:lnTo>
                    <a:pt x="1305267" y="253644"/>
                  </a:lnTo>
                  <a:close/>
                </a:path>
                <a:path w="1387475" h="361950">
                  <a:moveTo>
                    <a:pt x="1305267" y="212648"/>
                  </a:moveTo>
                  <a:lnTo>
                    <a:pt x="1297736" y="205092"/>
                  </a:lnTo>
                  <a:lnTo>
                    <a:pt x="1279156" y="205092"/>
                  </a:lnTo>
                  <a:lnTo>
                    <a:pt x="1271600" y="212648"/>
                  </a:lnTo>
                  <a:lnTo>
                    <a:pt x="1271600" y="231241"/>
                  </a:lnTo>
                  <a:lnTo>
                    <a:pt x="1279156" y="238760"/>
                  </a:lnTo>
                  <a:lnTo>
                    <a:pt x="1297736" y="238760"/>
                  </a:lnTo>
                  <a:lnTo>
                    <a:pt x="1305267" y="231241"/>
                  </a:lnTo>
                  <a:lnTo>
                    <a:pt x="1305267" y="221919"/>
                  </a:lnTo>
                  <a:lnTo>
                    <a:pt x="1305267" y="212648"/>
                  </a:lnTo>
                  <a:close/>
                </a:path>
                <a:path w="1387475" h="361950">
                  <a:moveTo>
                    <a:pt x="1346263" y="253644"/>
                  </a:moveTo>
                  <a:lnTo>
                    <a:pt x="1338732" y="246126"/>
                  </a:lnTo>
                  <a:lnTo>
                    <a:pt x="1320152" y="246126"/>
                  </a:lnTo>
                  <a:lnTo>
                    <a:pt x="1312595" y="253644"/>
                  </a:lnTo>
                  <a:lnTo>
                    <a:pt x="1312595" y="272224"/>
                  </a:lnTo>
                  <a:lnTo>
                    <a:pt x="1320152" y="279768"/>
                  </a:lnTo>
                  <a:lnTo>
                    <a:pt x="1338732" y="279768"/>
                  </a:lnTo>
                  <a:lnTo>
                    <a:pt x="1346263" y="272224"/>
                  </a:lnTo>
                  <a:lnTo>
                    <a:pt x="1346263" y="262953"/>
                  </a:lnTo>
                  <a:lnTo>
                    <a:pt x="1346263" y="253644"/>
                  </a:lnTo>
                  <a:close/>
                </a:path>
                <a:path w="1387475" h="361950">
                  <a:moveTo>
                    <a:pt x="1346263" y="212648"/>
                  </a:moveTo>
                  <a:lnTo>
                    <a:pt x="1338732" y="205092"/>
                  </a:lnTo>
                  <a:lnTo>
                    <a:pt x="1320152" y="205092"/>
                  </a:lnTo>
                  <a:lnTo>
                    <a:pt x="1312595" y="212648"/>
                  </a:lnTo>
                  <a:lnTo>
                    <a:pt x="1312595" y="231241"/>
                  </a:lnTo>
                  <a:lnTo>
                    <a:pt x="1320152" y="238760"/>
                  </a:lnTo>
                  <a:lnTo>
                    <a:pt x="1338732" y="238760"/>
                  </a:lnTo>
                  <a:lnTo>
                    <a:pt x="1346263" y="231241"/>
                  </a:lnTo>
                  <a:lnTo>
                    <a:pt x="1346263" y="221919"/>
                  </a:lnTo>
                  <a:lnTo>
                    <a:pt x="1346263" y="212648"/>
                  </a:lnTo>
                  <a:close/>
                </a:path>
                <a:path w="1387475" h="361950">
                  <a:moveTo>
                    <a:pt x="1387322" y="253644"/>
                  </a:moveTo>
                  <a:lnTo>
                    <a:pt x="1379791" y="246126"/>
                  </a:lnTo>
                  <a:lnTo>
                    <a:pt x="1361147" y="246126"/>
                  </a:lnTo>
                  <a:lnTo>
                    <a:pt x="1353654" y="253644"/>
                  </a:lnTo>
                  <a:lnTo>
                    <a:pt x="1353654" y="272224"/>
                  </a:lnTo>
                  <a:lnTo>
                    <a:pt x="1361147" y="279768"/>
                  </a:lnTo>
                  <a:lnTo>
                    <a:pt x="1379791" y="279768"/>
                  </a:lnTo>
                  <a:lnTo>
                    <a:pt x="1387322" y="272224"/>
                  </a:lnTo>
                  <a:lnTo>
                    <a:pt x="1387322" y="262953"/>
                  </a:lnTo>
                  <a:lnTo>
                    <a:pt x="1387322" y="253644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6014" y="4509122"/>
              <a:ext cx="977265" cy="403225"/>
            </a:xfrm>
            <a:custGeom>
              <a:avLst/>
              <a:gdLst/>
              <a:ahLst/>
              <a:cxnLst/>
              <a:rect l="l" t="t" r="r" b="b"/>
              <a:pathLst>
                <a:path w="977265" h="403225">
                  <a:moveTo>
                    <a:pt x="33655" y="376694"/>
                  </a:moveTo>
                  <a:lnTo>
                    <a:pt x="26098" y="369163"/>
                  </a:lnTo>
                  <a:lnTo>
                    <a:pt x="7518" y="369163"/>
                  </a:lnTo>
                  <a:lnTo>
                    <a:pt x="0" y="376694"/>
                  </a:lnTo>
                  <a:lnTo>
                    <a:pt x="0" y="395274"/>
                  </a:lnTo>
                  <a:lnTo>
                    <a:pt x="7518" y="402831"/>
                  </a:lnTo>
                  <a:lnTo>
                    <a:pt x="26098" y="402831"/>
                  </a:lnTo>
                  <a:lnTo>
                    <a:pt x="33655" y="395274"/>
                  </a:lnTo>
                  <a:lnTo>
                    <a:pt x="33655" y="385991"/>
                  </a:lnTo>
                  <a:lnTo>
                    <a:pt x="33655" y="376694"/>
                  </a:lnTo>
                  <a:close/>
                </a:path>
                <a:path w="977265" h="403225">
                  <a:moveTo>
                    <a:pt x="33655" y="335699"/>
                  </a:moveTo>
                  <a:lnTo>
                    <a:pt x="26098" y="328155"/>
                  </a:lnTo>
                  <a:lnTo>
                    <a:pt x="7518" y="328155"/>
                  </a:lnTo>
                  <a:lnTo>
                    <a:pt x="0" y="335699"/>
                  </a:lnTo>
                  <a:lnTo>
                    <a:pt x="0" y="354291"/>
                  </a:lnTo>
                  <a:lnTo>
                    <a:pt x="7518" y="361810"/>
                  </a:lnTo>
                  <a:lnTo>
                    <a:pt x="26098" y="361810"/>
                  </a:lnTo>
                  <a:lnTo>
                    <a:pt x="33655" y="354291"/>
                  </a:lnTo>
                  <a:lnTo>
                    <a:pt x="33655" y="344995"/>
                  </a:lnTo>
                  <a:lnTo>
                    <a:pt x="33655" y="335699"/>
                  </a:lnTo>
                  <a:close/>
                </a:path>
                <a:path w="977265" h="403225">
                  <a:moveTo>
                    <a:pt x="33655" y="294678"/>
                  </a:moveTo>
                  <a:lnTo>
                    <a:pt x="26098" y="287147"/>
                  </a:lnTo>
                  <a:lnTo>
                    <a:pt x="7518" y="287147"/>
                  </a:lnTo>
                  <a:lnTo>
                    <a:pt x="0" y="294678"/>
                  </a:lnTo>
                  <a:lnTo>
                    <a:pt x="0" y="313270"/>
                  </a:lnTo>
                  <a:lnTo>
                    <a:pt x="7518" y="320802"/>
                  </a:lnTo>
                  <a:lnTo>
                    <a:pt x="26098" y="320802"/>
                  </a:lnTo>
                  <a:lnTo>
                    <a:pt x="33655" y="313270"/>
                  </a:lnTo>
                  <a:lnTo>
                    <a:pt x="33655" y="303974"/>
                  </a:lnTo>
                  <a:lnTo>
                    <a:pt x="33655" y="294678"/>
                  </a:lnTo>
                  <a:close/>
                </a:path>
                <a:path w="977265" h="403225">
                  <a:moveTo>
                    <a:pt x="74688" y="294678"/>
                  </a:moveTo>
                  <a:lnTo>
                    <a:pt x="67132" y="287147"/>
                  </a:lnTo>
                  <a:lnTo>
                    <a:pt x="48552" y="287147"/>
                  </a:lnTo>
                  <a:lnTo>
                    <a:pt x="41021" y="294678"/>
                  </a:lnTo>
                  <a:lnTo>
                    <a:pt x="41021" y="313270"/>
                  </a:lnTo>
                  <a:lnTo>
                    <a:pt x="48552" y="320802"/>
                  </a:lnTo>
                  <a:lnTo>
                    <a:pt x="67132" y="320802"/>
                  </a:lnTo>
                  <a:lnTo>
                    <a:pt x="74688" y="313270"/>
                  </a:lnTo>
                  <a:lnTo>
                    <a:pt x="74688" y="303974"/>
                  </a:lnTo>
                  <a:lnTo>
                    <a:pt x="74688" y="294678"/>
                  </a:lnTo>
                  <a:close/>
                </a:path>
                <a:path w="977265" h="403225">
                  <a:moveTo>
                    <a:pt x="74688" y="253644"/>
                  </a:moveTo>
                  <a:lnTo>
                    <a:pt x="67132" y="246126"/>
                  </a:lnTo>
                  <a:lnTo>
                    <a:pt x="48552" y="246126"/>
                  </a:lnTo>
                  <a:lnTo>
                    <a:pt x="41021" y="253644"/>
                  </a:lnTo>
                  <a:lnTo>
                    <a:pt x="41021" y="272237"/>
                  </a:lnTo>
                  <a:lnTo>
                    <a:pt x="48552" y="279768"/>
                  </a:lnTo>
                  <a:lnTo>
                    <a:pt x="67132" y="279768"/>
                  </a:lnTo>
                  <a:lnTo>
                    <a:pt x="74688" y="272237"/>
                  </a:lnTo>
                  <a:lnTo>
                    <a:pt x="74688" y="262940"/>
                  </a:lnTo>
                  <a:lnTo>
                    <a:pt x="74688" y="253644"/>
                  </a:lnTo>
                  <a:close/>
                </a:path>
                <a:path w="977265" h="403225">
                  <a:moveTo>
                    <a:pt x="74688" y="89573"/>
                  </a:moveTo>
                  <a:lnTo>
                    <a:pt x="67132" y="82054"/>
                  </a:lnTo>
                  <a:lnTo>
                    <a:pt x="48552" y="82054"/>
                  </a:lnTo>
                  <a:lnTo>
                    <a:pt x="41021" y="89573"/>
                  </a:lnTo>
                  <a:lnTo>
                    <a:pt x="41021" y="108178"/>
                  </a:lnTo>
                  <a:lnTo>
                    <a:pt x="48552" y="115709"/>
                  </a:lnTo>
                  <a:lnTo>
                    <a:pt x="67132" y="115709"/>
                  </a:lnTo>
                  <a:lnTo>
                    <a:pt x="74688" y="108178"/>
                  </a:lnTo>
                  <a:lnTo>
                    <a:pt x="74688" y="98882"/>
                  </a:lnTo>
                  <a:lnTo>
                    <a:pt x="74688" y="89573"/>
                  </a:lnTo>
                  <a:close/>
                </a:path>
                <a:path w="977265" h="403225">
                  <a:moveTo>
                    <a:pt x="74688" y="48564"/>
                  </a:moveTo>
                  <a:lnTo>
                    <a:pt x="67132" y="41033"/>
                  </a:lnTo>
                  <a:lnTo>
                    <a:pt x="48552" y="41033"/>
                  </a:lnTo>
                  <a:lnTo>
                    <a:pt x="41021" y="48564"/>
                  </a:lnTo>
                  <a:lnTo>
                    <a:pt x="41021" y="67144"/>
                  </a:lnTo>
                  <a:lnTo>
                    <a:pt x="48552" y="74688"/>
                  </a:lnTo>
                  <a:lnTo>
                    <a:pt x="67132" y="74688"/>
                  </a:lnTo>
                  <a:lnTo>
                    <a:pt x="74688" y="67144"/>
                  </a:lnTo>
                  <a:lnTo>
                    <a:pt x="74688" y="57848"/>
                  </a:lnTo>
                  <a:lnTo>
                    <a:pt x="74688" y="48564"/>
                  </a:lnTo>
                  <a:close/>
                </a:path>
                <a:path w="977265" h="403225">
                  <a:moveTo>
                    <a:pt x="74688" y="7531"/>
                  </a:moveTo>
                  <a:lnTo>
                    <a:pt x="67132" y="0"/>
                  </a:lnTo>
                  <a:lnTo>
                    <a:pt x="48552" y="0"/>
                  </a:lnTo>
                  <a:lnTo>
                    <a:pt x="41021" y="7531"/>
                  </a:lnTo>
                  <a:lnTo>
                    <a:pt x="41021" y="26123"/>
                  </a:lnTo>
                  <a:lnTo>
                    <a:pt x="48552" y="33680"/>
                  </a:lnTo>
                  <a:lnTo>
                    <a:pt x="67132" y="33680"/>
                  </a:lnTo>
                  <a:lnTo>
                    <a:pt x="74688" y="26123"/>
                  </a:lnTo>
                  <a:lnTo>
                    <a:pt x="74688" y="16840"/>
                  </a:lnTo>
                  <a:lnTo>
                    <a:pt x="74688" y="7531"/>
                  </a:lnTo>
                  <a:close/>
                </a:path>
                <a:path w="977265" h="403225">
                  <a:moveTo>
                    <a:pt x="115697" y="253644"/>
                  </a:moveTo>
                  <a:lnTo>
                    <a:pt x="108191" y="246126"/>
                  </a:lnTo>
                  <a:lnTo>
                    <a:pt x="89560" y="246126"/>
                  </a:lnTo>
                  <a:lnTo>
                    <a:pt x="82042" y="253644"/>
                  </a:lnTo>
                  <a:lnTo>
                    <a:pt x="82042" y="272237"/>
                  </a:lnTo>
                  <a:lnTo>
                    <a:pt x="89560" y="279768"/>
                  </a:lnTo>
                  <a:lnTo>
                    <a:pt x="108191" y="279768"/>
                  </a:lnTo>
                  <a:lnTo>
                    <a:pt x="115697" y="272237"/>
                  </a:lnTo>
                  <a:lnTo>
                    <a:pt x="115697" y="262940"/>
                  </a:lnTo>
                  <a:lnTo>
                    <a:pt x="115697" y="253644"/>
                  </a:lnTo>
                  <a:close/>
                </a:path>
                <a:path w="977265" h="403225">
                  <a:moveTo>
                    <a:pt x="115697" y="212636"/>
                  </a:moveTo>
                  <a:lnTo>
                    <a:pt x="108191" y="205092"/>
                  </a:lnTo>
                  <a:lnTo>
                    <a:pt x="89560" y="205092"/>
                  </a:lnTo>
                  <a:lnTo>
                    <a:pt x="82042" y="212636"/>
                  </a:lnTo>
                  <a:lnTo>
                    <a:pt x="82042" y="231241"/>
                  </a:lnTo>
                  <a:lnTo>
                    <a:pt x="89560" y="238760"/>
                  </a:lnTo>
                  <a:lnTo>
                    <a:pt x="108191" y="238760"/>
                  </a:lnTo>
                  <a:lnTo>
                    <a:pt x="115697" y="231241"/>
                  </a:lnTo>
                  <a:lnTo>
                    <a:pt x="115697" y="221919"/>
                  </a:lnTo>
                  <a:lnTo>
                    <a:pt x="115697" y="212636"/>
                  </a:lnTo>
                  <a:close/>
                </a:path>
                <a:path w="977265" h="403225">
                  <a:moveTo>
                    <a:pt x="115697" y="171615"/>
                  </a:moveTo>
                  <a:lnTo>
                    <a:pt x="108191" y="164084"/>
                  </a:lnTo>
                  <a:lnTo>
                    <a:pt x="89560" y="164084"/>
                  </a:lnTo>
                  <a:lnTo>
                    <a:pt x="82042" y="171615"/>
                  </a:lnTo>
                  <a:lnTo>
                    <a:pt x="82042" y="190207"/>
                  </a:lnTo>
                  <a:lnTo>
                    <a:pt x="89560" y="197739"/>
                  </a:lnTo>
                  <a:lnTo>
                    <a:pt x="108191" y="197739"/>
                  </a:lnTo>
                  <a:lnTo>
                    <a:pt x="115697" y="190207"/>
                  </a:lnTo>
                  <a:lnTo>
                    <a:pt x="115697" y="180911"/>
                  </a:lnTo>
                  <a:lnTo>
                    <a:pt x="115697" y="171615"/>
                  </a:lnTo>
                  <a:close/>
                </a:path>
                <a:path w="977265" h="403225">
                  <a:moveTo>
                    <a:pt x="115697" y="130581"/>
                  </a:moveTo>
                  <a:lnTo>
                    <a:pt x="108191" y="123075"/>
                  </a:lnTo>
                  <a:lnTo>
                    <a:pt x="89560" y="123075"/>
                  </a:lnTo>
                  <a:lnTo>
                    <a:pt x="82042" y="130581"/>
                  </a:lnTo>
                  <a:lnTo>
                    <a:pt x="82042" y="149199"/>
                  </a:lnTo>
                  <a:lnTo>
                    <a:pt x="89560" y="156718"/>
                  </a:lnTo>
                  <a:lnTo>
                    <a:pt x="108191" y="156718"/>
                  </a:lnTo>
                  <a:lnTo>
                    <a:pt x="115697" y="149199"/>
                  </a:lnTo>
                  <a:lnTo>
                    <a:pt x="115697" y="139890"/>
                  </a:lnTo>
                  <a:lnTo>
                    <a:pt x="115697" y="130581"/>
                  </a:lnTo>
                  <a:close/>
                </a:path>
                <a:path w="977265" h="403225">
                  <a:moveTo>
                    <a:pt x="115697" y="89573"/>
                  </a:moveTo>
                  <a:lnTo>
                    <a:pt x="108191" y="82054"/>
                  </a:lnTo>
                  <a:lnTo>
                    <a:pt x="89560" y="82054"/>
                  </a:lnTo>
                  <a:lnTo>
                    <a:pt x="82042" y="89573"/>
                  </a:lnTo>
                  <a:lnTo>
                    <a:pt x="82042" y="108178"/>
                  </a:lnTo>
                  <a:lnTo>
                    <a:pt x="89560" y="115709"/>
                  </a:lnTo>
                  <a:lnTo>
                    <a:pt x="108191" y="115709"/>
                  </a:lnTo>
                  <a:lnTo>
                    <a:pt x="115697" y="108178"/>
                  </a:lnTo>
                  <a:lnTo>
                    <a:pt x="115697" y="98882"/>
                  </a:lnTo>
                  <a:lnTo>
                    <a:pt x="115697" y="89573"/>
                  </a:lnTo>
                  <a:close/>
                </a:path>
                <a:path w="977265" h="403225">
                  <a:moveTo>
                    <a:pt x="115697" y="48564"/>
                  </a:moveTo>
                  <a:lnTo>
                    <a:pt x="108191" y="41033"/>
                  </a:lnTo>
                  <a:lnTo>
                    <a:pt x="89560" y="41033"/>
                  </a:lnTo>
                  <a:lnTo>
                    <a:pt x="82042" y="48564"/>
                  </a:lnTo>
                  <a:lnTo>
                    <a:pt x="82042" y="67144"/>
                  </a:lnTo>
                  <a:lnTo>
                    <a:pt x="89560" y="74688"/>
                  </a:lnTo>
                  <a:lnTo>
                    <a:pt x="108191" y="74688"/>
                  </a:lnTo>
                  <a:lnTo>
                    <a:pt x="115697" y="67144"/>
                  </a:lnTo>
                  <a:lnTo>
                    <a:pt x="115697" y="57848"/>
                  </a:lnTo>
                  <a:lnTo>
                    <a:pt x="115697" y="48564"/>
                  </a:lnTo>
                  <a:close/>
                </a:path>
                <a:path w="977265" h="403225">
                  <a:moveTo>
                    <a:pt x="115697" y="7531"/>
                  </a:moveTo>
                  <a:lnTo>
                    <a:pt x="108191" y="0"/>
                  </a:lnTo>
                  <a:lnTo>
                    <a:pt x="89560" y="0"/>
                  </a:lnTo>
                  <a:lnTo>
                    <a:pt x="82042" y="7531"/>
                  </a:lnTo>
                  <a:lnTo>
                    <a:pt x="82042" y="26123"/>
                  </a:lnTo>
                  <a:lnTo>
                    <a:pt x="89560" y="33680"/>
                  </a:lnTo>
                  <a:lnTo>
                    <a:pt x="108191" y="33680"/>
                  </a:lnTo>
                  <a:lnTo>
                    <a:pt x="115697" y="26123"/>
                  </a:lnTo>
                  <a:lnTo>
                    <a:pt x="115697" y="16840"/>
                  </a:lnTo>
                  <a:lnTo>
                    <a:pt x="115697" y="7531"/>
                  </a:lnTo>
                  <a:close/>
                </a:path>
                <a:path w="977265" h="403225">
                  <a:moveTo>
                    <a:pt x="156743" y="89573"/>
                  </a:moveTo>
                  <a:lnTo>
                    <a:pt x="149186" y="82054"/>
                  </a:lnTo>
                  <a:lnTo>
                    <a:pt x="130606" y="82054"/>
                  </a:lnTo>
                  <a:lnTo>
                    <a:pt x="123088" y="89573"/>
                  </a:lnTo>
                  <a:lnTo>
                    <a:pt x="123088" y="108178"/>
                  </a:lnTo>
                  <a:lnTo>
                    <a:pt x="130606" y="115709"/>
                  </a:lnTo>
                  <a:lnTo>
                    <a:pt x="149186" y="115709"/>
                  </a:lnTo>
                  <a:lnTo>
                    <a:pt x="156743" y="108178"/>
                  </a:lnTo>
                  <a:lnTo>
                    <a:pt x="156743" y="98882"/>
                  </a:lnTo>
                  <a:lnTo>
                    <a:pt x="156743" y="89573"/>
                  </a:lnTo>
                  <a:close/>
                </a:path>
                <a:path w="977265" h="403225">
                  <a:moveTo>
                    <a:pt x="156743" y="48564"/>
                  </a:moveTo>
                  <a:lnTo>
                    <a:pt x="149186" y="41033"/>
                  </a:lnTo>
                  <a:lnTo>
                    <a:pt x="130606" y="41033"/>
                  </a:lnTo>
                  <a:lnTo>
                    <a:pt x="123088" y="48564"/>
                  </a:lnTo>
                  <a:lnTo>
                    <a:pt x="123088" y="67144"/>
                  </a:lnTo>
                  <a:lnTo>
                    <a:pt x="130606" y="74688"/>
                  </a:lnTo>
                  <a:lnTo>
                    <a:pt x="149186" y="74688"/>
                  </a:lnTo>
                  <a:lnTo>
                    <a:pt x="156743" y="67144"/>
                  </a:lnTo>
                  <a:lnTo>
                    <a:pt x="156743" y="57848"/>
                  </a:lnTo>
                  <a:lnTo>
                    <a:pt x="156743" y="48564"/>
                  </a:lnTo>
                  <a:close/>
                </a:path>
                <a:path w="977265" h="403225">
                  <a:moveTo>
                    <a:pt x="156743" y="7531"/>
                  </a:moveTo>
                  <a:lnTo>
                    <a:pt x="149186" y="0"/>
                  </a:lnTo>
                  <a:lnTo>
                    <a:pt x="130606" y="0"/>
                  </a:lnTo>
                  <a:lnTo>
                    <a:pt x="123088" y="7531"/>
                  </a:lnTo>
                  <a:lnTo>
                    <a:pt x="123088" y="26123"/>
                  </a:lnTo>
                  <a:lnTo>
                    <a:pt x="130606" y="33680"/>
                  </a:lnTo>
                  <a:lnTo>
                    <a:pt x="149186" y="33680"/>
                  </a:lnTo>
                  <a:lnTo>
                    <a:pt x="156743" y="26123"/>
                  </a:lnTo>
                  <a:lnTo>
                    <a:pt x="156743" y="16840"/>
                  </a:lnTo>
                  <a:lnTo>
                    <a:pt x="156743" y="7531"/>
                  </a:lnTo>
                  <a:close/>
                </a:path>
                <a:path w="977265" h="403225">
                  <a:moveTo>
                    <a:pt x="197726" y="89573"/>
                  </a:moveTo>
                  <a:lnTo>
                    <a:pt x="190195" y="82054"/>
                  </a:lnTo>
                  <a:lnTo>
                    <a:pt x="171615" y="82054"/>
                  </a:lnTo>
                  <a:lnTo>
                    <a:pt x="164122" y="89573"/>
                  </a:lnTo>
                  <a:lnTo>
                    <a:pt x="164122" y="108178"/>
                  </a:lnTo>
                  <a:lnTo>
                    <a:pt x="171615" y="115709"/>
                  </a:lnTo>
                  <a:lnTo>
                    <a:pt x="190195" y="115709"/>
                  </a:lnTo>
                  <a:lnTo>
                    <a:pt x="197726" y="108178"/>
                  </a:lnTo>
                  <a:lnTo>
                    <a:pt x="197726" y="98882"/>
                  </a:lnTo>
                  <a:lnTo>
                    <a:pt x="197726" y="89573"/>
                  </a:lnTo>
                  <a:close/>
                </a:path>
                <a:path w="977265" h="403225">
                  <a:moveTo>
                    <a:pt x="238734" y="89573"/>
                  </a:moveTo>
                  <a:lnTo>
                    <a:pt x="231203" y="82054"/>
                  </a:lnTo>
                  <a:lnTo>
                    <a:pt x="212674" y="82054"/>
                  </a:lnTo>
                  <a:lnTo>
                    <a:pt x="205130" y="89573"/>
                  </a:lnTo>
                  <a:lnTo>
                    <a:pt x="205130" y="108178"/>
                  </a:lnTo>
                  <a:lnTo>
                    <a:pt x="212674" y="115709"/>
                  </a:lnTo>
                  <a:lnTo>
                    <a:pt x="231203" y="115709"/>
                  </a:lnTo>
                  <a:lnTo>
                    <a:pt x="238734" y="108178"/>
                  </a:lnTo>
                  <a:lnTo>
                    <a:pt x="238734" y="98882"/>
                  </a:lnTo>
                  <a:lnTo>
                    <a:pt x="238734" y="89573"/>
                  </a:lnTo>
                  <a:close/>
                </a:path>
                <a:path w="977265" h="403225">
                  <a:moveTo>
                    <a:pt x="279781" y="89573"/>
                  </a:moveTo>
                  <a:lnTo>
                    <a:pt x="272249" y="82054"/>
                  </a:lnTo>
                  <a:lnTo>
                    <a:pt x="253682" y="82054"/>
                  </a:lnTo>
                  <a:lnTo>
                    <a:pt x="246113" y="89573"/>
                  </a:lnTo>
                  <a:lnTo>
                    <a:pt x="246113" y="108178"/>
                  </a:lnTo>
                  <a:lnTo>
                    <a:pt x="253682" y="115709"/>
                  </a:lnTo>
                  <a:lnTo>
                    <a:pt x="272249" y="115709"/>
                  </a:lnTo>
                  <a:lnTo>
                    <a:pt x="279781" y="108178"/>
                  </a:lnTo>
                  <a:lnTo>
                    <a:pt x="279781" y="98882"/>
                  </a:lnTo>
                  <a:lnTo>
                    <a:pt x="279781" y="89573"/>
                  </a:lnTo>
                  <a:close/>
                </a:path>
                <a:path w="977265" h="403225">
                  <a:moveTo>
                    <a:pt x="320789" y="89573"/>
                  </a:moveTo>
                  <a:lnTo>
                    <a:pt x="313258" y="82054"/>
                  </a:lnTo>
                  <a:lnTo>
                    <a:pt x="294678" y="82054"/>
                  </a:lnTo>
                  <a:lnTo>
                    <a:pt x="287134" y="89573"/>
                  </a:lnTo>
                  <a:lnTo>
                    <a:pt x="287134" y="108178"/>
                  </a:lnTo>
                  <a:lnTo>
                    <a:pt x="294678" y="115709"/>
                  </a:lnTo>
                  <a:lnTo>
                    <a:pt x="313258" y="115709"/>
                  </a:lnTo>
                  <a:lnTo>
                    <a:pt x="320789" y="108178"/>
                  </a:lnTo>
                  <a:lnTo>
                    <a:pt x="320789" y="98882"/>
                  </a:lnTo>
                  <a:lnTo>
                    <a:pt x="320789" y="89573"/>
                  </a:lnTo>
                  <a:close/>
                </a:path>
                <a:path w="977265" h="403225">
                  <a:moveTo>
                    <a:pt x="320789" y="48564"/>
                  </a:moveTo>
                  <a:lnTo>
                    <a:pt x="313258" y="41033"/>
                  </a:lnTo>
                  <a:lnTo>
                    <a:pt x="294678" y="41033"/>
                  </a:lnTo>
                  <a:lnTo>
                    <a:pt x="287134" y="48564"/>
                  </a:lnTo>
                  <a:lnTo>
                    <a:pt x="287134" y="67144"/>
                  </a:lnTo>
                  <a:lnTo>
                    <a:pt x="294678" y="74688"/>
                  </a:lnTo>
                  <a:lnTo>
                    <a:pt x="313258" y="74688"/>
                  </a:lnTo>
                  <a:lnTo>
                    <a:pt x="320789" y="67144"/>
                  </a:lnTo>
                  <a:lnTo>
                    <a:pt x="320789" y="57848"/>
                  </a:lnTo>
                  <a:lnTo>
                    <a:pt x="320789" y="48564"/>
                  </a:lnTo>
                  <a:close/>
                </a:path>
                <a:path w="977265" h="403225">
                  <a:moveTo>
                    <a:pt x="361797" y="48564"/>
                  </a:moveTo>
                  <a:lnTo>
                    <a:pt x="354317" y="41033"/>
                  </a:lnTo>
                  <a:lnTo>
                    <a:pt x="335699" y="41033"/>
                  </a:lnTo>
                  <a:lnTo>
                    <a:pt x="328180" y="48564"/>
                  </a:lnTo>
                  <a:lnTo>
                    <a:pt x="328180" y="67144"/>
                  </a:lnTo>
                  <a:lnTo>
                    <a:pt x="335699" y="74688"/>
                  </a:lnTo>
                  <a:lnTo>
                    <a:pt x="354317" y="74688"/>
                  </a:lnTo>
                  <a:lnTo>
                    <a:pt x="361797" y="67144"/>
                  </a:lnTo>
                  <a:lnTo>
                    <a:pt x="361797" y="57848"/>
                  </a:lnTo>
                  <a:lnTo>
                    <a:pt x="361797" y="48564"/>
                  </a:lnTo>
                  <a:close/>
                </a:path>
                <a:path w="977265" h="403225">
                  <a:moveTo>
                    <a:pt x="402844" y="48564"/>
                  </a:moveTo>
                  <a:lnTo>
                    <a:pt x="395312" y="41033"/>
                  </a:lnTo>
                  <a:lnTo>
                    <a:pt x="376745" y="41033"/>
                  </a:lnTo>
                  <a:lnTo>
                    <a:pt x="369189" y="48564"/>
                  </a:lnTo>
                  <a:lnTo>
                    <a:pt x="369189" y="67144"/>
                  </a:lnTo>
                  <a:lnTo>
                    <a:pt x="376745" y="74688"/>
                  </a:lnTo>
                  <a:lnTo>
                    <a:pt x="395312" y="74688"/>
                  </a:lnTo>
                  <a:lnTo>
                    <a:pt x="402844" y="67144"/>
                  </a:lnTo>
                  <a:lnTo>
                    <a:pt x="402844" y="57848"/>
                  </a:lnTo>
                  <a:lnTo>
                    <a:pt x="402844" y="48564"/>
                  </a:lnTo>
                  <a:close/>
                </a:path>
                <a:path w="977265" h="403225">
                  <a:moveTo>
                    <a:pt x="443852" y="48564"/>
                  </a:moveTo>
                  <a:lnTo>
                    <a:pt x="436321" y="41033"/>
                  </a:lnTo>
                  <a:lnTo>
                    <a:pt x="417753" y="41033"/>
                  </a:lnTo>
                  <a:lnTo>
                    <a:pt x="410197" y="48564"/>
                  </a:lnTo>
                  <a:lnTo>
                    <a:pt x="410197" y="67144"/>
                  </a:lnTo>
                  <a:lnTo>
                    <a:pt x="417753" y="74688"/>
                  </a:lnTo>
                  <a:lnTo>
                    <a:pt x="436321" y="74688"/>
                  </a:lnTo>
                  <a:lnTo>
                    <a:pt x="443852" y="67144"/>
                  </a:lnTo>
                  <a:lnTo>
                    <a:pt x="443852" y="57848"/>
                  </a:lnTo>
                  <a:lnTo>
                    <a:pt x="443852" y="48564"/>
                  </a:lnTo>
                  <a:close/>
                </a:path>
                <a:path w="977265" h="403225">
                  <a:moveTo>
                    <a:pt x="484860" y="89573"/>
                  </a:moveTo>
                  <a:lnTo>
                    <a:pt x="477354" y="82054"/>
                  </a:lnTo>
                  <a:lnTo>
                    <a:pt x="458774" y="82054"/>
                  </a:lnTo>
                  <a:lnTo>
                    <a:pt x="451205" y="89573"/>
                  </a:lnTo>
                  <a:lnTo>
                    <a:pt x="451205" y="108178"/>
                  </a:lnTo>
                  <a:lnTo>
                    <a:pt x="458774" y="115709"/>
                  </a:lnTo>
                  <a:lnTo>
                    <a:pt x="477354" y="115709"/>
                  </a:lnTo>
                  <a:lnTo>
                    <a:pt x="484860" y="108178"/>
                  </a:lnTo>
                  <a:lnTo>
                    <a:pt x="484860" y="98882"/>
                  </a:lnTo>
                  <a:lnTo>
                    <a:pt x="484860" y="89573"/>
                  </a:lnTo>
                  <a:close/>
                </a:path>
                <a:path w="977265" h="403225">
                  <a:moveTo>
                    <a:pt x="484860" y="48564"/>
                  </a:moveTo>
                  <a:lnTo>
                    <a:pt x="477354" y="41033"/>
                  </a:lnTo>
                  <a:lnTo>
                    <a:pt x="458774" y="41033"/>
                  </a:lnTo>
                  <a:lnTo>
                    <a:pt x="451205" y="48564"/>
                  </a:lnTo>
                  <a:lnTo>
                    <a:pt x="451205" y="67144"/>
                  </a:lnTo>
                  <a:lnTo>
                    <a:pt x="458774" y="74688"/>
                  </a:lnTo>
                  <a:lnTo>
                    <a:pt x="477354" y="74688"/>
                  </a:lnTo>
                  <a:lnTo>
                    <a:pt x="484860" y="67144"/>
                  </a:lnTo>
                  <a:lnTo>
                    <a:pt x="484860" y="57848"/>
                  </a:lnTo>
                  <a:lnTo>
                    <a:pt x="484860" y="48564"/>
                  </a:lnTo>
                  <a:close/>
                </a:path>
                <a:path w="977265" h="403225">
                  <a:moveTo>
                    <a:pt x="525868" y="89573"/>
                  </a:moveTo>
                  <a:lnTo>
                    <a:pt x="518363" y="82054"/>
                  </a:lnTo>
                  <a:lnTo>
                    <a:pt x="499770" y="82054"/>
                  </a:lnTo>
                  <a:lnTo>
                    <a:pt x="492252" y="89573"/>
                  </a:lnTo>
                  <a:lnTo>
                    <a:pt x="492252" y="108178"/>
                  </a:lnTo>
                  <a:lnTo>
                    <a:pt x="499770" y="115709"/>
                  </a:lnTo>
                  <a:lnTo>
                    <a:pt x="518363" y="115709"/>
                  </a:lnTo>
                  <a:lnTo>
                    <a:pt x="525868" y="108178"/>
                  </a:lnTo>
                  <a:lnTo>
                    <a:pt x="525868" y="98882"/>
                  </a:lnTo>
                  <a:lnTo>
                    <a:pt x="525868" y="89573"/>
                  </a:lnTo>
                  <a:close/>
                </a:path>
                <a:path w="977265" h="403225">
                  <a:moveTo>
                    <a:pt x="566915" y="89573"/>
                  </a:moveTo>
                  <a:lnTo>
                    <a:pt x="559358" y="82054"/>
                  </a:lnTo>
                  <a:lnTo>
                    <a:pt x="540778" y="82054"/>
                  </a:lnTo>
                  <a:lnTo>
                    <a:pt x="533260" y="89573"/>
                  </a:lnTo>
                  <a:lnTo>
                    <a:pt x="533260" y="108178"/>
                  </a:lnTo>
                  <a:lnTo>
                    <a:pt x="540778" y="115709"/>
                  </a:lnTo>
                  <a:lnTo>
                    <a:pt x="559358" y="115709"/>
                  </a:lnTo>
                  <a:lnTo>
                    <a:pt x="566915" y="108178"/>
                  </a:lnTo>
                  <a:lnTo>
                    <a:pt x="566915" y="98882"/>
                  </a:lnTo>
                  <a:lnTo>
                    <a:pt x="566915" y="89573"/>
                  </a:lnTo>
                  <a:close/>
                </a:path>
                <a:path w="977265" h="403225">
                  <a:moveTo>
                    <a:pt x="607949" y="171615"/>
                  </a:moveTo>
                  <a:lnTo>
                    <a:pt x="600379" y="164084"/>
                  </a:lnTo>
                  <a:lnTo>
                    <a:pt x="581837" y="164084"/>
                  </a:lnTo>
                  <a:lnTo>
                    <a:pt x="574306" y="171615"/>
                  </a:lnTo>
                  <a:lnTo>
                    <a:pt x="574306" y="190207"/>
                  </a:lnTo>
                  <a:lnTo>
                    <a:pt x="581837" y="197739"/>
                  </a:lnTo>
                  <a:lnTo>
                    <a:pt x="600379" y="197739"/>
                  </a:lnTo>
                  <a:lnTo>
                    <a:pt x="607949" y="190207"/>
                  </a:lnTo>
                  <a:lnTo>
                    <a:pt x="607949" y="180911"/>
                  </a:lnTo>
                  <a:lnTo>
                    <a:pt x="607949" y="171615"/>
                  </a:lnTo>
                  <a:close/>
                </a:path>
                <a:path w="977265" h="403225">
                  <a:moveTo>
                    <a:pt x="607949" y="130581"/>
                  </a:moveTo>
                  <a:lnTo>
                    <a:pt x="600379" y="123075"/>
                  </a:lnTo>
                  <a:lnTo>
                    <a:pt x="581837" y="123075"/>
                  </a:lnTo>
                  <a:lnTo>
                    <a:pt x="574306" y="130581"/>
                  </a:lnTo>
                  <a:lnTo>
                    <a:pt x="574306" y="149199"/>
                  </a:lnTo>
                  <a:lnTo>
                    <a:pt x="581837" y="156718"/>
                  </a:lnTo>
                  <a:lnTo>
                    <a:pt x="600379" y="156718"/>
                  </a:lnTo>
                  <a:lnTo>
                    <a:pt x="607949" y="149199"/>
                  </a:lnTo>
                  <a:lnTo>
                    <a:pt x="607949" y="139890"/>
                  </a:lnTo>
                  <a:lnTo>
                    <a:pt x="607949" y="130581"/>
                  </a:lnTo>
                  <a:close/>
                </a:path>
                <a:path w="977265" h="403225">
                  <a:moveTo>
                    <a:pt x="607949" y="89573"/>
                  </a:moveTo>
                  <a:lnTo>
                    <a:pt x="600379" y="82054"/>
                  </a:lnTo>
                  <a:lnTo>
                    <a:pt x="581837" y="82054"/>
                  </a:lnTo>
                  <a:lnTo>
                    <a:pt x="574306" y="89573"/>
                  </a:lnTo>
                  <a:lnTo>
                    <a:pt x="574306" y="108178"/>
                  </a:lnTo>
                  <a:lnTo>
                    <a:pt x="581837" y="115709"/>
                  </a:lnTo>
                  <a:lnTo>
                    <a:pt x="600379" y="115709"/>
                  </a:lnTo>
                  <a:lnTo>
                    <a:pt x="607949" y="108178"/>
                  </a:lnTo>
                  <a:lnTo>
                    <a:pt x="607949" y="98882"/>
                  </a:lnTo>
                  <a:lnTo>
                    <a:pt x="607949" y="89573"/>
                  </a:lnTo>
                  <a:close/>
                </a:path>
                <a:path w="977265" h="403225">
                  <a:moveTo>
                    <a:pt x="648957" y="212636"/>
                  </a:moveTo>
                  <a:lnTo>
                    <a:pt x="641426" y="205092"/>
                  </a:lnTo>
                  <a:lnTo>
                    <a:pt x="622846" y="205092"/>
                  </a:lnTo>
                  <a:lnTo>
                    <a:pt x="615315" y="212636"/>
                  </a:lnTo>
                  <a:lnTo>
                    <a:pt x="615315" y="231241"/>
                  </a:lnTo>
                  <a:lnTo>
                    <a:pt x="622846" y="238760"/>
                  </a:lnTo>
                  <a:lnTo>
                    <a:pt x="641426" y="238760"/>
                  </a:lnTo>
                  <a:lnTo>
                    <a:pt x="648957" y="231241"/>
                  </a:lnTo>
                  <a:lnTo>
                    <a:pt x="648957" y="221919"/>
                  </a:lnTo>
                  <a:lnTo>
                    <a:pt x="648957" y="212636"/>
                  </a:lnTo>
                  <a:close/>
                </a:path>
                <a:path w="977265" h="403225">
                  <a:moveTo>
                    <a:pt x="648957" y="171615"/>
                  </a:moveTo>
                  <a:lnTo>
                    <a:pt x="641426" y="164084"/>
                  </a:lnTo>
                  <a:lnTo>
                    <a:pt x="622846" y="164084"/>
                  </a:lnTo>
                  <a:lnTo>
                    <a:pt x="615315" y="171615"/>
                  </a:lnTo>
                  <a:lnTo>
                    <a:pt x="615315" y="190207"/>
                  </a:lnTo>
                  <a:lnTo>
                    <a:pt x="622846" y="197739"/>
                  </a:lnTo>
                  <a:lnTo>
                    <a:pt x="641426" y="197739"/>
                  </a:lnTo>
                  <a:lnTo>
                    <a:pt x="648957" y="190207"/>
                  </a:lnTo>
                  <a:lnTo>
                    <a:pt x="648957" y="180911"/>
                  </a:lnTo>
                  <a:lnTo>
                    <a:pt x="648957" y="171615"/>
                  </a:lnTo>
                  <a:close/>
                </a:path>
                <a:path w="977265" h="403225">
                  <a:moveTo>
                    <a:pt x="648957" y="130581"/>
                  </a:moveTo>
                  <a:lnTo>
                    <a:pt x="641426" y="123075"/>
                  </a:lnTo>
                  <a:lnTo>
                    <a:pt x="622846" y="123075"/>
                  </a:lnTo>
                  <a:lnTo>
                    <a:pt x="615315" y="130581"/>
                  </a:lnTo>
                  <a:lnTo>
                    <a:pt x="615315" y="149199"/>
                  </a:lnTo>
                  <a:lnTo>
                    <a:pt x="622846" y="156718"/>
                  </a:lnTo>
                  <a:lnTo>
                    <a:pt x="641426" y="156718"/>
                  </a:lnTo>
                  <a:lnTo>
                    <a:pt x="648957" y="149199"/>
                  </a:lnTo>
                  <a:lnTo>
                    <a:pt x="648957" y="139890"/>
                  </a:lnTo>
                  <a:lnTo>
                    <a:pt x="648957" y="130581"/>
                  </a:lnTo>
                  <a:close/>
                </a:path>
                <a:path w="977265" h="403225">
                  <a:moveTo>
                    <a:pt x="648957" y="89573"/>
                  </a:moveTo>
                  <a:lnTo>
                    <a:pt x="641426" y="82054"/>
                  </a:lnTo>
                  <a:lnTo>
                    <a:pt x="622846" y="82054"/>
                  </a:lnTo>
                  <a:lnTo>
                    <a:pt x="615315" y="89573"/>
                  </a:lnTo>
                  <a:lnTo>
                    <a:pt x="615315" y="108178"/>
                  </a:lnTo>
                  <a:lnTo>
                    <a:pt x="622846" y="115709"/>
                  </a:lnTo>
                  <a:lnTo>
                    <a:pt x="641426" y="115709"/>
                  </a:lnTo>
                  <a:lnTo>
                    <a:pt x="648957" y="108178"/>
                  </a:lnTo>
                  <a:lnTo>
                    <a:pt x="648957" y="98882"/>
                  </a:lnTo>
                  <a:lnTo>
                    <a:pt x="648957" y="89573"/>
                  </a:lnTo>
                  <a:close/>
                </a:path>
                <a:path w="977265" h="403225">
                  <a:moveTo>
                    <a:pt x="648957" y="48564"/>
                  </a:moveTo>
                  <a:lnTo>
                    <a:pt x="641426" y="41033"/>
                  </a:lnTo>
                  <a:lnTo>
                    <a:pt x="622846" y="41033"/>
                  </a:lnTo>
                  <a:lnTo>
                    <a:pt x="615315" y="48564"/>
                  </a:lnTo>
                  <a:lnTo>
                    <a:pt x="615315" y="67144"/>
                  </a:lnTo>
                  <a:lnTo>
                    <a:pt x="622846" y="74688"/>
                  </a:lnTo>
                  <a:lnTo>
                    <a:pt x="641426" y="74688"/>
                  </a:lnTo>
                  <a:lnTo>
                    <a:pt x="648957" y="67144"/>
                  </a:lnTo>
                  <a:lnTo>
                    <a:pt x="648957" y="57848"/>
                  </a:lnTo>
                  <a:lnTo>
                    <a:pt x="648957" y="48564"/>
                  </a:lnTo>
                  <a:close/>
                </a:path>
                <a:path w="977265" h="403225">
                  <a:moveTo>
                    <a:pt x="689952" y="212636"/>
                  </a:moveTo>
                  <a:lnTo>
                    <a:pt x="682472" y="205092"/>
                  </a:lnTo>
                  <a:lnTo>
                    <a:pt x="663841" y="205092"/>
                  </a:lnTo>
                  <a:lnTo>
                    <a:pt x="656310" y="212636"/>
                  </a:lnTo>
                  <a:lnTo>
                    <a:pt x="656310" y="231241"/>
                  </a:lnTo>
                  <a:lnTo>
                    <a:pt x="663841" y="238760"/>
                  </a:lnTo>
                  <a:lnTo>
                    <a:pt x="682472" y="238760"/>
                  </a:lnTo>
                  <a:lnTo>
                    <a:pt x="689952" y="231241"/>
                  </a:lnTo>
                  <a:lnTo>
                    <a:pt x="689952" y="221919"/>
                  </a:lnTo>
                  <a:lnTo>
                    <a:pt x="689952" y="212636"/>
                  </a:lnTo>
                  <a:close/>
                </a:path>
                <a:path w="977265" h="403225">
                  <a:moveTo>
                    <a:pt x="689952" y="171615"/>
                  </a:moveTo>
                  <a:lnTo>
                    <a:pt x="682472" y="164084"/>
                  </a:lnTo>
                  <a:lnTo>
                    <a:pt x="663841" y="164084"/>
                  </a:lnTo>
                  <a:lnTo>
                    <a:pt x="656310" y="171615"/>
                  </a:lnTo>
                  <a:lnTo>
                    <a:pt x="656310" y="190207"/>
                  </a:lnTo>
                  <a:lnTo>
                    <a:pt x="663841" y="197739"/>
                  </a:lnTo>
                  <a:lnTo>
                    <a:pt x="682472" y="197739"/>
                  </a:lnTo>
                  <a:lnTo>
                    <a:pt x="689952" y="190207"/>
                  </a:lnTo>
                  <a:lnTo>
                    <a:pt x="689952" y="180911"/>
                  </a:lnTo>
                  <a:lnTo>
                    <a:pt x="689952" y="171615"/>
                  </a:lnTo>
                  <a:close/>
                </a:path>
                <a:path w="977265" h="403225">
                  <a:moveTo>
                    <a:pt x="689952" y="130581"/>
                  </a:moveTo>
                  <a:lnTo>
                    <a:pt x="682472" y="123075"/>
                  </a:lnTo>
                  <a:lnTo>
                    <a:pt x="663841" y="123075"/>
                  </a:lnTo>
                  <a:lnTo>
                    <a:pt x="656310" y="130581"/>
                  </a:lnTo>
                  <a:lnTo>
                    <a:pt x="656310" y="149199"/>
                  </a:lnTo>
                  <a:lnTo>
                    <a:pt x="663841" y="156718"/>
                  </a:lnTo>
                  <a:lnTo>
                    <a:pt x="682472" y="156718"/>
                  </a:lnTo>
                  <a:lnTo>
                    <a:pt x="689952" y="149199"/>
                  </a:lnTo>
                  <a:lnTo>
                    <a:pt x="689952" y="139890"/>
                  </a:lnTo>
                  <a:lnTo>
                    <a:pt x="689952" y="130581"/>
                  </a:lnTo>
                  <a:close/>
                </a:path>
                <a:path w="977265" h="403225">
                  <a:moveTo>
                    <a:pt x="689952" y="89573"/>
                  </a:moveTo>
                  <a:lnTo>
                    <a:pt x="682472" y="82054"/>
                  </a:lnTo>
                  <a:lnTo>
                    <a:pt x="663841" y="82054"/>
                  </a:lnTo>
                  <a:lnTo>
                    <a:pt x="656310" y="89573"/>
                  </a:lnTo>
                  <a:lnTo>
                    <a:pt x="656310" y="108178"/>
                  </a:lnTo>
                  <a:lnTo>
                    <a:pt x="663841" y="115709"/>
                  </a:lnTo>
                  <a:lnTo>
                    <a:pt x="682472" y="115709"/>
                  </a:lnTo>
                  <a:lnTo>
                    <a:pt x="689952" y="108178"/>
                  </a:lnTo>
                  <a:lnTo>
                    <a:pt x="689952" y="98882"/>
                  </a:lnTo>
                  <a:lnTo>
                    <a:pt x="689952" y="89573"/>
                  </a:lnTo>
                  <a:close/>
                </a:path>
                <a:path w="977265" h="403225">
                  <a:moveTo>
                    <a:pt x="689952" y="48564"/>
                  </a:moveTo>
                  <a:lnTo>
                    <a:pt x="682472" y="41033"/>
                  </a:lnTo>
                  <a:lnTo>
                    <a:pt x="663841" y="41033"/>
                  </a:lnTo>
                  <a:lnTo>
                    <a:pt x="656310" y="48564"/>
                  </a:lnTo>
                  <a:lnTo>
                    <a:pt x="656310" y="67144"/>
                  </a:lnTo>
                  <a:lnTo>
                    <a:pt x="663841" y="74688"/>
                  </a:lnTo>
                  <a:lnTo>
                    <a:pt x="682472" y="74688"/>
                  </a:lnTo>
                  <a:lnTo>
                    <a:pt x="689952" y="67144"/>
                  </a:lnTo>
                  <a:lnTo>
                    <a:pt x="689952" y="57848"/>
                  </a:lnTo>
                  <a:lnTo>
                    <a:pt x="689952" y="48564"/>
                  </a:lnTo>
                  <a:close/>
                </a:path>
                <a:path w="977265" h="403225">
                  <a:moveTo>
                    <a:pt x="689952" y="7531"/>
                  </a:moveTo>
                  <a:lnTo>
                    <a:pt x="682472" y="0"/>
                  </a:lnTo>
                  <a:lnTo>
                    <a:pt x="663841" y="0"/>
                  </a:lnTo>
                  <a:lnTo>
                    <a:pt x="656310" y="7531"/>
                  </a:lnTo>
                  <a:lnTo>
                    <a:pt x="656310" y="26123"/>
                  </a:lnTo>
                  <a:lnTo>
                    <a:pt x="663841" y="33680"/>
                  </a:lnTo>
                  <a:lnTo>
                    <a:pt x="682472" y="33680"/>
                  </a:lnTo>
                  <a:lnTo>
                    <a:pt x="689952" y="26123"/>
                  </a:lnTo>
                  <a:lnTo>
                    <a:pt x="689952" y="16840"/>
                  </a:lnTo>
                  <a:lnTo>
                    <a:pt x="689952" y="7531"/>
                  </a:lnTo>
                  <a:close/>
                </a:path>
                <a:path w="977265" h="403225">
                  <a:moveTo>
                    <a:pt x="730961" y="212636"/>
                  </a:moveTo>
                  <a:lnTo>
                    <a:pt x="723480" y="205092"/>
                  </a:lnTo>
                  <a:lnTo>
                    <a:pt x="704862" y="205092"/>
                  </a:lnTo>
                  <a:lnTo>
                    <a:pt x="697306" y="212636"/>
                  </a:lnTo>
                  <a:lnTo>
                    <a:pt x="697306" y="231241"/>
                  </a:lnTo>
                  <a:lnTo>
                    <a:pt x="704862" y="238760"/>
                  </a:lnTo>
                  <a:lnTo>
                    <a:pt x="723480" y="238760"/>
                  </a:lnTo>
                  <a:lnTo>
                    <a:pt x="730961" y="231241"/>
                  </a:lnTo>
                  <a:lnTo>
                    <a:pt x="730961" y="221919"/>
                  </a:lnTo>
                  <a:lnTo>
                    <a:pt x="730961" y="212636"/>
                  </a:lnTo>
                  <a:close/>
                </a:path>
                <a:path w="977265" h="403225">
                  <a:moveTo>
                    <a:pt x="730961" y="171615"/>
                  </a:moveTo>
                  <a:lnTo>
                    <a:pt x="723480" y="164084"/>
                  </a:lnTo>
                  <a:lnTo>
                    <a:pt x="704862" y="164084"/>
                  </a:lnTo>
                  <a:lnTo>
                    <a:pt x="697306" y="171615"/>
                  </a:lnTo>
                  <a:lnTo>
                    <a:pt x="697306" y="190207"/>
                  </a:lnTo>
                  <a:lnTo>
                    <a:pt x="704862" y="197739"/>
                  </a:lnTo>
                  <a:lnTo>
                    <a:pt x="723480" y="197739"/>
                  </a:lnTo>
                  <a:lnTo>
                    <a:pt x="730961" y="190207"/>
                  </a:lnTo>
                  <a:lnTo>
                    <a:pt x="730961" y="180911"/>
                  </a:lnTo>
                  <a:lnTo>
                    <a:pt x="730961" y="171615"/>
                  </a:lnTo>
                  <a:close/>
                </a:path>
                <a:path w="977265" h="403225">
                  <a:moveTo>
                    <a:pt x="730961" y="130581"/>
                  </a:moveTo>
                  <a:lnTo>
                    <a:pt x="723480" y="123075"/>
                  </a:lnTo>
                  <a:lnTo>
                    <a:pt x="704862" y="123075"/>
                  </a:lnTo>
                  <a:lnTo>
                    <a:pt x="697306" y="130581"/>
                  </a:lnTo>
                  <a:lnTo>
                    <a:pt x="697306" y="149199"/>
                  </a:lnTo>
                  <a:lnTo>
                    <a:pt x="704862" y="156718"/>
                  </a:lnTo>
                  <a:lnTo>
                    <a:pt x="723480" y="156718"/>
                  </a:lnTo>
                  <a:lnTo>
                    <a:pt x="730961" y="149199"/>
                  </a:lnTo>
                  <a:lnTo>
                    <a:pt x="730961" y="139890"/>
                  </a:lnTo>
                  <a:lnTo>
                    <a:pt x="730961" y="130581"/>
                  </a:lnTo>
                  <a:close/>
                </a:path>
                <a:path w="977265" h="403225">
                  <a:moveTo>
                    <a:pt x="730961" y="89573"/>
                  </a:moveTo>
                  <a:lnTo>
                    <a:pt x="723480" y="82054"/>
                  </a:lnTo>
                  <a:lnTo>
                    <a:pt x="704862" y="82054"/>
                  </a:lnTo>
                  <a:lnTo>
                    <a:pt x="697306" y="89573"/>
                  </a:lnTo>
                  <a:lnTo>
                    <a:pt x="697306" y="108178"/>
                  </a:lnTo>
                  <a:lnTo>
                    <a:pt x="704862" y="115709"/>
                  </a:lnTo>
                  <a:lnTo>
                    <a:pt x="723480" y="115709"/>
                  </a:lnTo>
                  <a:lnTo>
                    <a:pt x="730961" y="108178"/>
                  </a:lnTo>
                  <a:lnTo>
                    <a:pt x="730961" y="98882"/>
                  </a:lnTo>
                  <a:lnTo>
                    <a:pt x="730961" y="89573"/>
                  </a:lnTo>
                  <a:close/>
                </a:path>
                <a:path w="977265" h="403225">
                  <a:moveTo>
                    <a:pt x="730961" y="48564"/>
                  </a:moveTo>
                  <a:lnTo>
                    <a:pt x="723480" y="41033"/>
                  </a:lnTo>
                  <a:lnTo>
                    <a:pt x="704862" y="41033"/>
                  </a:lnTo>
                  <a:lnTo>
                    <a:pt x="697306" y="48564"/>
                  </a:lnTo>
                  <a:lnTo>
                    <a:pt x="697306" y="67144"/>
                  </a:lnTo>
                  <a:lnTo>
                    <a:pt x="704862" y="74688"/>
                  </a:lnTo>
                  <a:lnTo>
                    <a:pt x="723480" y="74688"/>
                  </a:lnTo>
                  <a:lnTo>
                    <a:pt x="730961" y="67144"/>
                  </a:lnTo>
                  <a:lnTo>
                    <a:pt x="730961" y="57848"/>
                  </a:lnTo>
                  <a:lnTo>
                    <a:pt x="730961" y="48564"/>
                  </a:lnTo>
                  <a:close/>
                </a:path>
                <a:path w="977265" h="403225">
                  <a:moveTo>
                    <a:pt x="730961" y="7531"/>
                  </a:moveTo>
                  <a:lnTo>
                    <a:pt x="723480" y="0"/>
                  </a:lnTo>
                  <a:lnTo>
                    <a:pt x="704862" y="0"/>
                  </a:lnTo>
                  <a:lnTo>
                    <a:pt x="697306" y="7531"/>
                  </a:lnTo>
                  <a:lnTo>
                    <a:pt x="697306" y="26123"/>
                  </a:lnTo>
                  <a:lnTo>
                    <a:pt x="704862" y="33680"/>
                  </a:lnTo>
                  <a:lnTo>
                    <a:pt x="723480" y="33680"/>
                  </a:lnTo>
                  <a:lnTo>
                    <a:pt x="730961" y="26123"/>
                  </a:lnTo>
                  <a:lnTo>
                    <a:pt x="730961" y="16840"/>
                  </a:lnTo>
                  <a:lnTo>
                    <a:pt x="730961" y="7531"/>
                  </a:lnTo>
                  <a:close/>
                </a:path>
                <a:path w="977265" h="403225">
                  <a:moveTo>
                    <a:pt x="772020" y="212636"/>
                  </a:moveTo>
                  <a:lnTo>
                    <a:pt x="764489" y="205092"/>
                  </a:lnTo>
                  <a:lnTo>
                    <a:pt x="745909" y="205092"/>
                  </a:lnTo>
                  <a:lnTo>
                    <a:pt x="738352" y="212636"/>
                  </a:lnTo>
                  <a:lnTo>
                    <a:pt x="738352" y="231241"/>
                  </a:lnTo>
                  <a:lnTo>
                    <a:pt x="745909" y="238760"/>
                  </a:lnTo>
                  <a:lnTo>
                    <a:pt x="764489" y="238760"/>
                  </a:lnTo>
                  <a:lnTo>
                    <a:pt x="772020" y="231241"/>
                  </a:lnTo>
                  <a:lnTo>
                    <a:pt x="772020" y="221919"/>
                  </a:lnTo>
                  <a:lnTo>
                    <a:pt x="772020" y="212636"/>
                  </a:lnTo>
                  <a:close/>
                </a:path>
                <a:path w="977265" h="403225">
                  <a:moveTo>
                    <a:pt x="772020" y="171615"/>
                  </a:moveTo>
                  <a:lnTo>
                    <a:pt x="764489" y="164084"/>
                  </a:lnTo>
                  <a:lnTo>
                    <a:pt x="745909" y="164084"/>
                  </a:lnTo>
                  <a:lnTo>
                    <a:pt x="738352" y="171615"/>
                  </a:lnTo>
                  <a:lnTo>
                    <a:pt x="738352" y="190207"/>
                  </a:lnTo>
                  <a:lnTo>
                    <a:pt x="745909" y="197739"/>
                  </a:lnTo>
                  <a:lnTo>
                    <a:pt x="764489" y="197739"/>
                  </a:lnTo>
                  <a:lnTo>
                    <a:pt x="772020" y="190207"/>
                  </a:lnTo>
                  <a:lnTo>
                    <a:pt x="772020" y="180911"/>
                  </a:lnTo>
                  <a:lnTo>
                    <a:pt x="772020" y="171615"/>
                  </a:lnTo>
                  <a:close/>
                </a:path>
                <a:path w="977265" h="403225">
                  <a:moveTo>
                    <a:pt x="772020" y="130581"/>
                  </a:moveTo>
                  <a:lnTo>
                    <a:pt x="764489" y="123075"/>
                  </a:lnTo>
                  <a:lnTo>
                    <a:pt x="745909" y="123075"/>
                  </a:lnTo>
                  <a:lnTo>
                    <a:pt x="738352" y="130581"/>
                  </a:lnTo>
                  <a:lnTo>
                    <a:pt x="738352" y="149199"/>
                  </a:lnTo>
                  <a:lnTo>
                    <a:pt x="745909" y="156718"/>
                  </a:lnTo>
                  <a:lnTo>
                    <a:pt x="764489" y="156718"/>
                  </a:lnTo>
                  <a:lnTo>
                    <a:pt x="772020" y="149199"/>
                  </a:lnTo>
                  <a:lnTo>
                    <a:pt x="772020" y="139890"/>
                  </a:lnTo>
                  <a:lnTo>
                    <a:pt x="772020" y="130581"/>
                  </a:lnTo>
                  <a:close/>
                </a:path>
                <a:path w="977265" h="403225">
                  <a:moveTo>
                    <a:pt x="772020" y="89573"/>
                  </a:moveTo>
                  <a:lnTo>
                    <a:pt x="764489" y="82054"/>
                  </a:lnTo>
                  <a:lnTo>
                    <a:pt x="745909" y="82054"/>
                  </a:lnTo>
                  <a:lnTo>
                    <a:pt x="738352" y="89573"/>
                  </a:lnTo>
                  <a:lnTo>
                    <a:pt x="738352" y="108178"/>
                  </a:lnTo>
                  <a:lnTo>
                    <a:pt x="745909" y="115709"/>
                  </a:lnTo>
                  <a:lnTo>
                    <a:pt x="764489" y="115709"/>
                  </a:lnTo>
                  <a:lnTo>
                    <a:pt x="772020" y="108178"/>
                  </a:lnTo>
                  <a:lnTo>
                    <a:pt x="772020" y="98882"/>
                  </a:lnTo>
                  <a:lnTo>
                    <a:pt x="772020" y="89573"/>
                  </a:lnTo>
                  <a:close/>
                </a:path>
                <a:path w="977265" h="403225">
                  <a:moveTo>
                    <a:pt x="772020" y="48564"/>
                  </a:moveTo>
                  <a:lnTo>
                    <a:pt x="764489" y="41033"/>
                  </a:lnTo>
                  <a:lnTo>
                    <a:pt x="745909" y="41033"/>
                  </a:lnTo>
                  <a:lnTo>
                    <a:pt x="738352" y="48564"/>
                  </a:lnTo>
                  <a:lnTo>
                    <a:pt x="738352" y="67144"/>
                  </a:lnTo>
                  <a:lnTo>
                    <a:pt x="745909" y="74688"/>
                  </a:lnTo>
                  <a:lnTo>
                    <a:pt x="764489" y="74688"/>
                  </a:lnTo>
                  <a:lnTo>
                    <a:pt x="772020" y="67144"/>
                  </a:lnTo>
                  <a:lnTo>
                    <a:pt x="772020" y="57848"/>
                  </a:lnTo>
                  <a:lnTo>
                    <a:pt x="772020" y="48564"/>
                  </a:lnTo>
                  <a:close/>
                </a:path>
                <a:path w="977265" h="403225">
                  <a:moveTo>
                    <a:pt x="772020" y="7531"/>
                  </a:moveTo>
                  <a:lnTo>
                    <a:pt x="764489" y="0"/>
                  </a:lnTo>
                  <a:lnTo>
                    <a:pt x="745909" y="0"/>
                  </a:lnTo>
                  <a:lnTo>
                    <a:pt x="738352" y="7531"/>
                  </a:lnTo>
                  <a:lnTo>
                    <a:pt x="738352" y="26123"/>
                  </a:lnTo>
                  <a:lnTo>
                    <a:pt x="745909" y="33680"/>
                  </a:lnTo>
                  <a:lnTo>
                    <a:pt x="764489" y="33680"/>
                  </a:lnTo>
                  <a:lnTo>
                    <a:pt x="772020" y="26123"/>
                  </a:lnTo>
                  <a:lnTo>
                    <a:pt x="772020" y="16840"/>
                  </a:lnTo>
                  <a:lnTo>
                    <a:pt x="772020" y="7531"/>
                  </a:lnTo>
                  <a:close/>
                </a:path>
                <a:path w="977265" h="403225">
                  <a:moveTo>
                    <a:pt x="813015" y="212636"/>
                  </a:moveTo>
                  <a:lnTo>
                    <a:pt x="805484" y="205092"/>
                  </a:lnTo>
                  <a:lnTo>
                    <a:pt x="786904" y="205092"/>
                  </a:lnTo>
                  <a:lnTo>
                    <a:pt x="779360" y="212636"/>
                  </a:lnTo>
                  <a:lnTo>
                    <a:pt x="779360" y="231241"/>
                  </a:lnTo>
                  <a:lnTo>
                    <a:pt x="786904" y="238760"/>
                  </a:lnTo>
                  <a:lnTo>
                    <a:pt x="805484" y="238760"/>
                  </a:lnTo>
                  <a:lnTo>
                    <a:pt x="813015" y="231241"/>
                  </a:lnTo>
                  <a:lnTo>
                    <a:pt x="813015" y="221919"/>
                  </a:lnTo>
                  <a:lnTo>
                    <a:pt x="813015" y="212636"/>
                  </a:lnTo>
                  <a:close/>
                </a:path>
                <a:path w="977265" h="403225">
                  <a:moveTo>
                    <a:pt x="813015" y="171615"/>
                  </a:moveTo>
                  <a:lnTo>
                    <a:pt x="805484" y="164084"/>
                  </a:lnTo>
                  <a:lnTo>
                    <a:pt x="786904" y="164084"/>
                  </a:lnTo>
                  <a:lnTo>
                    <a:pt x="779360" y="171615"/>
                  </a:lnTo>
                  <a:lnTo>
                    <a:pt x="779360" y="190207"/>
                  </a:lnTo>
                  <a:lnTo>
                    <a:pt x="786904" y="197739"/>
                  </a:lnTo>
                  <a:lnTo>
                    <a:pt x="805484" y="197739"/>
                  </a:lnTo>
                  <a:lnTo>
                    <a:pt x="813015" y="190207"/>
                  </a:lnTo>
                  <a:lnTo>
                    <a:pt x="813015" y="180911"/>
                  </a:lnTo>
                  <a:lnTo>
                    <a:pt x="813015" y="171615"/>
                  </a:lnTo>
                  <a:close/>
                </a:path>
                <a:path w="977265" h="403225">
                  <a:moveTo>
                    <a:pt x="813015" y="130581"/>
                  </a:moveTo>
                  <a:lnTo>
                    <a:pt x="805484" y="123075"/>
                  </a:lnTo>
                  <a:lnTo>
                    <a:pt x="786904" y="123075"/>
                  </a:lnTo>
                  <a:lnTo>
                    <a:pt x="779360" y="130581"/>
                  </a:lnTo>
                  <a:lnTo>
                    <a:pt x="779360" y="149199"/>
                  </a:lnTo>
                  <a:lnTo>
                    <a:pt x="786904" y="156718"/>
                  </a:lnTo>
                  <a:lnTo>
                    <a:pt x="805484" y="156718"/>
                  </a:lnTo>
                  <a:lnTo>
                    <a:pt x="813015" y="149199"/>
                  </a:lnTo>
                  <a:lnTo>
                    <a:pt x="813015" y="139890"/>
                  </a:lnTo>
                  <a:lnTo>
                    <a:pt x="813015" y="130581"/>
                  </a:lnTo>
                  <a:close/>
                </a:path>
                <a:path w="977265" h="403225">
                  <a:moveTo>
                    <a:pt x="813015" y="89573"/>
                  </a:moveTo>
                  <a:lnTo>
                    <a:pt x="805484" y="82054"/>
                  </a:lnTo>
                  <a:lnTo>
                    <a:pt x="786904" y="82054"/>
                  </a:lnTo>
                  <a:lnTo>
                    <a:pt x="779360" y="89573"/>
                  </a:lnTo>
                  <a:lnTo>
                    <a:pt x="779360" y="108178"/>
                  </a:lnTo>
                  <a:lnTo>
                    <a:pt x="786904" y="115709"/>
                  </a:lnTo>
                  <a:lnTo>
                    <a:pt x="805484" y="115709"/>
                  </a:lnTo>
                  <a:lnTo>
                    <a:pt x="813015" y="108178"/>
                  </a:lnTo>
                  <a:lnTo>
                    <a:pt x="813015" y="98882"/>
                  </a:lnTo>
                  <a:lnTo>
                    <a:pt x="813015" y="89573"/>
                  </a:lnTo>
                  <a:close/>
                </a:path>
                <a:path w="977265" h="403225">
                  <a:moveTo>
                    <a:pt x="813015" y="48564"/>
                  </a:moveTo>
                  <a:lnTo>
                    <a:pt x="805484" y="41033"/>
                  </a:lnTo>
                  <a:lnTo>
                    <a:pt x="786904" y="41033"/>
                  </a:lnTo>
                  <a:lnTo>
                    <a:pt x="779360" y="48564"/>
                  </a:lnTo>
                  <a:lnTo>
                    <a:pt x="779360" y="67144"/>
                  </a:lnTo>
                  <a:lnTo>
                    <a:pt x="786904" y="74688"/>
                  </a:lnTo>
                  <a:lnTo>
                    <a:pt x="805484" y="74688"/>
                  </a:lnTo>
                  <a:lnTo>
                    <a:pt x="813015" y="67144"/>
                  </a:lnTo>
                  <a:lnTo>
                    <a:pt x="813015" y="57848"/>
                  </a:lnTo>
                  <a:lnTo>
                    <a:pt x="813015" y="48564"/>
                  </a:lnTo>
                  <a:close/>
                </a:path>
                <a:path w="977265" h="403225">
                  <a:moveTo>
                    <a:pt x="813015" y="7531"/>
                  </a:moveTo>
                  <a:lnTo>
                    <a:pt x="805484" y="0"/>
                  </a:lnTo>
                  <a:lnTo>
                    <a:pt x="786904" y="0"/>
                  </a:lnTo>
                  <a:lnTo>
                    <a:pt x="779360" y="7531"/>
                  </a:lnTo>
                  <a:lnTo>
                    <a:pt x="779360" y="26123"/>
                  </a:lnTo>
                  <a:lnTo>
                    <a:pt x="786904" y="33680"/>
                  </a:lnTo>
                  <a:lnTo>
                    <a:pt x="805484" y="33680"/>
                  </a:lnTo>
                  <a:lnTo>
                    <a:pt x="813015" y="26123"/>
                  </a:lnTo>
                  <a:lnTo>
                    <a:pt x="813015" y="16840"/>
                  </a:lnTo>
                  <a:lnTo>
                    <a:pt x="813015" y="7531"/>
                  </a:lnTo>
                  <a:close/>
                </a:path>
                <a:path w="977265" h="403225">
                  <a:moveTo>
                    <a:pt x="854024" y="212636"/>
                  </a:moveTo>
                  <a:lnTo>
                    <a:pt x="846531" y="205092"/>
                  </a:lnTo>
                  <a:lnTo>
                    <a:pt x="827887" y="205092"/>
                  </a:lnTo>
                  <a:lnTo>
                    <a:pt x="820356" y="212636"/>
                  </a:lnTo>
                  <a:lnTo>
                    <a:pt x="820356" y="231241"/>
                  </a:lnTo>
                  <a:lnTo>
                    <a:pt x="827887" y="238760"/>
                  </a:lnTo>
                  <a:lnTo>
                    <a:pt x="846531" y="238760"/>
                  </a:lnTo>
                  <a:lnTo>
                    <a:pt x="854024" y="231241"/>
                  </a:lnTo>
                  <a:lnTo>
                    <a:pt x="854024" y="221919"/>
                  </a:lnTo>
                  <a:lnTo>
                    <a:pt x="854024" y="212636"/>
                  </a:lnTo>
                  <a:close/>
                </a:path>
                <a:path w="977265" h="403225">
                  <a:moveTo>
                    <a:pt x="854024" y="171615"/>
                  </a:moveTo>
                  <a:lnTo>
                    <a:pt x="846531" y="164084"/>
                  </a:lnTo>
                  <a:lnTo>
                    <a:pt x="827887" y="164084"/>
                  </a:lnTo>
                  <a:lnTo>
                    <a:pt x="820356" y="171615"/>
                  </a:lnTo>
                  <a:lnTo>
                    <a:pt x="820356" y="190207"/>
                  </a:lnTo>
                  <a:lnTo>
                    <a:pt x="827887" y="197739"/>
                  </a:lnTo>
                  <a:lnTo>
                    <a:pt x="846531" y="197739"/>
                  </a:lnTo>
                  <a:lnTo>
                    <a:pt x="854024" y="190207"/>
                  </a:lnTo>
                  <a:lnTo>
                    <a:pt x="854024" y="180911"/>
                  </a:lnTo>
                  <a:lnTo>
                    <a:pt x="854024" y="171615"/>
                  </a:lnTo>
                  <a:close/>
                </a:path>
                <a:path w="977265" h="403225">
                  <a:moveTo>
                    <a:pt x="854024" y="130581"/>
                  </a:moveTo>
                  <a:lnTo>
                    <a:pt x="846531" y="123075"/>
                  </a:lnTo>
                  <a:lnTo>
                    <a:pt x="827887" y="123075"/>
                  </a:lnTo>
                  <a:lnTo>
                    <a:pt x="820356" y="130581"/>
                  </a:lnTo>
                  <a:lnTo>
                    <a:pt x="820356" y="149199"/>
                  </a:lnTo>
                  <a:lnTo>
                    <a:pt x="827887" y="156718"/>
                  </a:lnTo>
                  <a:lnTo>
                    <a:pt x="846531" y="156718"/>
                  </a:lnTo>
                  <a:lnTo>
                    <a:pt x="854024" y="149199"/>
                  </a:lnTo>
                  <a:lnTo>
                    <a:pt x="854024" y="139890"/>
                  </a:lnTo>
                  <a:lnTo>
                    <a:pt x="854024" y="130581"/>
                  </a:lnTo>
                  <a:close/>
                </a:path>
                <a:path w="977265" h="403225">
                  <a:moveTo>
                    <a:pt x="854024" y="89573"/>
                  </a:moveTo>
                  <a:lnTo>
                    <a:pt x="846531" y="82054"/>
                  </a:lnTo>
                  <a:lnTo>
                    <a:pt x="827887" y="82054"/>
                  </a:lnTo>
                  <a:lnTo>
                    <a:pt x="820356" y="89573"/>
                  </a:lnTo>
                  <a:lnTo>
                    <a:pt x="820356" y="108178"/>
                  </a:lnTo>
                  <a:lnTo>
                    <a:pt x="827887" y="115709"/>
                  </a:lnTo>
                  <a:lnTo>
                    <a:pt x="846531" y="115709"/>
                  </a:lnTo>
                  <a:lnTo>
                    <a:pt x="854024" y="108178"/>
                  </a:lnTo>
                  <a:lnTo>
                    <a:pt x="854024" y="98882"/>
                  </a:lnTo>
                  <a:lnTo>
                    <a:pt x="854024" y="89573"/>
                  </a:lnTo>
                  <a:close/>
                </a:path>
                <a:path w="977265" h="403225">
                  <a:moveTo>
                    <a:pt x="854024" y="48564"/>
                  </a:moveTo>
                  <a:lnTo>
                    <a:pt x="846531" y="41033"/>
                  </a:lnTo>
                  <a:lnTo>
                    <a:pt x="827887" y="41033"/>
                  </a:lnTo>
                  <a:lnTo>
                    <a:pt x="820356" y="48564"/>
                  </a:lnTo>
                  <a:lnTo>
                    <a:pt x="820356" y="67144"/>
                  </a:lnTo>
                  <a:lnTo>
                    <a:pt x="827887" y="74688"/>
                  </a:lnTo>
                  <a:lnTo>
                    <a:pt x="846531" y="74688"/>
                  </a:lnTo>
                  <a:lnTo>
                    <a:pt x="854024" y="67144"/>
                  </a:lnTo>
                  <a:lnTo>
                    <a:pt x="854024" y="57848"/>
                  </a:lnTo>
                  <a:lnTo>
                    <a:pt x="854024" y="48564"/>
                  </a:lnTo>
                  <a:close/>
                </a:path>
                <a:path w="977265" h="403225">
                  <a:moveTo>
                    <a:pt x="854024" y="7531"/>
                  </a:moveTo>
                  <a:lnTo>
                    <a:pt x="846531" y="0"/>
                  </a:lnTo>
                  <a:lnTo>
                    <a:pt x="827887" y="0"/>
                  </a:lnTo>
                  <a:lnTo>
                    <a:pt x="820356" y="7531"/>
                  </a:lnTo>
                  <a:lnTo>
                    <a:pt x="820356" y="26123"/>
                  </a:lnTo>
                  <a:lnTo>
                    <a:pt x="827887" y="33680"/>
                  </a:lnTo>
                  <a:lnTo>
                    <a:pt x="846531" y="33680"/>
                  </a:lnTo>
                  <a:lnTo>
                    <a:pt x="854024" y="26123"/>
                  </a:lnTo>
                  <a:lnTo>
                    <a:pt x="854024" y="16840"/>
                  </a:lnTo>
                  <a:lnTo>
                    <a:pt x="854024" y="7531"/>
                  </a:lnTo>
                  <a:close/>
                </a:path>
                <a:path w="977265" h="403225">
                  <a:moveTo>
                    <a:pt x="895032" y="7531"/>
                  </a:moveTo>
                  <a:lnTo>
                    <a:pt x="887526" y="0"/>
                  </a:lnTo>
                  <a:lnTo>
                    <a:pt x="868946" y="0"/>
                  </a:lnTo>
                  <a:lnTo>
                    <a:pt x="861415" y="7531"/>
                  </a:lnTo>
                  <a:lnTo>
                    <a:pt x="861415" y="26123"/>
                  </a:lnTo>
                  <a:lnTo>
                    <a:pt x="868946" y="33680"/>
                  </a:lnTo>
                  <a:lnTo>
                    <a:pt x="887526" y="33680"/>
                  </a:lnTo>
                  <a:lnTo>
                    <a:pt x="895032" y="26123"/>
                  </a:lnTo>
                  <a:lnTo>
                    <a:pt x="895032" y="16840"/>
                  </a:lnTo>
                  <a:lnTo>
                    <a:pt x="895032" y="7531"/>
                  </a:lnTo>
                  <a:close/>
                </a:path>
                <a:path w="977265" h="403225">
                  <a:moveTo>
                    <a:pt x="936078" y="7531"/>
                  </a:moveTo>
                  <a:lnTo>
                    <a:pt x="928522" y="0"/>
                  </a:lnTo>
                  <a:lnTo>
                    <a:pt x="909955" y="0"/>
                  </a:lnTo>
                  <a:lnTo>
                    <a:pt x="902423" y="7531"/>
                  </a:lnTo>
                  <a:lnTo>
                    <a:pt x="902423" y="26123"/>
                  </a:lnTo>
                  <a:lnTo>
                    <a:pt x="909955" y="33680"/>
                  </a:lnTo>
                  <a:lnTo>
                    <a:pt x="928522" y="33680"/>
                  </a:lnTo>
                  <a:lnTo>
                    <a:pt x="936078" y="26123"/>
                  </a:lnTo>
                  <a:lnTo>
                    <a:pt x="936078" y="16840"/>
                  </a:lnTo>
                  <a:lnTo>
                    <a:pt x="936078" y="7531"/>
                  </a:lnTo>
                  <a:close/>
                </a:path>
                <a:path w="977265" h="403225">
                  <a:moveTo>
                    <a:pt x="977138" y="7531"/>
                  </a:moveTo>
                  <a:lnTo>
                    <a:pt x="969581" y="0"/>
                  </a:lnTo>
                  <a:lnTo>
                    <a:pt x="950963" y="0"/>
                  </a:lnTo>
                  <a:lnTo>
                    <a:pt x="943419" y="7531"/>
                  </a:lnTo>
                  <a:lnTo>
                    <a:pt x="943419" y="26123"/>
                  </a:lnTo>
                  <a:lnTo>
                    <a:pt x="950963" y="33680"/>
                  </a:lnTo>
                  <a:lnTo>
                    <a:pt x="969581" y="33680"/>
                  </a:lnTo>
                  <a:lnTo>
                    <a:pt x="977138" y="26123"/>
                  </a:lnTo>
                  <a:lnTo>
                    <a:pt x="977138" y="16840"/>
                  </a:lnTo>
                  <a:lnTo>
                    <a:pt x="977138" y="7531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25005" y="4591176"/>
              <a:ext cx="690245" cy="526415"/>
            </a:xfrm>
            <a:custGeom>
              <a:avLst/>
              <a:gdLst/>
              <a:ahLst/>
              <a:cxnLst/>
              <a:rect l="l" t="t" r="r" b="b"/>
              <a:pathLst>
                <a:path w="690244" h="526414">
                  <a:moveTo>
                    <a:pt x="33642" y="499745"/>
                  </a:moveTo>
                  <a:lnTo>
                    <a:pt x="26111" y="492226"/>
                  </a:lnTo>
                  <a:lnTo>
                    <a:pt x="7505" y="492226"/>
                  </a:lnTo>
                  <a:lnTo>
                    <a:pt x="0" y="499745"/>
                  </a:lnTo>
                  <a:lnTo>
                    <a:pt x="0" y="518350"/>
                  </a:lnTo>
                  <a:lnTo>
                    <a:pt x="7505" y="525881"/>
                  </a:lnTo>
                  <a:lnTo>
                    <a:pt x="26111" y="525881"/>
                  </a:lnTo>
                  <a:lnTo>
                    <a:pt x="33642" y="518350"/>
                  </a:lnTo>
                  <a:lnTo>
                    <a:pt x="33642" y="509054"/>
                  </a:lnTo>
                  <a:lnTo>
                    <a:pt x="33642" y="499745"/>
                  </a:lnTo>
                  <a:close/>
                </a:path>
                <a:path w="690244" h="526414">
                  <a:moveTo>
                    <a:pt x="33642" y="458762"/>
                  </a:moveTo>
                  <a:lnTo>
                    <a:pt x="26111" y="451205"/>
                  </a:lnTo>
                  <a:lnTo>
                    <a:pt x="7505" y="451205"/>
                  </a:lnTo>
                  <a:lnTo>
                    <a:pt x="0" y="458762"/>
                  </a:lnTo>
                  <a:lnTo>
                    <a:pt x="0" y="477316"/>
                  </a:lnTo>
                  <a:lnTo>
                    <a:pt x="7505" y="484847"/>
                  </a:lnTo>
                  <a:lnTo>
                    <a:pt x="26111" y="484847"/>
                  </a:lnTo>
                  <a:lnTo>
                    <a:pt x="33642" y="477316"/>
                  </a:lnTo>
                  <a:lnTo>
                    <a:pt x="33642" y="468020"/>
                  </a:lnTo>
                  <a:lnTo>
                    <a:pt x="33642" y="458762"/>
                  </a:lnTo>
                  <a:close/>
                </a:path>
                <a:path w="690244" h="526414">
                  <a:moveTo>
                    <a:pt x="33642" y="417690"/>
                  </a:moveTo>
                  <a:lnTo>
                    <a:pt x="26111" y="410171"/>
                  </a:lnTo>
                  <a:lnTo>
                    <a:pt x="7505" y="410171"/>
                  </a:lnTo>
                  <a:lnTo>
                    <a:pt x="0" y="417690"/>
                  </a:lnTo>
                  <a:lnTo>
                    <a:pt x="0" y="436295"/>
                  </a:lnTo>
                  <a:lnTo>
                    <a:pt x="7505" y="443852"/>
                  </a:lnTo>
                  <a:lnTo>
                    <a:pt x="26111" y="443852"/>
                  </a:lnTo>
                  <a:lnTo>
                    <a:pt x="33642" y="436295"/>
                  </a:lnTo>
                  <a:lnTo>
                    <a:pt x="33642" y="427012"/>
                  </a:lnTo>
                  <a:lnTo>
                    <a:pt x="33642" y="417690"/>
                  </a:lnTo>
                  <a:close/>
                </a:path>
                <a:path w="690244" h="526414">
                  <a:moveTo>
                    <a:pt x="33642" y="376669"/>
                  </a:moveTo>
                  <a:lnTo>
                    <a:pt x="26111" y="369150"/>
                  </a:lnTo>
                  <a:lnTo>
                    <a:pt x="7505" y="369150"/>
                  </a:lnTo>
                  <a:lnTo>
                    <a:pt x="0" y="376669"/>
                  </a:lnTo>
                  <a:lnTo>
                    <a:pt x="0" y="395287"/>
                  </a:lnTo>
                  <a:lnTo>
                    <a:pt x="7505" y="402793"/>
                  </a:lnTo>
                  <a:lnTo>
                    <a:pt x="26111" y="402793"/>
                  </a:lnTo>
                  <a:lnTo>
                    <a:pt x="33642" y="395287"/>
                  </a:lnTo>
                  <a:lnTo>
                    <a:pt x="33642" y="385978"/>
                  </a:lnTo>
                  <a:lnTo>
                    <a:pt x="33642" y="376669"/>
                  </a:lnTo>
                  <a:close/>
                </a:path>
                <a:path w="690244" h="526414">
                  <a:moveTo>
                    <a:pt x="33642" y="335673"/>
                  </a:moveTo>
                  <a:lnTo>
                    <a:pt x="26111" y="328142"/>
                  </a:lnTo>
                  <a:lnTo>
                    <a:pt x="7505" y="328142"/>
                  </a:lnTo>
                  <a:lnTo>
                    <a:pt x="0" y="335673"/>
                  </a:lnTo>
                  <a:lnTo>
                    <a:pt x="0" y="354253"/>
                  </a:lnTo>
                  <a:lnTo>
                    <a:pt x="7505" y="361784"/>
                  </a:lnTo>
                  <a:lnTo>
                    <a:pt x="26111" y="361784"/>
                  </a:lnTo>
                  <a:lnTo>
                    <a:pt x="33642" y="354253"/>
                  </a:lnTo>
                  <a:lnTo>
                    <a:pt x="33642" y="344944"/>
                  </a:lnTo>
                  <a:lnTo>
                    <a:pt x="33642" y="335673"/>
                  </a:lnTo>
                  <a:close/>
                </a:path>
                <a:path w="690244" h="526414">
                  <a:moveTo>
                    <a:pt x="33642" y="294640"/>
                  </a:moveTo>
                  <a:lnTo>
                    <a:pt x="26111" y="287108"/>
                  </a:lnTo>
                  <a:lnTo>
                    <a:pt x="7505" y="287108"/>
                  </a:lnTo>
                  <a:lnTo>
                    <a:pt x="0" y="294640"/>
                  </a:lnTo>
                  <a:lnTo>
                    <a:pt x="0" y="313220"/>
                  </a:lnTo>
                  <a:lnTo>
                    <a:pt x="7505" y="320776"/>
                  </a:lnTo>
                  <a:lnTo>
                    <a:pt x="26111" y="320776"/>
                  </a:lnTo>
                  <a:lnTo>
                    <a:pt x="33642" y="313220"/>
                  </a:lnTo>
                  <a:lnTo>
                    <a:pt x="33642" y="303936"/>
                  </a:lnTo>
                  <a:lnTo>
                    <a:pt x="33642" y="294640"/>
                  </a:lnTo>
                  <a:close/>
                </a:path>
                <a:path w="690244" h="526414">
                  <a:moveTo>
                    <a:pt x="74663" y="499745"/>
                  </a:moveTo>
                  <a:lnTo>
                    <a:pt x="67106" y="492226"/>
                  </a:lnTo>
                  <a:lnTo>
                    <a:pt x="48526" y="492226"/>
                  </a:lnTo>
                  <a:lnTo>
                    <a:pt x="41008" y="499745"/>
                  </a:lnTo>
                  <a:lnTo>
                    <a:pt x="41008" y="518350"/>
                  </a:lnTo>
                  <a:lnTo>
                    <a:pt x="48526" y="525881"/>
                  </a:lnTo>
                  <a:lnTo>
                    <a:pt x="67106" y="525881"/>
                  </a:lnTo>
                  <a:lnTo>
                    <a:pt x="74663" y="518350"/>
                  </a:lnTo>
                  <a:lnTo>
                    <a:pt x="74663" y="509054"/>
                  </a:lnTo>
                  <a:lnTo>
                    <a:pt x="74663" y="499745"/>
                  </a:lnTo>
                  <a:close/>
                </a:path>
                <a:path w="690244" h="526414">
                  <a:moveTo>
                    <a:pt x="74663" y="294640"/>
                  </a:moveTo>
                  <a:lnTo>
                    <a:pt x="67106" y="287108"/>
                  </a:lnTo>
                  <a:lnTo>
                    <a:pt x="48526" y="287108"/>
                  </a:lnTo>
                  <a:lnTo>
                    <a:pt x="41008" y="294640"/>
                  </a:lnTo>
                  <a:lnTo>
                    <a:pt x="41008" y="313220"/>
                  </a:lnTo>
                  <a:lnTo>
                    <a:pt x="48526" y="320776"/>
                  </a:lnTo>
                  <a:lnTo>
                    <a:pt x="67106" y="320776"/>
                  </a:lnTo>
                  <a:lnTo>
                    <a:pt x="74663" y="313220"/>
                  </a:lnTo>
                  <a:lnTo>
                    <a:pt x="74663" y="303936"/>
                  </a:lnTo>
                  <a:lnTo>
                    <a:pt x="74663" y="294640"/>
                  </a:lnTo>
                  <a:close/>
                </a:path>
                <a:path w="690244" h="526414">
                  <a:moveTo>
                    <a:pt x="109804" y="502996"/>
                  </a:moveTo>
                  <a:lnTo>
                    <a:pt x="104889" y="498106"/>
                  </a:lnTo>
                  <a:lnTo>
                    <a:pt x="92824" y="498106"/>
                  </a:lnTo>
                  <a:lnTo>
                    <a:pt x="87922" y="502996"/>
                  </a:lnTo>
                  <a:lnTo>
                    <a:pt x="87922" y="515086"/>
                  </a:lnTo>
                  <a:lnTo>
                    <a:pt x="92824" y="519963"/>
                  </a:lnTo>
                  <a:lnTo>
                    <a:pt x="104889" y="519963"/>
                  </a:lnTo>
                  <a:lnTo>
                    <a:pt x="109804" y="515086"/>
                  </a:lnTo>
                  <a:lnTo>
                    <a:pt x="109804" y="509054"/>
                  </a:lnTo>
                  <a:lnTo>
                    <a:pt x="109804" y="502996"/>
                  </a:lnTo>
                  <a:close/>
                </a:path>
                <a:path w="690244" h="526414">
                  <a:moveTo>
                    <a:pt x="156705" y="499745"/>
                  </a:moveTo>
                  <a:lnTo>
                    <a:pt x="149199" y="492226"/>
                  </a:lnTo>
                  <a:lnTo>
                    <a:pt x="130568" y="492226"/>
                  </a:lnTo>
                  <a:lnTo>
                    <a:pt x="123050" y="499745"/>
                  </a:lnTo>
                  <a:lnTo>
                    <a:pt x="123050" y="518350"/>
                  </a:lnTo>
                  <a:lnTo>
                    <a:pt x="130568" y="525881"/>
                  </a:lnTo>
                  <a:lnTo>
                    <a:pt x="149199" y="525881"/>
                  </a:lnTo>
                  <a:lnTo>
                    <a:pt x="156705" y="518350"/>
                  </a:lnTo>
                  <a:lnTo>
                    <a:pt x="156705" y="509054"/>
                  </a:lnTo>
                  <a:lnTo>
                    <a:pt x="156705" y="499745"/>
                  </a:lnTo>
                  <a:close/>
                </a:path>
                <a:path w="690244" h="526414">
                  <a:moveTo>
                    <a:pt x="191858" y="502996"/>
                  </a:moveTo>
                  <a:lnTo>
                    <a:pt x="186944" y="498106"/>
                  </a:lnTo>
                  <a:lnTo>
                    <a:pt x="174879" y="498106"/>
                  </a:lnTo>
                  <a:lnTo>
                    <a:pt x="169951" y="502996"/>
                  </a:lnTo>
                  <a:lnTo>
                    <a:pt x="169951" y="515086"/>
                  </a:lnTo>
                  <a:lnTo>
                    <a:pt x="174879" y="519963"/>
                  </a:lnTo>
                  <a:lnTo>
                    <a:pt x="186944" y="519963"/>
                  </a:lnTo>
                  <a:lnTo>
                    <a:pt x="191858" y="515086"/>
                  </a:lnTo>
                  <a:lnTo>
                    <a:pt x="191858" y="509054"/>
                  </a:lnTo>
                  <a:lnTo>
                    <a:pt x="191858" y="502996"/>
                  </a:lnTo>
                  <a:close/>
                </a:path>
                <a:path w="690244" h="526414">
                  <a:moveTo>
                    <a:pt x="197751" y="458762"/>
                  </a:moveTo>
                  <a:lnTo>
                    <a:pt x="190195" y="451205"/>
                  </a:lnTo>
                  <a:lnTo>
                    <a:pt x="171615" y="451205"/>
                  </a:lnTo>
                  <a:lnTo>
                    <a:pt x="164096" y="458762"/>
                  </a:lnTo>
                  <a:lnTo>
                    <a:pt x="164096" y="477316"/>
                  </a:lnTo>
                  <a:lnTo>
                    <a:pt x="171615" y="484847"/>
                  </a:lnTo>
                  <a:lnTo>
                    <a:pt x="190195" y="484847"/>
                  </a:lnTo>
                  <a:lnTo>
                    <a:pt x="197751" y="477316"/>
                  </a:lnTo>
                  <a:lnTo>
                    <a:pt x="197751" y="468020"/>
                  </a:lnTo>
                  <a:lnTo>
                    <a:pt x="197751" y="458762"/>
                  </a:lnTo>
                  <a:close/>
                </a:path>
                <a:path w="690244" h="526414">
                  <a:moveTo>
                    <a:pt x="197751" y="417690"/>
                  </a:moveTo>
                  <a:lnTo>
                    <a:pt x="190195" y="410171"/>
                  </a:lnTo>
                  <a:lnTo>
                    <a:pt x="171615" y="410171"/>
                  </a:lnTo>
                  <a:lnTo>
                    <a:pt x="164096" y="417690"/>
                  </a:lnTo>
                  <a:lnTo>
                    <a:pt x="164096" y="436295"/>
                  </a:lnTo>
                  <a:lnTo>
                    <a:pt x="171615" y="443852"/>
                  </a:lnTo>
                  <a:lnTo>
                    <a:pt x="190195" y="443852"/>
                  </a:lnTo>
                  <a:lnTo>
                    <a:pt x="197751" y="436295"/>
                  </a:lnTo>
                  <a:lnTo>
                    <a:pt x="197751" y="427012"/>
                  </a:lnTo>
                  <a:lnTo>
                    <a:pt x="197751" y="417690"/>
                  </a:lnTo>
                  <a:close/>
                </a:path>
                <a:path w="690244" h="526414">
                  <a:moveTo>
                    <a:pt x="197751" y="376669"/>
                  </a:moveTo>
                  <a:lnTo>
                    <a:pt x="190195" y="369150"/>
                  </a:lnTo>
                  <a:lnTo>
                    <a:pt x="171615" y="369150"/>
                  </a:lnTo>
                  <a:lnTo>
                    <a:pt x="164096" y="376669"/>
                  </a:lnTo>
                  <a:lnTo>
                    <a:pt x="164096" y="395287"/>
                  </a:lnTo>
                  <a:lnTo>
                    <a:pt x="171615" y="402793"/>
                  </a:lnTo>
                  <a:lnTo>
                    <a:pt x="190195" y="402793"/>
                  </a:lnTo>
                  <a:lnTo>
                    <a:pt x="197751" y="395287"/>
                  </a:lnTo>
                  <a:lnTo>
                    <a:pt x="197751" y="385978"/>
                  </a:lnTo>
                  <a:lnTo>
                    <a:pt x="197751" y="376669"/>
                  </a:lnTo>
                  <a:close/>
                </a:path>
                <a:path w="690244" h="526414">
                  <a:moveTo>
                    <a:pt x="197751" y="335673"/>
                  </a:moveTo>
                  <a:lnTo>
                    <a:pt x="190195" y="328142"/>
                  </a:lnTo>
                  <a:lnTo>
                    <a:pt x="171615" y="328142"/>
                  </a:lnTo>
                  <a:lnTo>
                    <a:pt x="164096" y="335673"/>
                  </a:lnTo>
                  <a:lnTo>
                    <a:pt x="164096" y="354253"/>
                  </a:lnTo>
                  <a:lnTo>
                    <a:pt x="171615" y="361784"/>
                  </a:lnTo>
                  <a:lnTo>
                    <a:pt x="190195" y="361784"/>
                  </a:lnTo>
                  <a:lnTo>
                    <a:pt x="197751" y="354253"/>
                  </a:lnTo>
                  <a:lnTo>
                    <a:pt x="197751" y="344944"/>
                  </a:lnTo>
                  <a:lnTo>
                    <a:pt x="197751" y="335673"/>
                  </a:lnTo>
                  <a:close/>
                </a:path>
                <a:path w="690244" h="526414">
                  <a:moveTo>
                    <a:pt x="197751" y="294640"/>
                  </a:moveTo>
                  <a:lnTo>
                    <a:pt x="190195" y="287108"/>
                  </a:lnTo>
                  <a:lnTo>
                    <a:pt x="171615" y="287108"/>
                  </a:lnTo>
                  <a:lnTo>
                    <a:pt x="164096" y="294640"/>
                  </a:lnTo>
                  <a:lnTo>
                    <a:pt x="164096" y="313220"/>
                  </a:lnTo>
                  <a:lnTo>
                    <a:pt x="171615" y="320776"/>
                  </a:lnTo>
                  <a:lnTo>
                    <a:pt x="190195" y="320776"/>
                  </a:lnTo>
                  <a:lnTo>
                    <a:pt x="197751" y="313220"/>
                  </a:lnTo>
                  <a:lnTo>
                    <a:pt x="197751" y="303936"/>
                  </a:lnTo>
                  <a:lnTo>
                    <a:pt x="197751" y="294640"/>
                  </a:lnTo>
                  <a:close/>
                </a:path>
                <a:path w="690244" h="526414">
                  <a:moveTo>
                    <a:pt x="197751" y="253644"/>
                  </a:moveTo>
                  <a:lnTo>
                    <a:pt x="190195" y="246100"/>
                  </a:lnTo>
                  <a:lnTo>
                    <a:pt x="171615" y="246100"/>
                  </a:lnTo>
                  <a:lnTo>
                    <a:pt x="164096" y="253644"/>
                  </a:lnTo>
                  <a:lnTo>
                    <a:pt x="164096" y="272237"/>
                  </a:lnTo>
                  <a:lnTo>
                    <a:pt x="171615" y="279755"/>
                  </a:lnTo>
                  <a:lnTo>
                    <a:pt x="190195" y="279755"/>
                  </a:lnTo>
                  <a:lnTo>
                    <a:pt x="197751" y="272237"/>
                  </a:lnTo>
                  <a:lnTo>
                    <a:pt x="197751" y="262940"/>
                  </a:lnTo>
                  <a:lnTo>
                    <a:pt x="197751" y="253644"/>
                  </a:lnTo>
                  <a:close/>
                </a:path>
                <a:path w="690244" h="526414">
                  <a:moveTo>
                    <a:pt x="238734" y="253644"/>
                  </a:moveTo>
                  <a:lnTo>
                    <a:pt x="231203" y="246100"/>
                  </a:lnTo>
                  <a:lnTo>
                    <a:pt x="212623" y="246100"/>
                  </a:lnTo>
                  <a:lnTo>
                    <a:pt x="205130" y="253644"/>
                  </a:lnTo>
                  <a:lnTo>
                    <a:pt x="205130" y="272237"/>
                  </a:lnTo>
                  <a:lnTo>
                    <a:pt x="212623" y="279755"/>
                  </a:lnTo>
                  <a:lnTo>
                    <a:pt x="231203" y="279755"/>
                  </a:lnTo>
                  <a:lnTo>
                    <a:pt x="238734" y="272237"/>
                  </a:lnTo>
                  <a:lnTo>
                    <a:pt x="238734" y="262940"/>
                  </a:lnTo>
                  <a:lnTo>
                    <a:pt x="238734" y="253644"/>
                  </a:lnTo>
                  <a:close/>
                </a:path>
                <a:path w="690244" h="526414">
                  <a:moveTo>
                    <a:pt x="279742" y="253644"/>
                  </a:moveTo>
                  <a:lnTo>
                    <a:pt x="272211" y="246100"/>
                  </a:lnTo>
                  <a:lnTo>
                    <a:pt x="253682" y="246100"/>
                  </a:lnTo>
                  <a:lnTo>
                    <a:pt x="246138" y="253644"/>
                  </a:lnTo>
                  <a:lnTo>
                    <a:pt x="246138" y="272237"/>
                  </a:lnTo>
                  <a:lnTo>
                    <a:pt x="253682" y="279755"/>
                  </a:lnTo>
                  <a:lnTo>
                    <a:pt x="272211" y="279755"/>
                  </a:lnTo>
                  <a:lnTo>
                    <a:pt x="279742" y="272237"/>
                  </a:lnTo>
                  <a:lnTo>
                    <a:pt x="279742" y="262940"/>
                  </a:lnTo>
                  <a:lnTo>
                    <a:pt x="279742" y="253644"/>
                  </a:lnTo>
                  <a:close/>
                </a:path>
                <a:path w="690244" h="526414">
                  <a:moveTo>
                    <a:pt x="320789" y="253644"/>
                  </a:moveTo>
                  <a:lnTo>
                    <a:pt x="313258" y="246100"/>
                  </a:lnTo>
                  <a:lnTo>
                    <a:pt x="294690" y="246100"/>
                  </a:lnTo>
                  <a:lnTo>
                    <a:pt x="287121" y="253644"/>
                  </a:lnTo>
                  <a:lnTo>
                    <a:pt x="287121" y="272237"/>
                  </a:lnTo>
                  <a:lnTo>
                    <a:pt x="294690" y="279755"/>
                  </a:lnTo>
                  <a:lnTo>
                    <a:pt x="313258" y="279755"/>
                  </a:lnTo>
                  <a:lnTo>
                    <a:pt x="320789" y="272237"/>
                  </a:lnTo>
                  <a:lnTo>
                    <a:pt x="320789" y="262940"/>
                  </a:lnTo>
                  <a:lnTo>
                    <a:pt x="320789" y="253644"/>
                  </a:lnTo>
                  <a:close/>
                </a:path>
                <a:path w="690244" h="526414">
                  <a:moveTo>
                    <a:pt x="361797" y="253644"/>
                  </a:moveTo>
                  <a:lnTo>
                    <a:pt x="354266" y="246100"/>
                  </a:lnTo>
                  <a:lnTo>
                    <a:pt x="335686" y="246100"/>
                  </a:lnTo>
                  <a:lnTo>
                    <a:pt x="328142" y="253644"/>
                  </a:lnTo>
                  <a:lnTo>
                    <a:pt x="328142" y="272237"/>
                  </a:lnTo>
                  <a:lnTo>
                    <a:pt x="335686" y="279755"/>
                  </a:lnTo>
                  <a:lnTo>
                    <a:pt x="354266" y="279755"/>
                  </a:lnTo>
                  <a:lnTo>
                    <a:pt x="361797" y="272237"/>
                  </a:lnTo>
                  <a:lnTo>
                    <a:pt x="361797" y="262940"/>
                  </a:lnTo>
                  <a:lnTo>
                    <a:pt x="361797" y="253644"/>
                  </a:lnTo>
                  <a:close/>
                </a:path>
                <a:path w="690244" h="526414">
                  <a:moveTo>
                    <a:pt x="402805" y="253644"/>
                  </a:moveTo>
                  <a:lnTo>
                    <a:pt x="395325" y="246100"/>
                  </a:lnTo>
                  <a:lnTo>
                    <a:pt x="376707" y="246100"/>
                  </a:lnTo>
                  <a:lnTo>
                    <a:pt x="369189" y="253644"/>
                  </a:lnTo>
                  <a:lnTo>
                    <a:pt x="369189" y="272237"/>
                  </a:lnTo>
                  <a:lnTo>
                    <a:pt x="376707" y="279755"/>
                  </a:lnTo>
                  <a:lnTo>
                    <a:pt x="395325" y="279755"/>
                  </a:lnTo>
                  <a:lnTo>
                    <a:pt x="402805" y="272237"/>
                  </a:lnTo>
                  <a:lnTo>
                    <a:pt x="402805" y="262940"/>
                  </a:lnTo>
                  <a:lnTo>
                    <a:pt x="402805" y="253644"/>
                  </a:lnTo>
                  <a:close/>
                </a:path>
                <a:path w="690244" h="526414">
                  <a:moveTo>
                    <a:pt x="402805" y="48526"/>
                  </a:moveTo>
                  <a:lnTo>
                    <a:pt x="395325" y="41021"/>
                  </a:lnTo>
                  <a:lnTo>
                    <a:pt x="376707" y="41021"/>
                  </a:lnTo>
                  <a:lnTo>
                    <a:pt x="369189" y="48526"/>
                  </a:lnTo>
                  <a:lnTo>
                    <a:pt x="369189" y="67144"/>
                  </a:lnTo>
                  <a:lnTo>
                    <a:pt x="376707" y="74663"/>
                  </a:lnTo>
                  <a:lnTo>
                    <a:pt x="395325" y="74663"/>
                  </a:lnTo>
                  <a:lnTo>
                    <a:pt x="402805" y="67144"/>
                  </a:lnTo>
                  <a:lnTo>
                    <a:pt x="402805" y="57835"/>
                  </a:lnTo>
                  <a:lnTo>
                    <a:pt x="402805" y="48526"/>
                  </a:lnTo>
                  <a:close/>
                </a:path>
                <a:path w="690244" h="526414">
                  <a:moveTo>
                    <a:pt x="402805" y="7518"/>
                  </a:moveTo>
                  <a:lnTo>
                    <a:pt x="395325" y="0"/>
                  </a:lnTo>
                  <a:lnTo>
                    <a:pt x="376707" y="0"/>
                  </a:lnTo>
                  <a:lnTo>
                    <a:pt x="369189" y="7518"/>
                  </a:lnTo>
                  <a:lnTo>
                    <a:pt x="369189" y="26123"/>
                  </a:lnTo>
                  <a:lnTo>
                    <a:pt x="376707" y="33655"/>
                  </a:lnTo>
                  <a:lnTo>
                    <a:pt x="395325" y="33655"/>
                  </a:lnTo>
                  <a:lnTo>
                    <a:pt x="402805" y="26123"/>
                  </a:lnTo>
                  <a:lnTo>
                    <a:pt x="402805" y="16827"/>
                  </a:lnTo>
                  <a:lnTo>
                    <a:pt x="402805" y="7518"/>
                  </a:lnTo>
                  <a:close/>
                </a:path>
                <a:path w="690244" h="526414">
                  <a:moveTo>
                    <a:pt x="443852" y="253644"/>
                  </a:moveTo>
                  <a:lnTo>
                    <a:pt x="436321" y="246100"/>
                  </a:lnTo>
                  <a:lnTo>
                    <a:pt x="417753" y="246100"/>
                  </a:lnTo>
                  <a:lnTo>
                    <a:pt x="410197" y="253644"/>
                  </a:lnTo>
                  <a:lnTo>
                    <a:pt x="410197" y="272237"/>
                  </a:lnTo>
                  <a:lnTo>
                    <a:pt x="417753" y="279755"/>
                  </a:lnTo>
                  <a:lnTo>
                    <a:pt x="436321" y="279755"/>
                  </a:lnTo>
                  <a:lnTo>
                    <a:pt x="443852" y="272237"/>
                  </a:lnTo>
                  <a:lnTo>
                    <a:pt x="443852" y="262940"/>
                  </a:lnTo>
                  <a:lnTo>
                    <a:pt x="443852" y="253644"/>
                  </a:lnTo>
                  <a:close/>
                </a:path>
                <a:path w="690244" h="526414">
                  <a:moveTo>
                    <a:pt x="443852" y="212623"/>
                  </a:moveTo>
                  <a:lnTo>
                    <a:pt x="436321" y="205092"/>
                  </a:lnTo>
                  <a:lnTo>
                    <a:pt x="417753" y="205092"/>
                  </a:lnTo>
                  <a:lnTo>
                    <a:pt x="410197" y="212623"/>
                  </a:lnTo>
                  <a:lnTo>
                    <a:pt x="410197" y="231216"/>
                  </a:lnTo>
                  <a:lnTo>
                    <a:pt x="417753" y="238747"/>
                  </a:lnTo>
                  <a:lnTo>
                    <a:pt x="436321" y="238747"/>
                  </a:lnTo>
                  <a:lnTo>
                    <a:pt x="443852" y="231216"/>
                  </a:lnTo>
                  <a:lnTo>
                    <a:pt x="443852" y="221919"/>
                  </a:lnTo>
                  <a:lnTo>
                    <a:pt x="443852" y="212623"/>
                  </a:lnTo>
                  <a:close/>
                </a:path>
                <a:path w="690244" h="526414">
                  <a:moveTo>
                    <a:pt x="443852" y="171589"/>
                  </a:moveTo>
                  <a:lnTo>
                    <a:pt x="436321" y="164071"/>
                  </a:lnTo>
                  <a:lnTo>
                    <a:pt x="417753" y="164071"/>
                  </a:lnTo>
                  <a:lnTo>
                    <a:pt x="410197" y="171589"/>
                  </a:lnTo>
                  <a:lnTo>
                    <a:pt x="410197" y="190182"/>
                  </a:lnTo>
                  <a:lnTo>
                    <a:pt x="417753" y="197713"/>
                  </a:lnTo>
                  <a:lnTo>
                    <a:pt x="436321" y="197713"/>
                  </a:lnTo>
                  <a:lnTo>
                    <a:pt x="443852" y="190182"/>
                  </a:lnTo>
                  <a:lnTo>
                    <a:pt x="443852" y="180886"/>
                  </a:lnTo>
                  <a:lnTo>
                    <a:pt x="443852" y="171589"/>
                  </a:lnTo>
                  <a:close/>
                </a:path>
                <a:path w="690244" h="526414">
                  <a:moveTo>
                    <a:pt x="443852" y="89560"/>
                  </a:moveTo>
                  <a:lnTo>
                    <a:pt x="436321" y="82029"/>
                  </a:lnTo>
                  <a:lnTo>
                    <a:pt x="417753" y="82029"/>
                  </a:lnTo>
                  <a:lnTo>
                    <a:pt x="410197" y="89560"/>
                  </a:lnTo>
                  <a:lnTo>
                    <a:pt x="410197" y="108153"/>
                  </a:lnTo>
                  <a:lnTo>
                    <a:pt x="417753" y="115684"/>
                  </a:lnTo>
                  <a:lnTo>
                    <a:pt x="436321" y="115684"/>
                  </a:lnTo>
                  <a:lnTo>
                    <a:pt x="443852" y="108153"/>
                  </a:lnTo>
                  <a:lnTo>
                    <a:pt x="443852" y="98856"/>
                  </a:lnTo>
                  <a:lnTo>
                    <a:pt x="443852" y="89560"/>
                  </a:lnTo>
                  <a:close/>
                </a:path>
                <a:path w="690244" h="526414">
                  <a:moveTo>
                    <a:pt x="443852" y="48526"/>
                  </a:moveTo>
                  <a:lnTo>
                    <a:pt x="436321" y="41021"/>
                  </a:lnTo>
                  <a:lnTo>
                    <a:pt x="417753" y="41021"/>
                  </a:lnTo>
                  <a:lnTo>
                    <a:pt x="410197" y="48526"/>
                  </a:lnTo>
                  <a:lnTo>
                    <a:pt x="410197" y="67144"/>
                  </a:lnTo>
                  <a:lnTo>
                    <a:pt x="417753" y="74663"/>
                  </a:lnTo>
                  <a:lnTo>
                    <a:pt x="436321" y="74663"/>
                  </a:lnTo>
                  <a:lnTo>
                    <a:pt x="443852" y="67144"/>
                  </a:lnTo>
                  <a:lnTo>
                    <a:pt x="443852" y="57835"/>
                  </a:lnTo>
                  <a:lnTo>
                    <a:pt x="443852" y="48526"/>
                  </a:lnTo>
                  <a:close/>
                </a:path>
                <a:path w="690244" h="526414">
                  <a:moveTo>
                    <a:pt x="443852" y="7518"/>
                  </a:moveTo>
                  <a:lnTo>
                    <a:pt x="436321" y="0"/>
                  </a:lnTo>
                  <a:lnTo>
                    <a:pt x="417753" y="0"/>
                  </a:lnTo>
                  <a:lnTo>
                    <a:pt x="410197" y="7518"/>
                  </a:lnTo>
                  <a:lnTo>
                    <a:pt x="410197" y="26123"/>
                  </a:lnTo>
                  <a:lnTo>
                    <a:pt x="417753" y="33655"/>
                  </a:lnTo>
                  <a:lnTo>
                    <a:pt x="436321" y="33655"/>
                  </a:lnTo>
                  <a:lnTo>
                    <a:pt x="443852" y="26123"/>
                  </a:lnTo>
                  <a:lnTo>
                    <a:pt x="443852" y="16827"/>
                  </a:lnTo>
                  <a:lnTo>
                    <a:pt x="443852" y="7518"/>
                  </a:lnTo>
                  <a:close/>
                </a:path>
                <a:path w="690244" h="526414">
                  <a:moveTo>
                    <a:pt x="484860" y="253644"/>
                  </a:moveTo>
                  <a:lnTo>
                    <a:pt x="477329" y="246100"/>
                  </a:lnTo>
                  <a:lnTo>
                    <a:pt x="458762" y="246100"/>
                  </a:lnTo>
                  <a:lnTo>
                    <a:pt x="451205" y="253644"/>
                  </a:lnTo>
                  <a:lnTo>
                    <a:pt x="451205" y="272237"/>
                  </a:lnTo>
                  <a:lnTo>
                    <a:pt x="458762" y="279755"/>
                  </a:lnTo>
                  <a:lnTo>
                    <a:pt x="477329" y="279755"/>
                  </a:lnTo>
                  <a:lnTo>
                    <a:pt x="484860" y="272237"/>
                  </a:lnTo>
                  <a:lnTo>
                    <a:pt x="484860" y="262940"/>
                  </a:lnTo>
                  <a:lnTo>
                    <a:pt x="484860" y="253644"/>
                  </a:lnTo>
                  <a:close/>
                </a:path>
                <a:path w="690244" h="526414">
                  <a:moveTo>
                    <a:pt x="484860" y="212623"/>
                  </a:moveTo>
                  <a:lnTo>
                    <a:pt x="477329" y="205092"/>
                  </a:lnTo>
                  <a:lnTo>
                    <a:pt x="458762" y="205092"/>
                  </a:lnTo>
                  <a:lnTo>
                    <a:pt x="451205" y="212623"/>
                  </a:lnTo>
                  <a:lnTo>
                    <a:pt x="451205" y="231216"/>
                  </a:lnTo>
                  <a:lnTo>
                    <a:pt x="458762" y="238747"/>
                  </a:lnTo>
                  <a:lnTo>
                    <a:pt x="477329" y="238747"/>
                  </a:lnTo>
                  <a:lnTo>
                    <a:pt x="484860" y="231216"/>
                  </a:lnTo>
                  <a:lnTo>
                    <a:pt x="484860" y="221919"/>
                  </a:lnTo>
                  <a:lnTo>
                    <a:pt x="484860" y="212623"/>
                  </a:lnTo>
                  <a:close/>
                </a:path>
                <a:path w="690244" h="526414">
                  <a:moveTo>
                    <a:pt x="484860" y="171589"/>
                  </a:moveTo>
                  <a:lnTo>
                    <a:pt x="477329" y="164071"/>
                  </a:lnTo>
                  <a:lnTo>
                    <a:pt x="458762" y="164071"/>
                  </a:lnTo>
                  <a:lnTo>
                    <a:pt x="451205" y="171589"/>
                  </a:lnTo>
                  <a:lnTo>
                    <a:pt x="451205" y="190182"/>
                  </a:lnTo>
                  <a:lnTo>
                    <a:pt x="458762" y="197713"/>
                  </a:lnTo>
                  <a:lnTo>
                    <a:pt x="477329" y="197713"/>
                  </a:lnTo>
                  <a:lnTo>
                    <a:pt x="484860" y="190182"/>
                  </a:lnTo>
                  <a:lnTo>
                    <a:pt x="484860" y="180886"/>
                  </a:lnTo>
                  <a:lnTo>
                    <a:pt x="484860" y="171589"/>
                  </a:lnTo>
                  <a:close/>
                </a:path>
                <a:path w="690244" h="526414">
                  <a:moveTo>
                    <a:pt x="484860" y="130581"/>
                  </a:moveTo>
                  <a:lnTo>
                    <a:pt x="477329" y="123037"/>
                  </a:lnTo>
                  <a:lnTo>
                    <a:pt x="458762" y="123037"/>
                  </a:lnTo>
                  <a:lnTo>
                    <a:pt x="451205" y="130581"/>
                  </a:lnTo>
                  <a:lnTo>
                    <a:pt x="451205" y="149186"/>
                  </a:lnTo>
                  <a:lnTo>
                    <a:pt x="458762" y="156705"/>
                  </a:lnTo>
                  <a:lnTo>
                    <a:pt x="477329" y="156705"/>
                  </a:lnTo>
                  <a:lnTo>
                    <a:pt x="484860" y="149186"/>
                  </a:lnTo>
                  <a:lnTo>
                    <a:pt x="484860" y="139865"/>
                  </a:lnTo>
                  <a:lnTo>
                    <a:pt x="484860" y="130581"/>
                  </a:lnTo>
                  <a:close/>
                </a:path>
                <a:path w="690244" h="526414">
                  <a:moveTo>
                    <a:pt x="484860" y="89560"/>
                  </a:moveTo>
                  <a:lnTo>
                    <a:pt x="477329" y="82029"/>
                  </a:lnTo>
                  <a:lnTo>
                    <a:pt x="458762" y="82029"/>
                  </a:lnTo>
                  <a:lnTo>
                    <a:pt x="451205" y="89560"/>
                  </a:lnTo>
                  <a:lnTo>
                    <a:pt x="451205" y="108153"/>
                  </a:lnTo>
                  <a:lnTo>
                    <a:pt x="458762" y="115684"/>
                  </a:lnTo>
                  <a:lnTo>
                    <a:pt x="477329" y="115684"/>
                  </a:lnTo>
                  <a:lnTo>
                    <a:pt x="484860" y="108153"/>
                  </a:lnTo>
                  <a:lnTo>
                    <a:pt x="484860" y="98856"/>
                  </a:lnTo>
                  <a:lnTo>
                    <a:pt x="484860" y="89560"/>
                  </a:lnTo>
                  <a:close/>
                </a:path>
                <a:path w="690244" h="526414">
                  <a:moveTo>
                    <a:pt x="484860" y="48526"/>
                  </a:moveTo>
                  <a:lnTo>
                    <a:pt x="477329" y="41021"/>
                  </a:lnTo>
                  <a:lnTo>
                    <a:pt x="458762" y="41021"/>
                  </a:lnTo>
                  <a:lnTo>
                    <a:pt x="451205" y="48526"/>
                  </a:lnTo>
                  <a:lnTo>
                    <a:pt x="451205" y="67144"/>
                  </a:lnTo>
                  <a:lnTo>
                    <a:pt x="458762" y="74663"/>
                  </a:lnTo>
                  <a:lnTo>
                    <a:pt x="477329" y="74663"/>
                  </a:lnTo>
                  <a:lnTo>
                    <a:pt x="484860" y="67144"/>
                  </a:lnTo>
                  <a:lnTo>
                    <a:pt x="484860" y="57835"/>
                  </a:lnTo>
                  <a:lnTo>
                    <a:pt x="484860" y="48526"/>
                  </a:lnTo>
                  <a:close/>
                </a:path>
                <a:path w="690244" h="526414">
                  <a:moveTo>
                    <a:pt x="484860" y="7518"/>
                  </a:moveTo>
                  <a:lnTo>
                    <a:pt x="477329" y="0"/>
                  </a:lnTo>
                  <a:lnTo>
                    <a:pt x="458762" y="0"/>
                  </a:lnTo>
                  <a:lnTo>
                    <a:pt x="451205" y="7518"/>
                  </a:lnTo>
                  <a:lnTo>
                    <a:pt x="451205" y="26123"/>
                  </a:lnTo>
                  <a:lnTo>
                    <a:pt x="458762" y="33655"/>
                  </a:lnTo>
                  <a:lnTo>
                    <a:pt x="477329" y="33655"/>
                  </a:lnTo>
                  <a:lnTo>
                    <a:pt x="484860" y="26123"/>
                  </a:lnTo>
                  <a:lnTo>
                    <a:pt x="484860" y="16827"/>
                  </a:lnTo>
                  <a:lnTo>
                    <a:pt x="484860" y="7518"/>
                  </a:lnTo>
                  <a:close/>
                </a:path>
                <a:path w="690244" h="526414">
                  <a:moveTo>
                    <a:pt x="525868" y="253644"/>
                  </a:moveTo>
                  <a:lnTo>
                    <a:pt x="518363" y="246100"/>
                  </a:lnTo>
                  <a:lnTo>
                    <a:pt x="499783" y="246100"/>
                  </a:lnTo>
                  <a:lnTo>
                    <a:pt x="492213" y="253644"/>
                  </a:lnTo>
                  <a:lnTo>
                    <a:pt x="492213" y="272237"/>
                  </a:lnTo>
                  <a:lnTo>
                    <a:pt x="499783" y="279755"/>
                  </a:lnTo>
                  <a:lnTo>
                    <a:pt x="518363" y="279755"/>
                  </a:lnTo>
                  <a:lnTo>
                    <a:pt x="525868" y="272237"/>
                  </a:lnTo>
                  <a:lnTo>
                    <a:pt x="525868" y="262940"/>
                  </a:lnTo>
                  <a:lnTo>
                    <a:pt x="525868" y="253644"/>
                  </a:lnTo>
                  <a:close/>
                </a:path>
                <a:path w="690244" h="526414">
                  <a:moveTo>
                    <a:pt x="525868" y="212623"/>
                  </a:moveTo>
                  <a:lnTo>
                    <a:pt x="518363" y="205092"/>
                  </a:lnTo>
                  <a:lnTo>
                    <a:pt x="499783" y="205092"/>
                  </a:lnTo>
                  <a:lnTo>
                    <a:pt x="492213" y="212623"/>
                  </a:lnTo>
                  <a:lnTo>
                    <a:pt x="492213" y="231216"/>
                  </a:lnTo>
                  <a:lnTo>
                    <a:pt x="499783" y="238747"/>
                  </a:lnTo>
                  <a:lnTo>
                    <a:pt x="518363" y="238747"/>
                  </a:lnTo>
                  <a:lnTo>
                    <a:pt x="525868" y="231216"/>
                  </a:lnTo>
                  <a:lnTo>
                    <a:pt x="525868" y="221919"/>
                  </a:lnTo>
                  <a:lnTo>
                    <a:pt x="525868" y="212623"/>
                  </a:lnTo>
                  <a:close/>
                </a:path>
                <a:path w="690244" h="526414">
                  <a:moveTo>
                    <a:pt x="525868" y="171589"/>
                  </a:moveTo>
                  <a:lnTo>
                    <a:pt x="518363" y="164071"/>
                  </a:lnTo>
                  <a:lnTo>
                    <a:pt x="499783" y="164071"/>
                  </a:lnTo>
                  <a:lnTo>
                    <a:pt x="492213" y="171589"/>
                  </a:lnTo>
                  <a:lnTo>
                    <a:pt x="492213" y="190182"/>
                  </a:lnTo>
                  <a:lnTo>
                    <a:pt x="499783" y="197713"/>
                  </a:lnTo>
                  <a:lnTo>
                    <a:pt x="518363" y="197713"/>
                  </a:lnTo>
                  <a:lnTo>
                    <a:pt x="525868" y="190182"/>
                  </a:lnTo>
                  <a:lnTo>
                    <a:pt x="525868" y="180886"/>
                  </a:lnTo>
                  <a:lnTo>
                    <a:pt x="525868" y="171589"/>
                  </a:lnTo>
                  <a:close/>
                </a:path>
                <a:path w="690244" h="526414">
                  <a:moveTo>
                    <a:pt x="525868" y="130581"/>
                  </a:moveTo>
                  <a:lnTo>
                    <a:pt x="518363" y="123037"/>
                  </a:lnTo>
                  <a:lnTo>
                    <a:pt x="499783" y="123037"/>
                  </a:lnTo>
                  <a:lnTo>
                    <a:pt x="492213" y="130581"/>
                  </a:lnTo>
                  <a:lnTo>
                    <a:pt x="492213" y="149186"/>
                  </a:lnTo>
                  <a:lnTo>
                    <a:pt x="499783" y="156705"/>
                  </a:lnTo>
                  <a:lnTo>
                    <a:pt x="518363" y="156705"/>
                  </a:lnTo>
                  <a:lnTo>
                    <a:pt x="525868" y="149186"/>
                  </a:lnTo>
                  <a:lnTo>
                    <a:pt x="525868" y="139865"/>
                  </a:lnTo>
                  <a:lnTo>
                    <a:pt x="525868" y="130581"/>
                  </a:lnTo>
                  <a:close/>
                </a:path>
                <a:path w="690244" h="526414">
                  <a:moveTo>
                    <a:pt x="525868" y="89560"/>
                  </a:moveTo>
                  <a:lnTo>
                    <a:pt x="518363" y="82029"/>
                  </a:lnTo>
                  <a:lnTo>
                    <a:pt x="499783" y="82029"/>
                  </a:lnTo>
                  <a:lnTo>
                    <a:pt x="492213" y="89560"/>
                  </a:lnTo>
                  <a:lnTo>
                    <a:pt x="492213" y="108153"/>
                  </a:lnTo>
                  <a:lnTo>
                    <a:pt x="499783" y="115684"/>
                  </a:lnTo>
                  <a:lnTo>
                    <a:pt x="518363" y="115684"/>
                  </a:lnTo>
                  <a:lnTo>
                    <a:pt x="525868" y="108153"/>
                  </a:lnTo>
                  <a:lnTo>
                    <a:pt x="525868" y="98856"/>
                  </a:lnTo>
                  <a:lnTo>
                    <a:pt x="525868" y="89560"/>
                  </a:lnTo>
                  <a:close/>
                </a:path>
                <a:path w="690244" h="526414">
                  <a:moveTo>
                    <a:pt x="525868" y="48526"/>
                  </a:moveTo>
                  <a:lnTo>
                    <a:pt x="518363" y="41021"/>
                  </a:lnTo>
                  <a:lnTo>
                    <a:pt x="499783" y="41021"/>
                  </a:lnTo>
                  <a:lnTo>
                    <a:pt x="492213" y="48526"/>
                  </a:lnTo>
                  <a:lnTo>
                    <a:pt x="492213" y="67144"/>
                  </a:lnTo>
                  <a:lnTo>
                    <a:pt x="499783" y="74663"/>
                  </a:lnTo>
                  <a:lnTo>
                    <a:pt x="518363" y="74663"/>
                  </a:lnTo>
                  <a:lnTo>
                    <a:pt x="525868" y="67144"/>
                  </a:lnTo>
                  <a:lnTo>
                    <a:pt x="525868" y="57835"/>
                  </a:lnTo>
                  <a:lnTo>
                    <a:pt x="525868" y="48526"/>
                  </a:lnTo>
                  <a:close/>
                </a:path>
                <a:path w="690244" h="526414">
                  <a:moveTo>
                    <a:pt x="566877" y="253644"/>
                  </a:moveTo>
                  <a:lnTo>
                    <a:pt x="559371" y="246100"/>
                  </a:lnTo>
                  <a:lnTo>
                    <a:pt x="540778" y="246100"/>
                  </a:lnTo>
                  <a:lnTo>
                    <a:pt x="533260" y="253644"/>
                  </a:lnTo>
                  <a:lnTo>
                    <a:pt x="533260" y="272237"/>
                  </a:lnTo>
                  <a:lnTo>
                    <a:pt x="540778" y="279755"/>
                  </a:lnTo>
                  <a:lnTo>
                    <a:pt x="559371" y="279755"/>
                  </a:lnTo>
                  <a:lnTo>
                    <a:pt x="566877" y="272237"/>
                  </a:lnTo>
                  <a:lnTo>
                    <a:pt x="566877" y="262940"/>
                  </a:lnTo>
                  <a:lnTo>
                    <a:pt x="566877" y="253644"/>
                  </a:lnTo>
                  <a:close/>
                </a:path>
                <a:path w="690244" h="526414">
                  <a:moveTo>
                    <a:pt x="566877" y="212623"/>
                  </a:moveTo>
                  <a:lnTo>
                    <a:pt x="559371" y="205092"/>
                  </a:lnTo>
                  <a:lnTo>
                    <a:pt x="540778" y="205092"/>
                  </a:lnTo>
                  <a:lnTo>
                    <a:pt x="533260" y="212623"/>
                  </a:lnTo>
                  <a:lnTo>
                    <a:pt x="533260" y="231216"/>
                  </a:lnTo>
                  <a:lnTo>
                    <a:pt x="540778" y="238747"/>
                  </a:lnTo>
                  <a:lnTo>
                    <a:pt x="559371" y="238747"/>
                  </a:lnTo>
                  <a:lnTo>
                    <a:pt x="566877" y="231216"/>
                  </a:lnTo>
                  <a:lnTo>
                    <a:pt x="566877" y="221919"/>
                  </a:lnTo>
                  <a:lnTo>
                    <a:pt x="566877" y="212623"/>
                  </a:lnTo>
                  <a:close/>
                </a:path>
                <a:path w="690244" h="526414">
                  <a:moveTo>
                    <a:pt x="566877" y="171589"/>
                  </a:moveTo>
                  <a:lnTo>
                    <a:pt x="559371" y="164071"/>
                  </a:lnTo>
                  <a:lnTo>
                    <a:pt x="540778" y="164071"/>
                  </a:lnTo>
                  <a:lnTo>
                    <a:pt x="533260" y="171589"/>
                  </a:lnTo>
                  <a:lnTo>
                    <a:pt x="533260" y="190182"/>
                  </a:lnTo>
                  <a:lnTo>
                    <a:pt x="540778" y="197713"/>
                  </a:lnTo>
                  <a:lnTo>
                    <a:pt x="559371" y="197713"/>
                  </a:lnTo>
                  <a:lnTo>
                    <a:pt x="566877" y="190182"/>
                  </a:lnTo>
                  <a:lnTo>
                    <a:pt x="566877" y="180886"/>
                  </a:lnTo>
                  <a:lnTo>
                    <a:pt x="566877" y="171589"/>
                  </a:lnTo>
                  <a:close/>
                </a:path>
                <a:path w="690244" h="526414">
                  <a:moveTo>
                    <a:pt x="566877" y="130581"/>
                  </a:moveTo>
                  <a:lnTo>
                    <a:pt x="559371" y="123037"/>
                  </a:lnTo>
                  <a:lnTo>
                    <a:pt x="540778" y="123037"/>
                  </a:lnTo>
                  <a:lnTo>
                    <a:pt x="533260" y="130581"/>
                  </a:lnTo>
                  <a:lnTo>
                    <a:pt x="533260" y="149186"/>
                  </a:lnTo>
                  <a:lnTo>
                    <a:pt x="540778" y="156705"/>
                  </a:lnTo>
                  <a:lnTo>
                    <a:pt x="559371" y="156705"/>
                  </a:lnTo>
                  <a:lnTo>
                    <a:pt x="566877" y="149186"/>
                  </a:lnTo>
                  <a:lnTo>
                    <a:pt x="566877" y="139865"/>
                  </a:lnTo>
                  <a:lnTo>
                    <a:pt x="566877" y="130581"/>
                  </a:lnTo>
                  <a:close/>
                </a:path>
                <a:path w="690244" h="526414">
                  <a:moveTo>
                    <a:pt x="566877" y="89560"/>
                  </a:moveTo>
                  <a:lnTo>
                    <a:pt x="559371" y="82029"/>
                  </a:lnTo>
                  <a:lnTo>
                    <a:pt x="540778" y="82029"/>
                  </a:lnTo>
                  <a:lnTo>
                    <a:pt x="533260" y="89560"/>
                  </a:lnTo>
                  <a:lnTo>
                    <a:pt x="533260" y="108153"/>
                  </a:lnTo>
                  <a:lnTo>
                    <a:pt x="540778" y="115684"/>
                  </a:lnTo>
                  <a:lnTo>
                    <a:pt x="559371" y="115684"/>
                  </a:lnTo>
                  <a:lnTo>
                    <a:pt x="566877" y="108153"/>
                  </a:lnTo>
                  <a:lnTo>
                    <a:pt x="566877" y="98856"/>
                  </a:lnTo>
                  <a:lnTo>
                    <a:pt x="566877" y="89560"/>
                  </a:lnTo>
                  <a:close/>
                </a:path>
                <a:path w="690244" h="526414">
                  <a:moveTo>
                    <a:pt x="566877" y="48526"/>
                  </a:moveTo>
                  <a:lnTo>
                    <a:pt x="559371" y="41021"/>
                  </a:lnTo>
                  <a:lnTo>
                    <a:pt x="540778" y="41021"/>
                  </a:lnTo>
                  <a:lnTo>
                    <a:pt x="533260" y="48526"/>
                  </a:lnTo>
                  <a:lnTo>
                    <a:pt x="533260" y="67144"/>
                  </a:lnTo>
                  <a:lnTo>
                    <a:pt x="540778" y="74663"/>
                  </a:lnTo>
                  <a:lnTo>
                    <a:pt x="559371" y="74663"/>
                  </a:lnTo>
                  <a:lnTo>
                    <a:pt x="566877" y="67144"/>
                  </a:lnTo>
                  <a:lnTo>
                    <a:pt x="566877" y="57835"/>
                  </a:lnTo>
                  <a:lnTo>
                    <a:pt x="566877" y="48526"/>
                  </a:lnTo>
                  <a:close/>
                </a:path>
                <a:path w="690244" h="526414">
                  <a:moveTo>
                    <a:pt x="607923" y="376669"/>
                  </a:moveTo>
                  <a:lnTo>
                    <a:pt x="600367" y="369150"/>
                  </a:lnTo>
                  <a:lnTo>
                    <a:pt x="581787" y="369150"/>
                  </a:lnTo>
                  <a:lnTo>
                    <a:pt x="574268" y="376669"/>
                  </a:lnTo>
                  <a:lnTo>
                    <a:pt x="574268" y="395287"/>
                  </a:lnTo>
                  <a:lnTo>
                    <a:pt x="581787" y="402793"/>
                  </a:lnTo>
                  <a:lnTo>
                    <a:pt x="600367" y="402793"/>
                  </a:lnTo>
                  <a:lnTo>
                    <a:pt x="607923" y="395287"/>
                  </a:lnTo>
                  <a:lnTo>
                    <a:pt x="607923" y="385978"/>
                  </a:lnTo>
                  <a:lnTo>
                    <a:pt x="607923" y="376669"/>
                  </a:lnTo>
                  <a:close/>
                </a:path>
                <a:path w="690244" h="526414">
                  <a:moveTo>
                    <a:pt x="607923" y="335673"/>
                  </a:moveTo>
                  <a:lnTo>
                    <a:pt x="600367" y="328142"/>
                  </a:lnTo>
                  <a:lnTo>
                    <a:pt x="581787" y="328142"/>
                  </a:lnTo>
                  <a:lnTo>
                    <a:pt x="574268" y="335673"/>
                  </a:lnTo>
                  <a:lnTo>
                    <a:pt x="574268" y="354253"/>
                  </a:lnTo>
                  <a:lnTo>
                    <a:pt x="581787" y="361784"/>
                  </a:lnTo>
                  <a:lnTo>
                    <a:pt x="600367" y="361784"/>
                  </a:lnTo>
                  <a:lnTo>
                    <a:pt x="607923" y="354253"/>
                  </a:lnTo>
                  <a:lnTo>
                    <a:pt x="607923" y="344944"/>
                  </a:lnTo>
                  <a:lnTo>
                    <a:pt x="607923" y="335673"/>
                  </a:lnTo>
                  <a:close/>
                </a:path>
                <a:path w="690244" h="526414">
                  <a:moveTo>
                    <a:pt x="607923" y="294640"/>
                  </a:moveTo>
                  <a:lnTo>
                    <a:pt x="600367" y="287108"/>
                  </a:lnTo>
                  <a:lnTo>
                    <a:pt x="581787" y="287108"/>
                  </a:lnTo>
                  <a:lnTo>
                    <a:pt x="574268" y="294640"/>
                  </a:lnTo>
                  <a:lnTo>
                    <a:pt x="574268" y="313220"/>
                  </a:lnTo>
                  <a:lnTo>
                    <a:pt x="581787" y="320776"/>
                  </a:lnTo>
                  <a:lnTo>
                    <a:pt x="600367" y="320776"/>
                  </a:lnTo>
                  <a:lnTo>
                    <a:pt x="607923" y="313220"/>
                  </a:lnTo>
                  <a:lnTo>
                    <a:pt x="607923" y="303936"/>
                  </a:lnTo>
                  <a:lnTo>
                    <a:pt x="607923" y="294640"/>
                  </a:lnTo>
                  <a:close/>
                </a:path>
                <a:path w="690244" h="526414">
                  <a:moveTo>
                    <a:pt x="607923" y="253644"/>
                  </a:moveTo>
                  <a:lnTo>
                    <a:pt x="600367" y="246100"/>
                  </a:lnTo>
                  <a:lnTo>
                    <a:pt x="581787" y="246100"/>
                  </a:lnTo>
                  <a:lnTo>
                    <a:pt x="574268" y="253644"/>
                  </a:lnTo>
                  <a:lnTo>
                    <a:pt x="574268" y="272237"/>
                  </a:lnTo>
                  <a:lnTo>
                    <a:pt x="581787" y="279755"/>
                  </a:lnTo>
                  <a:lnTo>
                    <a:pt x="600367" y="279755"/>
                  </a:lnTo>
                  <a:lnTo>
                    <a:pt x="607923" y="272237"/>
                  </a:lnTo>
                  <a:lnTo>
                    <a:pt x="607923" y="262940"/>
                  </a:lnTo>
                  <a:lnTo>
                    <a:pt x="607923" y="253644"/>
                  </a:lnTo>
                  <a:close/>
                </a:path>
                <a:path w="690244" h="526414">
                  <a:moveTo>
                    <a:pt x="607923" y="212623"/>
                  </a:moveTo>
                  <a:lnTo>
                    <a:pt x="600367" y="205092"/>
                  </a:lnTo>
                  <a:lnTo>
                    <a:pt x="581787" y="205092"/>
                  </a:lnTo>
                  <a:lnTo>
                    <a:pt x="574268" y="212623"/>
                  </a:lnTo>
                  <a:lnTo>
                    <a:pt x="574268" y="231216"/>
                  </a:lnTo>
                  <a:lnTo>
                    <a:pt x="581787" y="238747"/>
                  </a:lnTo>
                  <a:lnTo>
                    <a:pt x="600367" y="238747"/>
                  </a:lnTo>
                  <a:lnTo>
                    <a:pt x="607923" y="231216"/>
                  </a:lnTo>
                  <a:lnTo>
                    <a:pt x="607923" y="221919"/>
                  </a:lnTo>
                  <a:lnTo>
                    <a:pt x="607923" y="212623"/>
                  </a:lnTo>
                  <a:close/>
                </a:path>
                <a:path w="690244" h="526414">
                  <a:moveTo>
                    <a:pt x="607923" y="171589"/>
                  </a:moveTo>
                  <a:lnTo>
                    <a:pt x="600367" y="164071"/>
                  </a:lnTo>
                  <a:lnTo>
                    <a:pt x="581787" y="164071"/>
                  </a:lnTo>
                  <a:lnTo>
                    <a:pt x="574268" y="171589"/>
                  </a:lnTo>
                  <a:lnTo>
                    <a:pt x="574268" y="190182"/>
                  </a:lnTo>
                  <a:lnTo>
                    <a:pt x="581787" y="197713"/>
                  </a:lnTo>
                  <a:lnTo>
                    <a:pt x="600367" y="197713"/>
                  </a:lnTo>
                  <a:lnTo>
                    <a:pt x="607923" y="190182"/>
                  </a:lnTo>
                  <a:lnTo>
                    <a:pt x="607923" y="180886"/>
                  </a:lnTo>
                  <a:lnTo>
                    <a:pt x="607923" y="171589"/>
                  </a:lnTo>
                  <a:close/>
                </a:path>
                <a:path w="690244" h="526414">
                  <a:moveTo>
                    <a:pt x="607923" y="130581"/>
                  </a:moveTo>
                  <a:lnTo>
                    <a:pt x="600367" y="123037"/>
                  </a:lnTo>
                  <a:lnTo>
                    <a:pt x="581787" y="123037"/>
                  </a:lnTo>
                  <a:lnTo>
                    <a:pt x="574268" y="130581"/>
                  </a:lnTo>
                  <a:lnTo>
                    <a:pt x="574268" y="149186"/>
                  </a:lnTo>
                  <a:lnTo>
                    <a:pt x="581787" y="156705"/>
                  </a:lnTo>
                  <a:lnTo>
                    <a:pt x="600367" y="156705"/>
                  </a:lnTo>
                  <a:lnTo>
                    <a:pt x="607923" y="149186"/>
                  </a:lnTo>
                  <a:lnTo>
                    <a:pt x="607923" y="139865"/>
                  </a:lnTo>
                  <a:lnTo>
                    <a:pt x="607923" y="130581"/>
                  </a:lnTo>
                  <a:close/>
                </a:path>
                <a:path w="690244" h="526414">
                  <a:moveTo>
                    <a:pt x="607923" y="89560"/>
                  </a:moveTo>
                  <a:lnTo>
                    <a:pt x="600367" y="82029"/>
                  </a:lnTo>
                  <a:lnTo>
                    <a:pt x="581787" y="82029"/>
                  </a:lnTo>
                  <a:lnTo>
                    <a:pt x="574268" y="89560"/>
                  </a:lnTo>
                  <a:lnTo>
                    <a:pt x="574268" y="108153"/>
                  </a:lnTo>
                  <a:lnTo>
                    <a:pt x="581787" y="115684"/>
                  </a:lnTo>
                  <a:lnTo>
                    <a:pt x="600367" y="115684"/>
                  </a:lnTo>
                  <a:lnTo>
                    <a:pt x="607923" y="108153"/>
                  </a:lnTo>
                  <a:lnTo>
                    <a:pt x="607923" y="98856"/>
                  </a:lnTo>
                  <a:lnTo>
                    <a:pt x="607923" y="89560"/>
                  </a:lnTo>
                  <a:close/>
                </a:path>
                <a:path w="690244" h="526414">
                  <a:moveTo>
                    <a:pt x="607923" y="48526"/>
                  </a:moveTo>
                  <a:lnTo>
                    <a:pt x="600367" y="41021"/>
                  </a:lnTo>
                  <a:lnTo>
                    <a:pt x="581787" y="41021"/>
                  </a:lnTo>
                  <a:lnTo>
                    <a:pt x="574268" y="48526"/>
                  </a:lnTo>
                  <a:lnTo>
                    <a:pt x="574268" y="67144"/>
                  </a:lnTo>
                  <a:lnTo>
                    <a:pt x="581787" y="74663"/>
                  </a:lnTo>
                  <a:lnTo>
                    <a:pt x="600367" y="74663"/>
                  </a:lnTo>
                  <a:lnTo>
                    <a:pt x="607923" y="67144"/>
                  </a:lnTo>
                  <a:lnTo>
                    <a:pt x="607923" y="57835"/>
                  </a:lnTo>
                  <a:lnTo>
                    <a:pt x="607923" y="48526"/>
                  </a:lnTo>
                  <a:close/>
                </a:path>
                <a:path w="690244" h="526414">
                  <a:moveTo>
                    <a:pt x="648957" y="376669"/>
                  </a:moveTo>
                  <a:lnTo>
                    <a:pt x="641388" y="369150"/>
                  </a:lnTo>
                  <a:lnTo>
                    <a:pt x="622846" y="369150"/>
                  </a:lnTo>
                  <a:lnTo>
                    <a:pt x="615315" y="376669"/>
                  </a:lnTo>
                  <a:lnTo>
                    <a:pt x="615315" y="395287"/>
                  </a:lnTo>
                  <a:lnTo>
                    <a:pt x="622846" y="402793"/>
                  </a:lnTo>
                  <a:lnTo>
                    <a:pt x="641388" y="402793"/>
                  </a:lnTo>
                  <a:lnTo>
                    <a:pt x="648957" y="395287"/>
                  </a:lnTo>
                  <a:lnTo>
                    <a:pt x="648957" y="385978"/>
                  </a:lnTo>
                  <a:lnTo>
                    <a:pt x="648957" y="376669"/>
                  </a:lnTo>
                  <a:close/>
                </a:path>
                <a:path w="690244" h="526414">
                  <a:moveTo>
                    <a:pt x="648957" y="335673"/>
                  </a:moveTo>
                  <a:lnTo>
                    <a:pt x="641388" y="328142"/>
                  </a:lnTo>
                  <a:lnTo>
                    <a:pt x="622846" y="328142"/>
                  </a:lnTo>
                  <a:lnTo>
                    <a:pt x="615315" y="335673"/>
                  </a:lnTo>
                  <a:lnTo>
                    <a:pt x="615315" y="354253"/>
                  </a:lnTo>
                  <a:lnTo>
                    <a:pt x="622846" y="361784"/>
                  </a:lnTo>
                  <a:lnTo>
                    <a:pt x="641388" y="361784"/>
                  </a:lnTo>
                  <a:lnTo>
                    <a:pt x="648957" y="354253"/>
                  </a:lnTo>
                  <a:lnTo>
                    <a:pt x="648957" y="344944"/>
                  </a:lnTo>
                  <a:lnTo>
                    <a:pt x="648957" y="335673"/>
                  </a:lnTo>
                  <a:close/>
                </a:path>
                <a:path w="690244" h="526414">
                  <a:moveTo>
                    <a:pt x="648957" y="294640"/>
                  </a:moveTo>
                  <a:lnTo>
                    <a:pt x="641388" y="287108"/>
                  </a:lnTo>
                  <a:lnTo>
                    <a:pt x="622846" y="287108"/>
                  </a:lnTo>
                  <a:lnTo>
                    <a:pt x="615315" y="294640"/>
                  </a:lnTo>
                  <a:lnTo>
                    <a:pt x="615315" y="313220"/>
                  </a:lnTo>
                  <a:lnTo>
                    <a:pt x="622846" y="320776"/>
                  </a:lnTo>
                  <a:lnTo>
                    <a:pt x="641388" y="320776"/>
                  </a:lnTo>
                  <a:lnTo>
                    <a:pt x="648957" y="313220"/>
                  </a:lnTo>
                  <a:lnTo>
                    <a:pt x="648957" y="303936"/>
                  </a:lnTo>
                  <a:lnTo>
                    <a:pt x="648957" y="294640"/>
                  </a:lnTo>
                  <a:close/>
                </a:path>
                <a:path w="690244" h="526414">
                  <a:moveTo>
                    <a:pt x="648957" y="253644"/>
                  </a:moveTo>
                  <a:lnTo>
                    <a:pt x="641388" y="246100"/>
                  </a:lnTo>
                  <a:lnTo>
                    <a:pt x="622846" y="246100"/>
                  </a:lnTo>
                  <a:lnTo>
                    <a:pt x="615315" y="253644"/>
                  </a:lnTo>
                  <a:lnTo>
                    <a:pt x="615315" y="272237"/>
                  </a:lnTo>
                  <a:lnTo>
                    <a:pt x="622846" y="279755"/>
                  </a:lnTo>
                  <a:lnTo>
                    <a:pt x="641388" y="279755"/>
                  </a:lnTo>
                  <a:lnTo>
                    <a:pt x="648957" y="272237"/>
                  </a:lnTo>
                  <a:lnTo>
                    <a:pt x="648957" y="262940"/>
                  </a:lnTo>
                  <a:lnTo>
                    <a:pt x="648957" y="253644"/>
                  </a:lnTo>
                  <a:close/>
                </a:path>
                <a:path w="690244" h="526414">
                  <a:moveTo>
                    <a:pt x="648957" y="212623"/>
                  </a:moveTo>
                  <a:lnTo>
                    <a:pt x="641388" y="205092"/>
                  </a:lnTo>
                  <a:lnTo>
                    <a:pt x="622846" y="205092"/>
                  </a:lnTo>
                  <a:lnTo>
                    <a:pt x="615315" y="212623"/>
                  </a:lnTo>
                  <a:lnTo>
                    <a:pt x="615315" y="231216"/>
                  </a:lnTo>
                  <a:lnTo>
                    <a:pt x="622846" y="238747"/>
                  </a:lnTo>
                  <a:lnTo>
                    <a:pt x="641388" y="238747"/>
                  </a:lnTo>
                  <a:lnTo>
                    <a:pt x="648957" y="231216"/>
                  </a:lnTo>
                  <a:lnTo>
                    <a:pt x="648957" y="221919"/>
                  </a:lnTo>
                  <a:lnTo>
                    <a:pt x="648957" y="212623"/>
                  </a:lnTo>
                  <a:close/>
                </a:path>
                <a:path w="690244" h="526414">
                  <a:moveTo>
                    <a:pt x="648957" y="171589"/>
                  </a:moveTo>
                  <a:lnTo>
                    <a:pt x="641388" y="164071"/>
                  </a:lnTo>
                  <a:lnTo>
                    <a:pt x="622846" y="164071"/>
                  </a:lnTo>
                  <a:lnTo>
                    <a:pt x="615315" y="171589"/>
                  </a:lnTo>
                  <a:lnTo>
                    <a:pt x="615315" y="190182"/>
                  </a:lnTo>
                  <a:lnTo>
                    <a:pt x="622846" y="197713"/>
                  </a:lnTo>
                  <a:lnTo>
                    <a:pt x="641388" y="197713"/>
                  </a:lnTo>
                  <a:lnTo>
                    <a:pt x="648957" y="190182"/>
                  </a:lnTo>
                  <a:lnTo>
                    <a:pt x="648957" y="180886"/>
                  </a:lnTo>
                  <a:lnTo>
                    <a:pt x="648957" y="171589"/>
                  </a:lnTo>
                  <a:close/>
                </a:path>
                <a:path w="690244" h="526414">
                  <a:moveTo>
                    <a:pt x="648957" y="130581"/>
                  </a:moveTo>
                  <a:lnTo>
                    <a:pt x="641388" y="123037"/>
                  </a:lnTo>
                  <a:lnTo>
                    <a:pt x="622846" y="123037"/>
                  </a:lnTo>
                  <a:lnTo>
                    <a:pt x="615315" y="130581"/>
                  </a:lnTo>
                  <a:lnTo>
                    <a:pt x="615315" y="149186"/>
                  </a:lnTo>
                  <a:lnTo>
                    <a:pt x="622846" y="156705"/>
                  </a:lnTo>
                  <a:lnTo>
                    <a:pt x="641388" y="156705"/>
                  </a:lnTo>
                  <a:lnTo>
                    <a:pt x="648957" y="149186"/>
                  </a:lnTo>
                  <a:lnTo>
                    <a:pt x="648957" y="139865"/>
                  </a:lnTo>
                  <a:lnTo>
                    <a:pt x="648957" y="130581"/>
                  </a:lnTo>
                  <a:close/>
                </a:path>
                <a:path w="690244" h="526414">
                  <a:moveTo>
                    <a:pt x="689965" y="376669"/>
                  </a:moveTo>
                  <a:lnTo>
                    <a:pt x="682434" y="369150"/>
                  </a:lnTo>
                  <a:lnTo>
                    <a:pt x="663854" y="369150"/>
                  </a:lnTo>
                  <a:lnTo>
                    <a:pt x="656323" y="376669"/>
                  </a:lnTo>
                  <a:lnTo>
                    <a:pt x="656323" y="395287"/>
                  </a:lnTo>
                  <a:lnTo>
                    <a:pt x="663854" y="402793"/>
                  </a:lnTo>
                  <a:lnTo>
                    <a:pt x="682434" y="402793"/>
                  </a:lnTo>
                  <a:lnTo>
                    <a:pt x="689965" y="395287"/>
                  </a:lnTo>
                  <a:lnTo>
                    <a:pt x="689965" y="385978"/>
                  </a:lnTo>
                  <a:lnTo>
                    <a:pt x="689965" y="376669"/>
                  </a:lnTo>
                  <a:close/>
                </a:path>
                <a:path w="690244" h="526414">
                  <a:moveTo>
                    <a:pt x="689965" y="335673"/>
                  </a:moveTo>
                  <a:lnTo>
                    <a:pt x="682434" y="328142"/>
                  </a:lnTo>
                  <a:lnTo>
                    <a:pt x="663854" y="328142"/>
                  </a:lnTo>
                  <a:lnTo>
                    <a:pt x="656323" y="335673"/>
                  </a:lnTo>
                  <a:lnTo>
                    <a:pt x="656323" y="354253"/>
                  </a:lnTo>
                  <a:lnTo>
                    <a:pt x="663854" y="361784"/>
                  </a:lnTo>
                  <a:lnTo>
                    <a:pt x="682434" y="361784"/>
                  </a:lnTo>
                  <a:lnTo>
                    <a:pt x="689965" y="354253"/>
                  </a:lnTo>
                  <a:lnTo>
                    <a:pt x="689965" y="344944"/>
                  </a:lnTo>
                  <a:lnTo>
                    <a:pt x="689965" y="335673"/>
                  </a:lnTo>
                  <a:close/>
                </a:path>
                <a:path w="690244" h="526414">
                  <a:moveTo>
                    <a:pt x="689965" y="294640"/>
                  </a:moveTo>
                  <a:lnTo>
                    <a:pt x="682434" y="287108"/>
                  </a:lnTo>
                  <a:lnTo>
                    <a:pt x="663854" y="287108"/>
                  </a:lnTo>
                  <a:lnTo>
                    <a:pt x="656323" y="294640"/>
                  </a:lnTo>
                  <a:lnTo>
                    <a:pt x="656323" y="313220"/>
                  </a:lnTo>
                  <a:lnTo>
                    <a:pt x="663854" y="320776"/>
                  </a:lnTo>
                  <a:lnTo>
                    <a:pt x="682434" y="320776"/>
                  </a:lnTo>
                  <a:lnTo>
                    <a:pt x="689965" y="313220"/>
                  </a:lnTo>
                  <a:lnTo>
                    <a:pt x="689965" y="303936"/>
                  </a:lnTo>
                  <a:lnTo>
                    <a:pt x="689965" y="294640"/>
                  </a:lnTo>
                  <a:close/>
                </a:path>
                <a:path w="690244" h="526414">
                  <a:moveTo>
                    <a:pt x="689965" y="253644"/>
                  </a:moveTo>
                  <a:lnTo>
                    <a:pt x="682434" y="246100"/>
                  </a:lnTo>
                  <a:lnTo>
                    <a:pt x="663854" y="246100"/>
                  </a:lnTo>
                  <a:lnTo>
                    <a:pt x="656323" y="253644"/>
                  </a:lnTo>
                  <a:lnTo>
                    <a:pt x="656323" y="272237"/>
                  </a:lnTo>
                  <a:lnTo>
                    <a:pt x="663854" y="279755"/>
                  </a:lnTo>
                  <a:lnTo>
                    <a:pt x="682434" y="279755"/>
                  </a:lnTo>
                  <a:lnTo>
                    <a:pt x="689965" y="272237"/>
                  </a:lnTo>
                  <a:lnTo>
                    <a:pt x="689965" y="262940"/>
                  </a:lnTo>
                  <a:lnTo>
                    <a:pt x="689965" y="253644"/>
                  </a:lnTo>
                  <a:close/>
                </a:path>
                <a:path w="690244" h="526414">
                  <a:moveTo>
                    <a:pt x="689965" y="212623"/>
                  </a:moveTo>
                  <a:lnTo>
                    <a:pt x="682434" y="205092"/>
                  </a:lnTo>
                  <a:lnTo>
                    <a:pt x="663854" y="205092"/>
                  </a:lnTo>
                  <a:lnTo>
                    <a:pt x="656323" y="212623"/>
                  </a:lnTo>
                  <a:lnTo>
                    <a:pt x="656323" y="231216"/>
                  </a:lnTo>
                  <a:lnTo>
                    <a:pt x="663854" y="238747"/>
                  </a:lnTo>
                  <a:lnTo>
                    <a:pt x="682434" y="238747"/>
                  </a:lnTo>
                  <a:lnTo>
                    <a:pt x="689965" y="231216"/>
                  </a:lnTo>
                  <a:lnTo>
                    <a:pt x="689965" y="221919"/>
                  </a:lnTo>
                  <a:lnTo>
                    <a:pt x="689965" y="212623"/>
                  </a:lnTo>
                  <a:close/>
                </a:path>
                <a:path w="690244" h="526414">
                  <a:moveTo>
                    <a:pt x="689965" y="171589"/>
                  </a:moveTo>
                  <a:lnTo>
                    <a:pt x="682434" y="164071"/>
                  </a:lnTo>
                  <a:lnTo>
                    <a:pt x="663854" y="164071"/>
                  </a:lnTo>
                  <a:lnTo>
                    <a:pt x="656323" y="171589"/>
                  </a:lnTo>
                  <a:lnTo>
                    <a:pt x="656323" y="190182"/>
                  </a:lnTo>
                  <a:lnTo>
                    <a:pt x="663854" y="197713"/>
                  </a:lnTo>
                  <a:lnTo>
                    <a:pt x="682434" y="197713"/>
                  </a:lnTo>
                  <a:lnTo>
                    <a:pt x="689965" y="190182"/>
                  </a:lnTo>
                  <a:lnTo>
                    <a:pt x="689965" y="180886"/>
                  </a:lnTo>
                  <a:lnTo>
                    <a:pt x="689965" y="171589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66014" y="4550155"/>
              <a:ext cx="895350" cy="526415"/>
            </a:xfrm>
            <a:custGeom>
              <a:avLst/>
              <a:gdLst/>
              <a:ahLst/>
              <a:cxnLst/>
              <a:rect l="l" t="t" r="r" b="b"/>
              <a:pathLst>
                <a:path w="895350" h="526414">
                  <a:moveTo>
                    <a:pt x="33655" y="499783"/>
                  </a:moveTo>
                  <a:lnTo>
                    <a:pt x="26098" y="492226"/>
                  </a:lnTo>
                  <a:lnTo>
                    <a:pt x="7518" y="492226"/>
                  </a:lnTo>
                  <a:lnTo>
                    <a:pt x="0" y="499783"/>
                  </a:lnTo>
                  <a:lnTo>
                    <a:pt x="0" y="518337"/>
                  </a:lnTo>
                  <a:lnTo>
                    <a:pt x="7518" y="525868"/>
                  </a:lnTo>
                  <a:lnTo>
                    <a:pt x="26098" y="525868"/>
                  </a:lnTo>
                  <a:lnTo>
                    <a:pt x="33655" y="518337"/>
                  </a:lnTo>
                  <a:lnTo>
                    <a:pt x="33655" y="509041"/>
                  </a:lnTo>
                  <a:lnTo>
                    <a:pt x="33655" y="499783"/>
                  </a:lnTo>
                  <a:close/>
                </a:path>
                <a:path w="895350" h="526414">
                  <a:moveTo>
                    <a:pt x="33655" y="458711"/>
                  </a:moveTo>
                  <a:lnTo>
                    <a:pt x="26098" y="451192"/>
                  </a:lnTo>
                  <a:lnTo>
                    <a:pt x="7518" y="451192"/>
                  </a:lnTo>
                  <a:lnTo>
                    <a:pt x="0" y="458711"/>
                  </a:lnTo>
                  <a:lnTo>
                    <a:pt x="0" y="477316"/>
                  </a:lnTo>
                  <a:lnTo>
                    <a:pt x="7518" y="484873"/>
                  </a:lnTo>
                  <a:lnTo>
                    <a:pt x="26098" y="484873"/>
                  </a:lnTo>
                  <a:lnTo>
                    <a:pt x="33655" y="477316"/>
                  </a:lnTo>
                  <a:lnTo>
                    <a:pt x="33655" y="468033"/>
                  </a:lnTo>
                  <a:lnTo>
                    <a:pt x="33655" y="458711"/>
                  </a:lnTo>
                  <a:close/>
                </a:path>
                <a:path w="895350" h="526414">
                  <a:moveTo>
                    <a:pt x="33655" y="417690"/>
                  </a:moveTo>
                  <a:lnTo>
                    <a:pt x="26098" y="410171"/>
                  </a:lnTo>
                  <a:lnTo>
                    <a:pt x="7518" y="410171"/>
                  </a:lnTo>
                  <a:lnTo>
                    <a:pt x="0" y="417690"/>
                  </a:lnTo>
                  <a:lnTo>
                    <a:pt x="0" y="436308"/>
                  </a:lnTo>
                  <a:lnTo>
                    <a:pt x="7518" y="443814"/>
                  </a:lnTo>
                  <a:lnTo>
                    <a:pt x="26098" y="443814"/>
                  </a:lnTo>
                  <a:lnTo>
                    <a:pt x="33655" y="436308"/>
                  </a:lnTo>
                  <a:lnTo>
                    <a:pt x="33655" y="426999"/>
                  </a:lnTo>
                  <a:lnTo>
                    <a:pt x="33655" y="417690"/>
                  </a:lnTo>
                  <a:close/>
                </a:path>
                <a:path w="895350" h="526414">
                  <a:moveTo>
                    <a:pt x="33655" y="376694"/>
                  </a:moveTo>
                  <a:lnTo>
                    <a:pt x="26098" y="369163"/>
                  </a:lnTo>
                  <a:lnTo>
                    <a:pt x="7518" y="369163"/>
                  </a:lnTo>
                  <a:lnTo>
                    <a:pt x="0" y="376694"/>
                  </a:lnTo>
                  <a:lnTo>
                    <a:pt x="0" y="395274"/>
                  </a:lnTo>
                  <a:lnTo>
                    <a:pt x="7518" y="402805"/>
                  </a:lnTo>
                  <a:lnTo>
                    <a:pt x="26098" y="402805"/>
                  </a:lnTo>
                  <a:lnTo>
                    <a:pt x="33655" y="395274"/>
                  </a:lnTo>
                  <a:lnTo>
                    <a:pt x="33655" y="385965"/>
                  </a:lnTo>
                  <a:lnTo>
                    <a:pt x="33655" y="376694"/>
                  </a:lnTo>
                  <a:close/>
                </a:path>
                <a:path w="895350" h="526414">
                  <a:moveTo>
                    <a:pt x="74688" y="499783"/>
                  </a:moveTo>
                  <a:lnTo>
                    <a:pt x="67132" y="492226"/>
                  </a:lnTo>
                  <a:lnTo>
                    <a:pt x="48552" y="492226"/>
                  </a:lnTo>
                  <a:lnTo>
                    <a:pt x="41021" y="499783"/>
                  </a:lnTo>
                  <a:lnTo>
                    <a:pt x="41021" y="518337"/>
                  </a:lnTo>
                  <a:lnTo>
                    <a:pt x="48552" y="525868"/>
                  </a:lnTo>
                  <a:lnTo>
                    <a:pt x="67132" y="525868"/>
                  </a:lnTo>
                  <a:lnTo>
                    <a:pt x="74688" y="518337"/>
                  </a:lnTo>
                  <a:lnTo>
                    <a:pt x="74688" y="509041"/>
                  </a:lnTo>
                  <a:lnTo>
                    <a:pt x="74688" y="499783"/>
                  </a:lnTo>
                  <a:close/>
                </a:path>
                <a:path w="895350" h="526414">
                  <a:moveTo>
                    <a:pt x="74688" y="458711"/>
                  </a:moveTo>
                  <a:lnTo>
                    <a:pt x="67132" y="451192"/>
                  </a:lnTo>
                  <a:lnTo>
                    <a:pt x="48552" y="451192"/>
                  </a:lnTo>
                  <a:lnTo>
                    <a:pt x="41021" y="458711"/>
                  </a:lnTo>
                  <a:lnTo>
                    <a:pt x="41021" y="477316"/>
                  </a:lnTo>
                  <a:lnTo>
                    <a:pt x="48552" y="484873"/>
                  </a:lnTo>
                  <a:lnTo>
                    <a:pt x="67132" y="484873"/>
                  </a:lnTo>
                  <a:lnTo>
                    <a:pt x="74688" y="477316"/>
                  </a:lnTo>
                  <a:lnTo>
                    <a:pt x="74688" y="468033"/>
                  </a:lnTo>
                  <a:lnTo>
                    <a:pt x="74688" y="458711"/>
                  </a:lnTo>
                  <a:close/>
                </a:path>
                <a:path w="895350" h="526414">
                  <a:moveTo>
                    <a:pt x="74688" y="417690"/>
                  </a:moveTo>
                  <a:lnTo>
                    <a:pt x="67132" y="410171"/>
                  </a:lnTo>
                  <a:lnTo>
                    <a:pt x="48552" y="410171"/>
                  </a:lnTo>
                  <a:lnTo>
                    <a:pt x="41021" y="417690"/>
                  </a:lnTo>
                  <a:lnTo>
                    <a:pt x="41021" y="436308"/>
                  </a:lnTo>
                  <a:lnTo>
                    <a:pt x="48552" y="443814"/>
                  </a:lnTo>
                  <a:lnTo>
                    <a:pt x="67132" y="443814"/>
                  </a:lnTo>
                  <a:lnTo>
                    <a:pt x="74688" y="436308"/>
                  </a:lnTo>
                  <a:lnTo>
                    <a:pt x="74688" y="426999"/>
                  </a:lnTo>
                  <a:lnTo>
                    <a:pt x="74688" y="417690"/>
                  </a:lnTo>
                  <a:close/>
                </a:path>
                <a:path w="895350" h="526414">
                  <a:moveTo>
                    <a:pt x="74688" y="376694"/>
                  </a:moveTo>
                  <a:lnTo>
                    <a:pt x="67132" y="369163"/>
                  </a:lnTo>
                  <a:lnTo>
                    <a:pt x="48552" y="369163"/>
                  </a:lnTo>
                  <a:lnTo>
                    <a:pt x="41021" y="376694"/>
                  </a:lnTo>
                  <a:lnTo>
                    <a:pt x="41021" y="395274"/>
                  </a:lnTo>
                  <a:lnTo>
                    <a:pt x="48552" y="402805"/>
                  </a:lnTo>
                  <a:lnTo>
                    <a:pt x="67132" y="402805"/>
                  </a:lnTo>
                  <a:lnTo>
                    <a:pt x="74688" y="395274"/>
                  </a:lnTo>
                  <a:lnTo>
                    <a:pt x="74688" y="385965"/>
                  </a:lnTo>
                  <a:lnTo>
                    <a:pt x="74688" y="376694"/>
                  </a:lnTo>
                  <a:close/>
                </a:path>
                <a:path w="895350" h="526414">
                  <a:moveTo>
                    <a:pt x="74688" y="335661"/>
                  </a:moveTo>
                  <a:lnTo>
                    <a:pt x="67132" y="328129"/>
                  </a:lnTo>
                  <a:lnTo>
                    <a:pt x="48552" y="328129"/>
                  </a:lnTo>
                  <a:lnTo>
                    <a:pt x="41021" y="335661"/>
                  </a:lnTo>
                  <a:lnTo>
                    <a:pt x="41021" y="354241"/>
                  </a:lnTo>
                  <a:lnTo>
                    <a:pt x="48552" y="361797"/>
                  </a:lnTo>
                  <a:lnTo>
                    <a:pt x="67132" y="361797"/>
                  </a:lnTo>
                  <a:lnTo>
                    <a:pt x="74688" y="354241"/>
                  </a:lnTo>
                  <a:lnTo>
                    <a:pt x="74688" y="344957"/>
                  </a:lnTo>
                  <a:lnTo>
                    <a:pt x="74688" y="335661"/>
                  </a:lnTo>
                  <a:close/>
                </a:path>
                <a:path w="895350" h="526414">
                  <a:moveTo>
                    <a:pt x="74688" y="294665"/>
                  </a:moveTo>
                  <a:lnTo>
                    <a:pt x="67132" y="287121"/>
                  </a:lnTo>
                  <a:lnTo>
                    <a:pt x="48552" y="287121"/>
                  </a:lnTo>
                  <a:lnTo>
                    <a:pt x="41021" y="294665"/>
                  </a:lnTo>
                  <a:lnTo>
                    <a:pt x="41021" y="313258"/>
                  </a:lnTo>
                  <a:lnTo>
                    <a:pt x="48552" y="320776"/>
                  </a:lnTo>
                  <a:lnTo>
                    <a:pt x="67132" y="320776"/>
                  </a:lnTo>
                  <a:lnTo>
                    <a:pt x="74688" y="313258"/>
                  </a:lnTo>
                  <a:lnTo>
                    <a:pt x="74688" y="303961"/>
                  </a:lnTo>
                  <a:lnTo>
                    <a:pt x="74688" y="294665"/>
                  </a:lnTo>
                  <a:close/>
                </a:path>
                <a:path w="895350" h="526414">
                  <a:moveTo>
                    <a:pt x="115697" y="499783"/>
                  </a:moveTo>
                  <a:lnTo>
                    <a:pt x="108191" y="492226"/>
                  </a:lnTo>
                  <a:lnTo>
                    <a:pt x="89560" y="492226"/>
                  </a:lnTo>
                  <a:lnTo>
                    <a:pt x="82042" y="499783"/>
                  </a:lnTo>
                  <a:lnTo>
                    <a:pt x="82042" y="518337"/>
                  </a:lnTo>
                  <a:lnTo>
                    <a:pt x="89560" y="525868"/>
                  </a:lnTo>
                  <a:lnTo>
                    <a:pt x="108191" y="525868"/>
                  </a:lnTo>
                  <a:lnTo>
                    <a:pt x="115697" y="518337"/>
                  </a:lnTo>
                  <a:lnTo>
                    <a:pt x="115697" y="509041"/>
                  </a:lnTo>
                  <a:lnTo>
                    <a:pt x="115697" y="499783"/>
                  </a:lnTo>
                  <a:close/>
                </a:path>
                <a:path w="895350" h="526414">
                  <a:moveTo>
                    <a:pt x="115697" y="458711"/>
                  </a:moveTo>
                  <a:lnTo>
                    <a:pt x="108191" y="451192"/>
                  </a:lnTo>
                  <a:lnTo>
                    <a:pt x="89560" y="451192"/>
                  </a:lnTo>
                  <a:lnTo>
                    <a:pt x="82042" y="458711"/>
                  </a:lnTo>
                  <a:lnTo>
                    <a:pt x="82042" y="477316"/>
                  </a:lnTo>
                  <a:lnTo>
                    <a:pt x="89560" y="484873"/>
                  </a:lnTo>
                  <a:lnTo>
                    <a:pt x="108191" y="484873"/>
                  </a:lnTo>
                  <a:lnTo>
                    <a:pt x="115697" y="477316"/>
                  </a:lnTo>
                  <a:lnTo>
                    <a:pt x="115697" y="468033"/>
                  </a:lnTo>
                  <a:lnTo>
                    <a:pt x="115697" y="458711"/>
                  </a:lnTo>
                  <a:close/>
                </a:path>
                <a:path w="895350" h="526414">
                  <a:moveTo>
                    <a:pt x="115697" y="417690"/>
                  </a:moveTo>
                  <a:lnTo>
                    <a:pt x="108191" y="410171"/>
                  </a:lnTo>
                  <a:lnTo>
                    <a:pt x="89560" y="410171"/>
                  </a:lnTo>
                  <a:lnTo>
                    <a:pt x="82042" y="417690"/>
                  </a:lnTo>
                  <a:lnTo>
                    <a:pt x="82042" y="436308"/>
                  </a:lnTo>
                  <a:lnTo>
                    <a:pt x="89560" y="443814"/>
                  </a:lnTo>
                  <a:lnTo>
                    <a:pt x="108191" y="443814"/>
                  </a:lnTo>
                  <a:lnTo>
                    <a:pt x="115697" y="436308"/>
                  </a:lnTo>
                  <a:lnTo>
                    <a:pt x="115697" y="426999"/>
                  </a:lnTo>
                  <a:lnTo>
                    <a:pt x="115697" y="417690"/>
                  </a:lnTo>
                  <a:close/>
                </a:path>
                <a:path w="895350" h="526414">
                  <a:moveTo>
                    <a:pt x="115697" y="376694"/>
                  </a:moveTo>
                  <a:lnTo>
                    <a:pt x="108191" y="369163"/>
                  </a:lnTo>
                  <a:lnTo>
                    <a:pt x="89560" y="369163"/>
                  </a:lnTo>
                  <a:lnTo>
                    <a:pt x="82042" y="376694"/>
                  </a:lnTo>
                  <a:lnTo>
                    <a:pt x="82042" y="395274"/>
                  </a:lnTo>
                  <a:lnTo>
                    <a:pt x="89560" y="402805"/>
                  </a:lnTo>
                  <a:lnTo>
                    <a:pt x="108191" y="402805"/>
                  </a:lnTo>
                  <a:lnTo>
                    <a:pt x="115697" y="395274"/>
                  </a:lnTo>
                  <a:lnTo>
                    <a:pt x="115697" y="385965"/>
                  </a:lnTo>
                  <a:lnTo>
                    <a:pt x="115697" y="376694"/>
                  </a:lnTo>
                  <a:close/>
                </a:path>
                <a:path w="895350" h="526414">
                  <a:moveTo>
                    <a:pt x="115697" y="335661"/>
                  </a:moveTo>
                  <a:lnTo>
                    <a:pt x="108191" y="328129"/>
                  </a:lnTo>
                  <a:lnTo>
                    <a:pt x="89560" y="328129"/>
                  </a:lnTo>
                  <a:lnTo>
                    <a:pt x="82042" y="335661"/>
                  </a:lnTo>
                  <a:lnTo>
                    <a:pt x="82042" y="354241"/>
                  </a:lnTo>
                  <a:lnTo>
                    <a:pt x="89560" y="361797"/>
                  </a:lnTo>
                  <a:lnTo>
                    <a:pt x="108191" y="361797"/>
                  </a:lnTo>
                  <a:lnTo>
                    <a:pt x="115697" y="354241"/>
                  </a:lnTo>
                  <a:lnTo>
                    <a:pt x="115697" y="344957"/>
                  </a:lnTo>
                  <a:lnTo>
                    <a:pt x="115697" y="335661"/>
                  </a:lnTo>
                  <a:close/>
                </a:path>
                <a:path w="895350" h="526414">
                  <a:moveTo>
                    <a:pt x="115697" y="294665"/>
                  </a:moveTo>
                  <a:lnTo>
                    <a:pt x="108191" y="287121"/>
                  </a:lnTo>
                  <a:lnTo>
                    <a:pt x="89560" y="287121"/>
                  </a:lnTo>
                  <a:lnTo>
                    <a:pt x="82042" y="294665"/>
                  </a:lnTo>
                  <a:lnTo>
                    <a:pt x="82042" y="313258"/>
                  </a:lnTo>
                  <a:lnTo>
                    <a:pt x="89560" y="320776"/>
                  </a:lnTo>
                  <a:lnTo>
                    <a:pt x="108191" y="320776"/>
                  </a:lnTo>
                  <a:lnTo>
                    <a:pt x="115697" y="313258"/>
                  </a:lnTo>
                  <a:lnTo>
                    <a:pt x="115697" y="303961"/>
                  </a:lnTo>
                  <a:lnTo>
                    <a:pt x="115697" y="294665"/>
                  </a:lnTo>
                  <a:close/>
                </a:path>
                <a:path w="895350" h="526414">
                  <a:moveTo>
                    <a:pt x="115697" y="253644"/>
                  </a:moveTo>
                  <a:lnTo>
                    <a:pt x="108191" y="246113"/>
                  </a:lnTo>
                  <a:lnTo>
                    <a:pt x="89560" y="246113"/>
                  </a:lnTo>
                  <a:lnTo>
                    <a:pt x="82042" y="253644"/>
                  </a:lnTo>
                  <a:lnTo>
                    <a:pt x="82042" y="272237"/>
                  </a:lnTo>
                  <a:lnTo>
                    <a:pt x="89560" y="279768"/>
                  </a:lnTo>
                  <a:lnTo>
                    <a:pt x="108191" y="279768"/>
                  </a:lnTo>
                  <a:lnTo>
                    <a:pt x="115697" y="272237"/>
                  </a:lnTo>
                  <a:lnTo>
                    <a:pt x="115697" y="262940"/>
                  </a:lnTo>
                  <a:lnTo>
                    <a:pt x="115697" y="253644"/>
                  </a:lnTo>
                  <a:close/>
                </a:path>
                <a:path w="895350" h="526414">
                  <a:moveTo>
                    <a:pt x="156743" y="253644"/>
                  </a:moveTo>
                  <a:lnTo>
                    <a:pt x="149186" y="246113"/>
                  </a:lnTo>
                  <a:lnTo>
                    <a:pt x="130606" y="246113"/>
                  </a:lnTo>
                  <a:lnTo>
                    <a:pt x="123088" y="253644"/>
                  </a:lnTo>
                  <a:lnTo>
                    <a:pt x="123088" y="272237"/>
                  </a:lnTo>
                  <a:lnTo>
                    <a:pt x="130606" y="279768"/>
                  </a:lnTo>
                  <a:lnTo>
                    <a:pt x="149186" y="279768"/>
                  </a:lnTo>
                  <a:lnTo>
                    <a:pt x="156743" y="272237"/>
                  </a:lnTo>
                  <a:lnTo>
                    <a:pt x="156743" y="262940"/>
                  </a:lnTo>
                  <a:lnTo>
                    <a:pt x="156743" y="253644"/>
                  </a:lnTo>
                  <a:close/>
                </a:path>
                <a:path w="895350" h="526414">
                  <a:moveTo>
                    <a:pt x="156743" y="212610"/>
                  </a:moveTo>
                  <a:lnTo>
                    <a:pt x="149186" y="205092"/>
                  </a:lnTo>
                  <a:lnTo>
                    <a:pt x="130606" y="205092"/>
                  </a:lnTo>
                  <a:lnTo>
                    <a:pt x="123088" y="212610"/>
                  </a:lnTo>
                  <a:lnTo>
                    <a:pt x="123088" y="231203"/>
                  </a:lnTo>
                  <a:lnTo>
                    <a:pt x="130606" y="238734"/>
                  </a:lnTo>
                  <a:lnTo>
                    <a:pt x="149186" y="238734"/>
                  </a:lnTo>
                  <a:lnTo>
                    <a:pt x="156743" y="231203"/>
                  </a:lnTo>
                  <a:lnTo>
                    <a:pt x="156743" y="221907"/>
                  </a:lnTo>
                  <a:lnTo>
                    <a:pt x="156743" y="212610"/>
                  </a:lnTo>
                  <a:close/>
                </a:path>
                <a:path w="895350" h="526414">
                  <a:moveTo>
                    <a:pt x="156743" y="171602"/>
                  </a:moveTo>
                  <a:lnTo>
                    <a:pt x="149186" y="164058"/>
                  </a:lnTo>
                  <a:lnTo>
                    <a:pt x="130606" y="164058"/>
                  </a:lnTo>
                  <a:lnTo>
                    <a:pt x="123088" y="171602"/>
                  </a:lnTo>
                  <a:lnTo>
                    <a:pt x="123088" y="190207"/>
                  </a:lnTo>
                  <a:lnTo>
                    <a:pt x="130606" y="197726"/>
                  </a:lnTo>
                  <a:lnTo>
                    <a:pt x="149186" y="197726"/>
                  </a:lnTo>
                  <a:lnTo>
                    <a:pt x="156743" y="190207"/>
                  </a:lnTo>
                  <a:lnTo>
                    <a:pt x="156743" y="180886"/>
                  </a:lnTo>
                  <a:lnTo>
                    <a:pt x="156743" y="171602"/>
                  </a:lnTo>
                  <a:close/>
                </a:path>
                <a:path w="895350" h="526414">
                  <a:moveTo>
                    <a:pt x="156743" y="130581"/>
                  </a:moveTo>
                  <a:lnTo>
                    <a:pt x="149186" y="123050"/>
                  </a:lnTo>
                  <a:lnTo>
                    <a:pt x="130606" y="123050"/>
                  </a:lnTo>
                  <a:lnTo>
                    <a:pt x="123088" y="130581"/>
                  </a:lnTo>
                  <a:lnTo>
                    <a:pt x="123088" y="149174"/>
                  </a:lnTo>
                  <a:lnTo>
                    <a:pt x="130606" y="156705"/>
                  </a:lnTo>
                  <a:lnTo>
                    <a:pt x="149186" y="156705"/>
                  </a:lnTo>
                  <a:lnTo>
                    <a:pt x="156743" y="149174"/>
                  </a:lnTo>
                  <a:lnTo>
                    <a:pt x="156743" y="139877"/>
                  </a:lnTo>
                  <a:lnTo>
                    <a:pt x="156743" y="130581"/>
                  </a:lnTo>
                  <a:close/>
                </a:path>
                <a:path w="895350" h="526414">
                  <a:moveTo>
                    <a:pt x="156743" y="89547"/>
                  </a:moveTo>
                  <a:lnTo>
                    <a:pt x="149186" y="82042"/>
                  </a:lnTo>
                  <a:lnTo>
                    <a:pt x="130606" y="82042"/>
                  </a:lnTo>
                  <a:lnTo>
                    <a:pt x="123088" y="89547"/>
                  </a:lnTo>
                  <a:lnTo>
                    <a:pt x="123088" y="108165"/>
                  </a:lnTo>
                  <a:lnTo>
                    <a:pt x="130606" y="115684"/>
                  </a:lnTo>
                  <a:lnTo>
                    <a:pt x="149186" y="115684"/>
                  </a:lnTo>
                  <a:lnTo>
                    <a:pt x="156743" y="108165"/>
                  </a:lnTo>
                  <a:lnTo>
                    <a:pt x="156743" y="98856"/>
                  </a:lnTo>
                  <a:lnTo>
                    <a:pt x="156743" y="89547"/>
                  </a:lnTo>
                  <a:close/>
                </a:path>
                <a:path w="895350" h="526414">
                  <a:moveTo>
                    <a:pt x="197726" y="253644"/>
                  </a:moveTo>
                  <a:lnTo>
                    <a:pt x="190195" y="246113"/>
                  </a:lnTo>
                  <a:lnTo>
                    <a:pt x="171615" y="246113"/>
                  </a:lnTo>
                  <a:lnTo>
                    <a:pt x="164122" y="253644"/>
                  </a:lnTo>
                  <a:lnTo>
                    <a:pt x="164122" y="272237"/>
                  </a:lnTo>
                  <a:lnTo>
                    <a:pt x="171615" y="279768"/>
                  </a:lnTo>
                  <a:lnTo>
                    <a:pt x="190195" y="279768"/>
                  </a:lnTo>
                  <a:lnTo>
                    <a:pt x="197726" y="272237"/>
                  </a:lnTo>
                  <a:lnTo>
                    <a:pt x="197726" y="262940"/>
                  </a:lnTo>
                  <a:lnTo>
                    <a:pt x="197726" y="253644"/>
                  </a:lnTo>
                  <a:close/>
                </a:path>
                <a:path w="895350" h="526414">
                  <a:moveTo>
                    <a:pt x="197726" y="212610"/>
                  </a:moveTo>
                  <a:lnTo>
                    <a:pt x="190195" y="205092"/>
                  </a:lnTo>
                  <a:lnTo>
                    <a:pt x="171615" y="205092"/>
                  </a:lnTo>
                  <a:lnTo>
                    <a:pt x="164122" y="212610"/>
                  </a:lnTo>
                  <a:lnTo>
                    <a:pt x="164122" y="231203"/>
                  </a:lnTo>
                  <a:lnTo>
                    <a:pt x="171615" y="238734"/>
                  </a:lnTo>
                  <a:lnTo>
                    <a:pt x="190195" y="238734"/>
                  </a:lnTo>
                  <a:lnTo>
                    <a:pt x="197726" y="231203"/>
                  </a:lnTo>
                  <a:lnTo>
                    <a:pt x="197726" y="221907"/>
                  </a:lnTo>
                  <a:lnTo>
                    <a:pt x="197726" y="212610"/>
                  </a:lnTo>
                  <a:close/>
                </a:path>
                <a:path w="895350" h="526414">
                  <a:moveTo>
                    <a:pt x="197726" y="171602"/>
                  </a:moveTo>
                  <a:lnTo>
                    <a:pt x="190195" y="164058"/>
                  </a:lnTo>
                  <a:lnTo>
                    <a:pt x="171615" y="164058"/>
                  </a:lnTo>
                  <a:lnTo>
                    <a:pt x="164122" y="171602"/>
                  </a:lnTo>
                  <a:lnTo>
                    <a:pt x="164122" y="190207"/>
                  </a:lnTo>
                  <a:lnTo>
                    <a:pt x="171615" y="197726"/>
                  </a:lnTo>
                  <a:lnTo>
                    <a:pt x="190195" y="197726"/>
                  </a:lnTo>
                  <a:lnTo>
                    <a:pt x="197726" y="190207"/>
                  </a:lnTo>
                  <a:lnTo>
                    <a:pt x="197726" y="180886"/>
                  </a:lnTo>
                  <a:lnTo>
                    <a:pt x="197726" y="171602"/>
                  </a:lnTo>
                  <a:close/>
                </a:path>
                <a:path w="895350" h="526414">
                  <a:moveTo>
                    <a:pt x="197726" y="130581"/>
                  </a:moveTo>
                  <a:lnTo>
                    <a:pt x="190195" y="123050"/>
                  </a:lnTo>
                  <a:lnTo>
                    <a:pt x="171615" y="123050"/>
                  </a:lnTo>
                  <a:lnTo>
                    <a:pt x="164122" y="130581"/>
                  </a:lnTo>
                  <a:lnTo>
                    <a:pt x="164122" y="149174"/>
                  </a:lnTo>
                  <a:lnTo>
                    <a:pt x="171615" y="156705"/>
                  </a:lnTo>
                  <a:lnTo>
                    <a:pt x="190195" y="156705"/>
                  </a:lnTo>
                  <a:lnTo>
                    <a:pt x="197726" y="149174"/>
                  </a:lnTo>
                  <a:lnTo>
                    <a:pt x="197726" y="139877"/>
                  </a:lnTo>
                  <a:lnTo>
                    <a:pt x="197726" y="130581"/>
                  </a:lnTo>
                  <a:close/>
                </a:path>
                <a:path w="895350" h="526414">
                  <a:moveTo>
                    <a:pt x="197726" y="89547"/>
                  </a:moveTo>
                  <a:lnTo>
                    <a:pt x="190195" y="82042"/>
                  </a:lnTo>
                  <a:lnTo>
                    <a:pt x="171615" y="82042"/>
                  </a:lnTo>
                  <a:lnTo>
                    <a:pt x="164122" y="89547"/>
                  </a:lnTo>
                  <a:lnTo>
                    <a:pt x="164122" y="108165"/>
                  </a:lnTo>
                  <a:lnTo>
                    <a:pt x="171615" y="115684"/>
                  </a:lnTo>
                  <a:lnTo>
                    <a:pt x="190195" y="115684"/>
                  </a:lnTo>
                  <a:lnTo>
                    <a:pt x="197726" y="108165"/>
                  </a:lnTo>
                  <a:lnTo>
                    <a:pt x="197726" y="98856"/>
                  </a:lnTo>
                  <a:lnTo>
                    <a:pt x="197726" y="89547"/>
                  </a:lnTo>
                  <a:close/>
                </a:path>
                <a:path w="895350" h="526414">
                  <a:moveTo>
                    <a:pt x="238734" y="253644"/>
                  </a:moveTo>
                  <a:lnTo>
                    <a:pt x="231203" y="246113"/>
                  </a:lnTo>
                  <a:lnTo>
                    <a:pt x="212674" y="246113"/>
                  </a:lnTo>
                  <a:lnTo>
                    <a:pt x="205130" y="253644"/>
                  </a:lnTo>
                  <a:lnTo>
                    <a:pt x="205130" y="272237"/>
                  </a:lnTo>
                  <a:lnTo>
                    <a:pt x="212674" y="279768"/>
                  </a:lnTo>
                  <a:lnTo>
                    <a:pt x="231203" y="279768"/>
                  </a:lnTo>
                  <a:lnTo>
                    <a:pt x="238734" y="272237"/>
                  </a:lnTo>
                  <a:lnTo>
                    <a:pt x="238734" y="262940"/>
                  </a:lnTo>
                  <a:lnTo>
                    <a:pt x="238734" y="253644"/>
                  </a:lnTo>
                  <a:close/>
                </a:path>
                <a:path w="895350" h="526414">
                  <a:moveTo>
                    <a:pt x="238734" y="212610"/>
                  </a:moveTo>
                  <a:lnTo>
                    <a:pt x="231203" y="205092"/>
                  </a:lnTo>
                  <a:lnTo>
                    <a:pt x="212674" y="205092"/>
                  </a:lnTo>
                  <a:lnTo>
                    <a:pt x="205130" y="212610"/>
                  </a:lnTo>
                  <a:lnTo>
                    <a:pt x="205130" y="231203"/>
                  </a:lnTo>
                  <a:lnTo>
                    <a:pt x="212674" y="238734"/>
                  </a:lnTo>
                  <a:lnTo>
                    <a:pt x="231203" y="238734"/>
                  </a:lnTo>
                  <a:lnTo>
                    <a:pt x="238734" y="231203"/>
                  </a:lnTo>
                  <a:lnTo>
                    <a:pt x="238734" y="221907"/>
                  </a:lnTo>
                  <a:lnTo>
                    <a:pt x="238734" y="212610"/>
                  </a:lnTo>
                  <a:close/>
                </a:path>
                <a:path w="895350" h="526414">
                  <a:moveTo>
                    <a:pt x="238734" y="171602"/>
                  </a:moveTo>
                  <a:lnTo>
                    <a:pt x="231203" y="164058"/>
                  </a:lnTo>
                  <a:lnTo>
                    <a:pt x="212674" y="164058"/>
                  </a:lnTo>
                  <a:lnTo>
                    <a:pt x="205130" y="171602"/>
                  </a:lnTo>
                  <a:lnTo>
                    <a:pt x="205130" y="190207"/>
                  </a:lnTo>
                  <a:lnTo>
                    <a:pt x="212674" y="197726"/>
                  </a:lnTo>
                  <a:lnTo>
                    <a:pt x="231203" y="197726"/>
                  </a:lnTo>
                  <a:lnTo>
                    <a:pt x="238734" y="190207"/>
                  </a:lnTo>
                  <a:lnTo>
                    <a:pt x="238734" y="180886"/>
                  </a:lnTo>
                  <a:lnTo>
                    <a:pt x="238734" y="171602"/>
                  </a:lnTo>
                  <a:close/>
                </a:path>
                <a:path w="895350" h="526414">
                  <a:moveTo>
                    <a:pt x="238734" y="130581"/>
                  </a:moveTo>
                  <a:lnTo>
                    <a:pt x="231203" y="123050"/>
                  </a:lnTo>
                  <a:lnTo>
                    <a:pt x="212674" y="123050"/>
                  </a:lnTo>
                  <a:lnTo>
                    <a:pt x="205130" y="130581"/>
                  </a:lnTo>
                  <a:lnTo>
                    <a:pt x="205130" y="149174"/>
                  </a:lnTo>
                  <a:lnTo>
                    <a:pt x="212674" y="156705"/>
                  </a:lnTo>
                  <a:lnTo>
                    <a:pt x="231203" y="156705"/>
                  </a:lnTo>
                  <a:lnTo>
                    <a:pt x="238734" y="149174"/>
                  </a:lnTo>
                  <a:lnTo>
                    <a:pt x="238734" y="139877"/>
                  </a:lnTo>
                  <a:lnTo>
                    <a:pt x="238734" y="130581"/>
                  </a:lnTo>
                  <a:close/>
                </a:path>
                <a:path w="895350" h="526414">
                  <a:moveTo>
                    <a:pt x="238734" y="89547"/>
                  </a:moveTo>
                  <a:lnTo>
                    <a:pt x="231203" y="82042"/>
                  </a:lnTo>
                  <a:lnTo>
                    <a:pt x="212674" y="82042"/>
                  </a:lnTo>
                  <a:lnTo>
                    <a:pt x="205130" y="89547"/>
                  </a:lnTo>
                  <a:lnTo>
                    <a:pt x="205130" y="108165"/>
                  </a:lnTo>
                  <a:lnTo>
                    <a:pt x="212674" y="115684"/>
                  </a:lnTo>
                  <a:lnTo>
                    <a:pt x="231203" y="115684"/>
                  </a:lnTo>
                  <a:lnTo>
                    <a:pt x="238734" y="108165"/>
                  </a:lnTo>
                  <a:lnTo>
                    <a:pt x="238734" y="98856"/>
                  </a:lnTo>
                  <a:lnTo>
                    <a:pt x="238734" y="89547"/>
                  </a:lnTo>
                  <a:close/>
                </a:path>
                <a:path w="895350" h="526414">
                  <a:moveTo>
                    <a:pt x="279781" y="253644"/>
                  </a:moveTo>
                  <a:lnTo>
                    <a:pt x="272249" y="246113"/>
                  </a:lnTo>
                  <a:lnTo>
                    <a:pt x="253682" y="246113"/>
                  </a:lnTo>
                  <a:lnTo>
                    <a:pt x="246113" y="253644"/>
                  </a:lnTo>
                  <a:lnTo>
                    <a:pt x="246113" y="272237"/>
                  </a:lnTo>
                  <a:lnTo>
                    <a:pt x="253682" y="279768"/>
                  </a:lnTo>
                  <a:lnTo>
                    <a:pt x="272249" y="279768"/>
                  </a:lnTo>
                  <a:lnTo>
                    <a:pt x="279781" y="272237"/>
                  </a:lnTo>
                  <a:lnTo>
                    <a:pt x="279781" y="262940"/>
                  </a:lnTo>
                  <a:lnTo>
                    <a:pt x="279781" y="253644"/>
                  </a:lnTo>
                  <a:close/>
                </a:path>
                <a:path w="895350" h="526414">
                  <a:moveTo>
                    <a:pt x="279781" y="212610"/>
                  </a:moveTo>
                  <a:lnTo>
                    <a:pt x="272249" y="205092"/>
                  </a:lnTo>
                  <a:lnTo>
                    <a:pt x="253682" y="205092"/>
                  </a:lnTo>
                  <a:lnTo>
                    <a:pt x="246113" y="212610"/>
                  </a:lnTo>
                  <a:lnTo>
                    <a:pt x="246113" y="231203"/>
                  </a:lnTo>
                  <a:lnTo>
                    <a:pt x="253682" y="238734"/>
                  </a:lnTo>
                  <a:lnTo>
                    <a:pt x="272249" y="238734"/>
                  </a:lnTo>
                  <a:lnTo>
                    <a:pt x="279781" y="231203"/>
                  </a:lnTo>
                  <a:lnTo>
                    <a:pt x="279781" y="221907"/>
                  </a:lnTo>
                  <a:lnTo>
                    <a:pt x="279781" y="212610"/>
                  </a:lnTo>
                  <a:close/>
                </a:path>
                <a:path w="895350" h="526414">
                  <a:moveTo>
                    <a:pt x="279781" y="171602"/>
                  </a:moveTo>
                  <a:lnTo>
                    <a:pt x="272249" y="164058"/>
                  </a:lnTo>
                  <a:lnTo>
                    <a:pt x="253682" y="164058"/>
                  </a:lnTo>
                  <a:lnTo>
                    <a:pt x="246113" y="171602"/>
                  </a:lnTo>
                  <a:lnTo>
                    <a:pt x="246113" y="190207"/>
                  </a:lnTo>
                  <a:lnTo>
                    <a:pt x="253682" y="197726"/>
                  </a:lnTo>
                  <a:lnTo>
                    <a:pt x="272249" y="197726"/>
                  </a:lnTo>
                  <a:lnTo>
                    <a:pt x="279781" y="190207"/>
                  </a:lnTo>
                  <a:lnTo>
                    <a:pt x="279781" y="180886"/>
                  </a:lnTo>
                  <a:lnTo>
                    <a:pt x="279781" y="171602"/>
                  </a:lnTo>
                  <a:close/>
                </a:path>
                <a:path w="895350" h="526414">
                  <a:moveTo>
                    <a:pt x="279781" y="130581"/>
                  </a:moveTo>
                  <a:lnTo>
                    <a:pt x="272249" y="123050"/>
                  </a:lnTo>
                  <a:lnTo>
                    <a:pt x="253682" y="123050"/>
                  </a:lnTo>
                  <a:lnTo>
                    <a:pt x="246113" y="130581"/>
                  </a:lnTo>
                  <a:lnTo>
                    <a:pt x="246113" y="149174"/>
                  </a:lnTo>
                  <a:lnTo>
                    <a:pt x="253682" y="156705"/>
                  </a:lnTo>
                  <a:lnTo>
                    <a:pt x="272249" y="156705"/>
                  </a:lnTo>
                  <a:lnTo>
                    <a:pt x="279781" y="149174"/>
                  </a:lnTo>
                  <a:lnTo>
                    <a:pt x="279781" y="139877"/>
                  </a:lnTo>
                  <a:lnTo>
                    <a:pt x="279781" y="130581"/>
                  </a:lnTo>
                  <a:close/>
                </a:path>
                <a:path w="895350" h="526414">
                  <a:moveTo>
                    <a:pt x="279781" y="89547"/>
                  </a:moveTo>
                  <a:lnTo>
                    <a:pt x="272249" y="82042"/>
                  </a:lnTo>
                  <a:lnTo>
                    <a:pt x="253682" y="82042"/>
                  </a:lnTo>
                  <a:lnTo>
                    <a:pt x="246113" y="89547"/>
                  </a:lnTo>
                  <a:lnTo>
                    <a:pt x="246113" y="108165"/>
                  </a:lnTo>
                  <a:lnTo>
                    <a:pt x="253682" y="115684"/>
                  </a:lnTo>
                  <a:lnTo>
                    <a:pt x="272249" y="115684"/>
                  </a:lnTo>
                  <a:lnTo>
                    <a:pt x="279781" y="108165"/>
                  </a:lnTo>
                  <a:lnTo>
                    <a:pt x="279781" y="98856"/>
                  </a:lnTo>
                  <a:lnTo>
                    <a:pt x="279781" y="89547"/>
                  </a:lnTo>
                  <a:close/>
                </a:path>
                <a:path w="895350" h="526414">
                  <a:moveTo>
                    <a:pt x="320789" y="253644"/>
                  </a:moveTo>
                  <a:lnTo>
                    <a:pt x="313258" y="246113"/>
                  </a:lnTo>
                  <a:lnTo>
                    <a:pt x="294678" y="246113"/>
                  </a:lnTo>
                  <a:lnTo>
                    <a:pt x="287134" y="253644"/>
                  </a:lnTo>
                  <a:lnTo>
                    <a:pt x="287134" y="272237"/>
                  </a:lnTo>
                  <a:lnTo>
                    <a:pt x="294678" y="279768"/>
                  </a:lnTo>
                  <a:lnTo>
                    <a:pt x="313258" y="279768"/>
                  </a:lnTo>
                  <a:lnTo>
                    <a:pt x="320789" y="272237"/>
                  </a:lnTo>
                  <a:lnTo>
                    <a:pt x="320789" y="262940"/>
                  </a:lnTo>
                  <a:lnTo>
                    <a:pt x="320789" y="253644"/>
                  </a:lnTo>
                  <a:close/>
                </a:path>
                <a:path w="895350" h="526414">
                  <a:moveTo>
                    <a:pt x="320789" y="212610"/>
                  </a:moveTo>
                  <a:lnTo>
                    <a:pt x="313258" y="205092"/>
                  </a:lnTo>
                  <a:lnTo>
                    <a:pt x="294678" y="205092"/>
                  </a:lnTo>
                  <a:lnTo>
                    <a:pt x="287134" y="212610"/>
                  </a:lnTo>
                  <a:lnTo>
                    <a:pt x="287134" y="231203"/>
                  </a:lnTo>
                  <a:lnTo>
                    <a:pt x="294678" y="238734"/>
                  </a:lnTo>
                  <a:lnTo>
                    <a:pt x="313258" y="238734"/>
                  </a:lnTo>
                  <a:lnTo>
                    <a:pt x="320789" y="231203"/>
                  </a:lnTo>
                  <a:lnTo>
                    <a:pt x="320789" y="221907"/>
                  </a:lnTo>
                  <a:lnTo>
                    <a:pt x="320789" y="212610"/>
                  </a:lnTo>
                  <a:close/>
                </a:path>
                <a:path w="895350" h="526414">
                  <a:moveTo>
                    <a:pt x="320789" y="171602"/>
                  </a:moveTo>
                  <a:lnTo>
                    <a:pt x="313258" y="164058"/>
                  </a:lnTo>
                  <a:lnTo>
                    <a:pt x="294678" y="164058"/>
                  </a:lnTo>
                  <a:lnTo>
                    <a:pt x="287134" y="171602"/>
                  </a:lnTo>
                  <a:lnTo>
                    <a:pt x="287134" y="190207"/>
                  </a:lnTo>
                  <a:lnTo>
                    <a:pt x="294678" y="197726"/>
                  </a:lnTo>
                  <a:lnTo>
                    <a:pt x="313258" y="197726"/>
                  </a:lnTo>
                  <a:lnTo>
                    <a:pt x="320789" y="190207"/>
                  </a:lnTo>
                  <a:lnTo>
                    <a:pt x="320789" y="180886"/>
                  </a:lnTo>
                  <a:lnTo>
                    <a:pt x="320789" y="171602"/>
                  </a:lnTo>
                  <a:close/>
                </a:path>
                <a:path w="895350" h="526414">
                  <a:moveTo>
                    <a:pt x="320789" y="130581"/>
                  </a:moveTo>
                  <a:lnTo>
                    <a:pt x="313258" y="123050"/>
                  </a:lnTo>
                  <a:lnTo>
                    <a:pt x="294678" y="123050"/>
                  </a:lnTo>
                  <a:lnTo>
                    <a:pt x="287134" y="130581"/>
                  </a:lnTo>
                  <a:lnTo>
                    <a:pt x="287134" y="149174"/>
                  </a:lnTo>
                  <a:lnTo>
                    <a:pt x="294678" y="156705"/>
                  </a:lnTo>
                  <a:lnTo>
                    <a:pt x="313258" y="156705"/>
                  </a:lnTo>
                  <a:lnTo>
                    <a:pt x="320789" y="149174"/>
                  </a:lnTo>
                  <a:lnTo>
                    <a:pt x="320789" y="139877"/>
                  </a:lnTo>
                  <a:lnTo>
                    <a:pt x="320789" y="130581"/>
                  </a:lnTo>
                  <a:close/>
                </a:path>
                <a:path w="895350" h="526414">
                  <a:moveTo>
                    <a:pt x="320789" y="89547"/>
                  </a:moveTo>
                  <a:lnTo>
                    <a:pt x="313258" y="82042"/>
                  </a:lnTo>
                  <a:lnTo>
                    <a:pt x="294678" y="82042"/>
                  </a:lnTo>
                  <a:lnTo>
                    <a:pt x="287134" y="89547"/>
                  </a:lnTo>
                  <a:lnTo>
                    <a:pt x="287134" y="108165"/>
                  </a:lnTo>
                  <a:lnTo>
                    <a:pt x="294678" y="115684"/>
                  </a:lnTo>
                  <a:lnTo>
                    <a:pt x="313258" y="115684"/>
                  </a:lnTo>
                  <a:lnTo>
                    <a:pt x="320789" y="108165"/>
                  </a:lnTo>
                  <a:lnTo>
                    <a:pt x="320789" y="98856"/>
                  </a:lnTo>
                  <a:lnTo>
                    <a:pt x="320789" y="89547"/>
                  </a:lnTo>
                  <a:close/>
                </a:path>
                <a:path w="895350" h="526414">
                  <a:moveTo>
                    <a:pt x="361797" y="253644"/>
                  </a:moveTo>
                  <a:lnTo>
                    <a:pt x="354317" y="246113"/>
                  </a:lnTo>
                  <a:lnTo>
                    <a:pt x="335699" y="246113"/>
                  </a:lnTo>
                  <a:lnTo>
                    <a:pt x="328180" y="253644"/>
                  </a:lnTo>
                  <a:lnTo>
                    <a:pt x="328180" y="272237"/>
                  </a:lnTo>
                  <a:lnTo>
                    <a:pt x="335699" y="279768"/>
                  </a:lnTo>
                  <a:lnTo>
                    <a:pt x="354317" y="279768"/>
                  </a:lnTo>
                  <a:lnTo>
                    <a:pt x="361797" y="272237"/>
                  </a:lnTo>
                  <a:lnTo>
                    <a:pt x="361797" y="262940"/>
                  </a:lnTo>
                  <a:lnTo>
                    <a:pt x="361797" y="253644"/>
                  </a:lnTo>
                  <a:close/>
                </a:path>
                <a:path w="895350" h="526414">
                  <a:moveTo>
                    <a:pt x="361797" y="212610"/>
                  </a:moveTo>
                  <a:lnTo>
                    <a:pt x="354317" y="205092"/>
                  </a:lnTo>
                  <a:lnTo>
                    <a:pt x="335699" y="205092"/>
                  </a:lnTo>
                  <a:lnTo>
                    <a:pt x="328180" y="212610"/>
                  </a:lnTo>
                  <a:lnTo>
                    <a:pt x="328180" y="231203"/>
                  </a:lnTo>
                  <a:lnTo>
                    <a:pt x="335699" y="238734"/>
                  </a:lnTo>
                  <a:lnTo>
                    <a:pt x="354317" y="238734"/>
                  </a:lnTo>
                  <a:lnTo>
                    <a:pt x="361797" y="231203"/>
                  </a:lnTo>
                  <a:lnTo>
                    <a:pt x="361797" y="221907"/>
                  </a:lnTo>
                  <a:lnTo>
                    <a:pt x="361797" y="212610"/>
                  </a:lnTo>
                  <a:close/>
                </a:path>
                <a:path w="895350" h="526414">
                  <a:moveTo>
                    <a:pt x="361797" y="171602"/>
                  </a:moveTo>
                  <a:lnTo>
                    <a:pt x="354317" y="164058"/>
                  </a:lnTo>
                  <a:lnTo>
                    <a:pt x="335699" y="164058"/>
                  </a:lnTo>
                  <a:lnTo>
                    <a:pt x="328180" y="171602"/>
                  </a:lnTo>
                  <a:lnTo>
                    <a:pt x="328180" y="190207"/>
                  </a:lnTo>
                  <a:lnTo>
                    <a:pt x="335699" y="197726"/>
                  </a:lnTo>
                  <a:lnTo>
                    <a:pt x="354317" y="197726"/>
                  </a:lnTo>
                  <a:lnTo>
                    <a:pt x="361797" y="190207"/>
                  </a:lnTo>
                  <a:lnTo>
                    <a:pt x="361797" y="180886"/>
                  </a:lnTo>
                  <a:lnTo>
                    <a:pt x="361797" y="171602"/>
                  </a:lnTo>
                  <a:close/>
                </a:path>
                <a:path w="895350" h="526414">
                  <a:moveTo>
                    <a:pt x="361797" y="130581"/>
                  </a:moveTo>
                  <a:lnTo>
                    <a:pt x="354317" y="123050"/>
                  </a:lnTo>
                  <a:lnTo>
                    <a:pt x="335699" y="123050"/>
                  </a:lnTo>
                  <a:lnTo>
                    <a:pt x="328180" y="130581"/>
                  </a:lnTo>
                  <a:lnTo>
                    <a:pt x="328180" y="149174"/>
                  </a:lnTo>
                  <a:lnTo>
                    <a:pt x="335699" y="156705"/>
                  </a:lnTo>
                  <a:lnTo>
                    <a:pt x="354317" y="156705"/>
                  </a:lnTo>
                  <a:lnTo>
                    <a:pt x="361797" y="149174"/>
                  </a:lnTo>
                  <a:lnTo>
                    <a:pt x="361797" y="139877"/>
                  </a:lnTo>
                  <a:lnTo>
                    <a:pt x="361797" y="130581"/>
                  </a:lnTo>
                  <a:close/>
                </a:path>
                <a:path w="895350" h="526414">
                  <a:moveTo>
                    <a:pt x="402844" y="212610"/>
                  </a:moveTo>
                  <a:lnTo>
                    <a:pt x="395312" y="205092"/>
                  </a:lnTo>
                  <a:lnTo>
                    <a:pt x="376745" y="205092"/>
                  </a:lnTo>
                  <a:lnTo>
                    <a:pt x="369189" y="212610"/>
                  </a:lnTo>
                  <a:lnTo>
                    <a:pt x="369189" y="231203"/>
                  </a:lnTo>
                  <a:lnTo>
                    <a:pt x="376745" y="238734"/>
                  </a:lnTo>
                  <a:lnTo>
                    <a:pt x="395312" y="238734"/>
                  </a:lnTo>
                  <a:lnTo>
                    <a:pt x="402844" y="231203"/>
                  </a:lnTo>
                  <a:lnTo>
                    <a:pt x="402844" y="221907"/>
                  </a:lnTo>
                  <a:lnTo>
                    <a:pt x="402844" y="212610"/>
                  </a:lnTo>
                  <a:close/>
                </a:path>
                <a:path w="895350" h="526414">
                  <a:moveTo>
                    <a:pt x="402844" y="171602"/>
                  </a:moveTo>
                  <a:lnTo>
                    <a:pt x="395312" y="164058"/>
                  </a:lnTo>
                  <a:lnTo>
                    <a:pt x="376745" y="164058"/>
                  </a:lnTo>
                  <a:lnTo>
                    <a:pt x="369189" y="171602"/>
                  </a:lnTo>
                  <a:lnTo>
                    <a:pt x="369189" y="190207"/>
                  </a:lnTo>
                  <a:lnTo>
                    <a:pt x="376745" y="197726"/>
                  </a:lnTo>
                  <a:lnTo>
                    <a:pt x="395312" y="197726"/>
                  </a:lnTo>
                  <a:lnTo>
                    <a:pt x="402844" y="190207"/>
                  </a:lnTo>
                  <a:lnTo>
                    <a:pt x="402844" y="180886"/>
                  </a:lnTo>
                  <a:lnTo>
                    <a:pt x="402844" y="171602"/>
                  </a:lnTo>
                  <a:close/>
                </a:path>
                <a:path w="895350" h="526414">
                  <a:moveTo>
                    <a:pt x="689952" y="458711"/>
                  </a:moveTo>
                  <a:lnTo>
                    <a:pt x="682472" y="451192"/>
                  </a:lnTo>
                  <a:lnTo>
                    <a:pt x="663841" y="451192"/>
                  </a:lnTo>
                  <a:lnTo>
                    <a:pt x="656310" y="458711"/>
                  </a:lnTo>
                  <a:lnTo>
                    <a:pt x="656310" y="477316"/>
                  </a:lnTo>
                  <a:lnTo>
                    <a:pt x="663841" y="484873"/>
                  </a:lnTo>
                  <a:lnTo>
                    <a:pt x="682472" y="484873"/>
                  </a:lnTo>
                  <a:lnTo>
                    <a:pt x="689952" y="477316"/>
                  </a:lnTo>
                  <a:lnTo>
                    <a:pt x="689952" y="468033"/>
                  </a:lnTo>
                  <a:lnTo>
                    <a:pt x="689952" y="458711"/>
                  </a:lnTo>
                  <a:close/>
                </a:path>
                <a:path w="895350" h="526414">
                  <a:moveTo>
                    <a:pt x="689952" y="417690"/>
                  </a:moveTo>
                  <a:lnTo>
                    <a:pt x="682472" y="410171"/>
                  </a:lnTo>
                  <a:lnTo>
                    <a:pt x="663841" y="410171"/>
                  </a:lnTo>
                  <a:lnTo>
                    <a:pt x="656310" y="417690"/>
                  </a:lnTo>
                  <a:lnTo>
                    <a:pt x="656310" y="436308"/>
                  </a:lnTo>
                  <a:lnTo>
                    <a:pt x="663841" y="443814"/>
                  </a:lnTo>
                  <a:lnTo>
                    <a:pt x="682472" y="443814"/>
                  </a:lnTo>
                  <a:lnTo>
                    <a:pt x="689952" y="436308"/>
                  </a:lnTo>
                  <a:lnTo>
                    <a:pt x="689952" y="426999"/>
                  </a:lnTo>
                  <a:lnTo>
                    <a:pt x="689952" y="417690"/>
                  </a:lnTo>
                  <a:close/>
                </a:path>
                <a:path w="895350" h="526414">
                  <a:moveTo>
                    <a:pt x="689952" y="376694"/>
                  </a:moveTo>
                  <a:lnTo>
                    <a:pt x="682472" y="369163"/>
                  </a:lnTo>
                  <a:lnTo>
                    <a:pt x="663841" y="369163"/>
                  </a:lnTo>
                  <a:lnTo>
                    <a:pt x="656310" y="376694"/>
                  </a:lnTo>
                  <a:lnTo>
                    <a:pt x="656310" y="395274"/>
                  </a:lnTo>
                  <a:lnTo>
                    <a:pt x="663841" y="402805"/>
                  </a:lnTo>
                  <a:lnTo>
                    <a:pt x="682472" y="402805"/>
                  </a:lnTo>
                  <a:lnTo>
                    <a:pt x="689952" y="395274"/>
                  </a:lnTo>
                  <a:lnTo>
                    <a:pt x="689952" y="385965"/>
                  </a:lnTo>
                  <a:lnTo>
                    <a:pt x="689952" y="376694"/>
                  </a:lnTo>
                  <a:close/>
                </a:path>
                <a:path w="895350" h="526414">
                  <a:moveTo>
                    <a:pt x="689952" y="335661"/>
                  </a:moveTo>
                  <a:lnTo>
                    <a:pt x="682472" y="328129"/>
                  </a:lnTo>
                  <a:lnTo>
                    <a:pt x="663841" y="328129"/>
                  </a:lnTo>
                  <a:lnTo>
                    <a:pt x="656310" y="335661"/>
                  </a:lnTo>
                  <a:lnTo>
                    <a:pt x="656310" y="354241"/>
                  </a:lnTo>
                  <a:lnTo>
                    <a:pt x="663841" y="361797"/>
                  </a:lnTo>
                  <a:lnTo>
                    <a:pt x="682472" y="361797"/>
                  </a:lnTo>
                  <a:lnTo>
                    <a:pt x="689952" y="354241"/>
                  </a:lnTo>
                  <a:lnTo>
                    <a:pt x="689952" y="344957"/>
                  </a:lnTo>
                  <a:lnTo>
                    <a:pt x="689952" y="335661"/>
                  </a:lnTo>
                  <a:close/>
                </a:path>
                <a:path w="895350" h="526414">
                  <a:moveTo>
                    <a:pt x="689952" y="294665"/>
                  </a:moveTo>
                  <a:lnTo>
                    <a:pt x="682472" y="287121"/>
                  </a:lnTo>
                  <a:lnTo>
                    <a:pt x="663841" y="287121"/>
                  </a:lnTo>
                  <a:lnTo>
                    <a:pt x="656310" y="294665"/>
                  </a:lnTo>
                  <a:lnTo>
                    <a:pt x="656310" y="313258"/>
                  </a:lnTo>
                  <a:lnTo>
                    <a:pt x="663841" y="320776"/>
                  </a:lnTo>
                  <a:lnTo>
                    <a:pt x="682472" y="320776"/>
                  </a:lnTo>
                  <a:lnTo>
                    <a:pt x="689952" y="313258"/>
                  </a:lnTo>
                  <a:lnTo>
                    <a:pt x="689952" y="303961"/>
                  </a:lnTo>
                  <a:lnTo>
                    <a:pt x="689952" y="294665"/>
                  </a:lnTo>
                  <a:close/>
                </a:path>
                <a:path w="895350" h="526414">
                  <a:moveTo>
                    <a:pt x="689952" y="253644"/>
                  </a:moveTo>
                  <a:lnTo>
                    <a:pt x="682472" y="246113"/>
                  </a:lnTo>
                  <a:lnTo>
                    <a:pt x="663841" y="246113"/>
                  </a:lnTo>
                  <a:lnTo>
                    <a:pt x="656310" y="253644"/>
                  </a:lnTo>
                  <a:lnTo>
                    <a:pt x="656310" y="272237"/>
                  </a:lnTo>
                  <a:lnTo>
                    <a:pt x="663841" y="279768"/>
                  </a:lnTo>
                  <a:lnTo>
                    <a:pt x="682472" y="279768"/>
                  </a:lnTo>
                  <a:lnTo>
                    <a:pt x="689952" y="272237"/>
                  </a:lnTo>
                  <a:lnTo>
                    <a:pt x="689952" y="262940"/>
                  </a:lnTo>
                  <a:lnTo>
                    <a:pt x="689952" y="253644"/>
                  </a:lnTo>
                  <a:close/>
                </a:path>
                <a:path w="895350" h="526414">
                  <a:moveTo>
                    <a:pt x="689952" y="212610"/>
                  </a:moveTo>
                  <a:lnTo>
                    <a:pt x="682472" y="205092"/>
                  </a:lnTo>
                  <a:lnTo>
                    <a:pt x="663841" y="205092"/>
                  </a:lnTo>
                  <a:lnTo>
                    <a:pt x="656310" y="212610"/>
                  </a:lnTo>
                  <a:lnTo>
                    <a:pt x="656310" y="231203"/>
                  </a:lnTo>
                  <a:lnTo>
                    <a:pt x="663841" y="238734"/>
                  </a:lnTo>
                  <a:lnTo>
                    <a:pt x="682472" y="238734"/>
                  </a:lnTo>
                  <a:lnTo>
                    <a:pt x="689952" y="231203"/>
                  </a:lnTo>
                  <a:lnTo>
                    <a:pt x="689952" y="221907"/>
                  </a:lnTo>
                  <a:lnTo>
                    <a:pt x="689952" y="212610"/>
                  </a:lnTo>
                  <a:close/>
                </a:path>
                <a:path w="895350" h="526414">
                  <a:moveTo>
                    <a:pt x="730961" y="458711"/>
                  </a:moveTo>
                  <a:lnTo>
                    <a:pt x="723480" y="451192"/>
                  </a:lnTo>
                  <a:lnTo>
                    <a:pt x="704862" y="451192"/>
                  </a:lnTo>
                  <a:lnTo>
                    <a:pt x="697306" y="458711"/>
                  </a:lnTo>
                  <a:lnTo>
                    <a:pt x="697306" y="477316"/>
                  </a:lnTo>
                  <a:lnTo>
                    <a:pt x="704862" y="484873"/>
                  </a:lnTo>
                  <a:lnTo>
                    <a:pt x="723480" y="484873"/>
                  </a:lnTo>
                  <a:lnTo>
                    <a:pt x="730961" y="477316"/>
                  </a:lnTo>
                  <a:lnTo>
                    <a:pt x="730961" y="468033"/>
                  </a:lnTo>
                  <a:lnTo>
                    <a:pt x="730961" y="458711"/>
                  </a:lnTo>
                  <a:close/>
                </a:path>
                <a:path w="895350" h="526414">
                  <a:moveTo>
                    <a:pt x="730961" y="417690"/>
                  </a:moveTo>
                  <a:lnTo>
                    <a:pt x="723480" y="410171"/>
                  </a:lnTo>
                  <a:lnTo>
                    <a:pt x="704862" y="410171"/>
                  </a:lnTo>
                  <a:lnTo>
                    <a:pt x="697306" y="417690"/>
                  </a:lnTo>
                  <a:lnTo>
                    <a:pt x="697306" y="436308"/>
                  </a:lnTo>
                  <a:lnTo>
                    <a:pt x="704862" y="443814"/>
                  </a:lnTo>
                  <a:lnTo>
                    <a:pt x="723480" y="443814"/>
                  </a:lnTo>
                  <a:lnTo>
                    <a:pt x="730961" y="436308"/>
                  </a:lnTo>
                  <a:lnTo>
                    <a:pt x="730961" y="426999"/>
                  </a:lnTo>
                  <a:lnTo>
                    <a:pt x="730961" y="417690"/>
                  </a:lnTo>
                  <a:close/>
                </a:path>
                <a:path w="895350" h="526414">
                  <a:moveTo>
                    <a:pt x="730961" y="376694"/>
                  </a:moveTo>
                  <a:lnTo>
                    <a:pt x="723480" y="369163"/>
                  </a:lnTo>
                  <a:lnTo>
                    <a:pt x="704862" y="369163"/>
                  </a:lnTo>
                  <a:lnTo>
                    <a:pt x="697306" y="376694"/>
                  </a:lnTo>
                  <a:lnTo>
                    <a:pt x="697306" y="395274"/>
                  </a:lnTo>
                  <a:lnTo>
                    <a:pt x="704862" y="402805"/>
                  </a:lnTo>
                  <a:lnTo>
                    <a:pt x="723480" y="402805"/>
                  </a:lnTo>
                  <a:lnTo>
                    <a:pt x="730961" y="395274"/>
                  </a:lnTo>
                  <a:lnTo>
                    <a:pt x="730961" y="385965"/>
                  </a:lnTo>
                  <a:lnTo>
                    <a:pt x="730961" y="376694"/>
                  </a:lnTo>
                  <a:close/>
                </a:path>
                <a:path w="895350" h="526414">
                  <a:moveTo>
                    <a:pt x="730961" y="212610"/>
                  </a:moveTo>
                  <a:lnTo>
                    <a:pt x="723480" y="205092"/>
                  </a:lnTo>
                  <a:lnTo>
                    <a:pt x="704862" y="205092"/>
                  </a:lnTo>
                  <a:lnTo>
                    <a:pt x="697306" y="212610"/>
                  </a:lnTo>
                  <a:lnTo>
                    <a:pt x="697306" y="231203"/>
                  </a:lnTo>
                  <a:lnTo>
                    <a:pt x="704862" y="238734"/>
                  </a:lnTo>
                  <a:lnTo>
                    <a:pt x="723480" y="238734"/>
                  </a:lnTo>
                  <a:lnTo>
                    <a:pt x="730961" y="231203"/>
                  </a:lnTo>
                  <a:lnTo>
                    <a:pt x="730961" y="221907"/>
                  </a:lnTo>
                  <a:lnTo>
                    <a:pt x="730961" y="212610"/>
                  </a:lnTo>
                  <a:close/>
                </a:path>
                <a:path w="895350" h="526414">
                  <a:moveTo>
                    <a:pt x="772020" y="458711"/>
                  </a:moveTo>
                  <a:lnTo>
                    <a:pt x="764489" y="451192"/>
                  </a:lnTo>
                  <a:lnTo>
                    <a:pt x="745909" y="451192"/>
                  </a:lnTo>
                  <a:lnTo>
                    <a:pt x="738352" y="458711"/>
                  </a:lnTo>
                  <a:lnTo>
                    <a:pt x="738352" y="477316"/>
                  </a:lnTo>
                  <a:lnTo>
                    <a:pt x="745909" y="484873"/>
                  </a:lnTo>
                  <a:lnTo>
                    <a:pt x="764489" y="484873"/>
                  </a:lnTo>
                  <a:lnTo>
                    <a:pt x="772020" y="477316"/>
                  </a:lnTo>
                  <a:lnTo>
                    <a:pt x="772020" y="468033"/>
                  </a:lnTo>
                  <a:lnTo>
                    <a:pt x="772020" y="458711"/>
                  </a:lnTo>
                  <a:close/>
                </a:path>
                <a:path w="895350" h="526414">
                  <a:moveTo>
                    <a:pt x="772020" y="417690"/>
                  </a:moveTo>
                  <a:lnTo>
                    <a:pt x="764489" y="410171"/>
                  </a:lnTo>
                  <a:lnTo>
                    <a:pt x="745909" y="410171"/>
                  </a:lnTo>
                  <a:lnTo>
                    <a:pt x="738352" y="417690"/>
                  </a:lnTo>
                  <a:lnTo>
                    <a:pt x="738352" y="436308"/>
                  </a:lnTo>
                  <a:lnTo>
                    <a:pt x="745909" y="443814"/>
                  </a:lnTo>
                  <a:lnTo>
                    <a:pt x="764489" y="443814"/>
                  </a:lnTo>
                  <a:lnTo>
                    <a:pt x="772020" y="436308"/>
                  </a:lnTo>
                  <a:lnTo>
                    <a:pt x="772020" y="426999"/>
                  </a:lnTo>
                  <a:lnTo>
                    <a:pt x="772020" y="417690"/>
                  </a:lnTo>
                  <a:close/>
                </a:path>
                <a:path w="895350" h="526414">
                  <a:moveTo>
                    <a:pt x="772020" y="376694"/>
                  </a:moveTo>
                  <a:lnTo>
                    <a:pt x="764489" y="369163"/>
                  </a:lnTo>
                  <a:lnTo>
                    <a:pt x="745909" y="369163"/>
                  </a:lnTo>
                  <a:lnTo>
                    <a:pt x="738352" y="376694"/>
                  </a:lnTo>
                  <a:lnTo>
                    <a:pt x="738352" y="395274"/>
                  </a:lnTo>
                  <a:lnTo>
                    <a:pt x="745909" y="402805"/>
                  </a:lnTo>
                  <a:lnTo>
                    <a:pt x="764489" y="402805"/>
                  </a:lnTo>
                  <a:lnTo>
                    <a:pt x="772020" y="395274"/>
                  </a:lnTo>
                  <a:lnTo>
                    <a:pt x="772020" y="385965"/>
                  </a:lnTo>
                  <a:lnTo>
                    <a:pt x="772020" y="376694"/>
                  </a:lnTo>
                  <a:close/>
                </a:path>
                <a:path w="895350" h="526414">
                  <a:moveTo>
                    <a:pt x="772020" y="212610"/>
                  </a:moveTo>
                  <a:lnTo>
                    <a:pt x="764489" y="205092"/>
                  </a:lnTo>
                  <a:lnTo>
                    <a:pt x="745909" y="205092"/>
                  </a:lnTo>
                  <a:lnTo>
                    <a:pt x="738352" y="212610"/>
                  </a:lnTo>
                  <a:lnTo>
                    <a:pt x="738352" y="231203"/>
                  </a:lnTo>
                  <a:lnTo>
                    <a:pt x="745909" y="238734"/>
                  </a:lnTo>
                  <a:lnTo>
                    <a:pt x="764489" y="238734"/>
                  </a:lnTo>
                  <a:lnTo>
                    <a:pt x="772020" y="231203"/>
                  </a:lnTo>
                  <a:lnTo>
                    <a:pt x="772020" y="221907"/>
                  </a:lnTo>
                  <a:lnTo>
                    <a:pt x="772020" y="212610"/>
                  </a:lnTo>
                  <a:close/>
                </a:path>
                <a:path w="895350" h="526414">
                  <a:moveTo>
                    <a:pt x="813015" y="212610"/>
                  </a:moveTo>
                  <a:lnTo>
                    <a:pt x="805484" y="205092"/>
                  </a:lnTo>
                  <a:lnTo>
                    <a:pt x="786904" y="205092"/>
                  </a:lnTo>
                  <a:lnTo>
                    <a:pt x="779360" y="212610"/>
                  </a:lnTo>
                  <a:lnTo>
                    <a:pt x="779360" y="231203"/>
                  </a:lnTo>
                  <a:lnTo>
                    <a:pt x="786904" y="238734"/>
                  </a:lnTo>
                  <a:lnTo>
                    <a:pt x="805484" y="238734"/>
                  </a:lnTo>
                  <a:lnTo>
                    <a:pt x="813015" y="231203"/>
                  </a:lnTo>
                  <a:lnTo>
                    <a:pt x="813015" y="221907"/>
                  </a:lnTo>
                  <a:lnTo>
                    <a:pt x="813015" y="212610"/>
                  </a:lnTo>
                  <a:close/>
                </a:path>
                <a:path w="895350" h="526414">
                  <a:moveTo>
                    <a:pt x="854024" y="212610"/>
                  </a:moveTo>
                  <a:lnTo>
                    <a:pt x="846531" y="205092"/>
                  </a:lnTo>
                  <a:lnTo>
                    <a:pt x="827887" y="205092"/>
                  </a:lnTo>
                  <a:lnTo>
                    <a:pt x="820356" y="212610"/>
                  </a:lnTo>
                  <a:lnTo>
                    <a:pt x="820356" y="231203"/>
                  </a:lnTo>
                  <a:lnTo>
                    <a:pt x="827887" y="238734"/>
                  </a:lnTo>
                  <a:lnTo>
                    <a:pt x="846531" y="238734"/>
                  </a:lnTo>
                  <a:lnTo>
                    <a:pt x="854024" y="231203"/>
                  </a:lnTo>
                  <a:lnTo>
                    <a:pt x="854024" y="221907"/>
                  </a:lnTo>
                  <a:lnTo>
                    <a:pt x="854024" y="212610"/>
                  </a:lnTo>
                  <a:close/>
                </a:path>
                <a:path w="895350" h="526414">
                  <a:moveTo>
                    <a:pt x="895032" y="212610"/>
                  </a:moveTo>
                  <a:lnTo>
                    <a:pt x="887526" y="205092"/>
                  </a:lnTo>
                  <a:lnTo>
                    <a:pt x="868946" y="205092"/>
                  </a:lnTo>
                  <a:lnTo>
                    <a:pt x="861415" y="212610"/>
                  </a:lnTo>
                  <a:lnTo>
                    <a:pt x="861415" y="231203"/>
                  </a:lnTo>
                  <a:lnTo>
                    <a:pt x="868946" y="238734"/>
                  </a:lnTo>
                  <a:lnTo>
                    <a:pt x="887526" y="238734"/>
                  </a:lnTo>
                  <a:lnTo>
                    <a:pt x="895032" y="231203"/>
                  </a:lnTo>
                  <a:lnTo>
                    <a:pt x="895032" y="221907"/>
                  </a:lnTo>
                  <a:lnTo>
                    <a:pt x="895032" y="212610"/>
                  </a:lnTo>
                  <a:close/>
                </a:path>
                <a:path w="895350" h="526414">
                  <a:moveTo>
                    <a:pt x="895032" y="171602"/>
                  </a:moveTo>
                  <a:lnTo>
                    <a:pt x="887526" y="164058"/>
                  </a:lnTo>
                  <a:lnTo>
                    <a:pt x="868946" y="164058"/>
                  </a:lnTo>
                  <a:lnTo>
                    <a:pt x="861415" y="171602"/>
                  </a:lnTo>
                  <a:lnTo>
                    <a:pt x="861415" y="190207"/>
                  </a:lnTo>
                  <a:lnTo>
                    <a:pt x="868946" y="197726"/>
                  </a:lnTo>
                  <a:lnTo>
                    <a:pt x="887526" y="197726"/>
                  </a:lnTo>
                  <a:lnTo>
                    <a:pt x="895032" y="190207"/>
                  </a:lnTo>
                  <a:lnTo>
                    <a:pt x="895032" y="180886"/>
                  </a:lnTo>
                  <a:lnTo>
                    <a:pt x="895032" y="171602"/>
                  </a:lnTo>
                  <a:close/>
                </a:path>
                <a:path w="895350" h="526414">
                  <a:moveTo>
                    <a:pt x="895032" y="130581"/>
                  </a:moveTo>
                  <a:lnTo>
                    <a:pt x="887526" y="123050"/>
                  </a:lnTo>
                  <a:lnTo>
                    <a:pt x="868946" y="123050"/>
                  </a:lnTo>
                  <a:lnTo>
                    <a:pt x="861415" y="130581"/>
                  </a:lnTo>
                  <a:lnTo>
                    <a:pt x="861415" y="149174"/>
                  </a:lnTo>
                  <a:lnTo>
                    <a:pt x="868946" y="156705"/>
                  </a:lnTo>
                  <a:lnTo>
                    <a:pt x="887526" y="156705"/>
                  </a:lnTo>
                  <a:lnTo>
                    <a:pt x="895032" y="149174"/>
                  </a:lnTo>
                  <a:lnTo>
                    <a:pt x="895032" y="139877"/>
                  </a:lnTo>
                  <a:lnTo>
                    <a:pt x="895032" y="130581"/>
                  </a:lnTo>
                  <a:close/>
                </a:path>
                <a:path w="895350" h="526414">
                  <a:moveTo>
                    <a:pt x="895032" y="89547"/>
                  </a:moveTo>
                  <a:lnTo>
                    <a:pt x="887526" y="82042"/>
                  </a:lnTo>
                  <a:lnTo>
                    <a:pt x="868946" y="82042"/>
                  </a:lnTo>
                  <a:lnTo>
                    <a:pt x="861415" y="89547"/>
                  </a:lnTo>
                  <a:lnTo>
                    <a:pt x="861415" y="108165"/>
                  </a:lnTo>
                  <a:lnTo>
                    <a:pt x="868946" y="115684"/>
                  </a:lnTo>
                  <a:lnTo>
                    <a:pt x="887526" y="115684"/>
                  </a:lnTo>
                  <a:lnTo>
                    <a:pt x="895032" y="108165"/>
                  </a:lnTo>
                  <a:lnTo>
                    <a:pt x="895032" y="98856"/>
                  </a:lnTo>
                  <a:lnTo>
                    <a:pt x="895032" y="89547"/>
                  </a:lnTo>
                  <a:close/>
                </a:path>
                <a:path w="895350" h="526414">
                  <a:moveTo>
                    <a:pt x="895032" y="48539"/>
                  </a:moveTo>
                  <a:lnTo>
                    <a:pt x="887526" y="41021"/>
                  </a:lnTo>
                  <a:lnTo>
                    <a:pt x="868946" y="41021"/>
                  </a:lnTo>
                  <a:lnTo>
                    <a:pt x="861415" y="48539"/>
                  </a:lnTo>
                  <a:lnTo>
                    <a:pt x="861415" y="67144"/>
                  </a:lnTo>
                  <a:lnTo>
                    <a:pt x="868946" y="74676"/>
                  </a:lnTo>
                  <a:lnTo>
                    <a:pt x="887526" y="74676"/>
                  </a:lnTo>
                  <a:lnTo>
                    <a:pt x="895032" y="67144"/>
                  </a:lnTo>
                  <a:lnTo>
                    <a:pt x="895032" y="57848"/>
                  </a:lnTo>
                  <a:lnTo>
                    <a:pt x="895032" y="48539"/>
                  </a:lnTo>
                  <a:close/>
                </a:path>
                <a:path w="895350" h="526414">
                  <a:moveTo>
                    <a:pt x="895032" y="7531"/>
                  </a:moveTo>
                  <a:lnTo>
                    <a:pt x="887526" y="0"/>
                  </a:lnTo>
                  <a:lnTo>
                    <a:pt x="868946" y="0"/>
                  </a:lnTo>
                  <a:lnTo>
                    <a:pt x="861415" y="7531"/>
                  </a:lnTo>
                  <a:lnTo>
                    <a:pt x="861415" y="26111"/>
                  </a:lnTo>
                  <a:lnTo>
                    <a:pt x="868946" y="33655"/>
                  </a:lnTo>
                  <a:lnTo>
                    <a:pt x="887526" y="33655"/>
                  </a:lnTo>
                  <a:lnTo>
                    <a:pt x="895032" y="26111"/>
                  </a:lnTo>
                  <a:lnTo>
                    <a:pt x="895032" y="16814"/>
                  </a:lnTo>
                  <a:lnTo>
                    <a:pt x="895032" y="7531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07035" y="4878285"/>
              <a:ext cx="648970" cy="485140"/>
            </a:xfrm>
            <a:custGeom>
              <a:avLst/>
              <a:gdLst/>
              <a:ahLst/>
              <a:cxnLst/>
              <a:rect l="l" t="t" r="r" b="b"/>
              <a:pathLst>
                <a:path w="648969" h="485139">
                  <a:moveTo>
                    <a:pt x="33667" y="417728"/>
                  </a:moveTo>
                  <a:lnTo>
                    <a:pt x="26111" y="410171"/>
                  </a:lnTo>
                  <a:lnTo>
                    <a:pt x="7531" y="410171"/>
                  </a:lnTo>
                  <a:lnTo>
                    <a:pt x="0" y="417728"/>
                  </a:lnTo>
                  <a:lnTo>
                    <a:pt x="0" y="436295"/>
                  </a:lnTo>
                  <a:lnTo>
                    <a:pt x="7531" y="443826"/>
                  </a:lnTo>
                  <a:lnTo>
                    <a:pt x="26111" y="443826"/>
                  </a:lnTo>
                  <a:lnTo>
                    <a:pt x="33667" y="436295"/>
                  </a:lnTo>
                  <a:lnTo>
                    <a:pt x="33667" y="426986"/>
                  </a:lnTo>
                  <a:lnTo>
                    <a:pt x="33667" y="417728"/>
                  </a:lnTo>
                  <a:close/>
                </a:path>
                <a:path w="648969" h="485139">
                  <a:moveTo>
                    <a:pt x="33667" y="376707"/>
                  </a:moveTo>
                  <a:lnTo>
                    <a:pt x="26111" y="369163"/>
                  </a:lnTo>
                  <a:lnTo>
                    <a:pt x="7531" y="369163"/>
                  </a:lnTo>
                  <a:lnTo>
                    <a:pt x="0" y="376707"/>
                  </a:lnTo>
                  <a:lnTo>
                    <a:pt x="0" y="395287"/>
                  </a:lnTo>
                  <a:lnTo>
                    <a:pt x="7531" y="402818"/>
                  </a:lnTo>
                  <a:lnTo>
                    <a:pt x="26111" y="402818"/>
                  </a:lnTo>
                  <a:lnTo>
                    <a:pt x="33667" y="395287"/>
                  </a:lnTo>
                  <a:lnTo>
                    <a:pt x="33667" y="386003"/>
                  </a:lnTo>
                  <a:lnTo>
                    <a:pt x="33667" y="376707"/>
                  </a:lnTo>
                  <a:close/>
                </a:path>
                <a:path w="648969" h="485139">
                  <a:moveTo>
                    <a:pt x="74676" y="458749"/>
                  </a:moveTo>
                  <a:lnTo>
                    <a:pt x="67170" y="451218"/>
                  </a:lnTo>
                  <a:lnTo>
                    <a:pt x="48539" y="451218"/>
                  </a:lnTo>
                  <a:lnTo>
                    <a:pt x="41021" y="458749"/>
                  </a:lnTo>
                  <a:lnTo>
                    <a:pt x="41021" y="477342"/>
                  </a:lnTo>
                  <a:lnTo>
                    <a:pt x="48539" y="484860"/>
                  </a:lnTo>
                  <a:lnTo>
                    <a:pt x="67170" y="484860"/>
                  </a:lnTo>
                  <a:lnTo>
                    <a:pt x="74676" y="477342"/>
                  </a:lnTo>
                  <a:lnTo>
                    <a:pt x="74676" y="468020"/>
                  </a:lnTo>
                  <a:lnTo>
                    <a:pt x="74676" y="458749"/>
                  </a:lnTo>
                  <a:close/>
                </a:path>
                <a:path w="648969" h="485139">
                  <a:moveTo>
                    <a:pt x="74676" y="376707"/>
                  </a:moveTo>
                  <a:lnTo>
                    <a:pt x="67170" y="369163"/>
                  </a:lnTo>
                  <a:lnTo>
                    <a:pt x="48539" y="369163"/>
                  </a:lnTo>
                  <a:lnTo>
                    <a:pt x="41021" y="376707"/>
                  </a:lnTo>
                  <a:lnTo>
                    <a:pt x="41021" y="395287"/>
                  </a:lnTo>
                  <a:lnTo>
                    <a:pt x="48539" y="402818"/>
                  </a:lnTo>
                  <a:lnTo>
                    <a:pt x="67170" y="402818"/>
                  </a:lnTo>
                  <a:lnTo>
                    <a:pt x="74676" y="395287"/>
                  </a:lnTo>
                  <a:lnTo>
                    <a:pt x="74676" y="386003"/>
                  </a:lnTo>
                  <a:lnTo>
                    <a:pt x="74676" y="376707"/>
                  </a:lnTo>
                  <a:close/>
                </a:path>
                <a:path w="648969" h="485139">
                  <a:moveTo>
                    <a:pt x="115722" y="458749"/>
                  </a:moveTo>
                  <a:lnTo>
                    <a:pt x="108165" y="451218"/>
                  </a:lnTo>
                  <a:lnTo>
                    <a:pt x="89585" y="451218"/>
                  </a:lnTo>
                  <a:lnTo>
                    <a:pt x="82067" y="458749"/>
                  </a:lnTo>
                  <a:lnTo>
                    <a:pt x="82067" y="477342"/>
                  </a:lnTo>
                  <a:lnTo>
                    <a:pt x="89585" y="484860"/>
                  </a:lnTo>
                  <a:lnTo>
                    <a:pt x="108165" y="484860"/>
                  </a:lnTo>
                  <a:lnTo>
                    <a:pt x="115722" y="477342"/>
                  </a:lnTo>
                  <a:lnTo>
                    <a:pt x="115722" y="468020"/>
                  </a:lnTo>
                  <a:lnTo>
                    <a:pt x="115722" y="458749"/>
                  </a:lnTo>
                  <a:close/>
                </a:path>
                <a:path w="648969" h="485139">
                  <a:moveTo>
                    <a:pt x="115722" y="417728"/>
                  </a:moveTo>
                  <a:lnTo>
                    <a:pt x="108165" y="410171"/>
                  </a:lnTo>
                  <a:lnTo>
                    <a:pt x="89585" y="410171"/>
                  </a:lnTo>
                  <a:lnTo>
                    <a:pt x="82067" y="417728"/>
                  </a:lnTo>
                  <a:lnTo>
                    <a:pt x="82067" y="436295"/>
                  </a:lnTo>
                  <a:lnTo>
                    <a:pt x="89585" y="443826"/>
                  </a:lnTo>
                  <a:lnTo>
                    <a:pt x="108165" y="443826"/>
                  </a:lnTo>
                  <a:lnTo>
                    <a:pt x="115722" y="436295"/>
                  </a:lnTo>
                  <a:lnTo>
                    <a:pt x="115722" y="426986"/>
                  </a:lnTo>
                  <a:lnTo>
                    <a:pt x="115722" y="417728"/>
                  </a:lnTo>
                  <a:close/>
                </a:path>
                <a:path w="648969" h="485139">
                  <a:moveTo>
                    <a:pt x="115722" y="376707"/>
                  </a:moveTo>
                  <a:lnTo>
                    <a:pt x="108165" y="369163"/>
                  </a:lnTo>
                  <a:lnTo>
                    <a:pt x="89585" y="369163"/>
                  </a:lnTo>
                  <a:lnTo>
                    <a:pt x="82067" y="376707"/>
                  </a:lnTo>
                  <a:lnTo>
                    <a:pt x="82067" y="395287"/>
                  </a:lnTo>
                  <a:lnTo>
                    <a:pt x="89585" y="402818"/>
                  </a:lnTo>
                  <a:lnTo>
                    <a:pt x="108165" y="402818"/>
                  </a:lnTo>
                  <a:lnTo>
                    <a:pt x="115722" y="395287"/>
                  </a:lnTo>
                  <a:lnTo>
                    <a:pt x="115722" y="386003"/>
                  </a:lnTo>
                  <a:lnTo>
                    <a:pt x="115722" y="376707"/>
                  </a:lnTo>
                  <a:close/>
                </a:path>
                <a:path w="648969" h="485139">
                  <a:moveTo>
                    <a:pt x="156705" y="458749"/>
                  </a:moveTo>
                  <a:lnTo>
                    <a:pt x="149174" y="451218"/>
                  </a:lnTo>
                  <a:lnTo>
                    <a:pt x="130594" y="451218"/>
                  </a:lnTo>
                  <a:lnTo>
                    <a:pt x="123101" y="458749"/>
                  </a:lnTo>
                  <a:lnTo>
                    <a:pt x="123101" y="477342"/>
                  </a:lnTo>
                  <a:lnTo>
                    <a:pt x="130594" y="484860"/>
                  </a:lnTo>
                  <a:lnTo>
                    <a:pt x="149174" y="484860"/>
                  </a:lnTo>
                  <a:lnTo>
                    <a:pt x="156705" y="477342"/>
                  </a:lnTo>
                  <a:lnTo>
                    <a:pt x="156705" y="468020"/>
                  </a:lnTo>
                  <a:lnTo>
                    <a:pt x="156705" y="458749"/>
                  </a:lnTo>
                  <a:close/>
                </a:path>
                <a:path w="648969" h="485139">
                  <a:moveTo>
                    <a:pt x="156705" y="417728"/>
                  </a:moveTo>
                  <a:lnTo>
                    <a:pt x="149174" y="410171"/>
                  </a:lnTo>
                  <a:lnTo>
                    <a:pt x="130594" y="410171"/>
                  </a:lnTo>
                  <a:lnTo>
                    <a:pt x="123101" y="417728"/>
                  </a:lnTo>
                  <a:lnTo>
                    <a:pt x="123101" y="436295"/>
                  </a:lnTo>
                  <a:lnTo>
                    <a:pt x="130594" y="443826"/>
                  </a:lnTo>
                  <a:lnTo>
                    <a:pt x="149174" y="443826"/>
                  </a:lnTo>
                  <a:lnTo>
                    <a:pt x="156705" y="436295"/>
                  </a:lnTo>
                  <a:lnTo>
                    <a:pt x="156705" y="426986"/>
                  </a:lnTo>
                  <a:lnTo>
                    <a:pt x="156705" y="417728"/>
                  </a:lnTo>
                  <a:close/>
                </a:path>
                <a:path w="648969" h="485139">
                  <a:moveTo>
                    <a:pt x="156705" y="376707"/>
                  </a:moveTo>
                  <a:lnTo>
                    <a:pt x="149174" y="369163"/>
                  </a:lnTo>
                  <a:lnTo>
                    <a:pt x="130594" y="369163"/>
                  </a:lnTo>
                  <a:lnTo>
                    <a:pt x="123101" y="376707"/>
                  </a:lnTo>
                  <a:lnTo>
                    <a:pt x="123101" y="395287"/>
                  </a:lnTo>
                  <a:lnTo>
                    <a:pt x="130594" y="402818"/>
                  </a:lnTo>
                  <a:lnTo>
                    <a:pt x="149174" y="402818"/>
                  </a:lnTo>
                  <a:lnTo>
                    <a:pt x="156705" y="395287"/>
                  </a:lnTo>
                  <a:lnTo>
                    <a:pt x="156705" y="386003"/>
                  </a:lnTo>
                  <a:lnTo>
                    <a:pt x="156705" y="376707"/>
                  </a:lnTo>
                  <a:close/>
                </a:path>
                <a:path w="648969" h="485139">
                  <a:moveTo>
                    <a:pt x="191846" y="297929"/>
                  </a:moveTo>
                  <a:lnTo>
                    <a:pt x="186931" y="293027"/>
                  </a:lnTo>
                  <a:lnTo>
                    <a:pt x="174866" y="293027"/>
                  </a:lnTo>
                  <a:lnTo>
                    <a:pt x="169989" y="297929"/>
                  </a:lnTo>
                  <a:lnTo>
                    <a:pt x="169989" y="310032"/>
                  </a:lnTo>
                  <a:lnTo>
                    <a:pt x="174866" y="314883"/>
                  </a:lnTo>
                  <a:lnTo>
                    <a:pt x="186931" y="314883"/>
                  </a:lnTo>
                  <a:lnTo>
                    <a:pt x="191846" y="310032"/>
                  </a:lnTo>
                  <a:lnTo>
                    <a:pt x="191846" y="303999"/>
                  </a:lnTo>
                  <a:lnTo>
                    <a:pt x="191846" y="297929"/>
                  </a:lnTo>
                  <a:close/>
                </a:path>
                <a:path w="648969" h="485139">
                  <a:moveTo>
                    <a:pt x="197713" y="458749"/>
                  </a:moveTo>
                  <a:lnTo>
                    <a:pt x="190182" y="451218"/>
                  </a:lnTo>
                  <a:lnTo>
                    <a:pt x="171653" y="451218"/>
                  </a:lnTo>
                  <a:lnTo>
                    <a:pt x="164109" y="458749"/>
                  </a:lnTo>
                  <a:lnTo>
                    <a:pt x="164109" y="477342"/>
                  </a:lnTo>
                  <a:lnTo>
                    <a:pt x="171653" y="484860"/>
                  </a:lnTo>
                  <a:lnTo>
                    <a:pt x="190182" y="484860"/>
                  </a:lnTo>
                  <a:lnTo>
                    <a:pt x="197713" y="477342"/>
                  </a:lnTo>
                  <a:lnTo>
                    <a:pt x="197713" y="468020"/>
                  </a:lnTo>
                  <a:lnTo>
                    <a:pt x="197713" y="458749"/>
                  </a:lnTo>
                  <a:close/>
                </a:path>
                <a:path w="648969" h="485139">
                  <a:moveTo>
                    <a:pt x="197713" y="417728"/>
                  </a:moveTo>
                  <a:lnTo>
                    <a:pt x="190182" y="410171"/>
                  </a:lnTo>
                  <a:lnTo>
                    <a:pt x="171653" y="410171"/>
                  </a:lnTo>
                  <a:lnTo>
                    <a:pt x="164109" y="417728"/>
                  </a:lnTo>
                  <a:lnTo>
                    <a:pt x="164109" y="436295"/>
                  </a:lnTo>
                  <a:lnTo>
                    <a:pt x="171653" y="443826"/>
                  </a:lnTo>
                  <a:lnTo>
                    <a:pt x="190182" y="443826"/>
                  </a:lnTo>
                  <a:lnTo>
                    <a:pt x="197713" y="436295"/>
                  </a:lnTo>
                  <a:lnTo>
                    <a:pt x="197713" y="426986"/>
                  </a:lnTo>
                  <a:lnTo>
                    <a:pt x="197713" y="417728"/>
                  </a:lnTo>
                  <a:close/>
                </a:path>
                <a:path w="648969" h="485139">
                  <a:moveTo>
                    <a:pt x="197713" y="376707"/>
                  </a:moveTo>
                  <a:lnTo>
                    <a:pt x="190182" y="369163"/>
                  </a:lnTo>
                  <a:lnTo>
                    <a:pt x="171653" y="369163"/>
                  </a:lnTo>
                  <a:lnTo>
                    <a:pt x="164109" y="376707"/>
                  </a:lnTo>
                  <a:lnTo>
                    <a:pt x="164109" y="395287"/>
                  </a:lnTo>
                  <a:lnTo>
                    <a:pt x="171653" y="402818"/>
                  </a:lnTo>
                  <a:lnTo>
                    <a:pt x="190182" y="402818"/>
                  </a:lnTo>
                  <a:lnTo>
                    <a:pt x="197713" y="395287"/>
                  </a:lnTo>
                  <a:lnTo>
                    <a:pt x="197713" y="386003"/>
                  </a:lnTo>
                  <a:lnTo>
                    <a:pt x="197713" y="376707"/>
                  </a:lnTo>
                  <a:close/>
                </a:path>
                <a:path w="648969" h="485139">
                  <a:moveTo>
                    <a:pt x="197713" y="335699"/>
                  </a:moveTo>
                  <a:lnTo>
                    <a:pt x="190182" y="328155"/>
                  </a:lnTo>
                  <a:lnTo>
                    <a:pt x="171653" y="328155"/>
                  </a:lnTo>
                  <a:lnTo>
                    <a:pt x="164109" y="335699"/>
                  </a:lnTo>
                  <a:lnTo>
                    <a:pt x="164109" y="354291"/>
                  </a:lnTo>
                  <a:lnTo>
                    <a:pt x="171653" y="361835"/>
                  </a:lnTo>
                  <a:lnTo>
                    <a:pt x="190182" y="361835"/>
                  </a:lnTo>
                  <a:lnTo>
                    <a:pt x="197713" y="354291"/>
                  </a:lnTo>
                  <a:lnTo>
                    <a:pt x="197713" y="344995"/>
                  </a:lnTo>
                  <a:lnTo>
                    <a:pt x="197713" y="335699"/>
                  </a:lnTo>
                  <a:close/>
                </a:path>
                <a:path w="648969" h="485139">
                  <a:moveTo>
                    <a:pt x="197713" y="253657"/>
                  </a:moveTo>
                  <a:lnTo>
                    <a:pt x="190182" y="246126"/>
                  </a:lnTo>
                  <a:lnTo>
                    <a:pt x="171653" y="246126"/>
                  </a:lnTo>
                  <a:lnTo>
                    <a:pt x="164109" y="253657"/>
                  </a:lnTo>
                  <a:lnTo>
                    <a:pt x="164109" y="272262"/>
                  </a:lnTo>
                  <a:lnTo>
                    <a:pt x="171653" y="279781"/>
                  </a:lnTo>
                  <a:lnTo>
                    <a:pt x="190182" y="279781"/>
                  </a:lnTo>
                  <a:lnTo>
                    <a:pt x="197713" y="272262"/>
                  </a:lnTo>
                  <a:lnTo>
                    <a:pt x="197713" y="262940"/>
                  </a:lnTo>
                  <a:lnTo>
                    <a:pt x="197713" y="253657"/>
                  </a:lnTo>
                  <a:close/>
                </a:path>
                <a:path w="648969" h="485139">
                  <a:moveTo>
                    <a:pt x="197713" y="212636"/>
                  </a:moveTo>
                  <a:lnTo>
                    <a:pt x="190182" y="205117"/>
                  </a:lnTo>
                  <a:lnTo>
                    <a:pt x="171653" y="205117"/>
                  </a:lnTo>
                  <a:lnTo>
                    <a:pt x="164109" y="212636"/>
                  </a:lnTo>
                  <a:lnTo>
                    <a:pt x="164109" y="231241"/>
                  </a:lnTo>
                  <a:lnTo>
                    <a:pt x="171653" y="238772"/>
                  </a:lnTo>
                  <a:lnTo>
                    <a:pt x="190182" y="238772"/>
                  </a:lnTo>
                  <a:lnTo>
                    <a:pt x="197713" y="231241"/>
                  </a:lnTo>
                  <a:lnTo>
                    <a:pt x="197713" y="221945"/>
                  </a:lnTo>
                  <a:lnTo>
                    <a:pt x="197713" y="212636"/>
                  </a:lnTo>
                  <a:close/>
                </a:path>
                <a:path w="648969" h="485139">
                  <a:moveTo>
                    <a:pt x="197713" y="171653"/>
                  </a:moveTo>
                  <a:lnTo>
                    <a:pt x="190182" y="164096"/>
                  </a:lnTo>
                  <a:lnTo>
                    <a:pt x="171653" y="164096"/>
                  </a:lnTo>
                  <a:lnTo>
                    <a:pt x="164109" y="171653"/>
                  </a:lnTo>
                  <a:lnTo>
                    <a:pt x="164109" y="190207"/>
                  </a:lnTo>
                  <a:lnTo>
                    <a:pt x="171653" y="197739"/>
                  </a:lnTo>
                  <a:lnTo>
                    <a:pt x="190182" y="197739"/>
                  </a:lnTo>
                  <a:lnTo>
                    <a:pt x="197713" y="190207"/>
                  </a:lnTo>
                  <a:lnTo>
                    <a:pt x="197713" y="180911"/>
                  </a:lnTo>
                  <a:lnTo>
                    <a:pt x="197713" y="171653"/>
                  </a:lnTo>
                  <a:close/>
                </a:path>
                <a:path w="648969" h="485139">
                  <a:moveTo>
                    <a:pt x="197713" y="130581"/>
                  </a:moveTo>
                  <a:lnTo>
                    <a:pt x="190182" y="123063"/>
                  </a:lnTo>
                  <a:lnTo>
                    <a:pt x="171653" y="123063"/>
                  </a:lnTo>
                  <a:lnTo>
                    <a:pt x="164109" y="130581"/>
                  </a:lnTo>
                  <a:lnTo>
                    <a:pt x="164109" y="149186"/>
                  </a:lnTo>
                  <a:lnTo>
                    <a:pt x="171653" y="156743"/>
                  </a:lnTo>
                  <a:lnTo>
                    <a:pt x="190182" y="156743"/>
                  </a:lnTo>
                  <a:lnTo>
                    <a:pt x="197713" y="149186"/>
                  </a:lnTo>
                  <a:lnTo>
                    <a:pt x="197713" y="139903"/>
                  </a:lnTo>
                  <a:lnTo>
                    <a:pt x="197713" y="130581"/>
                  </a:lnTo>
                  <a:close/>
                </a:path>
                <a:path w="648969" h="485139">
                  <a:moveTo>
                    <a:pt x="197713" y="89560"/>
                  </a:moveTo>
                  <a:lnTo>
                    <a:pt x="190182" y="82042"/>
                  </a:lnTo>
                  <a:lnTo>
                    <a:pt x="171653" y="82042"/>
                  </a:lnTo>
                  <a:lnTo>
                    <a:pt x="164109" y="89560"/>
                  </a:lnTo>
                  <a:lnTo>
                    <a:pt x="164109" y="108178"/>
                  </a:lnTo>
                  <a:lnTo>
                    <a:pt x="171653" y="115684"/>
                  </a:lnTo>
                  <a:lnTo>
                    <a:pt x="190182" y="115684"/>
                  </a:lnTo>
                  <a:lnTo>
                    <a:pt x="197713" y="108178"/>
                  </a:lnTo>
                  <a:lnTo>
                    <a:pt x="197713" y="98869"/>
                  </a:lnTo>
                  <a:lnTo>
                    <a:pt x="197713" y="89560"/>
                  </a:lnTo>
                  <a:close/>
                </a:path>
                <a:path w="648969" h="485139">
                  <a:moveTo>
                    <a:pt x="197713" y="48564"/>
                  </a:moveTo>
                  <a:lnTo>
                    <a:pt x="190182" y="41033"/>
                  </a:lnTo>
                  <a:lnTo>
                    <a:pt x="171653" y="41033"/>
                  </a:lnTo>
                  <a:lnTo>
                    <a:pt x="164109" y="48564"/>
                  </a:lnTo>
                  <a:lnTo>
                    <a:pt x="164109" y="67144"/>
                  </a:lnTo>
                  <a:lnTo>
                    <a:pt x="171653" y="74676"/>
                  </a:lnTo>
                  <a:lnTo>
                    <a:pt x="190182" y="74676"/>
                  </a:lnTo>
                  <a:lnTo>
                    <a:pt x="197713" y="67144"/>
                  </a:lnTo>
                  <a:lnTo>
                    <a:pt x="197713" y="57835"/>
                  </a:lnTo>
                  <a:lnTo>
                    <a:pt x="197713" y="48564"/>
                  </a:lnTo>
                  <a:close/>
                </a:path>
                <a:path w="648969" h="485139">
                  <a:moveTo>
                    <a:pt x="197713" y="7531"/>
                  </a:moveTo>
                  <a:lnTo>
                    <a:pt x="190182" y="0"/>
                  </a:lnTo>
                  <a:lnTo>
                    <a:pt x="171653" y="0"/>
                  </a:lnTo>
                  <a:lnTo>
                    <a:pt x="164109" y="7531"/>
                  </a:lnTo>
                  <a:lnTo>
                    <a:pt x="164109" y="26111"/>
                  </a:lnTo>
                  <a:lnTo>
                    <a:pt x="171653" y="33667"/>
                  </a:lnTo>
                  <a:lnTo>
                    <a:pt x="190182" y="33667"/>
                  </a:lnTo>
                  <a:lnTo>
                    <a:pt x="197713" y="26111"/>
                  </a:lnTo>
                  <a:lnTo>
                    <a:pt x="197713" y="16827"/>
                  </a:lnTo>
                  <a:lnTo>
                    <a:pt x="197713" y="7531"/>
                  </a:lnTo>
                  <a:close/>
                </a:path>
                <a:path w="648969" h="485139">
                  <a:moveTo>
                    <a:pt x="238760" y="458749"/>
                  </a:moveTo>
                  <a:lnTo>
                    <a:pt x="231228" y="451218"/>
                  </a:lnTo>
                  <a:lnTo>
                    <a:pt x="212661" y="451218"/>
                  </a:lnTo>
                  <a:lnTo>
                    <a:pt x="205092" y="458749"/>
                  </a:lnTo>
                  <a:lnTo>
                    <a:pt x="205092" y="477342"/>
                  </a:lnTo>
                  <a:lnTo>
                    <a:pt x="212661" y="484860"/>
                  </a:lnTo>
                  <a:lnTo>
                    <a:pt x="231228" y="484860"/>
                  </a:lnTo>
                  <a:lnTo>
                    <a:pt x="238760" y="477342"/>
                  </a:lnTo>
                  <a:lnTo>
                    <a:pt x="238760" y="468020"/>
                  </a:lnTo>
                  <a:lnTo>
                    <a:pt x="238760" y="458749"/>
                  </a:lnTo>
                  <a:close/>
                </a:path>
                <a:path w="648969" h="485139">
                  <a:moveTo>
                    <a:pt x="238760" y="7531"/>
                  </a:moveTo>
                  <a:lnTo>
                    <a:pt x="231228" y="0"/>
                  </a:lnTo>
                  <a:lnTo>
                    <a:pt x="212661" y="0"/>
                  </a:lnTo>
                  <a:lnTo>
                    <a:pt x="205092" y="7531"/>
                  </a:lnTo>
                  <a:lnTo>
                    <a:pt x="205092" y="26111"/>
                  </a:lnTo>
                  <a:lnTo>
                    <a:pt x="212661" y="33667"/>
                  </a:lnTo>
                  <a:lnTo>
                    <a:pt x="231228" y="33667"/>
                  </a:lnTo>
                  <a:lnTo>
                    <a:pt x="238760" y="26111"/>
                  </a:lnTo>
                  <a:lnTo>
                    <a:pt x="238760" y="16827"/>
                  </a:lnTo>
                  <a:lnTo>
                    <a:pt x="238760" y="7531"/>
                  </a:lnTo>
                  <a:close/>
                </a:path>
                <a:path w="648969" h="485139">
                  <a:moveTo>
                    <a:pt x="279768" y="458749"/>
                  </a:moveTo>
                  <a:lnTo>
                    <a:pt x="272237" y="451218"/>
                  </a:lnTo>
                  <a:lnTo>
                    <a:pt x="253657" y="451218"/>
                  </a:lnTo>
                  <a:lnTo>
                    <a:pt x="246113" y="458749"/>
                  </a:lnTo>
                  <a:lnTo>
                    <a:pt x="246113" y="477342"/>
                  </a:lnTo>
                  <a:lnTo>
                    <a:pt x="253657" y="484860"/>
                  </a:lnTo>
                  <a:lnTo>
                    <a:pt x="272237" y="484860"/>
                  </a:lnTo>
                  <a:lnTo>
                    <a:pt x="279768" y="477342"/>
                  </a:lnTo>
                  <a:lnTo>
                    <a:pt x="279768" y="468020"/>
                  </a:lnTo>
                  <a:lnTo>
                    <a:pt x="279768" y="458749"/>
                  </a:lnTo>
                  <a:close/>
                </a:path>
                <a:path w="648969" h="485139">
                  <a:moveTo>
                    <a:pt x="279768" y="417728"/>
                  </a:moveTo>
                  <a:lnTo>
                    <a:pt x="272237" y="410171"/>
                  </a:lnTo>
                  <a:lnTo>
                    <a:pt x="253657" y="410171"/>
                  </a:lnTo>
                  <a:lnTo>
                    <a:pt x="246113" y="417728"/>
                  </a:lnTo>
                  <a:lnTo>
                    <a:pt x="246113" y="436295"/>
                  </a:lnTo>
                  <a:lnTo>
                    <a:pt x="253657" y="443826"/>
                  </a:lnTo>
                  <a:lnTo>
                    <a:pt x="272237" y="443826"/>
                  </a:lnTo>
                  <a:lnTo>
                    <a:pt x="279768" y="436295"/>
                  </a:lnTo>
                  <a:lnTo>
                    <a:pt x="279768" y="426986"/>
                  </a:lnTo>
                  <a:lnTo>
                    <a:pt x="279768" y="417728"/>
                  </a:lnTo>
                  <a:close/>
                </a:path>
                <a:path w="648969" h="485139">
                  <a:moveTo>
                    <a:pt x="279768" y="7531"/>
                  </a:moveTo>
                  <a:lnTo>
                    <a:pt x="272237" y="0"/>
                  </a:lnTo>
                  <a:lnTo>
                    <a:pt x="253657" y="0"/>
                  </a:lnTo>
                  <a:lnTo>
                    <a:pt x="246113" y="7531"/>
                  </a:lnTo>
                  <a:lnTo>
                    <a:pt x="246113" y="26111"/>
                  </a:lnTo>
                  <a:lnTo>
                    <a:pt x="253657" y="33667"/>
                  </a:lnTo>
                  <a:lnTo>
                    <a:pt x="272237" y="33667"/>
                  </a:lnTo>
                  <a:lnTo>
                    <a:pt x="279768" y="26111"/>
                  </a:lnTo>
                  <a:lnTo>
                    <a:pt x="279768" y="16827"/>
                  </a:lnTo>
                  <a:lnTo>
                    <a:pt x="279768" y="7531"/>
                  </a:lnTo>
                  <a:close/>
                </a:path>
                <a:path w="648969" h="485139">
                  <a:moveTo>
                    <a:pt x="320776" y="417728"/>
                  </a:moveTo>
                  <a:lnTo>
                    <a:pt x="313296" y="410171"/>
                  </a:lnTo>
                  <a:lnTo>
                    <a:pt x="294678" y="410171"/>
                  </a:lnTo>
                  <a:lnTo>
                    <a:pt x="287159" y="417728"/>
                  </a:lnTo>
                  <a:lnTo>
                    <a:pt x="287159" y="436295"/>
                  </a:lnTo>
                  <a:lnTo>
                    <a:pt x="294678" y="443826"/>
                  </a:lnTo>
                  <a:lnTo>
                    <a:pt x="313296" y="443826"/>
                  </a:lnTo>
                  <a:lnTo>
                    <a:pt x="320776" y="436295"/>
                  </a:lnTo>
                  <a:lnTo>
                    <a:pt x="320776" y="426986"/>
                  </a:lnTo>
                  <a:lnTo>
                    <a:pt x="320776" y="417728"/>
                  </a:lnTo>
                  <a:close/>
                </a:path>
                <a:path w="648969" h="485139">
                  <a:moveTo>
                    <a:pt x="320776" y="376707"/>
                  </a:moveTo>
                  <a:lnTo>
                    <a:pt x="313296" y="369163"/>
                  </a:lnTo>
                  <a:lnTo>
                    <a:pt x="294678" y="369163"/>
                  </a:lnTo>
                  <a:lnTo>
                    <a:pt x="287159" y="376707"/>
                  </a:lnTo>
                  <a:lnTo>
                    <a:pt x="287159" y="395287"/>
                  </a:lnTo>
                  <a:lnTo>
                    <a:pt x="294678" y="402818"/>
                  </a:lnTo>
                  <a:lnTo>
                    <a:pt x="313296" y="402818"/>
                  </a:lnTo>
                  <a:lnTo>
                    <a:pt x="320776" y="395287"/>
                  </a:lnTo>
                  <a:lnTo>
                    <a:pt x="320776" y="386003"/>
                  </a:lnTo>
                  <a:lnTo>
                    <a:pt x="320776" y="376707"/>
                  </a:lnTo>
                  <a:close/>
                </a:path>
                <a:path w="648969" h="485139">
                  <a:moveTo>
                    <a:pt x="320776" y="335699"/>
                  </a:moveTo>
                  <a:lnTo>
                    <a:pt x="313296" y="328155"/>
                  </a:lnTo>
                  <a:lnTo>
                    <a:pt x="294678" y="328155"/>
                  </a:lnTo>
                  <a:lnTo>
                    <a:pt x="287159" y="335699"/>
                  </a:lnTo>
                  <a:lnTo>
                    <a:pt x="287159" y="354291"/>
                  </a:lnTo>
                  <a:lnTo>
                    <a:pt x="294678" y="361835"/>
                  </a:lnTo>
                  <a:lnTo>
                    <a:pt x="313296" y="361835"/>
                  </a:lnTo>
                  <a:lnTo>
                    <a:pt x="320776" y="354291"/>
                  </a:lnTo>
                  <a:lnTo>
                    <a:pt x="320776" y="344995"/>
                  </a:lnTo>
                  <a:lnTo>
                    <a:pt x="320776" y="335699"/>
                  </a:lnTo>
                  <a:close/>
                </a:path>
                <a:path w="648969" h="485139">
                  <a:moveTo>
                    <a:pt x="320776" y="294665"/>
                  </a:moveTo>
                  <a:lnTo>
                    <a:pt x="313296" y="287147"/>
                  </a:lnTo>
                  <a:lnTo>
                    <a:pt x="294678" y="287147"/>
                  </a:lnTo>
                  <a:lnTo>
                    <a:pt x="287159" y="294665"/>
                  </a:lnTo>
                  <a:lnTo>
                    <a:pt x="287159" y="313258"/>
                  </a:lnTo>
                  <a:lnTo>
                    <a:pt x="294678" y="320776"/>
                  </a:lnTo>
                  <a:lnTo>
                    <a:pt x="313296" y="320776"/>
                  </a:lnTo>
                  <a:lnTo>
                    <a:pt x="320776" y="313258"/>
                  </a:lnTo>
                  <a:lnTo>
                    <a:pt x="320776" y="303999"/>
                  </a:lnTo>
                  <a:lnTo>
                    <a:pt x="320776" y="294665"/>
                  </a:lnTo>
                  <a:close/>
                </a:path>
                <a:path w="648969" h="485139">
                  <a:moveTo>
                    <a:pt x="320776" y="253657"/>
                  </a:moveTo>
                  <a:lnTo>
                    <a:pt x="313296" y="246126"/>
                  </a:lnTo>
                  <a:lnTo>
                    <a:pt x="294678" y="246126"/>
                  </a:lnTo>
                  <a:lnTo>
                    <a:pt x="287159" y="253657"/>
                  </a:lnTo>
                  <a:lnTo>
                    <a:pt x="287159" y="272262"/>
                  </a:lnTo>
                  <a:lnTo>
                    <a:pt x="294678" y="279781"/>
                  </a:lnTo>
                  <a:lnTo>
                    <a:pt x="313296" y="279781"/>
                  </a:lnTo>
                  <a:lnTo>
                    <a:pt x="320776" y="272262"/>
                  </a:lnTo>
                  <a:lnTo>
                    <a:pt x="320776" y="262940"/>
                  </a:lnTo>
                  <a:lnTo>
                    <a:pt x="320776" y="253657"/>
                  </a:lnTo>
                  <a:close/>
                </a:path>
                <a:path w="648969" h="485139">
                  <a:moveTo>
                    <a:pt x="320776" y="212636"/>
                  </a:moveTo>
                  <a:lnTo>
                    <a:pt x="313296" y="205117"/>
                  </a:lnTo>
                  <a:lnTo>
                    <a:pt x="294678" y="205117"/>
                  </a:lnTo>
                  <a:lnTo>
                    <a:pt x="287159" y="212636"/>
                  </a:lnTo>
                  <a:lnTo>
                    <a:pt x="287159" y="231241"/>
                  </a:lnTo>
                  <a:lnTo>
                    <a:pt x="294678" y="238772"/>
                  </a:lnTo>
                  <a:lnTo>
                    <a:pt x="313296" y="238772"/>
                  </a:lnTo>
                  <a:lnTo>
                    <a:pt x="320776" y="231241"/>
                  </a:lnTo>
                  <a:lnTo>
                    <a:pt x="320776" y="221945"/>
                  </a:lnTo>
                  <a:lnTo>
                    <a:pt x="320776" y="212636"/>
                  </a:lnTo>
                  <a:close/>
                </a:path>
                <a:path w="648969" h="485139">
                  <a:moveTo>
                    <a:pt x="320776" y="171653"/>
                  </a:moveTo>
                  <a:lnTo>
                    <a:pt x="313296" y="164096"/>
                  </a:lnTo>
                  <a:lnTo>
                    <a:pt x="294678" y="164096"/>
                  </a:lnTo>
                  <a:lnTo>
                    <a:pt x="287159" y="171653"/>
                  </a:lnTo>
                  <a:lnTo>
                    <a:pt x="287159" y="190207"/>
                  </a:lnTo>
                  <a:lnTo>
                    <a:pt x="294678" y="197739"/>
                  </a:lnTo>
                  <a:lnTo>
                    <a:pt x="313296" y="197739"/>
                  </a:lnTo>
                  <a:lnTo>
                    <a:pt x="320776" y="190207"/>
                  </a:lnTo>
                  <a:lnTo>
                    <a:pt x="320776" y="180911"/>
                  </a:lnTo>
                  <a:lnTo>
                    <a:pt x="320776" y="171653"/>
                  </a:lnTo>
                  <a:close/>
                </a:path>
                <a:path w="648969" h="485139">
                  <a:moveTo>
                    <a:pt x="320776" y="7531"/>
                  </a:moveTo>
                  <a:lnTo>
                    <a:pt x="313296" y="0"/>
                  </a:lnTo>
                  <a:lnTo>
                    <a:pt x="294678" y="0"/>
                  </a:lnTo>
                  <a:lnTo>
                    <a:pt x="287159" y="7531"/>
                  </a:lnTo>
                  <a:lnTo>
                    <a:pt x="287159" y="26111"/>
                  </a:lnTo>
                  <a:lnTo>
                    <a:pt x="294678" y="33667"/>
                  </a:lnTo>
                  <a:lnTo>
                    <a:pt x="313296" y="33667"/>
                  </a:lnTo>
                  <a:lnTo>
                    <a:pt x="320776" y="26111"/>
                  </a:lnTo>
                  <a:lnTo>
                    <a:pt x="320776" y="16827"/>
                  </a:lnTo>
                  <a:lnTo>
                    <a:pt x="320776" y="7531"/>
                  </a:lnTo>
                  <a:close/>
                </a:path>
                <a:path w="648969" h="485139">
                  <a:moveTo>
                    <a:pt x="361823" y="335699"/>
                  </a:moveTo>
                  <a:lnTo>
                    <a:pt x="354291" y="328155"/>
                  </a:lnTo>
                  <a:lnTo>
                    <a:pt x="335724" y="328155"/>
                  </a:lnTo>
                  <a:lnTo>
                    <a:pt x="328168" y="335699"/>
                  </a:lnTo>
                  <a:lnTo>
                    <a:pt x="328168" y="354291"/>
                  </a:lnTo>
                  <a:lnTo>
                    <a:pt x="335724" y="361835"/>
                  </a:lnTo>
                  <a:lnTo>
                    <a:pt x="354291" y="361835"/>
                  </a:lnTo>
                  <a:lnTo>
                    <a:pt x="361823" y="354291"/>
                  </a:lnTo>
                  <a:lnTo>
                    <a:pt x="361823" y="344995"/>
                  </a:lnTo>
                  <a:lnTo>
                    <a:pt x="361823" y="335699"/>
                  </a:lnTo>
                  <a:close/>
                </a:path>
                <a:path w="648969" h="485139">
                  <a:moveTo>
                    <a:pt x="361823" y="294665"/>
                  </a:moveTo>
                  <a:lnTo>
                    <a:pt x="354291" y="287147"/>
                  </a:lnTo>
                  <a:lnTo>
                    <a:pt x="335724" y="287147"/>
                  </a:lnTo>
                  <a:lnTo>
                    <a:pt x="328168" y="294665"/>
                  </a:lnTo>
                  <a:lnTo>
                    <a:pt x="328168" y="313258"/>
                  </a:lnTo>
                  <a:lnTo>
                    <a:pt x="335724" y="320776"/>
                  </a:lnTo>
                  <a:lnTo>
                    <a:pt x="354291" y="320776"/>
                  </a:lnTo>
                  <a:lnTo>
                    <a:pt x="361823" y="313258"/>
                  </a:lnTo>
                  <a:lnTo>
                    <a:pt x="361823" y="303999"/>
                  </a:lnTo>
                  <a:lnTo>
                    <a:pt x="361823" y="294665"/>
                  </a:lnTo>
                  <a:close/>
                </a:path>
                <a:path w="648969" h="485139">
                  <a:moveTo>
                    <a:pt x="361823" y="253657"/>
                  </a:moveTo>
                  <a:lnTo>
                    <a:pt x="354291" y="246126"/>
                  </a:lnTo>
                  <a:lnTo>
                    <a:pt x="335724" y="246126"/>
                  </a:lnTo>
                  <a:lnTo>
                    <a:pt x="328168" y="253657"/>
                  </a:lnTo>
                  <a:lnTo>
                    <a:pt x="328168" y="272262"/>
                  </a:lnTo>
                  <a:lnTo>
                    <a:pt x="335724" y="279781"/>
                  </a:lnTo>
                  <a:lnTo>
                    <a:pt x="354291" y="279781"/>
                  </a:lnTo>
                  <a:lnTo>
                    <a:pt x="361823" y="272262"/>
                  </a:lnTo>
                  <a:lnTo>
                    <a:pt x="361823" y="262940"/>
                  </a:lnTo>
                  <a:lnTo>
                    <a:pt x="361823" y="253657"/>
                  </a:lnTo>
                  <a:close/>
                </a:path>
                <a:path w="648969" h="485139">
                  <a:moveTo>
                    <a:pt x="361823" y="212636"/>
                  </a:moveTo>
                  <a:lnTo>
                    <a:pt x="354291" y="205117"/>
                  </a:lnTo>
                  <a:lnTo>
                    <a:pt x="335724" y="205117"/>
                  </a:lnTo>
                  <a:lnTo>
                    <a:pt x="328168" y="212636"/>
                  </a:lnTo>
                  <a:lnTo>
                    <a:pt x="328168" y="231241"/>
                  </a:lnTo>
                  <a:lnTo>
                    <a:pt x="335724" y="238772"/>
                  </a:lnTo>
                  <a:lnTo>
                    <a:pt x="354291" y="238772"/>
                  </a:lnTo>
                  <a:lnTo>
                    <a:pt x="361823" y="231241"/>
                  </a:lnTo>
                  <a:lnTo>
                    <a:pt x="361823" y="221945"/>
                  </a:lnTo>
                  <a:lnTo>
                    <a:pt x="361823" y="212636"/>
                  </a:lnTo>
                  <a:close/>
                </a:path>
                <a:path w="648969" h="485139">
                  <a:moveTo>
                    <a:pt x="361823" y="171653"/>
                  </a:moveTo>
                  <a:lnTo>
                    <a:pt x="354291" y="164096"/>
                  </a:lnTo>
                  <a:lnTo>
                    <a:pt x="335724" y="164096"/>
                  </a:lnTo>
                  <a:lnTo>
                    <a:pt x="328168" y="171653"/>
                  </a:lnTo>
                  <a:lnTo>
                    <a:pt x="328168" y="190207"/>
                  </a:lnTo>
                  <a:lnTo>
                    <a:pt x="335724" y="197739"/>
                  </a:lnTo>
                  <a:lnTo>
                    <a:pt x="354291" y="197739"/>
                  </a:lnTo>
                  <a:lnTo>
                    <a:pt x="361823" y="190207"/>
                  </a:lnTo>
                  <a:lnTo>
                    <a:pt x="361823" y="180911"/>
                  </a:lnTo>
                  <a:lnTo>
                    <a:pt x="361823" y="171653"/>
                  </a:lnTo>
                  <a:close/>
                </a:path>
                <a:path w="648969" h="485139">
                  <a:moveTo>
                    <a:pt x="361823" y="130581"/>
                  </a:moveTo>
                  <a:lnTo>
                    <a:pt x="354291" y="123063"/>
                  </a:lnTo>
                  <a:lnTo>
                    <a:pt x="335724" y="123063"/>
                  </a:lnTo>
                  <a:lnTo>
                    <a:pt x="328168" y="130581"/>
                  </a:lnTo>
                  <a:lnTo>
                    <a:pt x="328168" y="149186"/>
                  </a:lnTo>
                  <a:lnTo>
                    <a:pt x="335724" y="156743"/>
                  </a:lnTo>
                  <a:lnTo>
                    <a:pt x="354291" y="156743"/>
                  </a:lnTo>
                  <a:lnTo>
                    <a:pt x="361823" y="149186"/>
                  </a:lnTo>
                  <a:lnTo>
                    <a:pt x="361823" y="139903"/>
                  </a:lnTo>
                  <a:lnTo>
                    <a:pt x="361823" y="130581"/>
                  </a:lnTo>
                  <a:close/>
                </a:path>
                <a:path w="648969" h="485139">
                  <a:moveTo>
                    <a:pt x="361823" y="89560"/>
                  </a:moveTo>
                  <a:lnTo>
                    <a:pt x="354291" y="82042"/>
                  </a:lnTo>
                  <a:lnTo>
                    <a:pt x="335724" y="82042"/>
                  </a:lnTo>
                  <a:lnTo>
                    <a:pt x="328168" y="89560"/>
                  </a:lnTo>
                  <a:lnTo>
                    <a:pt x="328168" y="108178"/>
                  </a:lnTo>
                  <a:lnTo>
                    <a:pt x="335724" y="115684"/>
                  </a:lnTo>
                  <a:lnTo>
                    <a:pt x="354291" y="115684"/>
                  </a:lnTo>
                  <a:lnTo>
                    <a:pt x="361823" y="108178"/>
                  </a:lnTo>
                  <a:lnTo>
                    <a:pt x="361823" y="98869"/>
                  </a:lnTo>
                  <a:lnTo>
                    <a:pt x="361823" y="89560"/>
                  </a:lnTo>
                  <a:close/>
                </a:path>
                <a:path w="648969" h="485139">
                  <a:moveTo>
                    <a:pt x="361823" y="7531"/>
                  </a:moveTo>
                  <a:lnTo>
                    <a:pt x="354291" y="0"/>
                  </a:lnTo>
                  <a:lnTo>
                    <a:pt x="335724" y="0"/>
                  </a:lnTo>
                  <a:lnTo>
                    <a:pt x="328168" y="7531"/>
                  </a:lnTo>
                  <a:lnTo>
                    <a:pt x="328168" y="26111"/>
                  </a:lnTo>
                  <a:lnTo>
                    <a:pt x="335724" y="33667"/>
                  </a:lnTo>
                  <a:lnTo>
                    <a:pt x="354291" y="33667"/>
                  </a:lnTo>
                  <a:lnTo>
                    <a:pt x="361823" y="26111"/>
                  </a:lnTo>
                  <a:lnTo>
                    <a:pt x="361823" y="16827"/>
                  </a:lnTo>
                  <a:lnTo>
                    <a:pt x="361823" y="7531"/>
                  </a:lnTo>
                  <a:close/>
                </a:path>
                <a:path w="648969" h="485139">
                  <a:moveTo>
                    <a:pt x="402831" y="335699"/>
                  </a:moveTo>
                  <a:lnTo>
                    <a:pt x="395300" y="328155"/>
                  </a:lnTo>
                  <a:lnTo>
                    <a:pt x="376732" y="328155"/>
                  </a:lnTo>
                  <a:lnTo>
                    <a:pt x="369176" y="335699"/>
                  </a:lnTo>
                  <a:lnTo>
                    <a:pt x="369176" y="354291"/>
                  </a:lnTo>
                  <a:lnTo>
                    <a:pt x="376732" y="361835"/>
                  </a:lnTo>
                  <a:lnTo>
                    <a:pt x="395300" y="361835"/>
                  </a:lnTo>
                  <a:lnTo>
                    <a:pt x="402831" y="354291"/>
                  </a:lnTo>
                  <a:lnTo>
                    <a:pt x="402831" y="344995"/>
                  </a:lnTo>
                  <a:lnTo>
                    <a:pt x="402831" y="335699"/>
                  </a:lnTo>
                  <a:close/>
                </a:path>
                <a:path w="648969" h="485139">
                  <a:moveTo>
                    <a:pt x="402831" y="253657"/>
                  </a:moveTo>
                  <a:lnTo>
                    <a:pt x="395300" y="246126"/>
                  </a:lnTo>
                  <a:lnTo>
                    <a:pt x="376732" y="246126"/>
                  </a:lnTo>
                  <a:lnTo>
                    <a:pt x="369176" y="253657"/>
                  </a:lnTo>
                  <a:lnTo>
                    <a:pt x="369176" y="272262"/>
                  </a:lnTo>
                  <a:lnTo>
                    <a:pt x="376732" y="279781"/>
                  </a:lnTo>
                  <a:lnTo>
                    <a:pt x="395300" y="279781"/>
                  </a:lnTo>
                  <a:lnTo>
                    <a:pt x="402831" y="272262"/>
                  </a:lnTo>
                  <a:lnTo>
                    <a:pt x="402831" y="262940"/>
                  </a:lnTo>
                  <a:lnTo>
                    <a:pt x="402831" y="253657"/>
                  </a:lnTo>
                  <a:close/>
                </a:path>
                <a:path w="648969" h="485139">
                  <a:moveTo>
                    <a:pt x="402831" y="212636"/>
                  </a:moveTo>
                  <a:lnTo>
                    <a:pt x="395300" y="205117"/>
                  </a:lnTo>
                  <a:lnTo>
                    <a:pt x="376732" y="205117"/>
                  </a:lnTo>
                  <a:lnTo>
                    <a:pt x="369176" y="212636"/>
                  </a:lnTo>
                  <a:lnTo>
                    <a:pt x="369176" y="231241"/>
                  </a:lnTo>
                  <a:lnTo>
                    <a:pt x="376732" y="238772"/>
                  </a:lnTo>
                  <a:lnTo>
                    <a:pt x="395300" y="238772"/>
                  </a:lnTo>
                  <a:lnTo>
                    <a:pt x="402831" y="231241"/>
                  </a:lnTo>
                  <a:lnTo>
                    <a:pt x="402831" y="221945"/>
                  </a:lnTo>
                  <a:lnTo>
                    <a:pt x="402831" y="212636"/>
                  </a:lnTo>
                  <a:close/>
                </a:path>
                <a:path w="648969" h="485139">
                  <a:moveTo>
                    <a:pt x="402831" y="130581"/>
                  </a:moveTo>
                  <a:lnTo>
                    <a:pt x="395300" y="123063"/>
                  </a:lnTo>
                  <a:lnTo>
                    <a:pt x="376732" y="123063"/>
                  </a:lnTo>
                  <a:lnTo>
                    <a:pt x="369176" y="130581"/>
                  </a:lnTo>
                  <a:lnTo>
                    <a:pt x="369176" y="149186"/>
                  </a:lnTo>
                  <a:lnTo>
                    <a:pt x="376732" y="156743"/>
                  </a:lnTo>
                  <a:lnTo>
                    <a:pt x="395300" y="156743"/>
                  </a:lnTo>
                  <a:lnTo>
                    <a:pt x="402831" y="149186"/>
                  </a:lnTo>
                  <a:lnTo>
                    <a:pt x="402831" y="139903"/>
                  </a:lnTo>
                  <a:lnTo>
                    <a:pt x="402831" y="130581"/>
                  </a:lnTo>
                  <a:close/>
                </a:path>
                <a:path w="648969" h="485139">
                  <a:moveTo>
                    <a:pt x="402831" y="89560"/>
                  </a:moveTo>
                  <a:lnTo>
                    <a:pt x="395300" y="82042"/>
                  </a:lnTo>
                  <a:lnTo>
                    <a:pt x="376732" y="82042"/>
                  </a:lnTo>
                  <a:lnTo>
                    <a:pt x="369176" y="89560"/>
                  </a:lnTo>
                  <a:lnTo>
                    <a:pt x="369176" y="108178"/>
                  </a:lnTo>
                  <a:lnTo>
                    <a:pt x="376732" y="115684"/>
                  </a:lnTo>
                  <a:lnTo>
                    <a:pt x="395300" y="115684"/>
                  </a:lnTo>
                  <a:lnTo>
                    <a:pt x="402831" y="108178"/>
                  </a:lnTo>
                  <a:lnTo>
                    <a:pt x="402831" y="98869"/>
                  </a:lnTo>
                  <a:lnTo>
                    <a:pt x="402831" y="89560"/>
                  </a:lnTo>
                  <a:close/>
                </a:path>
                <a:path w="648969" h="485139">
                  <a:moveTo>
                    <a:pt x="402831" y="7531"/>
                  </a:moveTo>
                  <a:lnTo>
                    <a:pt x="395300" y="0"/>
                  </a:lnTo>
                  <a:lnTo>
                    <a:pt x="376732" y="0"/>
                  </a:lnTo>
                  <a:lnTo>
                    <a:pt x="369176" y="7531"/>
                  </a:lnTo>
                  <a:lnTo>
                    <a:pt x="369176" y="26111"/>
                  </a:lnTo>
                  <a:lnTo>
                    <a:pt x="376732" y="33667"/>
                  </a:lnTo>
                  <a:lnTo>
                    <a:pt x="395300" y="33667"/>
                  </a:lnTo>
                  <a:lnTo>
                    <a:pt x="402831" y="26111"/>
                  </a:lnTo>
                  <a:lnTo>
                    <a:pt x="402831" y="16827"/>
                  </a:lnTo>
                  <a:lnTo>
                    <a:pt x="402831" y="7531"/>
                  </a:lnTo>
                  <a:close/>
                </a:path>
                <a:path w="648969" h="485139">
                  <a:moveTo>
                    <a:pt x="443839" y="335699"/>
                  </a:moveTo>
                  <a:lnTo>
                    <a:pt x="436333" y="328155"/>
                  </a:lnTo>
                  <a:lnTo>
                    <a:pt x="417753" y="328155"/>
                  </a:lnTo>
                  <a:lnTo>
                    <a:pt x="410184" y="335699"/>
                  </a:lnTo>
                  <a:lnTo>
                    <a:pt x="410184" y="354291"/>
                  </a:lnTo>
                  <a:lnTo>
                    <a:pt x="417753" y="361835"/>
                  </a:lnTo>
                  <a:lnTo>
                    <a:pt x="436333" y="361835"/>
                  </a:lnTo>
                  <a:lnTo>
                    <a:pt x="443839" y="354291"/>
                  </a:lnTo>
                  <a:lnTo>
                    <a:pt x="443839" y="344995"/>
                  </a:lnTo>
                  <a:lnTo>
                    <a:pt x="443839" y="335699"/>
                  </a:lnTo>
                  <a:close/>
                </a:path>
                <a:path w="648969" h="485139">
                  <a:moveTo>
                    <a:pt x="443839" y="294665"/>
                  </a:moveTo>
                  <a:lnTo>
                    <a:pt x="436333" y="287147"/>
                  </a:lnTo>
                  <a:lnTo>
                    <a:pt x="417753" y="287147"/>
                  </a:lnTo>
                  <a:lnTo>
                    <a:pt x="410184" y="294665"/>
                  </a:lnTo>
                  <a:lnTo>
                    <a:pt x="410184" y="313258"/>
                  </a:lnTo>
                  <a:lnTo>
                    <a:pt x="417753" y="320776"/>
                  </a:lnTo>
                  <a:lnTo>
                    <a:pt x="436333" y="320776"/>
                  </a:lnTo>
                  <a:lnTo>
                    <a:pt x="443839" y="313258"/>
                  </a:lnTo>
                  <a:lnTo>
                    <a:pt x="443839" y="303999"/>
                  </a:lnTo>
                  <a:lnTo>
                    <a:pt x="443839" y="294665"/>
                  </a:lnTo>
                  <a:close/>
                </a:path>
                <a:path w="648969" h="485139">
                  <a:moveTo>
                    <a:pt x="443839" y="212636"/>
                  </a:moveTo>
                  <a:lnTo>
                    <a:pt x="436333" y="205117"/>
                  </a:lnTo>
                  <a:lnTo>
                    <a:pt x="417753" y="205117"/>
                  </a:lnTo>
                  <a:lnTo>
                    <a:pt x="410184" y="212636"/>
                  </a:lnTo>
                  <a:lnTo>
                    <a:pt x="410184" y="231241"/>
                  </a:lnTo>
                  <a:lnTo>
                    <a:pt x="417753" y="238772"/>
                  </a:lnTo>
                  <a:lnTo>
                    <a:pt x="436333" y="238772"/>
                  </a:lnTo>
                  <a:lnTo>
                    <a:pt x="443839" y="231241"/>
                  </a:lnTo>
                  <a:lnTo>
                    <a:pt x="443839" y="221945"/>
                  </a:lnTo>
                  <a:lnTo>
                    <a:pt x="443839" y="212636"/>
                  </a:lnTo>
                  <a:close/>
                </a:path>
                <a:path w="648969" h="485139">
                  <a:moveTo>
                    <a:pt x="443839" y="171653"/>
                  </a:moveTo>
                  <a:lnTo>
                    <a:pt x="436333" y="164096"/>
                  </a:lnTo>
                  <a:lnTo>
                    <a:pt x="417753" y="164096"/>
                  </a:lnTo>
                  <a:lnTo>
                    <a:pt x="410184" y="171653"/>
                  </a:lnTo>
                  <a:lnTo>
                    <a:pt x="410184" y="190207"/>
                  </a:lnTo>
                  <a:lnTo>
                    <a:pt x="417753" y="197739"/>
                  </a:lnTo>
                  <a:lnTo>
                    <a:pt x="436333" y="197739"/>
                  </a:lnTo>
                  <a:lnTo>
                    <a:pt x="443839" y="190207"/>
                  </a:lnTo>
                  <a:lnTo>
                    <a:pt x="443839" y="180911"/>
                  </a:lnTo>
                  <a:lnTo>
                    <a:pt x="443839" y="171653"/>
                  </a:lnTo>
                  <a:close/>
                </a:path>
                <a:path w="648969" h="485139">
                  <a:moveTo>
                    <a:pt x="443839" y="130581"/>
                  </a:moveTo>
                  <a:lnTo>
                    <a:pt x="436333" y="123063"/>
                  </a:lnTo>
                  <a:lnTo>
                    <a:pt x="417753" y="123063"/>
                  </a:lnTo>
                  <a:lnTo>
                    <a:pt x="410184" y="130581"/>
                  </a:lnTo>
                  <a:lnTo>
                    <a:pt x="410184" y="149186"/>
                  </a:lnTo>
                  <a:lnTo>
                    <a:pt x="417753" y="156743"/>
                  </a:lnTo>
                  <a:lnTo>
                    <a:pt x="436333" y="156743"/>
                  </a:lnTo>
                  <a:lnTo>
                    <a:pt x="443839" y="149186"/>
                  </a:lnTo>
                  <a:lnTo>
                    <a:pt x="443839" y="139903"/>
                  </a:lnTo>
                  <a:lnTo>
                    <a:pt x="443839" y="130581"/>
                  </a:lnTo>
                  <a:close/>
                </a:path>
                <a:path w="648969" h="485139">
                  <a:moveTo>
                    <a:pt x="443839" y="89560"/>
                  </a:moveTo>
                  <a:lnTo>
                    <a:pt x="436333" y="82042"/>
                  </a:lnTo>
                  <a:lnTo>
                    <a:pt x="417753" y="82042"/>
                  </a:lnTo>
                  <a:lnTo>
                    <a:pt x="410184" y="89560"/>
                  </a:lnTo>
                  <a:lnTo>
                    <a:pt x="410184" y="108178"/>
                  </a:lnTo>
                  <a:lnTo>
                    <a:pt x="417753" y="115684"/>
                  </a:lnTo>
                  <a:lnTo>
                    <a:pt x="436333" y="115684"/>
                  </a:lnTo>
                  <a:lnTo>
                    <a:pt x="443839" y="108178"/>
                  </a:lnTo>
                  <a:lnTo>
                    <a:pt x="443839" y="98869"/>
                  </a:lnTo>
                  <a:lnTo>
                    <a:pt x="443839" y="89560"/>
                  </a:lnTo>
                  <a:close/>
                </a:path>
                <a:path w="648969" h="485139">
                  <a:moveTo>
                    <a:pt x="443839" y="7531"/>
                  </a:moveTo>
                  <a:lnTo>
                    <a:pt x="436333" y="0"/>
                  </a:lnTo>
                  <a:lnTo>
                    <a:pt x="417753" y="0"/>
                  </a:lnTo>
                  <a:lnTo>
                    <a:pt x="410184" y="7531"/>
                  </a:lnTo>
                  <a:lnTo>
                    <a:pt x="410184" y="26111"/>
                  </a:lnTo>
                  <a:lnTo>
                    <a:pt x="417753" y="33667"/>
                  </a:lnTo>
                  <a:lnTo>
                    <a:pt x="436333" y="33667"/>
                  </a:lnTo>
                  <a:lnTo>
                    <a:pt x="443839" y="26111"/>
                  </a:lnTo>
                  <a:lnTo>
                    <a:pt x="443839" y="16827"/>
                  </a:lnTo>
                  <a:lnTo>
                    <a:pt x="443839" y="7531"/>
                  </a:lnTo>
                  <a:close/>
                </a:path>
                <a:path w="648969" h="485139">
                  <a:moveTo>
                    <a:pt x="484847" y="335699"/>
                  </a:moveTo>
                  <a:lnTo>
                    <a:pt x="477342" y="328155"/>
                  </a:lnTo>
                  <a:lnTo>
                    <a:pt x="458749" y="328155"/>
                  </a:lnTo>
                  <a:lnTo>
                    <a:pt x="451231" y="335699"/>
                  </a:lnTo>
                  <a:lnTo>
                    <a:pt x="451231" y="354291"/>
                  </a:lnTo>
                  <a:lnTo>
                    <a:pt x="458749" y="361835"/>
                  </a:lnTo>
                  <a:lnTo>
                    <a:pt x="477342" y="361835"/>
                  </a:lnTo>
                  <a:lnTo>
                    <a:pt x="484847" y="354291"/>
                  </a:lnTo>
                  <a:lnTo>
                    <a:pt x="484847" y="344995"/>
                  </a:lnTo>
                  <a:lnTo>
                    <a:pt x="484847" y="335699"/>
                  </a:lnTo>
                  <a:close/>
                </a:path>
                <a:path w="648969" h="485139">
                  <a:moveTo>
                    <a:pt x="484847" y="294665"/>
                  </a:moveTo>
                  <a:lnTo>
                    <a:pt x="477342" y="287147"/>
                  </a:lnTo>
                  <a:lnTo>
                    <a:pt x="458749" y="287147"/>
                  </a:lnTo>
                  <a:lnTo>
                    <a:pt x="451231" y="294665"/>
                  </a:lnTo>
                  <a:lnTo>
                    <a:pt x="451231" y="313258"/>
                  </a:lnTo>
                  <a:lnTo>
                    <a:pt x="458749" y="320776"/>
                  </a:lnTo>
                  <a:lnTo>
                    <a:pt x="477342" y="320776"/>
                  </a:lnTo>
                  <a:lnTo>
                    <a:pt x="484847" y="313258"/>
                  </a:lnTo>
                  <a:lnTo>
                    <a:pt x="484847" y="303999"/>
                  </a:lnTo>
                  <a:lnTo>
                    <a:pt x="484847" y="294665"/>
                  </a:lnTo>
                  <a:close/>
                </a:path>
                <a:path w="648969" h="485139">
                  <a:moveTo>
                    <a:pt x="484847" y="171653"/>
                  </a:moveTo>
                  <a:lnTo>
                    <a:pt x="477342" y="164096"/>
                  </a:lnTo>
                  <a:lnTo>
                    <a:pt x="458749" y="164096"/>
                  </a:lnTo>
                  <a:lnTo>
                    <a:pt x="451231" y="171653"/>
                  </a:lnTo>
                  <a:lnTo>
                    <a:pt x="451231" y="190207"/>
                  </a:lnTo>
                  <a:lnTo>
                    <a:pt x="458749" y="197739"/>
                  </a:lnTo>
                  <a:lnTo>
                    <a:pt x="477342" y="197739"/>
                  </a:lnTo>
                  <a:lnTo>
                    <a:pt x="484847" y="190207"/>
                  </a:lnTo>
                  <a:lnTo>
                    <a:pt x="484847" y="180911"/>
                  </a:lnTo>
                  <a:lnTo>
                    <a:pt x="484847" y="171653"/>
                  </a:lnTo>
                  <a:close/>
                </a:path>
                <a:path w="648969" h="485139">
                  <a:moveTo>
                    <a:pt x="484847" y="130581"/>
                  </a:moveTo>
                  <a:lnTo>
                    <a:pt x="477342" y="123063"/>
                  </a:lnTo>
                  <a:lnTo>
                    <a:pt x="458749" y="123063"/>
                  </a:lnTo>
                  <a:lnTo>
                    <a:pt x="451231" y="130581"/>
                  </a:lnTo>
                  <a:lnTo>
                    <a:pt x="451231" y="149186"/>
                  </a:lnTo>
                  <a:lnTo>
                    <a:pt x="458749" y="156743"/>
                  </a:lnTo>
                  <a:lnTo>
                    <a:pt x="477342" y="156743"/>
                  </a:lnTo>
                  <a:lnTo>
                    <a:pt x="484847" y="149186"/>
                  </a:lnTo>
                  <a:lnTo>
                    <a:pt x="484847" y="139903"/>
                  </a:lnTo>
                  <a:lnTo>
                    <a:pt x="484847" y="130581"/>
                  </a:lnTo>
                  <a:close/>
                </a:path>
                <a:path w="648969" h="485139">
                  <a:moveTo>
                    <a:pt x="484847" y="89560"/>
                  </a:moveTo>
                  <a:lnTo>
                    <a:pt x="477342" y="82042"/>
                  </a:lnTo>
                  <a:lnTo>
                    <a:pt x="458749" y="82042"/>
                  </a:lnTo>
                  <a:lnTo>
                    <a:pt x="451231" y="89560"/>
                  </a:lnTo>
                  <a:lnTo>
                    <a:pt x="451231" y="108178"/>
                  </a:lnTo>
                  <a:lnTo>
                    <a:pt x="458749" y="115684"/>
                  </a:lnTo>
                  <a:lnTo>
                    <a:pt x="477342" y="115684"/>
                  </a:lnTo>
                  <a:lnTo>
                    <a:pt x="484847" y="108178"/>
                  </a:lnTo>
                  <a:lnTo>
                    <a:pt x="484847" y="98869"/>
                  </a:lnTo>
                  <a:lnTo>
                    <a:pt x="484847" y="89560"/>
                  </a:lnTo>
                  <a:close/>
                </a:path>
                <a:path w="648969" h="485139">
                  <a:moveTo>
                    <a:pt x="484847" y="48564"/>
                  </a:moveTo>
                  <a:lnTo>
                    <a:pt x="477342" y="41033"/>
                  </a:lnTo>
                  <a:lnTo>
                    <a:pt x="458749" y="41033"/>
                  </a:lnTo>
                  <a:lnTo>
                    <a:pt x="451231" y="48564"/>
                  </a:lnTo>
                  <a:lnTo>
                    <a:pt x="451231" y="67144"/>
                  </a:lnTo>
                  <a:lnTo>
                    <a:pt x="458749" y="74676"/>
                  </a:lnTo>
                  <a:lnTo>
                    <a:pt x="477342" y="74676"/>
                  </a:lnTo>
                  <a:lnTo>
                    <a:pt x="484847" y="67144"/>
                  </a:lnTo>
                  <a:lnTo>
                    <a:pt x="484847" y="57835"/>
                  </a:lnTo>
                  <a:lnTo>
                    <a:pt x="484847" y="48564"/>
                  </a:lnTo>
                  <a:close/>
                </a:path>
                <a:path w="648969" h="485139">
                  <a:moveTo>
                    <a:pt x="484847" y="7531"/>
                  </a:moveTo>
                  <a:lnTo>
                    <a:pt x="477342" y="0"/>
                  </a:lnTo>
                  <a:lnTo>
                    <a:pt x="458749" y="0"/>
                  </a:lnTo>
                  <a:lnTo>
                    <a:pt x="451231" y="7531"/>
                  </a:lnTo>
                  <a:lnTo>
                    <a:pt x="451231" y="26111"/>
                  </a:lnTo>
                  <a:lnTo>
                    <a:pt x="458749" y="33667"/>
                  </a:lnTo>
                  <a:lnTo>
                    <a:pt x="477342" y="33667"/>
                  </a:lnTo>
                  <a:lnTo>
                    <a:pt x="484847" y="26111"/>
                  </a:lnTo>
                  <a:lnTo>
                    <a:pt x="484847" y="16827"/>
                  </a:lnTo>
                  <a:lnTo>
                    <a:pt x="484847" y="7531"/>
                  </a:lnTo>
                  <a:close/>
                </a:path>
                <a:path w="648969" h="485139">
                  <a:moveTo>
                    <a:pt x="525894" y="294665"/>
                  </a:moveTo>
                  <a:lnTo>
                    <a:pt x="518337" y="287147"/>
                  </a:lnTo>
                  <a:lnTo>
                    <a:pt x="499757" y="287147"/>
                  </a:lnTo>
                  <a:lnTo>
                    <a:pt x="492239" y="294665"/>
                  </a:lnTo>
                  <a:lnTo>
                    <a:pt x="492239" y="313258"/>
                  </a:lnTo>
                  <a:lnTo>
                    <a:pt x="499757" y="320776"/>
                  </a:lnTo>
                  <a:lnTo>
                    <a:pt x="518337" y="320776"/>
                  </a:lnTo>
                  <a:lnTo>
                    <a:pt x="525894" y="313258"/>
                  </a:lnTo>
                  <a:lnTo>
                    <a:pt x="525894" y="303999"/>
                  </a:lnTo>
                  <a:lnTo>
                    <a:pt x="525894" y="294665"/>
                  </a:lnTo>
                  <a:close/>
                </a:path>
                <a:path w="648969" h="485139">
                  <a:moveTo>
                    <a:pt x="525894" y="253657"/>
                  </a:moveTo>
                  <a:lnTo>
                    <a:pt x="518337" y="246126"/>
                  </a:lnTo>
                  <a:lnTo>
                    <a:pt x="499757" y="246126"/>
                  </a:lnTo>
                  <a:lnTo>
                    <a:pt x="492239" y="253657"/>
                  </a:lnTo>
                  <a:lnTo>
                    <a:pt x="492239" y="272262"/>
                  </a:lnTo>
                  <a:lnTo>
                    <a:pt x="499757" y="279781"/>
                  </a:lnTo>
                  <a:lnTo>
                    <a:pt x="518337" y="279781"/>
                  </a:lnTo>
                  <a:lnTo>
                    <a:pt x="525894" y="272262"/>
                  </a:lnTo>
                  <a:lnTo>
                    <a:pt x="525894" y="262940"/>
                  </a:lnTo>
                  <a:lnTo>
                    <a:pt x="525894" y="253657"/>
                  </a:lnTo>
                  <a:close/>
                </a:path>
                <a:path w="648969" h="485139">
                  <a:moveTo>
                    <a:pt x="525894" y="212636"/>
                  </a:moveTo>
                  <a:lnTo>
                    <a:pt x="518337" y="205117"/>
                  </a:lnTo>
                  <a:lnTo>
                    <a:pt x="499757" y="205117"/>
                  </a:lnTo>
                  <a:lnTo>
                    <a:pt x="492239" y="212636"/>
                  </a:lnTo>
                  <a:lnTo>
                    <a:pt x="492239" y="231241"/>
                  </a:lnTo>
                  <a:lnTo>
                    <a:pt x="499757" y="238772"/>
                  </a:lnTo>
                  <a:lnTo>
                    <a:pt x="518337" y="238772"/>
                  </a:lnTo>
                  <a:lnTo>
                    <a:pt x="525894" y="231241"/>
                  </a:lnTo>
                  <a:lnTo>
                    <a:pt x="525894" y="221945"/>
                  </a:lnTo>
                  <a:lnTo>
                    <a:pt x="525894" y="212636"/>
                  </a:lnTo>
                  <a:close/>
                </a:path>
                <a:path w="648969" h="485139">
                  <a:moveTo>
                    <a:pt x="525894" y="171653"/>
                  </a:moveTo>
                  <a:lnTo>
                    <a:pt x="518337" y="164096"/>
                  </a:lnTo>
                  <a:lnTo>
                    <a:pt x="499757" y="164096"/>
                  </a:lnTo>
                  <a:lnTo>
                    <a:pt x="492239" y="171653"/>
                  </a:lnTo>
                  <a:lnTo>
                    <a:pt x="492239" y="190207"/>
                  </a:lnTo>
                  <a:lnTo>
                    <a:pt x="499757" y="197739"/>
                  </a:lnTo>
                  <a:lnTo>
                    <a:pt x="518337" y="197739"/>
                  </a:lnTo>
                  <a:lnTo>
                    <a:pt x="525894" y="190207"/>
                  </a:lnTo>
                  <a:lnTo>
                    <a:pt x="525894" y="180911"/>
                  </a:lnTo>
                  <a:lnTo>
                    <a:pt x="525894" y="171653"/>
                  </a:lnTo>
                  <a:close/>
                </a:path>
                <a:path w="648969" h="485139">
                  <a:moveTo>
                    <a:pt x="525894" y="130581"/>
                  </a:moveTo>
                  <a:lnTo>
                    <a:pt x="518337" y="123063"/>
                  </a:lnTo>
                  <a:lnTo>
                    <a:pt x="499757" y="123063"/>
                  </a:lnTo>
                  <a:lnTo>
                    <a:pt x="492239" y="130581"/>
                  </a:lnTo>
                  <a:lnTo>
                    <a:pt x="492239" y="149186"/>
                  </a:lnTo>
                  <a:lnTo>
                    <a:pt x="499757" y="156743"/>
                  </a:lnTo>
                  <a:lnTo>
                    <a:pt x="518337" y="156743"/>
                  </a:lnTo>
                  <a:lnTo>
                    <a:pt x="525894" y="149186"/>
                  </a:lnTo>
                  <a:lnTo>
                    <a:pt x="525894" y="139903"/>
                  </a:lnTo>
                  <a:lnTo>
                    <a:pt x="525894" y="130581"/>
                  </a:lnTo>
                  <a:close/>
                </a:path>
                <a:path w="648969" h="485139">
                  <a:moveTo>
                    <a:pt x="566928" y="130581"/>
                  </a:moveTo>
                  <a:lnTo>
                    <a:pt x="559358" y="123063"/>
                  </a:lnTo>
                  <a:lnTo>
                    <a:pt x="540816" y="123063"/>
                  </a:lnTo>
                  <a:lnTo>
                    <a:pt x="533285" y="130581"/>
                  </a:lnTo>
                  <a:lnTo>
                    <a:pt x="533285" y="149186"/>
                  </a:lnTo>
                  <a:lnTo>
                    <a:pt x="540816" y="156743"/>
                  </a:lnTo>
                  <a:lnTo>
                    <a:pt x="559358" y="156743"/>
                  </a:lnTo>
                  <a:lnTo>
                    <a:pt x="566928" y="149186"/>
                  </a:lnTo>
                  <a:lnTo>
                    <a:pt x="566928" y="139903"/>
                  </a:lnTo>
                  <a:lnTo>
                    <a:pt x="566928" y="130581"/>
                  </a:lnTo>
                  <a:close/>
                </a:path>
                <a:path w="648969" h="485139">
                  <a:moveTo>
                    <a:pt x="607936" y="130581"/>
                  </a:moveTo>
                  <a:lnTo>
                    <a:pt x="600405" y="123063"/>
                  </a:lnTo>
                  <a:lnTo>
                    <a:pt x="581825" y="123063"/>
                  </a:lnTo>
                  <a:lnTo>
                    <a:pt x="574294" y="130581"/>
                  </a:lnTo>
                  <a:lnTo>
                    <a:pt x="574294" y="149186"/>
                  </a:lnTo>
                  <a:lnTo>
                    <a:pt x="581825" y="156743"/>
                  </a:lnTo>
                  <a:lnTo>
                    <a:pt x="600405" y="156743"/>
                  </a:lnTo>
                  <a:lnTo>
                    <a:pt x="607936" y="149186"/>
                  </a:lnTo>
                  <a:lnTo>
                    <a:pt x="607936" y="139903"/>
                  </a:lnTo>
                  <a:lnTo>
                    <a:pt x="607936" y="130581"/>
                  </a:lnTo>
                  <a:close/>
                </a:path>
                <a:path w="648969" h="485139">
                  <a:moveTo>
                    <a:pt x="648931" y="130581"/>
                  </a:moveTo>
                  <a:lnTo>
                    <a:pt x="641451" y="123063"/>
                  </a:lnTo>
                  <a:lnTo>
                    <a:pt x="622820" y="123063"/>
                  </a:lnTo>
                  <a:lnTo>
                    <a:pt x="615289" y="130581"/>
                  </a:lnTo>
                  <a:lnTo>
                    <a:pt x="615289" y="149186"/>
                  </a:lnTo>
                  <a:lnTo>
                    <a:pt x="622820" y="156743"/>
                  </a:lnTo>
                  <a:lnTo>
                    <a:pt x="641451" y="156743"/>
                  </a:lnTo>
                  <a:lnTo>
                    <a:pt x="648931" y="149186"/>
                  </a:lnTo>
                  <a:lnTo>
                    <a:pt x="648931" y="139903"/>
                  </a:lnTo>
                  <a:lnTo>
                    <a:pt x="648931" y="130581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66014" y="4919319"/>
              <a:ext cx="772160" cy="485140"/>
            </a:xfrm>
            <a:custGeom>
              <a:avLst/>
              <a:gdLst/>
              <a:ahLst/>
              <a:cxnLst/>
              <a:rect l="l" t="t" r="r" b="b"/>
              <a:pathLst>
                <a:path w="772160" h="485139">
                  <a:moveTo>
                    <a:pt x="33655" y="458736"/>
                  </a:moveTo>
                  <a:lnTo>
                    <a:pt x="26098" y="451192"/>
                  </a:lnTo>
                  <a:lnTo>
                    <a:pt x="7518" y="451192"/>
                  </a:lnTo>
                  <a:lnTo>
                    <a:pt x="0" y="458736"/>
                  </a:lnTo>
                  <a:lnTo>
                    <a:pt x="0" y="477316"/>
                  </a:lnTo>
                  <a:lnTo>
                    <a:pt x="7518" y="484860"/>
                  </a:lnTo>
                  <a:lnTo>
                    <a:pt x="26098" y="484860"/>
                  </a:lnTo>
                  <a:lnTo>
                    <a:pt x="33655" y="477316"/>
                  </a:lnTo>
                  <a:lnTo>
                    <a:pt x="33655" y="468020"/>
                  </a:lnTo>
                  <a:lnTo>
                    <a:pt x="33655" y="458736"/>
                  </a:lnTo>
                  <a:close/>
                </a:path>
                <a:path w="772160" h="485139">
                  <a:moveTo>
                    <a:pt x="33655" y="417715"/>
                  </a:moveTo>
                  <a:lnTo>
                    <a:pt x="26098" y="410184"/>
                  </a:lnTo>
                  <a:lnTo>
                    <a:pt x="7518" y="410184"/>
                  </a:lnTo>
                  <a:lnTo>
                    <a:pt x="0" y="417715"/>
                  </a:lnTo>
                  <a:lnTo>
                    <a:pt x="0" y="436308"/>
                  </a:lnTo>
                  <a:lnTo>
                    <a:pt x="7518" y="443826"/>
                  </a:lnTo>
                  <a:lnTo>
                    <a:pt x="26098" y="443826"/>
                  </a:lnTo>
                  <a:lnTo>
                    <a:pt x="33655" y="436308"/>
                  </a:lnTo>
                  <a:lnTo>
                    <a:pt x="33655" y="426986"/>
                  </a:lnTo>
                  <a:lnTo>
                    <a:pt x="33655" y="417715"/>
                  </a:lnTo>
                  <a:close/>
                </a:path>
                <a:path w="772160" h="485139">
                  <a:moveTo>
                    <a:pt x="74688" y="458736"/>
                  </a:moveTo>
                  <a:lnTo>
                    <a:pt x="67132" y="451192"/>
                  </a:lnTo>
                  <a:lnTo>
                    <a:pt x="48552" y="451192"/>
                  </a:lnTo>
                  <a:lnTo>
                    <a:pt x="41021" y="458736"/>
                  </a:lnTo>
                  <a:lnTo>
                    <a:pt x="41021" y="477316"/>
                  </a:lnTo>
                  <a:lnTo>
                    <a:pt x="48552" y="484860"/>
                  </a:lnTo>
                  <a:lnTo>
                    <a:pt x="67132" y="484860"/>
                  </a:lnTo>
                  <a:lnTo>
                    <a:pt x="74688" y="477316"/>
                  </a:lnTo>
                  <a:lnTo>
                    <a:pt x="74688" y="468020"/>
                  </a:lnTo>
                  <a:lnTo>
                    <a:pt x="74688" y="458736"/>
                  </a:lnTo>
                  <a:close/>
                </a:path>
                <a:path w="772160" h="485139">
                  <a:moveTo>
                    <a:pt x="74688" y="417715"/>
                  </a:moveTo>
                  <a:lnTo>
                    <a:pt x="67132" y="410184"/>
                  </a:lnTo>
                  <a:lnTo>
                    <a:pt x="48552" y="410184"/>
                  </a:lnTo>
                  <a:lnTo>
                    <a:pt x="41021" y="417715"/>
                  </a:lnTo>
                  <a:lnTo>
                    <a:pt x="41021" y="436308"/>
                  </a:lnTo>
                  <a:lnTo>
                    <a:pt x="48552" y="443826"/>
                  </a:lnTo>
                  <a:lnTo>
                    <a:pt x="67132" y="443826"/>
                  </a:lnTo>
                  <a:lnTo>
                    <a:pt x="74688" y="436308"/>
                  </a:lnTo>
                  <a:lnTo>
                    <a:pt x="74688" y="426986"/>
                  </a:lnTo>
                  <a:lnTo>
                    <a:pt x="74688" y="417715"/>
                  </a:lnTo>
                  <a:close/>
                </a:path>
                <a:path w="772160" h="485139">
                  <a:moveTo>
                    <a:pt x="115697" y="458736"/>
                  </a:moveTo>
                  <a:lnTo>
                    <a:pt x="108191" y="451192"/>
                  </a:lnTo>
                  <a:lnTo>
                    <a:pt x="89560" y="451192"/>
                  </a:lnTo>
                  <a:lnTo>
                    <a:pt x="82042" y="458736"/>
                  </a:lnTo>
                  <a:lnTo>
                    <a:pt x="82042" y="477316"/>
                  </a:lnTo>
                  <a:lnTo>
                    <a:pt x="89560" y="484860"/>
                  </a:lnTo>
                  <a:lnTo>
                    <a:pt x="108191" y="484860"/>
                  </a:lnTo>
                  <a:lnTo>
                    <a:pt x="115697" y="477316"/>
                  </a:lnTo>
                  <a:lnTo>
                    <a:pt x="115697" y="468020"/>
                  </a:lnTo>
                  <a:lnTo>
                    <a:pt x="115697" y="458736"/>
                  </a:lnTo>
                  <a:close/>
                </a:path>
                <a:path w="772160" h="485139">
                  <a:moveTo>
                    <a:pt x="156743" y="458736"/>
                  </a:moveTo>
                  <a:lnTo>
                    <a:pt x="149186" y="451192"/>
                  </a:lnTo>
                  <a:lnTo>
                    <a:pt x="130606" y="451192"/>
                  </a:lnTo>
                  <a:lnTo>
                    <a:pt x="123088" y="458736"/>
                  </a:lnTo>
                  <a:lnTo>
                    <a:pt x="123088" y="477316"/>
                  </a:lnTo>
                  <a:lnTo>
                    <a:pt x="130606" y="484860"/>
                  </a:lnTo>
                  <a:lnTo>
                    <a:pt x="149186" y="484860"/>
                  </a:lnTo>
                  <a:lnTo>
                    <a:pt x="156743" y="477316"/>
                  </a:lnTo>
                  <a:lnTo>
                    <a:pt x="156743" y="468020"/>
                  </a:lnTo>
                  <a:lnTo>
                    <a:pt x="156743" y="458736"/>
                  </a:lnTo>
                  <a:close/>
                </a:path>
                <a:path w="772160" h="485139">
                  <a:moveTo>
                    <a:pt x="197726" y="458736"/>
                  </a:moveTo>
                  <a:lnTo>
                    <a:pt x="190195" y="451192"/>
                  </a:lnTo>
                  <a:lnTo>
                    <a:pt x="171615" y="451192"/>
                  </a:lnTo>
                  <a:lnTo>
                    <a:pt x="164122" y="458736"/>
                  </a:lnTo>
                  <a:lnTo>
                    <a:pt x="164122" y="477316"/>
                  </a:lnTo>
                  <a:lnTo>
                    <a:pt x="171615" y="484860"/>
                  </a:lnTo>
                  <a:lnTo>
                    <a:pt x="190195" y="484860"/>
                  </a:lnTo>
                  <a:lnTo>
                    <a:pt x="197726" y="477316"/>
                  </a:lnTo>
                  <a:lnTo>
                    <a:pt x="197726" y="468020"/>
                  </a:lnTo>
                  <a:lnTo>
                    <a:pt x="197726" y="458736"/>
                  </a:lnTo>
                  <a:close/>
                </a:path>
                <a:path w="772160" h="485139">
                  <a:moveTo>
                    <a:pt x="238734" y="458736"/>
                  </a:moveTo>
                  <a:lnTo>
                    <a:pt x="231203" y="451192"/>
                  </a:lnTo>
                  <a:lnTo>
                    <a:pt x="212674" y="451192"/>
                  </a:lnTo>
                  <a:lnTo>
                    <a:pt x="205130" y="458736"/>
                  </a:lnTo>
                  <a:lnTo>
                    <a:pt x="205130" y="477316"/>
                  </a:lnTo>
                  <a:lnTo>
                    <a:pt x="212674" y="484860"/>
                  </a:lnTo>
                  <a:lnTo>
                    <a:pt x="231203" y="484860"/>
                  </a:lnTo>
                  <a:lnTo>
                    <a:pt x="238734" y="477316"/>
                  </a:lnTo>
                  <a:lnTo>
                    <a:pt x="238734" y="468020"/>
                  </a:lnTo>
                  <a:lnTo>
                    <a:pt x="238734" y="458736"/>
                  </a:lnTo>
                  <a:close/>
                </a:path>
                <a:path w="772160" h="485139">
                  <a:moveTo>
                    <a:pt x="273913" y="215874"/>
                  </a:moveTo>
                  <a:lnTo>
                    <a:pt x="268998" y="210972"/>
                  </a:lnTo>
                  <a:lnTo>
                    <a:pt x="256933" y="210972"/>
                  </a:lnTo>
                  <a:lnTo>
                    <a:pt x="252018" y="215874"/>
                  </a:lnTo>
                  <a:lnTo>
                    <a:pt x="252018" y="227965"/>
                  </a:lnTo>
                  <a:lnTo>
                    <a:pt x="256933" y="232867"/>
                  </a:lnTo>
                  <a:lnTo>
                    <a:pt x="268998" y="232867"/>
                  </a:lnTo>
                  <a:lnTo>
                    <a:pt x="273913" y="227965"/>
                  </a:lnTo>
                  <a:lnTo>
                    <a:pt x="273913" y="221907"/>
                  </a:lnTo>
                  <a:lnTo>
                    <a:pt x="273913" y="215874"/>
                  </a:lnTo>
                  <a:close/>
                </a:path>
                <a:path w="772160" h="485139">
                  <a:moveTo>
                    <a:pt x="279781" y="458736"/>
                  </a:moveTo>
                  <a:lnTo>
                    <a:pt x="272249" y="451192"/>
                  </a:lnTo>
                  <a:lnTo>
                    <a:pt x="253682" y="451192"/>
                  </a:lnTo>
                  <a:lnTo>
                    <a:pt x="246113" y="458736"/>
                  </a:lnTo>
                  <a:lnTo>
                    <a:pt x="246113" y="477316"/>
                  </a:lnTo>
                  <a:lnTo>
                    <a:pt x="253682" y="484860"/>
                  </a:lnTo>
                  <a:lnTo>
                    <a:pt x="272249" y="484860"/>
                  </a:lnTo>
                  <a:lnTo>
                    <a:pt x="279781" y="477316"/>
                  </a:lnTo>
                  <a:lnTo>
                    <a:pt x="279781" y="468020"/>
                  </a:lnTo>
                  <a:lnTo>
                    <a:pt x="279781" y="458736"/>
                  </a:lnTo>
                  <a:close/>
                </a:path>
                <a:path w="772160" h="485139">
                  <a:moveTo>
                    <a:pt x="279781" y="376694"/>
                  </a:moveTo>
                  <a:lnTo>
                    <a:pt x="272249" y="369138"/>
                  </a:lnTo>
                  <a:lnTo>
                    <a:pt x="253682" y="369138"/>
                  </a:lnTo>
                  <a:lnTo>
                    <a:pt x="246113" y="376694"/>
                  </a:lnTo>
                  <a:lnTo>
                    <a:pt x="246113" y="395262"/>
                  </a:lnTo>
                  <a:lnTo>
                    <a:pt x="253682" y="402793"/>
                  </a:lnTo>
                  <a:lnTo>
                    <a:pt x="272249" y="402793"/>
                  </a:lnTo>
                  <a:lnTo>
                    <a:pt x="279781" y="395262"/>
                  </a:lnTo>
                  <a:lnTo>
                    <a:pt x="279781" y="385953"/>
                  </a:lnTo>
                  <a:lnTo>
                    <a:pt x="279781" y="376694"/>
                  </a:lnTo>
                  <a:close/>
                </a:path>
                <a:path w="772160" h="485139">
                  <a:moveTo>
                    <a:pt x="279781" y="335673"/>
                  </a:moveTo>
                  <a:lnTo>
                    <a:pt x="272249" y="328129"/>
                  </a:lnTo>
                  <a:lnTo>
                    <a:pt x="253682" y="328129"/>
                  </a:lnTo>
                  <a:lnTo>
                    <a:pt x="246113" y="335673"/>
                  </a:lnTo>
                  <a:lnTo>
                    <a:pt x="246113" y="354253"/>
                  </a:lnTo>
                  <a:lnTo>
                    <a:pt x="253682" y="361784"/>
                  </a:lnTo>
                  <a:lnTo>
                    <a:pt x="272249" y="361784"/>
                  </a:lnTo>
                  <a:lnTo>
                    <a:pt x="279781" y="354253"/>
                  </a:lnTo>
                  <a:lnTo>
                    <a:pt x="279781" y="344970"/>
                  </a:lnTo>
                  <a:lnTo>
                    <a:pt x="279781" y="335673"/>
                  </a:lnTo>
                  <a:close/>
                </a:path>
                <a:path w="772160" h="485139">
                  <a:moveTo>
                    <a:pt x="279781" y="294665"/>
                  </a:moveTo>
                  <a:lnTo>
                    <a:pt x="272249" y="287121"/>
                  </a:lnTo>
                  <a:lnTo>
                    <a:pt x="253682" y="287121"/>
                  </a:lnTo>
                  <a:lnTo>
                    <a:pt x="246113" y="294665"/>
                  </a:lnTo>
                  <a:lnTo>
                    <a:pt x="246113" y="313258"/>
                  </a:lnTo>
                  <a:lnTo>
                    <a:pt x="253682" y="320802"/>
                  </a:lnTo>
                  <a:lnTo>
                    <a:pt x="272249" y="320802"/>
                  </a:lnTo>
                  <a:lnTo>
                    <a:pt x="279781" y="313258"/>
                  </a:lnTo>
                  <a:lnTo>
                    <a:pt x="279781" y="303961"/>
                  </a:lnTo>
                  <a:lnTo>
                    <a:pt x="279781" y="294665"/>
                  </a:lnTo>
                  <a:close/>
                </a:path>
                <a:path w="772160" h="485139">
                  <a:moveTo>
                    <a:pt x="279781" y="253631"/>
                  </a:moveTo>
                  <a:lnTo>
                    <a:pt x="272249" y="246113"/>
                  </a:lnTo>
                  <a:lnTo>
                    <a:pt x="253682" y="246113"/>
                  </a:lnTo>
                  <a:lnTo>
                    <a:pt x="246113" y="253631"/>
                  </a:lnTo>
                  <a:lnTo>
                    <a:pt x="246113" y="272224"/>
                  </a:lnTo>
                  <a:lnTo>
                    <a:pt x="253682" y="279742"/>
                  </a:lnTo>
                  <a:lnTo>
                    <a:pt x="272249" y="279742"/>
                  </a:lnTo>
                  <a:lnTo>
                    <a:pt x="279781" y="272224"/>
                  </a:lnTo>
                  <a:lnTo>
                    <a:pt x="279781" y="262966"/>
                  </a:lnTo>
                  <a:lnTo>
                    <a:pt x="279781" y="253631"/>
                  </a:lnTo>
                  <a:close/>
                </a:path>
                <a:path w="772160" h="485139">
                  <a:moveTo>
                    <a:pt x="279781" y="171602"/>
                  </a:moveTo>
                  <a:lnTo>
                    <a:pt x="272249" y="164084"/>
                  </a:lnTo>
                  <a:lnTo>
                    <a:pt x="253682" y="164084"/>
                  </a:lnTo>
                  <a:lnTo>
                    <a:pt x="246113" y="171602"/>
                  </a:lnTo>
                  <a:lnTo>
                    <a:pt x="246113" y="190207"/>
                  </a:lnTo>
                  <a:lnTo>
                    <a:pt x="253682" y="197739"/>
                  </a:lnTo>
                  <a:lnTo>
                    <a:pt x="272249" y="197739"/>
                  </a:lnTo>
                  <a:lnTo>
                    <a:pt x="279781" y="190207"/>
                  </a:lnTo>
                  <a:lnTo>
                    <a:pt x="279781" y="180911"/>
                  </a:lnTo>
                  <a:lnTo>
                    <a:pt x="279781" y="171602"/>
                  </a:lnTo>
                  <a:close/>
                </a:path>
                <a:path w="772160" h="485139">
                  <a:moveTo>
                    <a:pt x="279781" y="130619"/>
                  </a:moveTo>
                  <a:lnTo>
                    <a:pt x="272249" y="123063"/>
                  </a:lnTo>
                  <a:lnTo>
                    <a:pt x="253682" y="123063"/>
                  </a:lnTo>
                  <a:lnTo>
                    <a:pt x="246113" y="130619"/>
                  </a:lnTo>
                  <a:lnTo>
                    <a:pt x="246113" y="149174"/>
                  </a:lnTo>
                  <a:lnTo>
                    <a:pt x="253682" y="156705"/>
                  </a:lnTo>
                  <a:lnTo>
                    <a:pt x="272249" y="156705"/>
                  </a:lnTo>
                  <a:lnTo>
                    <a:pt x="279781" y="149174"/>
                  </a:lnTo>
                  <a:lnTo>
                    <a:pt x="279781" y="139877"/>
                  </a:lnTo>
                  <a:lnTo>
                    <a:pt x="279781" y="130619"/>
                  </a:lnTo>
                  <a:close/>
                </a:path>
                <a:path w="772160" h="485139">
                  <a:moveTo>
                    <a:pt x="279781" y="89547"/>
                  </a:moveTo>
                  <a:lnTo>
                    <a:pt x="272249" y="82029"/>
                  </a:lnTo>
                  <a:lnTo>
                    <a:pt x="253682" y="82029"/>
                  </a:lnTo>
                  <a:lnTo>
                    <a:pt x="246113" y="89547"/>
                  </a:lnTo>
                  <a:lnTo>
                    <a:pt x="246113" y="108153"/>
                  </a:lnTo>
                  <a:lnTo>
                    <a:pt x="253682" y="115709"/>
                  </a:lnTo>
                  <a:lnTo>
                    <a:pt x="272249" y="115709"/>
                  </a:lnTo>
                  <a:lnTo>
                    <a:pt x="279781" y="108153"/>
                  </a:lnTo>
                  <a:lnTo>
                    <a:pt x="279781" y="98869"/>
                  </a:lnTo>
                  <a:lnTo>
                    <a:pt x="279781" y="89547"/>
                  </a:lnTo>
                  <a:close/>
                </a:path>
                <a:path w="772160" h="485139">
                  <a:moveTo>
                    <a:pt x="279781" y="48526"/>
                  </a:moveTo>
                  <a:lnTo>
                    <a:pt x="272249" y="41008"/>
                  </a:lnTo>
                  <a:lnTo>
                    <a:pt x="253682" y="41008"/>
                  </a:lnTo>
                  <a:lnTo>
                    <a:pt x="246113" y="48526"/>
                  </a:lnTo>
                  <a:lnTo>
                    <a:pt x="246113" y="67144"/>
                  </a:lnTo>
                  <a:lnTo>
                    <a:pt x="253682" y="74650"/>
                  </a:lnTo>
                  <a:lnTo>
                    <a:pt x="272249" y="74650"/>
                  </a:lnTo>
                  <a:lnTo>
                    <a:pt x="279781" y="67144"/>
                  </a:lnTo>
                  <a:lnTo>
                    <a:pt x="279781" y="57835"/>
                  </a:lnTo>
                  <a:lnTo>
                    <a:pt x="279781" y="48526"/>
                  </a:lnTo>
                  <a:close/>
                </a:path>
                <a:path w="772160" h="485139">
                  <a:moveTo>
                    <a:pt x="279781" y="7531"/>
                  </a:moveTo>
                  <a:lnTo>
                    <a:pt x="272249" y="0"/>
                  </a:lnTo>
                  <a:lnTo>
                    <a:pt x="253682" y="0"/>
                  </a:lnTo>
                  <a:lnTo>
                    <a:pt x="246113" y="7531"/>
                  </a:lnTo>
                  <a:lnTo>
                    <a:pt x="246113" y="26111"/>
                  </a:lnTo>
                  <a:lnTo>
                    <a:pt x="253682" y="33642"/>
                  </a:lnTo>
                  <a:lnTo>
                    <a:pt x="272249" y="33642"/>
                  </a:lnTo>
                  <a:lnTo>
                    <a:pt x="279781" y="26111"/>
                  </a:lnTo>
                  <a:lnTo>
                    <a:pt x="279781" y="16802"/>
                  </a:lnTo>
                  <a:lnTo>
                    <a:pt x="279781" y="7531"/>
                  </a:lnTo>
                  <a:close/>
                </a:path>
                <a:path w="772160" h="485139">
                  <a:moveTo>
                    <a:pt x="320789" y="458736"/>
                  </a:moveTo>
                  <a:lnTo>
                    <a:pt x="313258" y="451192"/>
                  </a:lnTo>
                  <a:lnTo>
                    <a:pt x="294678" y="451192"/>
                  </a:lnTo>
                  <a:lnTo>
                    <a:pt x="287134" y="458736"/>
                  </a:lnTo>
                  <a:lnTo>
                    <a:pt x="287134" y="477316"/>
                  </a:lnTo>
                  <a:lnTo>
                    <a:pt x="294678" y="484860"/>
                  </a:lnTo>
                  <a:lnTo>
                    <a:pt x="313258" y="484860"/>
                  </a:lnTo>
                  <a:lnTo>
                    <a:pt x="320789" y="477316"/>
                  </a:lnTo>
                  <a:lnTo>
                    <a:pt x="320789" y="468020"/>
                  </a:lnTo>
                  <a:lnTo>
                    <a:pt x="320789" y="458736"/>
                  </a:lnTo>
                  <a:close/>
                </a:path>
                <a:path w="772160" h="485139">
                  <a:moveTo>
                    <a:pt x="320789" y="335673"/>
                  </a:moveTo>
                  <a:lnTo>
                    <a:pt x="313258" y="328129"/>
                  </a:lnTo>
                  <a:lnTo>
                    <a:pt x="294678" y="328129"/>
                  </a:lnTo>
                  <a:lnTo>
                    <a:pt x="287134" y="335673"/>
                  </a:lnTo>
                  <a:lnTo>
                    <a:pt x="287134" y="354253"/>
                  </a:lnTo>
                  <a:lnTo>
                    <a:pt x="294678" y="361784"/>
                  </a:lnTo>
                  <a:lnTo>
                    <a:pt x="313258" y="361784"/>
                  </a:lnTo>
                  <a:lnTo>
                    <a:pt x="320789" y="354253"/>
                  </a:lnTo>
                  <a:lnTo>
                    <a:pt x="320789" y="344970"/>
                  </a:lnTo>
                  <a:lnTo>
                    <a:pt x="320789" y="335673"/>
                  </a:lnTo>
                  <a:close/>
                </a:path>
                <a:path w="772160" h="485139">
                  <a:moveTo>
                    <a:pt x="320789" y="294665"/>
                  </a:moveTo>
                  <a:lnTo>
                    <a:pt x="313258" y="287121"/>
                  </a:lnTo>
                  <a:lnTo>
                    <a:pt x="294678" y="287121"/>
                  </a:lnTo>
                  <a:lnTo>
                    <a:pt x="287134" y="294665"/>
                  </a:lnTo>
                  <a:lnTo>
                    <a:pt x="287134" y="313258"/>
                  </a:lnTo>
                  <a:lnTo>
                    <a:pt x="294678" y="320802"/>
                  </a:lnTo>
                  <a:lnTo>
                    <a:pt x="313258" y="320802"/>
                  </a:lnTo>
                  <a:lnTo>
                    <a:pt x="320789" y="313258"/>
                  </a:lnTo>
                  <a:lnTo>
                    <a:pt x="320789" y="303961"/>
                  </a:lnTo>
                  <a:lnTo>
                    <a:pt x="320789" y="294665"/>
                  </a:lnTo>
                  <a:close/>
                </a:path>
                <a:path w="772160" h="485139">
                  <a:moveTo>
                    <a:pt x="320789" y="253631"/>
                  </a:moveTo>
                  <a:lnTo>
                    <a:pt x="313258" y="246113"/>
                  </a:lnTo>
                  <a:lnTo>
                    <a:pt x="294678" y="246113"/>
                  </a:lnTo>
                  <a:lnTo>
                    <a:pt x="287134" y="253631"/>
                  </a:lnTo>
                  <a:lnTo>
                    <a:pt x="287134" y="272224"/>
                  </a:lnTo>
                  <a:lnTo>
                    <a:pt x="294678" y="279742"/>
                  </a:lnTo>
                  <a:lnTo>
                    <a:pt x="313258" y="279742"/>
                  </a:lnTo>
                  <a:lnTo>
                    <a:pt x="320789" y="272224"/>
                  </a:lnTo>
                  <a:lnTo>
                    <a:pt x="320789" y="262966"/>
                  </a:lnTo>
                  <a:lnTo>
                    <a:pt x="320789" y="253631"/>
                  </a:lnTo>
                  <a:close/>
                </a:path>
                <a:path w="772160" h="485139">
                  <a:moveTo>
                    <a:pt x="320789" y="212623"/>
                  </a:moveTo>
                  <a:lnTo>
                    <a:pt x="313258" y="205092"/>
                  </a:lnTo>
                  <a:lnTo>
                    <a:pt x="294678" y="205092"/>
                  </a:lnTo>
                  <a:lnTo>
                    <a:pt x="287134" y="212623"/>
                  </a:lnTo>
                  <a:lnTo>
                    <a:pt x="287134" y="231228"/>
                  </a:lnTo>
                  <a:lnTo>
                    <a:pt x="294678" y="238747"/>
                  </a:lnTo>
                  <a:lnTo>
                    <a:pt x="313258" y="238747"/>
                  </a:lnTo>
                  <a:lnTo>
                    <a:pt x="320789" y="231228"/>
                  </a:lnTo>
                  <a:lnTo>
                    <a:pt x="320789" y="221907"/>
                  </a:lnTo>
                  <a:lnTo>
                    <a:pt x="320789" y="212623"/>
                  </a:lnTo>
                  <a:close/>
                </a:path>
                <a:path w="772160" h="485139">
                  <a:moveTo>
                    <a:pt x="320789" y="171602"/>
                  </a:moveTo>
                  <a:lnTo>
                    <a:pt x="313258" y="164084"/>
                  </a:lnTo>
                  <a:lnTo>
                    <a:pt x="294678" y="164084"/>
                  </a:lnTo>
                  <a:lnTo>
                    <a:pt x="287134" y="171602"/>
                  </a:lnTo>
                  <a:lnTo>
                    <a:pt x="287134" y="190207"/>
                  </a:lnTo>
                  <a:lnTo>
                    <a:pt x="294678" y="197739"/>
                  </a:lnTo>
                  <a:lnTo>
                    <a:pt x="313258" y="197739"/>
                  </a:lnTo>
                  <a:lnTo>
                    <a:pt x="320789" y="190207"/>
                  </a:lnTo>
                  <a:lnTo>
                    <a:pt x="320789" y="180911"/>
                  </a:lnTo>
                  <a:lnTo>
                    <a:pt x="320789" y="171602"/>
                  </a:lnTo>
                  <a:close/>
                </a:path>
                <a:path w="772160" h="485139">
                  <a:moveTo>
                    <a:pt x="320789" y="130619"/>
                  </a:moveTo>
                  <a:lnTo>
                    <a:pt x="313258" y="123063"/>
                  </a:lnTo>
                  <a:lnTo>
                    <a:pt x="294678" y="123063"/>
                  </a:lnTo>
                  <a:lnTo>
                    <a:pt x="287134" y="130619"/>
                  </a:lnTo>
                  <a:lnTo>
                    <a:pt x="287134" y="149174"/>
                  </a:lnTo>
                  <a:lnTo>
                    <a:pt x="294678" y="156705"/>
                  </a:lnTo>
                  <a:lnTo>
                    <a:pt x="313258" y="156705"/>
                  </a:lnTo>
                  <a:lnTo>
                    <a:pt x="320789" y="149174"/>
                  </a:lnTo>
                  <a:lnTo>
                    <a:pt x="320789" y="139877"/>
                  </a:lnTo>
                  <a:lnTo>
                    <a:pt x="320789" y="130619"/>
                  </a:lnTo>
                  <a:close/>
                </a:path>
                <a:path w="772160" h="485139">
                  <a:moveTo>
                    <a:pt x="320789" y="89547"/>
                  </a:moveTo>
                  <a:lnTo>
                    <a:pt x="313258" y="82029"/>
                  </a:lnTo>
                  <a:lnTo>
                    <a:pt x="294678" y="82029"/>
                  </a:lnTo>
                  <a:lnTo>
                    <a:pt x="287134" y="89547"/>
                  </a:lnTo>
                  <a:lnTo>
                    <a:pt x="287134" y="108153"/>
                  </a:lnTo>
                  <a:lnTo>
                    <a:pt x="294678" y="115709"/>
                  </a:lnTo>
                  <a:lnTo>
                    <a:pt x="313258" y="115709"/>
                  </a:lnTo>
                  <a:lnTo>
                    <a:pt x="320789" y="108153"/>
                  </a:lnTo>
                  <a:lnTo>
                    <a:pt x="320789" y="98869"/>
                  </a:lnTo>
                  <a:lnTo>
                    <a:pt x="320789" y="89547"/>
                  </a:lnTo>
                  <a:close/>
                </a:path>
                <a:path w="772160" h="485139">
                  <a:moveTo>
                    <a:pt x="320789" y="48526"/>
                  </a:moveTo>
                  <a:lnTo>
                    <a:pt x="313258" y="41008"/>
                  </a:lnTo>
                  <a:lnTo>
                    <a:pt x="294678" y="41008"/>
                  </a:lnTo>
                  <a:lnTo>
                    <a:pt x="287134" y="48526"/>
                  </a:lnTo>
                  <a:lnTo>
                    <a:pt x="287134" y="67144"/>
                  </a:lnTo>
                  <a:lnTo>
                    <a:pt x="294678" y="74650"/>
                  </a:lnTo>
                  <a:lnTo>
                    <a:pt x="313258" y="74650"/>
                  </a:lnTo>
                  <a:lnTo>
                    <a:pt x="320789" y="67144"/>
                  </a:lnTo>
                  <a:lnTo>
                    <a:pt x="320789" y="57835"/>
                  </a:lnTo>
                  <a:lnTo>
                    <a:pt x="320789" y="48526"/>
                  </a:lnTo>
                  <a:close/>
                </a:path>
                <a:path w="772160" h="485139">
                  <a:moveTo>
                    <a:pt x="320789" y="7531"/>
                  </a:moveTo>
                  <a:lnTo>
                    <a:pt x="313258" y="0"/>
                  </a:lnTo>
                  <a:lnTo>
                    <a:pt x="294678" y="0"/>
                  </a:lnTo>
                  <a:lnTo>
                    <a:pt x="287134" y="7531"/>
                  </a:lnTo>
                  <a:lnTo>
                    <a:pt x="287134" y="26111"/>
                  </a:lnTo>
                  <a:lnTo>
                    <a:pt x="294678" y="33642"/>
                  </a:lnTo>
                  <a:lnTo>
                    <a:pt x="313258" y="33642"/>
                  </a:lnTo>
                  <a:lnTo>
                    <a:pt x="320789" y="26111"/>
                  </a:lnTo>
                  <a:lnTo>
                    <a:pt x="320789" y="16802"/>
                  </a:lnTo>
                  <a:lnTo>
                    <a:pt x="320789" y="7531"/>
                  </a:lnTo>
                  <a:close/>
                </a:path>
                <a:path w="772160" h="485139">
                  <a:moveTo>
                    <a:pt x="361797" y="458736"/>
                  </a:moveTo>
                  <a:lnTo>
                    <a:pt x="354317" y="451192"/>
                  </a:lnTo>
                  <a:lnTo>
                    <a:pt x="335699" y="451192"/>
                  </a:lnTo>
                  <a:lnTo>
                    <a:pt x="328180" y="458736"/>
                  </a:lnTo>
                  <a:lnTo>
                    <a:pt x="328180" y="477316"/>
                  </a:lnTo>
                  <a:lnTo>
                    <a:pt x="335699" y="484860"/>
                  </a:lnTo>
                  <a:lnTo>
                    <a:pt x="354317" y="484860"/>
                  </a:lnTo>
                  <a:lnTo>
                    <a:pt x="361797" y="477316"/>
                  </a:lnTo>
                  <a:lnTo>
                    <a:pt x="361797" y="468020"/>
                  </a:lnTo>
                  <a:lnTo>
                    <a:pt x="361797" y="458736"/>
                  </a:lnTo>
                  <a:close/>
                </a:path>
                <a:path w="772160" h="485139">
                  <a:moveTo>
                    <a:pt x="361797" y="417715"/>
                  </a:moveTo>
                  <a:lnTo>
                    <a:pt x="354317" y="410184"/>
                  </a:lnTo>
                  <a:lnTo>
                    <a:pt x="335699" y="410184"/>
                  </a:lnTo>
                  <a:lnTo>
                    <a:pt x="328180" y="417715"/>
                  </a:lnTo>
                  <a:lnTo>
                    <a:pt x="328180" y="436308"/>
                  </a:lnTo>
                  <a:lnTo>
                    <a:pt x="335699" y="443826"/>
                  </a:lnTo>
                  <a:lnTo>
                    <a:pt x="354317" y="443826"/>
                  </a:lnTo>
                  <a:lnTo>
                    <a:pt x="361797" y="436308"/>
                  </a:lnTo>
                  <a:lnTo>
                    <a:pt x="361797" y="426986"/>
                  </a:lnTo>
                  <a:lnTo>
                    <a:pt x="361797" y="417715"/>
                  </a:lnTo>
                  <a:close/>
                </a:path>
                <a:path w="772160" h="485139">
                  <a:moveTo>
                    <a:pt x="361797" y="212623"/>
                  </a:moveTo>
                  <a:lnTo>
                    <a:pt x="354317" y="205092"/>
                  </a:lnTo>
                  <a:lnTo>
                    <a:pt x="335699" y="205092"/>
                  </a:lnTo>
                  <a:lnTo>
                    <a:pt x="328180" y="212623"/>
                  </a:lnTo>
                  <a:lnTo>
                    <a:pt x="328180" y="231228"/>
                  </a:lnTo>
                  <a:lnTo>
                    <a:pt x="335699" y="238747"/>
                  </a:lnTo>
                  <a:lnTo>
                    <a:pt x="354317" y="238747"/>
                  </a:lnTo>
                  <a:lnTo>
                    <a:pt x="361797" y="231228"/>
                  </a:lnTo>
                  <a:lnTo>
                    <a:pt x="361797" y="221907"/>
                  </a:lnTo>
                  <a:lnTo>
                    <a:pt x="361797" y="212623"/>
                  </a:lnTo>
                  <a:close/>
                </a:path>
                <a:path w="772160" h="485139">
                  <a:moveTo>
                    <a:pt x="361797" y="89547"/>
                  </a:moveTo>
                  <a:lnTo>
                    <a:pt x="354317" y="82029"/>
                  </a:lnTo>
                  <a:lnTo>
                    <a:pt x="335699" y="82029"/>
                  </a:lnTo>
                  <a:lnTo>
                    <a:pt x="328180" y="89547"/>
                  </a:lnTo>
                  <a:lnTo>
                    <a:pt x="328180" y="108153"/>
                  </a:lnTo>
                  <a:lnTo>
                    <a:pt x="335699" y="115709"/>
                  </a:lnTo>
                  <a:lnTo>
                    <a:pt x="354317" y="115709"/>
                  </a:lnTo>
                  <a:lnTo>
                    <a:pt x="361797" y="108153"/>
                  </a:lnTo>
                  <a:lnTo>
                    <a:pt x="361797" y="98869"/>
                  </a:lnTo>
                  <a:lnTo>
                    <a:pt x="361797" y="89547"/>
                  </a:lnTo>
                  <a:close/>
                </a:path>
                <a:path w="772160" h="485139">
                  <a:moveTo>
                    <a:pt x="361797" y="48526"/>
                  </a:moveTo>
                  <a:lnTo>
                    <a:pt x="354317" y="41008"/>
                  </a:lnTo>
                  <a:lnTo>
                    <a:pt x="335699" y="41008"/>
                  </a:lnTo>
                  <a:lnTo>
                    <a:pt x="328180" y="48526"/>
                  </a:lnTo>
                  <a:lnTo>
                    <a:pt x="328180" y="67144"/>
                  </a:lnTo>
                  <a:lnTo>
                    <a:pt x="335699" y="74650"/>
                  </a:lnTo>
                  <a:lnTo>
                    <a:pt x="354317" y="74650"/>
                  </a:lnTo>
                  <a:lnTo>
                    <a:pt x="361797" y="67144"/>
                  </a:lnTo>
                  <a:lnTo>
                    <a:pt x="361797" y="57835"/>
                  </a:lnTo>
                  <a:lnTo>
                    <a:pt x="361797" y="48526"/>
                  </a:lnTo>
                  <a:close/>
                </a:path>
                <a:path w="772160" h="485139">
                  <a:moveTo>
                    <a:pt x="361797" y="7531"/>
                  </a:moveTo>
                  <a:lnTo>
                    <a:pt x="354317" y="0"/>
                  </a:lnTo>
                  <a:lnTo>
                    <a:pt x="335699" y="0"/>
                  </a:lnTo>
                  <a:lnTo>
                    <a:pt x="328180" y="7531"/>
                  </a:lnTo>
                  <a:lnTo>
                    <a:pt x="328180" y="26111"/>
                  </a:lnTo>
                  <a:lnTo>
                    <a:pt x="335699" y="33642"/>
                  </a:lnTo>
                  <a:lnTo>
                    <a:pt x="354317" y="33642"/>
                  </a:lnTo>
                  <a:lnTo>
                    <a:pt x="361797" y="26111"/>
                  </a:lnTo>
                  <a:lnTo>
                    <a:pt x="361797" y="16802"/>
                  </a:lnTo>
                  <a:lnTo>
                    <a:pt x="361797" y="7531"/>
                  </a:lnTo>
                  <a:close/>
                </a:path>
                <a:path w="772160" h="485139">
                  <a:moveTo>
                    <a:pt x="402844" y="417715"/>
                  </a:moveTo>
                  <a:lnTo>
                    <a:pt x="395312" y="410184"/>
                  </a:lnTo>
                  <a:lnTo>
                    <a:pt x="376745" y="410184"/>
                  </a:lnTo>
                  <a:lnTo>
                    <a:pt x="369189" y="417715"/>
                  </a:lnTo>
                  <a:lnTo>
                    <a:pt x="369189" y="436308"/>
                  </a:lnTo>
                  <a:lnTo>
                    <a:pt x="376745" y="443826"/>
                  </a:lnTo>
                  <a:lnTo>
                    <a:pt x="395312" y="443826"/>
                  </a:lnTo>
                  <a:lnTo>
                    <a:pt x="402844" y="436308"/>
                  </a:lnTo>
                  <a:lnTo>
                    <a:pt x="402844" y="426986"/>
                  </a:lnTo>
                  <a:lnTo>
                    <a:pt x="402844" y="417715"/>
                  </a:lnTo>
                  <a:close/>
                </a:path>
                <a:path w="772160" h="485139">
                  <a:moveTo>
                    <a:pt x="402844" y="376694"/>
                  </a:moveTo>
                  <a:lnTo>
                    <a:pt x="395312" y="369138"/>
                  </a:lnTo>
                  <a:lnTo>
                    <a:pt x="376745" y="369138"/>
                  </a:lnTo>
                  <a:lnTo>
                    <a:pt x="369189" y="376694"/>
                  </a:lnTo>
                  <a:lnTo>
                    <a:pt x="369189" y="395262"/>
                  </a:lnTo>
                  <a:lnTo>
                    <a:pt x="376745" y="402793"/>
                  </a:lnTo>
                  <a:lnTo>
                    <a:pt x="395312" y="402793"/>
                  </a:lnTo>
                  <a:lnTo>
                    <a:pt x="402844" y="395262"/>
                  </a:lnTo>
                  <a:lnTo>
                    <a:pt x="402844" y="385953"/>
                  </a:lnTo>
                  <a:lnTo>
                    <a:pt x="402844" y="376694"/>
                  </a:lnTo>
                  <a:close/>
                </a:path>
                <a:path w="772160" h="485139">
                  <a:moveTo>
                    <a:pt x="402844" y="335673"/>
                  </a:moveTo>
                  <a:lnTo>
                    <a:pt x="395312" y="328129"/>
                  </a:lnTo>
                  <a:lnTo>
                    <a:pt x="376745" y="328129"/>
                  </a:lnTo>
                  <a:lnTo>
                    <a:pt x="369189" y="335673"/>
                  </a:lnTo>
                  <a:lnTo>
                    <a:pt x="369189" y="354253"/>
                  </a:lnTo>
                  <a:lnTo>
                    <a:pt x="376745" y="361784"/>
                  </a:lnTo>
                  <a:lnTo>
                    <a:pt x="395312" y="361784"/>
                  </a:lnTo>
                  <a:lnTo>
                    <a:pt x="402844" y="354253"/>
                  </a:lnTo>
                  <a:lnTo>
                    <a:pt x="402844" y="344970"/>
                  </a:lnTo>
                  <a:lnTo>
                    <a:pt x="402844" y="335673"/>
                  </a:lnTo>
                  <a:close/>
                </a:path>
                <a:path w="772160" h="485139">
                  <a:moveTo>
                    <a:pt x="402844" y="7531"/>
                  </a:moveTo>
                  <a:lnTo>
                    <a:pt x="395312" y="0"/>
                  </a:lnTo>
                  <a:lnTo>
                    <a:pt x="376745" y="0"/>
                  </a:lnTo>
                  <a:lnTo>
                    <a:pt x="369189" y="7531"/>
                  </a:lnTo>
                  <a:lnTo>
                    <a:pt x="369189" y="26111"/>
                  </a:lnTo>
                  <a:lnTo>
                    <a:pt x="376745" y="33642"/>
                  </a:lnTo>
                  <a:lnTo>
                    <a:pt x="395312" y="33642"/>
                  </a:lnTo>
                  <a:lnTo>
                    <a:pt x="402844" y="26111"/>
                  </a:lnTo>
                  <a:lnTo>
                    <a:pt x="402844" y="16802"/>
                  </a:lnTo>
                  <a:lnTo>
                    <a:pt x="402844" y="7531"/>
                  </a:lnTo>
                  <a:close/>
                </a:path>
                <a:path w="772160" h="485139">
                  <a:moveTo>
                    <a:pt x="443852" y="335673"/>
                  </a:moveTo>
                  <a:lnTo>
                    <a:pt x="436321" y="328129"/>
                  </a:lnTo>
                  <a:lnTo>
                    <a:pt x="417753" y="328129"/>
                  </a:lnTo>
                  <a:lnTo>
                    <a:pt x="410197" y="335673"/>
                  </a:lnTo>
                  <a:lnTo>
                    <a:pt x="410197" y="354253"/>
                  </a:lnTo>
                  <a:lnTo>
                    <a:pt x="417753" y="361784"/>
                  </a:lnTo>
                  <a:lnTo>
                    <a:pt x="436321" y="361784"/>
                  </a:lnTo>
                  <a:lnTo>
                    <a:pt x="443852" y="354253"/>
                  </a:lnTo>
                  <a:lnTo>
                    <a:pt x="443852" y="344970"/>
                  </a:lnTo>
                  <a:lnTo>
                    <a:pt x="443852" y="335673"/>
                  </a:lnTo>
                  <a:close/>
                </a:path>
                <a:path w="772160" h="485139">
                  <a:moveTo>
                    <a:pt x="443852" y="7531"/>
                  </a:moveTo>
                  <a:lnTo>
                    <a:pt x="436321" y="0"/>
                  </a:lnTo>
                  <a:lnTo>
                    <a:pt x="417753" y="0"/>
                  </a:lnTo>
                  <a:lnTo>
                    <a:pt x="410197" y="7531"/>
                  </a:lnTo>
                  <a:lnTo>
                    <a:pt x="410197" y="26111"/>
                  </a:lnTo>
                  <a:lnTo>
                    <a:pt x="417753" y="33642"/>
                  </a:lnTo>
                  <a:lnTo>
                    <a:pt x="436321" y="33642"/>
                  </a:lnTo>
                  <a:lnTo>
                    <a:pt x="443852" y="26111"/>
                  </a:lnTo>
                  <a:lnTo>
                    <a:pt x="443852" y="16802"/>
                  </a:lnTo>
                  <a:lnTo>
                    <a:pt x="443852" y="7531"/>
                  </a:lnTo>
                  <a:close/>
                </a:path>
                <a:path w="772160" h="485139">
                  <a:moveTo>
                    <a:pt x="484860" y="335673"/>
                  </a:moveTo>
                  <a:lnTo>
                    <a:pt x="477354" y="328129"/>
                  </a:lnTo>
                  <a:lnTo>
                    <a:pt x="458774" y="328129"/>
                  </a:lnTo>
                  <a:lnTo>
                    <a:pt x="451205" y="335673"/>
                  </a:lnTo>
                  <a:lnTo>
                    <a:pt x="451205" y="354253"/>
                  </a:lnTo>
                  <a:lnTo>
                    <a:pt x="458774" y="361784"/>
                  </a:lnTo>
                  <a:lnTo>
                    <a:pt x="477354" y="361784"/>
                  </a:lnTo>
                  <a:lnTo>
                    <a:pt x="484860" y="354253"/>
                  </a:lnTo>
                  <a:lnTo>
                    <a:pt x="484860" y="344970"/>
                  </a:lnTo>
                  <a:lnTo>
                    <a:pt x="484860" y="335673"/>
                  </a:lnTo>
                  <a:close/>
                </a:path>
                <a:path w="772160" h="485139">
                  <a:moveTo>
                    <a:pt x="484860" y="7531"/>
                  </a:moveTo>
                  <a:lnTo>
                    <a:pt x="477354" y="0"/>
                  </a:lnTo>
                  <a:lnTo>
                    <a:pt x="458774" y="0"/>
                  </a:lnTo>
                  <a:lnTo>
                    <a:pt x="451205" y="7531"/>
                  </a:lnTo>
                  <a:lnTo>
                    <a:pt x="451205" y="26111"/>
                  </a:lnTo>
                  <a:lnTo>
                    <a:pt x="458774" y="33642"/>
                  </a:lnTo>
                  <a:lnTo>
                    <a:pt x="477354" y="33642"/>
                  </a:lnTo>
                  <a:lnTo>
                    <a:pt x="484860" y="26111"/>
                  </a:lnTo>
                  <a:lnTo>
                    <a:pt x="484860" y="16802"/>
                  </a:lnTo>
                  <a:lnTo>
                    <a:pt x="484860" y="7531"/>
                  </a:lnTo>
                  <a:close/>
                </a:path>
                <a:path w="772160" h="485139">
                  <a:moveTo>
                    <a:pt x="525868" y="335673"/>
                  </a:moveTo>
                  <a:lnTo>
                    <a:pt x="518363" y="328129"/>
                  </a:lnTo>
                  <a:lnTo>
                    <a:pt x="499770" y="328129"/>
                  </a:lnTo>
                  <a:lnTo>
                    <a:pt x="492252" y="335673"/>
                  </a:lnTo>
                  <a:lnTo>
                    <a:pt x="492252" y="354253"/>
                  </a:lnTo>
                  <a:lnTo>
                    <a:pt x="499770" y="361784"/>
                  </a:lnTo>
                  <a:lnTo>
                    <a:pt x="518363" y="361784"/>
                  </a:lnTo>
                  <a:lnTo>
                    <a:pt x="525868" y="354253"/>
                  </a:lnTo>
                  <a:lnTo>
                    <a:pt x="525868" y="344970"/>
                  </a:lnTo>
                  <a:lnTo>
                    <a:pt x="525868" y="335673"/>
                  </a:lnTo>
                  <a:close/>
                </a:path>
                <a:path w="772160" h="485139">
                  <a:moveTo>
                    <a:pt x="566915" y="335673"/>
                  </a:moveTo>
                  <a:lnTo>
                    <a:pt x="559358" y="328129"/>
                  </a:lnTo>
                  <a:lnTo>
                    <a:pt x="540778" y="328129"/>
                  </a:lnTo>
                  <a:lnTo>
                    <a:pt x="533260" y="335673"/>
                  </a:lnTo>
                  <a:lnTo>
                    <a:pt x="533260" y="354253"/>
                  </a:lnTo>
                  <a:lnTo>
                    <a:pt x="540778" y="361784"/>
                  </a:lnTo>
                  <a:lnTo>
                    <a:pt x="559358" y="361784"/>
                  </a:lnTo>
                  <a:lnTo>
                    <a:pt x="566915" y="354253"/>
                  </a:lnTo>
                  <a:lnTo>
                    <a:pt x="566915" y="344970"/>
                  </a:lnTo>
                  <a:lnTo>
                    <a:pt x="566915" y="335673"/>
                  </a:lnTo>
                  <a:close/>
                </a:path>
                <a:path w="772160" h="485139">
                  <a:moveTo>
                    <a:pt x="566915" y="294665"/>
                  </a:moveTo>
                  <a:lnTo>
                    <a:pt x="559358" y="287121"/>
                  </a:lnTo>
                  <a:lnTo>
                    <a:pt x="540778" y="287121"/>
                  </a:lnTo>
                  <a:lnTo>
                    <a:pt x="533260" y="294665"/>
                  </a:lnTo>
                  <a:lnTo>
                    <a:pt x="533260" y="313258"/>
                  </a:lnTo>
                  <a:lnTo>
                    <a:pt x="540778" y="320802"/>
                  </a:lnTo>
                  <a:lnTo>
                    <a:pt x="559358" y="320802"/>
                  </a:lnTo>
                  <a:lnTo>
                    <a:pt x="566915" y="313258"/>
                  </a:lnTo>
                  <a:lnTo>
                    <a:pt x="566915" y="303961"/>
                  </a:lnTo>
                  <a:lnTo>
                    <a:pt x="566915" y="294665"/>
                  </a:lnTo>
                  <a:close/>
                </a:path>
                <a:path w="772160" h="485139">
                  <a:moveTo>
                    <a:pt x="607949" y="294665"/>
                  </a:moveTo>
                  <a:lnTo>
                    <a:pt x="600379" y="287121"/>
                  </a:lnTo>
                  <a:lnTo>
                    <a:pt x="581837" y="287121"/>
                  </a:lnTo>
                  <a:lnTo>
                    <a:pt x="574306" y="294665"/>
                  </a:lnTo>
                  <a:lnTo>
                    <a:pt x="574306" y="313258"/>
                  </a:lnTo>
                  <a:lnTo>
                    <a:pt x="581837" y="320802"/>
                  </a:lnTo>
                  <a:lnTo>
                    <a:pt x="600379" y="320802"/>
                  </a:lnTo>
                  <a:lnTo>
                    <a:pt x="607949" y="313258"/>
                  </a:lnTo>
                  <a:lnTo>
                    <a:pt x="607949" y="303961"/>
                  </a:lnTo>
                  <a:lnTo>
                    <a:pt x="607949" y="294665"/>
                  </a:lnTo>
                  <a:close/>
                </a:path>
                <a:path w="772160" h="485139">
                  <a:moveTo>
                    <a:pt x="607949" y="253631"/>
                  </a:moveTo>
                  <a:lnTo>
                    <a:pt x="600379" y="246113"/>
                  </a:lnTo>
                  <a:lnTo>
                    <a:pt x="581837" y="246113"/>
                  </a:lnTo>
                  <a:lnTo>
                    <a:pt x="574306" y="253631"/>
                  </a:lnTo>
                  <a:lnTo>
                    <a:pt x="574306" y="272224"/>
                  </a:lnTo>
                  <a:lnTo>
                    <a:pt x="581837" y="279742"/>
                  </a:lnTo>
                  <a:lnTo>
                    <a:pt x="600379" y="279742"/>
                  </a:lnTo>
                  <a:lnTo>
                    <a:pt x="607949" y="272224"/>
                  </a:lnTo>
                  <a:lnTo>
                    <a:pt x="607949" y="262966"/>
                  </a:lnTo>
                  <a:lnTo>
                    <a:pt x="607949" y="253631"/>
                  </a:lnTo>
                  <a:close/>
                </a:path>
                <a:path w="772160" h="485139">
                  <a:moveTo>
                    <a:pt x="607949" y="212623"/>
                  </a:moveTo>
                  <a:lnTo>
                    <a:pt x="600379" y="205092"/>
                  </a:lnTo>
                  <a:lnTo>
                    <a:pt x="581837" y="205092"/>
                  </a:lnTo>
                  <a:lnTo>
                    <a:pt x="574306" y="212623"/>
                  </a:lnTo>
                  <a:lnTo>
                    <a:pt x="574306" y="231228"/>
                  </a:lnTo>
                  <a:lnTo>
                    <a:pt x="581837" y="238747"/>
                  </a:lnTo>
                  <a:lnTo>
                    <a:pt x="600379" y="238747"/>
                  </a:lnTo>
                  <a:lnTo>
                    <a:pt x="607949" y="231228"/>
                  </a:lnTo>
                  <a:lnTo>
                    <a:pt x="607949" y="221907"/>
                  </a:lnTo>
                  <a:lnTo>
                    <a:pt x="607949" y="212623"/>
                  </a:lnTo>
                  <a:close/>
                </a:path>
                <a:path w="772160" h="485139">
                  <a:moveTo>
                    <a:pt x="607949" y="171602"/>
                  </a:moveTo>
                  <a:lnTo>
                    <a:pt x="600379" y="164084"/>
                  </a:lnTo>
                  <a:lnTo>
                    <a:pt x="581837" y="164084"/>
                  </a:lnTo>
                  <a:lnTo>
                    <a:pt x="574306" y="171602"/>
                  </a:lnTo>
                  <a:lnTo>
                    <a:pt x="574306" y="190207"/>
                  </a:lnTo>
                  <a:lnTo>
                    <a:pt x="581837" y="197739"/>
                  </a:lnTo>
                  <a:lnTo>
                    <a:pt x="600379" y="197739"/>
                  </a:lnTo>
                  <a:lnTo>
                    <a:pt x="607949" y="190207"/>
                  </a:lnTo>
                  <a:lnTo>
                    <a:pt x="607949" y="180911"/>
                  </a:lnTo>
                  <a:lnTo>
                    <a:pt x="607949" y="171602"/>
                  </a:lnTo>
                  <a:close/>
                </a:path>
                <a:path w="772160" h="485139">
                  <a:moveTo>
                    <a:pt x="607949" y="130619"/>
                  </a:moveTo>
                  <a:lnTo>
                    <a:pt x="600379" y="123063"/>
                  </a:lnTo>
                  <a:lnTo>
                    <a:pt x="581837" y="123063"/>
                  </a:lnTo>
                  <a:lnTo>
                    <a:pt x="574306" y="130619"/>
                  </a:lnTo>
                  <a:lnTo>
                    <a:pt x="574306" y="149174"/>
                  </a:lnTo>
                  <a:lnTo>
                    <a:pt x="581837" y="156705"/>
                  </a:lnTo>
                  <a:lnTo>
                    <a:pt x="600379" y="156705"/>
                  </a:lnTo>
                  <a:lnTo>
                    <a:pt x="607949" y="149174"/>
                  </a:lnTo>
                  <a:lnTo>
                    <a:pt x="607949" y="139877"/>
                  </a:lnTo>
                  <a:lnTo>
                    <a:pt x="607949" y="130619"/>
                  </a:lnTo>
                  <a:close/>
                </a:path>
                <a:path w="772160" h="485139">
                  <a:moveTo>
                    <a:pt x="648957" y="294665"/>
                  </a:moveTo>
                  <a:lnTo>
                    <a:pt x="641426" y="287121"/>
                  </a:lnTo>
                  <a:lnTo>
                    <a:pt x="622846" y="287121"/>
                  </a:lnTo>
                  <a:lnTo>
                    <a:pt x="615315" y="294665"/>
                  </a:lnTo>
                  <a:lnTo>
                    <a:pt x="615315" y="313258"/>
                  </a:lnTo>
                  <a:lnTo>
                    <a:pt x="622846" y="320802"/>
                  </a:lnTo>
                  <a:lnTo>
                    <a:pt x="641426" y="320802"/>
                  </a:lnTo>
                  <a:lnTo>
                    <a:pt x="648957" y="313258"/>
                  </a:lnTo>
                  <a:lnTo>
                    <a:pt x="648957" y="303961"/>
                  </a:lnTo>
                  <a:lnTo>
                    <a:pt x="648957" y="294665"/>
                  </a:lnTo>
                  <a:close/>
                </a:path>
                <a:path w="772160" h="485139">
                  <a:moveTo>
                    <a:pt x="648957" y="253631"/>
                  </a:moveTo>
                  <a:lnTo>
                    <a:pt x="641426" y="246113"/>
                  </a:lnTo>
                  <a:lnTo>
                    <a:pt x="622846" y="246113"/>
                  </a:lnTo>
                  <a:lnTo>
                    <a:pt x="615315" y="253631"/>
                  </a:lnTo>
                  <a:lnTo>
                    <a:pt x="615315" y="272224"/>
                  </a:lnTo>
                  <a:lnTo>
                    <a:pt x="622846" y="279742"/>
                  </a:lnTo>
                  <a:lnTo>
                    <a:pt x="641426" y="279742"/>
                  </a:lnTo>
                  <a:lnTo>
                    <a:pt x="648957" y="272224"/>
                  </a:lnTo>
                  <a:lnTo>
                    <a:pt x="648957" y="262966"/>
                  </a:lnTo>
                  <a:lnTo>
                    <a:pt x="648957" y="253631"/>
                  </a:lnTo>
                  <a:close/>
                </a:path>
                <a:path w="772160" h="485139">
                  <a:moveTo>
                    <a:pt x="648957" y="212623"/>
                  </a:moveTo>
                  <a:lnTo>
                    <a:pt x="641426" y="205092"/>
                  </a:lnTo>
                  <a:lnTo>
                    <a:pt x="622846" y="205092"/>
                  </a:lnTo>
                  <a:lnTo>
                    <a:pt x="615315" y="212623"/>
                  </a:lnTo>
                  <a:lnTo>
                    <a:pt x="615315" y="231228"/>
                  </a:lnTo>
                  <a:lnTo>
                    <a:pt x="622846" y="238747"/>
                  </a:lnTo>
                  <a:lnTo>
                    <a:pt x="641426" y="238747"/>
                  </a:lnTo>
                  <a:lnTo>
                    <a:pt x="648957" y="231228"/>
                  </a:lnTo>
                  <a:lnTo>
                    <a:pt x="648957" y="221907"/>
                  </a:lnTo>
                  <a:lnTo>
                    <a:pt x="648957" y="212623"/>
                  </a:lnTo>
                  <a:close/>
                </a:path>
                <a:path w="772160" h="485139">
                  <a:moveTo>
                    <a:pt x="648957" y="171602"/>
                  </a:moveTo>
                  <a:lnTo>
                    <a:pt x="641426" y="164084"/>
                  </a:lnTo>
                  <a:lnTo>
                    <a:pt x="622846" y="164084"/>
                  </a:lnTo>
                  <a:lnTo>
                    <a:pt x="615315" y="171602"/>
                  </a:lnTo>
                  <a:lnTo>
                    <a:pt x="615315" y="190207"/>
                  </a:lnTo>
                  <a:lnTo>
                    <a:pt x="622846" y="197739"/>
                  </a:lnTo>
                  <a:lnTo>
                    <a:pt x="641426" y="197739"/>
                  </a:lnTo>
                  <a:lnTo>
                    <a:pt x="648957" y="190207"/>
                  </a:lnTo>
                  <a:lnTo>
                    <a:pt x="648957" y="180911"/>
                  </a:lnTo>
                  <a:lnTo>
                    <a:pt x="648957" y="171602"/>
                  </a:lnTo>
                  <a:close/>
                </a:path>
                <a:path w="772160" h="485139">
                  <a:moveTo>
                    <a:pt x="648957" y="130619"/>
                  </a:moveTo>
                  <a:lnTo>
                    <a:pt x="641426" y="123063"/>
                  </a:lnTo>
                  <a:lnTo>
                    <a:pt x="622846" y="123063"/>
                  </a:lnTo>
                  <a:lnTo>
                    <a:pt x="615315" y="130619"/>
                  </a:lnTo>
                  <a:lnTo>
                    <a:pt x="615315" y="149174"/>
                  </a:lnTo>
                  <a:lnTo>
                    <a:pt x="622846" y="156705"/>
                  </a:lnTo>
                  <a:lnTo>
                    <a:pt x="641426" y="156705"/>
                  </a:lnTo>
                  <a:lnTo>
                    <a:pt x="648957" y="149174"/>
                  </a:lnTo>
                  <a:lnTo>
                    <a:pt x="648957" y="139877"/>
                  </a:lnTo>
                  <a:lnTo>
                    <a:pt x="648957" y="130619"/>
                  </a:lnTo>
                  <a:close/>
                </a:path>
                <a:path w="772160" h="485139">
                  <a:moveTo>
                    <a:pt x="689952" y="294665"/>
                  </a:moveTo>
                  <a:lnTo>
                    <a:pt x="682472" y="287121"/>
                  </a:lnTo>
                  <a:lnTo>
                    <a:pt x="663841" y="287121"/>
                  </a:lnTo>
                  <a:lnTo>
                    <a:pt x="656310" y="294665"/>
                  </a:lnTo>
                  <a:lnTo>
                    <a:pt x="656310" y="313258"/>
                  </a:lnTo>
                  <a:lnTo>
                    <a:pt x="663841" y="320802"/>
                  </a:lnTo>
                  <a:lnTo>
                    <a:pt x="682472" y="320802"/>
                  </a:lnTo>
                  <a:lnTo>
                    <a:pt x="689952" y="313258"/>
                  </a:lnTo>
                  <a:lnTo>
                    <a:pt x="689952" y="303961"/>
                  </a:lnTo>
                  <a:lnTo>
                    <a:pt x="689952" y="294665"/>
                  </a:lnTo>
                  <a:close/>
                </a:path>
                <a:path w="772160" h="485139">
                  <a:moveTo>
                    <a:pt x="689952" y="253631"/>
                  </a:moveTo>
                  <a:lnTo>
                    <a:pt x="682472" y="246113"/>
                  </a:lnTo>
                  <a:lnTo>
                    <a:pt x="663841" y="246113"/>
                  </a:lnTo>
                  <a:lnTo>
                    <a:pt x="656310" y="253631"/>
                  </a:lnTo>
                  <a:lnTo>
                    <a:pt x="656310" y="272224"/>
                  </a:lnTo>
                  <a:lnTo>
                    <a:pt x="663841" y="279742"/>
                  </a:lnTo>
                  <a:lnTo>
                    <a:pt x="682472" y="279742"/>
                  </a:lnTo>
                  <a:lnTo>
                    <a:pt x="689952" y="272224"/>
                  </a:lnTo>
                  <a:lnTo>
                    <a:pt x="689952" y="262966"/>
                  </a:lnTo>
                  <a:lnTo>
                    <a:pt x="689952" y="253631"/>
                  </a:lnTo>
                  <a:close/>
                </a:path>
                <a:path w="772160" h="485139">
                  <a:moveTo>
                    <a:pt x="689952" y="212623"/>
                  </a:moveTo>
                  <a:lnTo>
                    <a:pt x="682472" y="205092"/>
                  </a:lnTo>
                  <a:lnTo>
                    <a:pt x="663841" y="205092"/>
                  </a:lnTo>
                  <a:lnTo>
                    <a:pt x="656310" y="212623"/>
                  </a:lnTo>
                  <a:lnTo>
                    <a:pt x="656310" y="231228"/>
                  </a:lnTo>
                  <a:lnTo>
                    <a:pt x="663841" y="238747"/>
                  </a:lnTo>
                  <a:lnTo>
                    <a:pt x="682472" y="238747"/>
                  </a:lnTo>
                  <a:lnTo>
                    <a:pt x="689952" y="231228"/>
                  </a:lnTo>
                  <a:lnTo>
                    <a:pt x="689952" y="221907"/>
                  </a:lnTo>
                  <a:lnTo>
                    <a:pt x="689952" y="212623"/>
                  </a:lnTo>
                  <a:close/>
                </a:path>
                <a:path w="772160" h="485139">
                  <a:moveTo>
                    <a:pt x="689952" y="171602"/>
                  </a:moveTo>
                  <a:lnTo>
                    <a:pt x="682472" y="164084"/>
                  </a:lnTo>
                  <a:lnTo>
                    <a:pt x="663841" y="164084"/>
                  </a:lnTo>
                  <a:lnTo>
                    <a:pt x="656310" y="171602"/>
                  </a:lnTo>
                  <a:lnTo>
                    <a:pt x="656310" y="190207"/>
                  </a:lnTo>
                  <a:lnTo>
                    <a:pt x="663841" y="197739"/>
                  </a:lnTo>
                  <a:lnTo>
                    <a:pt x="682472" y="197739"/>
                  </a:lnTo>
                  <a:lnTo>
                    <a:pt x="689952" y="190207"/>
                  </a:lnTo>
                  <a:lnTo>
                    <a:pt x="689952" y="180911"/>
                  </a:lnTo>
                  <a:lnTo>
                    <a:pt x="689952" y="171602"/>
                  </a:lnTo>
                  <a:close/>
                </a:path>
                <a:path w="772160" h="485139">
                  <a:moveTo>
                    <a:pt x="689952" y="130619"/>
                  </a:moveTo>
                  <a:lnTo>
                    <a:pt x="682472" y="123063"/>
                  </a:lnTo>
                  <a:lnTo>
                    <a:pt x="663841" y="123063"/>
                  </a:lnTo>
                  <a:lnTo>
                    <a:pt x="656310" y="130619"/>
                  </a:lnTo>
                  <a:lnTo>
                    <a:pt x="656310" y="149174"/>
                  </a:lnTo>
                  <a:lnTo>
                    <a:pt x="663841" y="156705"/>
                  </a:lnTo>
                  <a:lnTo>
                    <a:pt x="682472" y="156705"/>
                  </a:lnTo>
                  <a:lnTo>
                    <a:pt x="689952" y="149174"/>
                  </a:lnTo>
                  <a:lnTo>
                    <a:pt x="689952" y="139877"/>
                  </a:lnTo>
                  <a:lnTo>
                    <a:pt x="689952" y="130619"/>
                  </a:lnTo>
                  <a:close/>
                </a:path>
                <a:path w="772160" h="485139">
                  <a:moveTo>
                    <a:pt x="730961" y="294665"/>
                  </a:moveTo>
                  <a:lnTo>
                    <a:pt x="723480" y="287121"/>
                  </a:lnTo>
                  <a:lnTo>
                    <a:pt x="704862" y="287121"/>
                  </a:lnTo>
                  <a:lnTo>
                    <a:pt x="697306" y="294665"/>
                  </a:lnTo>
                  <a:lnTo>
                    <a:pt x="697306" y="313258"/>
                  </a:lnTo>
                  <a:lnTo>
                    <a:pt x="704862" y="320802"/>
                  </a:lnTo>
                  <a:lnTo>
                    <a:pt x="723480" y="320802"/>
                  </a:lnTo>
                  <a:lnTo>
                    <a:pt x="730961" y="313258"/>
                  </a:lnTo>
                  <a:lnTo>
                    <a:pt x="730961" y="303961"/>
                  </a:lnTo>
                  <a:lnTo>
                    <a:pt x="730961" y="294665"/>
                  </a:lnTo>
                  <a:close/>
                </a:path>
                <a:path w="772160" h="485139">
                  <a:moveTo>
                    <a:pt x="730961" y="253631"/>
                  </a:moveTo>
                  <a:lnTo>
                    <a:pt x="723480" y="246113"/>
                  </a:lnTo>
                  <a:lnTo>
                    <a:pt x="704862" y="246113"/>
                  </a:lnTo>
                  <a:lnTo>
                    <a:pt x="697306" y="253631"/>
                  </a:lnTo>
                  <a:lnTo>
                    <a:pt x="697306" y="272224"/>
                  </a:lnTo>
                  <a:lnTo>
                    <a:pt x="704862" y="279742"/>
                  </a:lnTo>
                  <a:lnTo>
                    <a:pt x="723480" y="279742"/>
                  </a:lnTo>
                  <a:lnTo>
                    <a:pt x="730961" y="272224"/>
                  </a:lnTo>
                  <a:lnTo>
                    <a:pt x="730961" y="262966"/>
                  </a:lnTo>
                  <a:lnTo>
                    <a:pt x="730961" y="253631"/>
                  </a:lnTo>
                  <a:close/>
                </a:path>
                <a:path w="772160" h="485139">
                  <a:moveTo>
                    <a:pt x="730961" y="212623"/>
                  </a:moveTo>
                  <a:lnTo>
                    <a:pt x="723480" y="205092"/>
                  </a:lnTo>
                  <a:lnTo>
                    <a:pt x="704862" y="205092"/>
                  </a:lnTo>
                  <a:lnTo>
                    <a:pt x="697306" y="212623"/>
                  </a:lnTo>
                  <a:lnTo>
                    <a:pt x="697306" y="231228"/>
                  </a:lnTo>
                  <a:lnTo>
                    <a:pt x="704862" y="238747"/>
                  </a:lnTo>
                  <a:lnTo>
                    <a:pt x="723480" y="238747"/>
                  </a:lnTo>
                  <a:lnTo>
                    <a:pt x="730961" y="231228"/>
                  </a:lnTo>
                  <a:lnTo>
                    <a:pt x="730961" y="221907"/>
                  </a:lnTo>
                  <a:lnTo>
                    <a:pt x="730961" y="212623"/>
                  </a:lnTo>
                  <a:close/>
                </a:path>
                <a:path w="772160" h="485139">
                  <a:moveTo>
                    <a:pt x="730961" y="171602"/>
                  </a:moveTo>
                  <a:lnTo>
                    <a:pt x="723480" y="164084"/>
                  </a:lnTo>
                  <a:lnTo>
                    <a:pt x="704862" y="164084"/>
                  </a:lnTo>
                  <a:lnTo>
                    <a:pt x="697306" y="171602"/>
                  </a:lnTo>
                  <a:lnTo>
                    <a:pt x="697306" y="190207"/>
                  </a:lnTo>
                  <a:lnTo>
                    <a:pt x="704862" y="197739"/>
                  </a:lnTo>
                  <a:lnTo>
                    <a:pt x="723480" y="197739"/>
                  </a:lnTo>
                  <a:lnTo>
                    <a:pt x="730961" y="190207"/>
                  </a:lnTo>
                  <a:lnTo>
                    <a:pt x="730961" y="180911"/>
                  </a:lnTo>
                  <a:lnTo>
                    <a:pt x="730961" y="171602"/>
                  </a:lnTo>
                  <a:close/>
                </a:path>
                <a:path w="772160" h="485139">
                  <a:moveTo>
                    <a:pt x="730961" y="130619"/>
                  </a:moveTo>
                  <a:lnTo>
                    <a:pt x="723480" y="123063"/>
                  </a:lnTo>
                  <a:lnTo>
                    <a:pt x="704862" y="123063"/>
                  </a:lnTo>
                  <a:lnTo>
                    <a:pt x="697306" y="130619"/>
                  </a:lnTo>
                  <a:lnTo>
                    <a:pt x="697306" y="149174"/>
                  </a:lnTo>
                  <a:lnTo>
                    <a:pt x="704862" y="156705"/>
                  </a:lnTo>
                  <a:lnTo>
                    <a:pt x="723480" y="156705"/>
                  </a:lnTo>
                  <a:lnTo>
                    <a:pt x="730961" y="149174"/>
                  </a:lnTo>
                  <a:lnTo>
                    <a:pt x="730961" y="139877"/>
                  </a:lnTo>
                  <a:lnTo>
                    <a:pt x="730961" y="130619"/>
                  </a:lnTo>
                  <a:close/>
                </a:path>
                <a:path w="772160" h="485139">
                  <a:moveTo>
                    <a:pt x="772020" y="294665"/>
                  </a:moveTo>
                  <a:lnTo>
                    <a:pt x="764489" y="287121"/>
                  </a:lnTo>
                  <a:lnTo>
                    <a:pt x="745909" y="287121"/>
                  </a:lnTo>
                  <a:lnTo>
                    <a:pt x="738352" y="294665"/>
                  </a:lnTo>
                  <a:lnTo>
                    <a:pt x="738352" y="313258"/>
                  </a:lnTo>
                  <a:lnTo>
                    <a:pt x="745909" y="320802"/>
                  </a:lnTo>
                  <a:lnTo>
                    <a:pt x="764489" y="320802"/>
                  </a:lnTo>
                  <a:lnTo>
                    <a:pt x="772020" y="313258"/>
                  </a:lnTo>
                  <a:lnTo>
                    <a:pt x="772020" y="303961"/>
                  </a:lnTo>
                  <a:lnTo>
                    <a:pt x="772020" y="294665"/>
                  </a:lnTo>
                  <a:close/>
                </a:path>
                <a:path w="772160" h="485139">
                  <a:moveTo>
                    <a:pt x="772020" y="253631"/>
                  </a:moveTo>
                  <a:lnTo>
                    <a:pt x="764489" y="246113"/>
                  </a:lnTo>
                  <a:lnTo>
                    <a:pt x="745909" y="246113"/>
                  </a:lnTo>
                  <a:lnTo>
                    <a:pt x="738352" y="253631"/>
                  </a:lnTo>
                  <a:lnTo>
                    <a:pt x="738352" y="272224"/>
                  </a:lnTo>
                  <a:lnTo>
                    <a:pt x="745909" y="279742"/>
                  </a:lnTo>
                  <a:lnTo>
                    <a:pt x="764489" y="279742"/>
                  </a:lnTo>
                  <a:lnTo>
                    <a:pt x="772020" y="272224"/>
                  </a:lnTo>
                  <a:lnTo>
                    <a:pt x="772020" y="262966"/>
                  </a:lnTo>
                  <a:lnTo>
                    <a:pt x="772020" y="253631"/>
                  </a:lnTo>
                  <a:close/>
                </a:path>
                <a:path w="772160" h="485139">
                  <a:moveTo>
                    <a:pt x="772020" y="212623"/>
                  </a:moveTo>
                  <a:lnTo>
                    <a:pt x="764489" y="205092"/>
                  </a:lnTo>
                  <a:lnTo>
                    <a:pt x="745909" y="205092"/>
                  </a:lnTo>
                  <a:lnTo>
                    <a:pt x="738352" y="212623"/>
                  </a:lnTo>
                  <a:lnTo>
                    <a:pt x="738352" y="231228"/>
                  </a:lnTo>
                  <a:lnTo>
                    <a:pt x="745909" y="238747"/>
                  </a:lnTo>
                  <a:lnTo>
                    <a:pt x="764489" y="238747"/>
                  </a:lnTo>
                  <a:lnTo>
                    <a:pt x="772020" y="231228"/>
                  </a:lnTo>
                  <a:lnTo>
                    <a:pt x="772020" y="221907"/>
                  </a:lnTo>
                  <a:lnTo>
                    <a:pt x="772020" y="212623"/>
                  </a:lnTo>
                  <a:close/>
                </a:path>
                <a:path w="772160" h="485139">
                  <a:moveTo>
                    <a:pt x="772020" y="171602"/>
                  </a:moveTo>
                  <a:lnTo>
                    <a:pt x="764489" y="164084"/>
                  </a:lnTo>
                  <a:lnTo>
                    <a:pt x="745909" y="164084"/>
                  </a:lnTo>
                  <a:lnTo>
                    <a:pt x="738352" y="171602"/>
                  </a:lnTo>
                  <a:lnTo>
                    <a:pt x="738352" y="190207"/>
                  </a:lnTo>
                  <a:lnTo>
                    <a:pt x="745909" y="197739"/>
                  </a:lnTo>
                  <a:lnTo>
                    <a:pt x="764489" y="197739"/>
                  </a:lnTo>
                  <a:lnTo>
                    <a:pt x="772020" y="190207"/>
                  </a:lnTo>
                  <a:lnTo>
                    <a:pt x="772020" y="180911"/>
                  </a:lnTo>
                  <a:lnTo>
                    <a:pt x="772020" y="171602"/>
                  </a:lnTo>
                  <a:close/>
                </a:path>
                <a:path w="772160" h="485139">
                  <a:moveTo>
                    <a:pt x="772020" y="130619"/>
                  </a:moveTo>
                  <a:lnTo>
                    <a:pt x="764489" y="123063"/>
                  </a:lnTo>
                  <a:lnTo>
                    <a:pt x="745909" y="123063"/>
                  </a:lnTo>
                  <a:lnTo>
                    <a:pt x="738352" y="130619"/>
                  </a:lnTo>
                  <a:lnTo>
                    <a:pt x="738352" y="149174"/>
                  </a:lnTo>
                  <a:lnTo>
                    <a:pt x="745909" y="156705"/>
                  </a:lnTo>
                  <a:lnTo>
                    <a:pt x="764489" y="156705"/>
                  </a:lnTo>
                  <a:lnTo>
                    <a:pt x="772020" y="149174"/>
                  </a:lnTo>
                  <a:lnTo>
                    <a:pt x="772020" y="139877"/>
                  </a:lnTo>
                  <a:lnTo>
                    <a:pt x="772020" y="130619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4878285"/>
              <a:ext cx="1056005" cy="403225"/>
            </a:xfrm>
            <a:custGeom>
              <a:avLst/>
              <a:gdLst/>
              <a:ahLst/>
              <a:cxnLst/>
              <a:rect l="l" t="t" r="r" b="b"/>
              <a:pathLst>
                <a:path w="1056005" h="403225">
                  <a:moveTo>
                    <a:pt x="30492" y="376707"/>
                  </a:moveTo>
                  <a:lnTo>
                    <a:pt x="22974" y="369163"/>
                  </a:lnTo>
                  <a:lnTo>
                    <a:pt x="4368" y="369163"/>
                  </a:lnTo>
                  <a:lnTo>
                    <a:pt x="0" y="373557"/>
                  </a:lnTo>
                  <a:lnTo>
                    <a:pt x="0" y="398437"/>
                  </a:lnTo>
                  <a:lnTo>
                    <a:pt x="4368" y="402818"/>
                  </a:lnTo>
                  <a:lnTo>
                    <a:pt x="22974" y="402818"/>
                  </a:lnTo>
                  <a:lnTo>
                    <a:pt x="30492" y="395287"/>
                  </a:lnTo>
                  <a:lnTo>
                    <a:pt x="30492" y="376707"/>
                  </a:lnTo>
                  <a:close/>
                </a:path>
                <a:path w="1056005" h="403225">
                  <a:moveTo>
                    <a:pt x="30492" y="335699"/>
                  </a:moveTo>
                  <a:lnTo>
                    <a:pt x="22974" y="328155"/>
                  </a:lnTo>
                  <a:lnTo>
                    <a:pt x="4368" y="328155"/>
                  </a:lnTo>
                  <a:lnTo>
                    <a:pt x="0" y="332549"/>
                  </a:lnTo>
                  <a:lnTo>
                    <a:pt x="0" y="357441"/>
                  </a:lnTo>
                  <a:lnTo>
                    <a:pt x="4368" y="361835"/>
                  </a:lnTo>
                  <a:lnTo>
                    <a:pt x="22974" y="361835"/>
                  </a:lnTo>
                  <a:lnTo>
                    <a:pt x="30492" y="354291"/>
                  </a:lnTo>
                  <a:lnTo>
                    <a:pt x="30492" y="335699"/>
                  </a:lnTo>
                  <a:close/>
                </a:path>
                <a:path w="1056005" h="403225">
                  <a:moveTo>
                    <a:pt x="30492" y="294665"/>
                  </a:moveTo>
                  <a:lnTo>
                    <a:pt x="22974" y="287147"/>
                  </a:lnTo>
                  <a:lnTo>
                    <a:pt x="4368" y="287147"/>
                  </a:lnTo>
                  <a:lnTo>
                    <a:pt x="0" y="291515"/>
                  </a:lnTo>
                  <a:lnTo>
                    <a:pt x="0" y="316395"/>
                  </a:lnTo>
                  <a:lnTo>
                    <a:pt x="4368" y="320776"/>
                  </a:lnTo>
                  <a:lnTo>
                    <a:pt x="22974" y="320776"/>
                  </a:lnTo>
                  <a:lnTo>
                    <a:pt x="30492" y="313258"/>
                  </a:lnTo>
                  <a:lnTo>
                    <a:pt x="30492" y="294665"/>
                  </a:lnTo>
                  <a:close/>
                </a:path>
                <a:path w="1056005" h="403225">
                  <a:moveTo>
                    <a:pt x="30492" y="253657"/>
                  </a:moveTo>
                  <a:lnTo>
                    <a:pt x="22974" y="246126"/>
                  </a:lnTo>
                  <a:lnTo>
                    <a:pt x="4368" y="246126"/>
                  </a:lnTo>
                  <a:lnTo>
                    <a:pt x="0" y="250507"/>
                  </a:lnTo>
                  <a:lnTo>
                    <a:pt x="0" y="275399"/>
                  </a:lnTo>
                  <a:lnTo>
                    <a:pt x="4368" y="279781"/>
                  </a:lnTo>
                  <a:lnTo>
                    <a:pt x="22974" y="279781"/>
                  </a:lnTo>
                  <a:lnTo>
                    <a:pt x="30492" y="272262"/>
                  </a:lnTo>
                  <a:lnTo>
                    <a:pt x="30492" y="253657"/>
                  </a:lnTo>
                  <a:close/>
                </a:path>
                <a:path w="1056005" h="403225">
                  <a:moveTo>
                    <a:pt x="30492" y="212636"/>
                  </a:moveTo>
                  <a:lnTo>
                    <a:pt x="22974" y="205117"/>
                  </a:lnTo>
                  <a:lnTo>
                    <a:pt x="4368" y="205117"/>
                  </a:lnTo>
                  <a:lnTo>
                    <a:pt x="0" y="209499"/>
                  </a:lnTo>
                  <a:lnTo>
                    <a:pt x="0" y="234391"/>
                  </a:lnTo>
                  <a:lnTo>
                    <a:pt x="4368" y="238772"/>
                  </a:lnTo>
                  <a:lnTo>
                    <a:pt x="22974" y="238772"/>
                  </a:lnTo>
                  <a:lnTo>
                    <a:pt x="30492" y="231241"/>
                  </a:lnTo>
                  <a:lnTo>
                    <a:pt x="30492" y="212636"/>
                  </a:lnTo>
                  <a:close/>
                </a:path>
                <a:path w="1056005" h="403225">
                  <a:moveTo>
                    <a:pt x="30492" y="171653"/>
                  </a:moveTo>
                  <a:lnTo>
                    <a:pt x="22974" y="164096"/>
                  </a:lnTo>
                  <a:lnTo>
                    <a:pt x="4368" y="164096"/>
                  </a:lnTo>
                  <a:lnTo>
                    <a:pt x="0" y="168490"/>
                  </a:lnTo>
                  <a:lnTo>
                    <a:pt x="0" y="193344"/>
                  </a:lnTo>
                  <a:lnTo>
                    <a:pt x="4368" y="197739"/>
                  </a:lnTo>
                  <a:lnTo>
                    <a:pt x="22974" y="197739"/>
                  </a:lnTo>
                  <a:lnTo>
                    <a:pt x="30492" y="190207"/>
                  </a:lnTo>
                  <a:lnTo>
                    <a:pt x="30492" y="171653"/>
                  </a:lnTo>
                  <a:close/>
                </a:path>
                <a:path w="1056005" h="403225">
                  <a:moveTo>
                    <a:pt x="30492" y="130581"/>
                  </a:moveTo>
                  <a:lnTo>
                    <a:pt x="22974" y="123063"/>
                  </a:lnTo>
                  <a:lnTo>
                    <a:pt x="4368" y="123063"/>
                  </a:lnTo>
                  <a:lnTo>
                    <a:pt x="0" y="127444"/>
                  </a:lnTo>
                  <a:lnTo>
                    <a:pt x="0" y="152349"/>
                  </a:lnTo>
                  <a:lnTo>
                    <a:pt x="4368" y="156743"/>
                  </a:lnTo>
                  <a:lnTo>
                    <a:pt x="22974" y="156743"/>
                  </a:lnTo>
                  <a:lnTo>
                    <a:pt x="30492" y="149186"/>
                  </a:lnTo>
                  <a:lnTo>
                    <a:pt x="30492" y="130581"/>
                  </a:lnTo>
                  <a:close/>
                </a:path>
                <a:path w="1056005" h="403225">
                  <a:moveTo>
                    <a:pt x="30492" y="89560"/>
                  </a:moveTo>
                  <a:lnTo>
                    <a:pt x="22974" y="82042"/>
                  </a:lnTo>
                  <a:lnTo>
                    <a:pt x="4368" y="82042"/>
                  </a:lnTo>
                  <a:lnTo>
                    <a:pt x="0" y="86423"/>
                  </a:lnTo>
                  <a:lnTo>
                    <a:pt x="0" y="111315"/>
                  </a:lnTo>
                  <a:lnTo>
                    <a:pt x="4368" y="115684"/>
                  </a:lnTo>
                  <a:lnTo>
                    <a:pt x="22974" y="115684"/>
                  </a:lnTo>
                  <a:lnTo>
                    <a:pt x="30492" y="108178"/>
                  </a:lnTo>
                  <a:lnTo>
                    <a:pt x="30492" y="89560"/>
                  </a:lnTo>
                  <a:close/>
                </a:path>
                <a:path w="1056005" h="403225">
                  <a:moveTo>
                    <a:pt x="30492" y="48564"/>
                  </a:moveTo>
                  <a:lnTo>
                    <a:pt x="22974" y="41033"/>
                  </a:lnTo>
                  <a:lnTo>
                    <a:pt x="4368" y="41033"/>
                  </a:lnTo>
                  <a:lnTo>
                    <a:pt x="0" y="45415"/>
                  </a:lnTo>
                  <a:lnTo>
                    <a:pt x="0" y="70294"/>
                  </a:lnTo>
                  <a:lnTo>
                    <a:pt x="4368" y="74676"/>
                  </a:lnTo>
                  <a:lnTo>
                    <a:pt x="22974" y="74676"/>
                  </a:lnTo>
                  <a:lnTo>
                    <a:pt x="30492" y="67144"/>
                  </a:lnTo>
                  <a:lnTo>
                    <a:pt x="30492" y="48564"/>
                  </a:lnTo>
                  <a:close/>
                </a:path>
                <a:path w="1056005" h="403225">
                  <a:moveTo>
                    <a:pt x="71526" y="335699"/>
                  </a:moveTo>
                  <a:lnTo>
                    <a:pt x="63969" y="328155"/>
                  </a:lnTo>
                  <a:lnTo>
                    <a:pt x="45402" y="328155"/>
                  </a:lnTo>
                  <a:lnTo>
                    <a:pt x="37871" y="335699"/>
                  </a:lnTo>
                  <a:lnTo>
                    <a:pt x="37871" y="354291"/>
                  </a:lnTo>
                  <a:lnTo>
                    <a:pt x="45402" y="361835"/>
                  </a:lnTo>
                  <a:lnTo>
                    <a:pt x="63969" y="361835"/>
                  </a:lnTo>
                  <a:lnTo>
                    <a:pt x="71526" y="354291"/>
                  </a:lnTo>
                  <a:lnTo>
                    <a:pt x="71526" y="344995"/>
                  </a:lnTo>
                  <a:lnTo>
                    <a:pt x="71526" y="335699"/>
                  </a:lnTo>
                  <a:close/>
                </a:path>
                <a:path w="1056005" h="403225">
                  <a:moveTo>
                    <a:pt x="71526" y="48564"/>
                  </a:moveTo>
                  <a:lnTo>
                    <a:pt x="63969" y="41033"/>
                  </a:lnTo>
                  <a:lnTo>
                    <a:pt x="45402" y="41033"/>
                  </a:lnTo>
                  <a:lnTo>
                    <a:pt x="37871" y="48564"/>
                  </a:lnTo>
                  <a:lnTo>
                    <a:pt x="37871" y="67144"/>
                  </a:lnTo>
                  <a:lnTo>
                    <a:pt x="45402" y="74676"/>
                  </a:lnTo>
                  <a:lnTo>
                    <a:pt x="63969" y="74676"/>
                  </a:lnTo>
                  <a:lnTo>
                    <a:pt x="71526" y="67144"/>
                  </a:lnTo>
                  <a:lnTo>
                    <a:pt x="71526" y="57835"/>
                  </a:lnTo>
                  <a:lnTo>
                    <a:pt x="71526" y="48564"/>
                  </a:lnTo>
                  <a:close/>
                </a:path>
                <a:path w="1056005" h="403225">
                  <a:moveTo>
                    <a:pt x="112547" y="335699"/>
                  </a:moveTo>
                  <a:lnTo>
                    <a:pt x="105016" y="328155"/>
                  </a:lnTo>
                  <a:lnTo>
                    <a:pt x="86410" y="328155"/>
                  </a:lnTo>
                  <a:lnTo>
                    <a:pt x="78867" y="335699"/>
                  </a:lnTo>
                  <a:lnTo>
                    <a:pt x="78867" y="354291"/>
                  </a:lnTo>
                  <a:lnTo>
                    <a:pt x="86410" y="361835"/>
                  </a:lnTo>
                  <a:lnTo>
                    <a:pt x="105016" y="361835"/>
                  </a:lnTo>
                  <a:lnTo>
                    <a:pt x="112547" y="354291"/>
                  </a:lnTo>
                  <a:lnTo>
                    <a:pt x="112547" y="344995"/>
                  </a:lnTo>
                  <a:lnTo>
                    <a:pt x="112547" y="335699"/>
                  </a:lnTo>
                  <a:close/>
                </a:path>
                <a:path w="1056005" h="403225">
                  <a:moveTo>
                    <a:pt x="112547" y="48564"/>
                  </a:moveTo>
                  <a:lnTo>
                    <a:pt x="105016" y="41033"/>
                  </a:lnTo>
                  <a:lnTo>
                    <a:pt x="86410" y="41033"/>
                  </a:lnTo>
                  <a:lnTo>
                    <a:pt x="78867" y="48564"/>
                  </a:lnTo>
                  <a:lnTo>
                    <a:pt x="78867" y="67144"/>
                  </a:lnTo>
                  <a:lnTo>
                    <a:pt x="86410" y="74676"/>
                  </a:lnTo>
                  <a:lnTo>
                    <a:pt x="105016" y="74676"/>
                  </a:lnTo>
                  <a:lnTo>
                    <a:pt x="112547" y="67144"/>
                  </a:lnTo>
                  <a:lnTo>
                    <a:pt x="112547" y="57835"/>
                  </a:lnTo>
                  <a:lnTo>
                    <a:pt x="112547" y="48564"/>
                  </a:lnTo>
                  <a:close/>
                </a:path>
                <a:path w="1056005" h="403225">
                  <a:moveTo>
                    <a:pt x="153555" y="335699"/>
                  </a:moveTo>
                  <a:lnTo>
                    <a:pt x="146037" y="328155"/>
                  </a:lnTo>
                  <a:lnTo>
                    <a:pt x="127431" y="328155"/>
                  </a:lnTo>
                  <a:lnTo>
                    <a:pt x="119913" y="335699"/>
                  </a:lnTo>
                  <a:lnTo>
                    <a:pt x="119913" y="354291"/>
                  </a:lnTo>
                  <a:lnTo>
                    <a:pt x="127431" y="361835"/>
                  </a:lnTo>
                  <a:lnTo>
                    <a:pt x="146037" y="361835"/>
                  </a:lnTo>
                  <a:lnTo>
                    <a:pt x="153555" y="354291"/>
                  </a:lnTo>
                  <a:lnTo>
                    <a:pt x="153555" y="344995"/>
                  </a:lnTo>
                  <a:lnTo>
                    <a:pt x="153555" y="335699"/>
                  </a:lnTo>
                  <a:close/>
                </a:path>
                <a:path w="1056005" h="403225">
                  <a:moveTo>
                    <a:pt x="153555" y="48564"/>
                  </a:moveTo>
                  <a:lnTo>
                    <a:pt x="146037" y="41033"/>
                  </a:lnTo>
                  <a:lnTo>
                    <a:pt x="127431" y="41033"/>
                  </a:lnTo>
                  <a:lnTo>
                    <a:pt x="119913" y="48564"/>
                  </a:lnTo>
                  <a:lnTo>
                    <a:pt x="119913" y="67144"/>
                  </a:lnTo>
                  <a:lnTo>
                    <a:pt x="127431" y="74676"/>
                  </a:lnTo>
                  <a:lnTo>
                    <a:pt x="146037" y="74676"/>
                  </a:lnTo>
                  <a:lnTo>
                    <a:pt x="153555" y="67144"/>
                  </a:lnTo>
                  <a:lnTo>
                    <a:pt x="153555" y="57835"/>
                  </a:lnTo>
                  <a:lnTo>
                    <a:pt x="153555" y="48564"/>
                  </a:lnTo>
                  <a:close/>
                </a:path>
                <a:path w="1056005" h="403225">
                  <a:moveTo>
                    <a:pt x="194576" y="335699"/>
                  </a:moveTo>
                  <a:lnTo>
                    <a:pt x="187045" y="328155"/>
                  </a:lnTo>
                  <a:lnTo>
                    <a:pt x="168452" y="328155"/>
                  </a:lnTo>
                  <a:lnTo>
                    <a:pt x="160934" y="335699"/>
                  </a:lnTo>
                  <a:lnTo>
                    <a:pt x="160934" y="354291"/>
                  </a:lnTo>
                  <a:lnTo>
                    <a:pt x="168452" y="361835"/>
                  </a:lnTo>
                  <a:lnTo>
                    <a:pt x="187045" y="361835"/>
                  </a:lnTo>
                  <a:lnTo>
                    <a:pt x="194576" y="354291"/>
                  </a:lnTo>
                  <a:lnTo>
                    <a:pt x="194576" y="344995"/>
                  </a:lnTo>
                  <a:lnTo>
                    <a:pt x="194576" y="335699"/>
                  </a:lnTo>
                  <a:close/>
                </a:path>
                <a:path w="1056005" h="403225">
                  <a:moveTo>
                    <a:pt x="194576" y="294665"/>
                  </a:moveTo>
                  <a:lnTo>
                    <a:pt x="187045" y="287147"/>
                  </a:lnTo>
                  <a:lnTo>
                    <a:pt x="168452" y="287147"/>
                  </a:lnTo>
                  <a:lnTo>
                    <a:pt x="160934" y="294665"/>
                  </a:lnTo>
                  <a:lnTo>
                    <a:pt x="160934" y="313258"/>
                  </a:lnTo>
                  <a:lnTo>
                    <a:pt x="168452" y="320776"/>
                  </a:lnTo>
                  <a:lnTo>
                    <a:pt x="187045" y="320776"/>
                  </a:lnTo>
                  <a:lnTo>
                    <a:pt x="194576" y="313258"/>
                  </a:lnTo>
                  <a:lnTo>
                    <a:pt x="194576" y="303999"/>
                  </a:lnTo>
                  <a:lnTo>
                    <a:pt x="194576" y="294665"/>
                  </a:lnTo>
                  <a:close/>
                </a:path>
                <a:path w="1056005" h="403225">
                  <a:moveTo>
                    <a:pt x="194576" y="253657"/>
                  </a:moveTo>
                  <a:lnTo>
                    <a:pt x="187045" y="246126"/>
                  </a:lnTo>
                  <a:lnTo>
                    <a:pt x="168452" y="246126"/>
                  </a:lnTo>
                  <a:lnTo>
                    <a:pt x="160934" y="253657"/>
                  </a:lnTo>
                  <a:lnTo>
                    <a:pt x="160934" y="272262"/>
                  </a:lnTo>
                  <a:lnTo>
                    <a:pt x="168452" y="279781"/>
                  </a:lnTo>
                  <a:lnTo>
                    <a:pt x="187045" y="279781"/>
                  </a:lnTo>
                  <a:lnTo>
                    <a:pt x="194576" y="272262"/>
                  </a:lnTo>
                  <a:lnTo>
                    <a:pt x="194576" y="262940"/>
                  </a:lnTo>
                  <a:lnTo>
                    <a:pt x="194576" y="253657"/>
                  </a:lnTo>
                  <a:close/>
                </a:path>
                <a:path w="1056005" h="403225">
                  <a:moveTo>
                    <a:pt x="194576" y="48564"/>
                  </a:moveTo>
                  <a:lnTo>
                    <a:pt x="187045" y="41033"/>
                  </a:lnTo>
                  <a:lnTo>
                    <a:pt x="168452" y="41033"/>
                  </a:lnTo>
                  <a:lnTo>
                    <a:pt x="160934" y="48564"/>
                  </a:lnTo>
                  <a:lnTo>
                    <a:pt x="160934" y="67144"/>
                  </a:lnTo>
                  <a:lnTo>
                    <a:pt x="168452" y="74676"/>
                  </a:lnTo>
                  <a:lnTo>
                    <a:pt x="187045" y="74676"/>
                  </a:lnTo>
                  <a:lnTo>
                    <a:pt x="194576" y="67144"/>
                  </a:lnTo>
                  <a:lnTo>
                    <a:pt x="194576" y="57835"/>
                  </a:lnTo>
                  <a:lnTo>
                    <a:pt x="194576" y="48564"/>
                  </a:lnTo>
                  <a:close/>
                </a:path>
                <a:path w="1056005" h="403225">
                  <a:moveTo>
                    <a:pt x="235585" y="335699"/>
                  </a:moveTo>
                  <a:lnTo>
                    <a:pt x="228053" y="328155"/>
                  </a:lnTo>
                  <a:lnTo>
                    <a:pt x="209473" y="328155"/>
                  </a:lnTo>
                  <a:lnTo>
                    <a:pt x="201942" y="335699"/>
                  </a:lnTo>
                  <a:lnTo>
                    <a:pt x="201942" y="354291"/>
                  </a:lnTo>
                  <a:lnTo>
                    <a:pt x="209473" y="361835"/>
                  </a:lnTo>
                  <a:lnTo>
                    <a:pt x="228053" y="361835"/>
                  </a:lnTo>
                  <a:lnTo>
                    <a:pt x="235585" y="354291"/>
                  </a:lnTo>
                  <a:lnTo>
                    <a:pt x="235585" y="344995"/>
                  </a:lnTo>
                  <a:lnTo>
                    <a:pt x="235585" y="335699"/>
                  </a:lnTo>
                  <a:close/>
                </a:path>
                <a:path w="1056005" h="403225">
                  <a:moveTo>
                    <a:pt x="235585" y="294665"/>
                  </a:moveTo>
                  <a:lnTo>
                    <a:pt x="228053" y="287147"/>
                  </a:lnTo>
                  <a:lnTo>
                    <a:pt x="209473" y="287147"/>
                  </a:lnTo>
                  <a:lnTo>
                    <a:pt x="201942" y="294665"/>
                  </a:lnTo>
                  <a:lnTo>
                    <a:pt x="201942" y="313258"/>
                  </a:lnTo>
                  <a:lnTo>
                    <a:pt x="209473" y="320776"/>
                  </a:lnTo>
                  <a:lnTo>
                    <a:pt x="228053" y="320776"/>
                  </a:lnTo>
                  <a:lnTo>
                    <a:pt x="235585" y="313258"/>
                  </a:lnTo>
                  <a:lnTo>
                    <a:pt x="235585" y="303999"/>
                  </a:lnTo>
                  <a:lnTo>
                    <a:pt x="235585" y="294665"/>
                  </a:lnTo>
                  <a:close/>
                </a:path>
                <a:path w="1056005" h="403225">
                  <a:moveTo>
                    <a:pt x="235585" y="253657"/>
                  </a:moveTo>
                  <a:lnTo>
                    <a:pt x="228053" y="246126"/>
                  </a:lnTo>
                  <a:lnTo>
                    <a:pt x="209473" y="246126"/>
                  </a:lnTo>
                  <a:lnTo>
                    <a:pt x="201942" y="253657"/>
                  </a:lnTo>
                  <a:lnTo>
                    <a:pt x="201942" y="272262"/>
                  </a:lnTo>
                  <a:lnTo>
                    <a:pt x="209473" y="279781"/>
                  </a:lnTo>
                  <a:lnTo>
                    <a:pt x="228053" y="279781"/>
                  </a:lnTo>
                  <a:lnTo>
                    <a:pt x="235585" y="272262"/>
                  </a:lnTo>
                  <a:lnTo>
                    <a:pt x="235585" y="262940"/>
                  </a:lnTo>
                  <a:lnTo>
                    <a:pt x="235585" y="253657"/>
                  </a:lnTo>
                  <a:close/>
                </a:path>
                <a:path w="1056005" h="403225">
                  <a:moveTo>
                    <a:pt x="235585" y="212636"/>
                  </a:moveTo>
                  <a:lnTo>
                    <a:pt x="228053" y="205117"/>
                  </a:lnTo>
                  <a:lnTo>
                    <a:pt x="209473" y="205117"/>
                  </a:lnTo>
                  <a:lnTo>
                    <a:pt x="201942" y="212636"/>
                  </a:lnTo>
                  <a:lnTo>
                    <a:pt x="201942" y="231241"/>
                  </a:lnTo>
                  <a:lnTo>
                    <a:pt x="209473" y="238772"/>
                  </a:lnTo>
                  <a:lnTo>
                    <a:pt x="228053" y="238772"/>
                  </a:lnTo>
                  <a:lnTo>
                    <a:pt x="235585" y="231241"/>
                  </a:lnTo>
                  <a:lnTo>
                    <a:pt x="235585" y="221945"/>
                  </a:lnTo>
                  <a:lnTo>
                    <a:pt x="235585" y="212636"/>
                  </a:lnTo>
                  <a:close/>
                </a:path>
                <a:path w="1056005" h="403225">
                  <a:moveTo>
                    <a:pt x="235585" y="171653"/>
                  </a:moveTo>
                  <a:lnTo>
                    <a:pt x="228053" y="164096"/>
                  </a:lnTo>
                  <a:lnTo>
                    <a:pt x="209473" y="164096"/>
                  </a:lnTo>
                  <a:lnTo>
                    <a:pt x="201942" y="171653"/>
                  </a:lnTo>
                  <a:lnTo>
                    <a:pt x="201942" y="190207"/>
                  </a:lnTo>
                  <a:lnTo>
                    <a:pt x="209473" y="197739"/>
                  </a:lnTo>
                  <a:lnTo>
                    <a:pt x="228053" y="197739"/>
                  </a:lnTo>
                  <a:lnTo>
                    <a:pt x="235585" y="190207"/>
                  </a:lnTo>
                  <a:lnTo>
                    <a:pt x="235585" y="180911"/>
                  </a:lnTo>
                  <a:lnTo>
                    <a:pt x="235585" y="171653"/>
                  </a:lnTo>
                  <a:close/>
                </a:path>
                <a:path w="1056005" h="403225">
                  <a:moveTo>
                    <a:pt x="235585" y="130581"/>
                  </a:moveTo>
                  <a:lnTo>
                    <a:pt x="228053" y="123063"/>
                  </a:lnTo>
                  <a:lnTo>
                    <a:pt x="209473" y="123063"/>
                  </a:lnTo>
                  <a:lnTo>
                    <a:pt x="201942" y="130581"/>
                  </a:lnTo>
                  <a:lnTo>
                    <a:pt x="201942" y="149186"/>
                  </a:lnTo>
                  <a:lnTo>
                    <a:pt x="209473" y="156743"/>
                  </a:lnTo>
                  <a:lnTo>
                    <a:pt x="228053" y="156743"/>
                  </a:lnTo>
                  <a:lnTo>
                    <a:pt x="235585" y="149186"/>
                  </a:lnTo>
                  <a:lnTo>
                    <a:pt x="235585" y="139903"/>
                  </a:lnTo>
                  <a:lnTo>
                    <a:pt x="235585" y="130581"/>
                  </a:lnTo>
                  <a:close/>
                </a:path>
                <a:path w="1056005" h="403225">
                  <a:moveTo>
                    <a:pt x="235585" y="89560"/>
                  </a:moveTo>
                  <a:lnTo>
                    <a:pt x="228053" y="82042"/>
                  </a:lnTo>
                  <a:lnTo>
                    <a:pt x="209473" y="82042"/>
                  </a:lnTo>
                  <a:lnTo>
                    <a:pt x="201942" y="89560"/>
                  </a:lnTo>
                  <a:lnTo>
                    <a:pt x="201942" y="108178"/>
                  </a:lnTo>
                  <a:lnTo>
                    <a:pt x="209473" y="115684"/>
                  </a:lnTo>
                  <a:lnTo>
                    <a:pt x="228053" y="115684"/>
                  </a:lnTo>
                  <a:lnTo>
                    <a:pt x="235585" y="108178"/>
                  </a:lnTo>
                  <a:lnTo>
                    <a:pt x="235585" y="98869"/>
                  </a:lnTo>
                  <a:lnTo>
                    <a:pt x="235585" y="89560"/>
                  </a:lnTo>
                  <a:close/>
                </a:path>
                <a:path w="1056005" h="403225">
                  <a:moveTo>
                    <a:pt x="235585" y="48564"/>
                  </a:moveTo>
                  <a:lnTo>
                    <a:pt x="228053" y="41033"/>
                  </a:lnTo>
                  <a:lnTo>
                    <a:pt x="209473" y="41033"/>
                  </a:lnTo>
                  <a:lnTo>
                    <a:pt x="201942" y="48564"/>
                  </a:lnTo>
                  <a:lnTo>
                    <a:pt x="201942" y="67144"/>
                  </a:lnTo>
                  <a:lnTo>
                    <a:pt x="209473" y="74676"/>
                  </a:lnTo>
                  <a:lnTo>
                    <a:pt x="228053" y="74676"/>
                  </a:lnTo>
                  <a:lnTo>
                    <a:pt x="235585" y="67144"/>
                  </a:lnTo>
                  <a:lnTo>
                    <a:pt x="235585" y="57835"/>
                  </a:lnTo>
                  <a:lnTo>
                    <a:pt x="235585" y="48564"/>
                  </a:lnTo>
                  <a:close/>
                </a:path>
                <a:path w="1056005" h="403225">
                  <a:moveTo>
                    <a:pt x="235585" y="7531"/>
                  </a:moveTo>
                  <a:lnTo>
                    <a:pt x="228053" y="0"/>
                  </a:lnTo>
                  <a:lnTo>
                    <a:pt x="209473" y="0"/>
                  </a:lnTo>
                  <a:lnTo>
                    <a:pt x="201942" y="7531"/>
                  </a:lnTo>
                  <a:lnTo>
                    <a:pt x="201942" y="26111"/>
                  </a:lnTo>
                  <a:lnTo>
                    <a:pt x="209473" y="33667"/>
                  </a:lnTo>
                  <a:lnTo>
                    <a:pt x="228053" y="33667"/>
                  </a:lnTo>
                  <a:lnTo>
                    <a:pt x="235585" y="26111"/>
                  </a:lnTo>
                  <a:lnTo>
                    <a:pt x="235585" y="16827"/>
                  </a:lnTo>
                  <a:lnTo>
                    <a:pt x="235585" y="7531"/>
                  </a:lnTo>
                  <a:close/>
                </a:path>
                <a:path w="1056005" h="403225">
                  <a:moveTo>
                    <a:pt x="276606" y="335699"/>
                  </a:moveTo>
                  <a:lnTo>
                    <a:pt x="269100" y="328155"/>
                  </a:lnTo>
                  <a:lnTo>
                    <a:pt x="250507" y="328155"/>
                  </a:lnTo>
                  <a:lnTo>
                    <a:pt x="242938" y="335699"/>
                  </a:lnTo>
                  <a:lnTo>
                    <a:pt x="242938" y="354291"/>
                  </a:lnTo>
                  <a:lnTo>
                    <a:pt x="250507" y="361835"/>
                  </a:lnTo>
                  <a:lnTo>
                    <a:pt x="269100" y="361835"/>
                  </a:lnTo>
                  <a:lnTo>
                    <a:pt x="276606" y="354291"/>
                  </a:lnTo>
                  <a:lnTo>
                    <a:pt x="276606" y="344995"/>
                  </a:lnTo>
                  <a:lnTo>
                    <a:pt x="276606" y="335699"/>
                  </a:lnTo>
                  <a:close/>
                </a:path>
                <a:path w="1056005" h="403225">
                  <a:moveTo>
                    <a:pt x="276606" y="294665"/>
                  </a:moveTo>
                  <a:lnTo>
                    <a:pt x="269100" y="287147"/>
                  </a:lnTo>
                  <a:lnTo>
                    <a:pt x="250507" y="287147"/>
                  </a:lnTo>
                  <a:lnTo>
                    <a:pt x="242938" y="294665"/>
                  </a:lnTo>
                  <a:lnTo>
                    <a:pt x="242938" y="313258"/>
                  </a:lnTo>
                  <a:lnTo>
                    <a:pt x="250507" y="320776"/>
                  </a:lnTo>
                  <a:lnTo>
                    <a:pt x="269100" y="320776"/>
                  </a:lnTo>
                  <a:lnTo>
                    <a:pt x="276606" y="313258"/>
                  </a:lnTo>
                  <a:lnTo>
                    <a:pt x="276606" y="303999"/>
                  </a:lnTo>
                  <a:lnTo>
                    <a:pt x="276606" y="294665"/>
                  </a:lnTo>
                  <a:close/>
                </a:path>
                <a:path w="1056005" h="403225">
                  <a:moveTo>
                    <a:pt x="276606" y="253657"/>
                  </a:moveTo>
                  <a:lnTo>
                    <a:pt x="269100" y="246126"/>
                  </a:lnTo>
                  <a:lnTo>
                    <a:pt x="250507" y="246126"/>
                  </a:lnTo>
                  <a:lnTo>
                    <a:pt x="242938" y="253657"/>
                  </a:lnTo>
                  <a:lnTo>
                    <a:pt x="242938" y="272262"/>
                  </a:lnTo>
                  <a:lnTo>
                    <a:pt x="250507" y="279781"/>
                  </a:lnTo>
                  <a:lnTo>
                    <a:pt x="269100" y="279781"/>
                  </a:lnTo>
                  <a:lnTo>
                    <a:pt x="276606" y="272262"/>
                  </a:lnTo>
                  <a:lnTo>
                    <a:pt x="276606" y="262940"/>
                  </a:lnTo>
                  <a:lnTo>
                    <a:pt x="276606" y="253657"/>
                  </a:lnTo>
                  <a:close/>
                </a:path>
                <a:path w="1056005" h="403225">
                  <a:moveTo>
                    <a:pt x="276606" y="212636"/>
                  </a:moveTo>
                  <a:lnTo>
                    <a:pt x="269100" y="205117"/>
                  </a:lnTo>
                  <a:lnTo>
                    <a:pt x="250507" y="205117"/>
                  </a:lnTo>
                  <a:lnTo>
                    <a:pt x="242938" y="212636"/>
                  </a:lnTo>
                  <a:lnTo>
                    <a:pt x="242938" y="231241"/>
                  </a:lnTo>
                  <a:lnTo>
                    <a:pt x="250507" y="238772"/>
                  </a:lnTo>
                  <a:lnTo>
                    <a:pt x="269100" y="238772"/>
                  </a:lnTo>
                  <a:lnTo>
                    <a:pt x="276606" y="231241"/>
                  </a:lnTo>
                  <a:lnTo>
                    <a:pt x="276606" y="221945"/>
                  </a:lnTo>
                  <a:lnTo>
                    <a:pt x="276606" y="212636"/>
                  </a:lnTo>
                  <a:close/>
                </a:path>
                <a:path w="1056005" h="403225">
                  <a:moveTo>
                    <a:pt x="276606" y="171653"/>
                  </a:moveTo>
                  <a:lnTo>
                    <a:pt x="269100" y="164096"/>
                  </a:lnTo>
                  <a:lnTo>
                    <a:pt x="250507" y="164096"/>
                  </a:lnTo>
                  <a:lnTo>
                    <a:pt x="242938" y="171653"/>
                  </a:lnTo>
                  <a:lnTo>
                    <a:pt x="242938" y="190207"/>
                  </a:lnTo>
                  <a:lnTo>
                    <a:pt x="250507" y="197739"/>
                  </a:lnTo>
                  <a:lnTo>
                    <a:pt x="269100" y="197739"/>
                  </a:lnTo>
                  <a:lnTo>
                    <a:pt x="276606" y="190207"/>
                  </a:lnTo>
                  <a:lnTo>
                    <a:pt x="276606" y="180911"/>
                  </a:lnTo>
                  <a:lnTo>
                    <a:pt x="276606" y="171653"/>
                  </a:lnTo>
                  <a:close/>
                </a:path>
                <a:path w="1056005" h="403225">
                  <a:moveTo>
                    <a:pt x="276606" y="130581"/>
                  </a:moveTo>
                  <a:lnTo>
                    <a:pt x="269100" y="123063"/>
                  </a:lnTo>
                  <a:lnTo>
                    <a:pt x="250507" y="123063"/>
                  </a:lnTo>
                  <a:lnTo>
                    <a:pt x="242938" y="130581"/>
                  </a:lnTo>
                  <a:lnTo>
                    <a:pt x="242938" y="149186"/>
                  </a:lnTo>
                  <a:lnTo>
                    <a:pt x="250507" y="156743"/>
                  </a:lnTo>
                  <a:lnTo>
                    <a:pt x="269100" y="156743"/>
                  </a:lnTo>
                  <a:lnTo>
                    <a:pt x="276606" y="149186"/>
                  </a:lnTo>
                  <a:lnTo>
                    <a:pt x="276606" y="139903"/>
                  </a:lnTo>
                  <a:lnTo>
                    <a:pt x="276606" y="130581"/>
                  </a:lnTo>
                  <a:close/>
                </a:path>
                <a:path w="1056005" h="403225">
                  <a:moveTo>
                    <a:pt x="276606" y="89560"/>
                  </a:moveTo>
                  <a:lnTo>
                    <a:pt x="269100" y="82042"/>
                  </a:lnTo>
                  <a:lnTo>
                    <a:pt x="250507" y="82042"/>
                  </a:lnTo>
                  <a:lnTo>
                    <a:pt x="242938" y="89560"/>
                  </a:lnTo>
                  <a:lnTo>
                    <a:pt x="242938" y="108178"/>
                  </a:lnTo>
                  <a:lnTo>
                    <a:pt x="250507" y="115684"/>
                  </a:lnTo>
                  <a:lnTo>
                    <a:pt x="269100" y="115684"/>
                  </a:lnTo>
                  <a:lnTo>
                    <a:pt x="276606" y="108178"/>
                  </a:lnTo>
                  <a:lnTo>
                    <a:pt x="276606" y="98869"/>
                  </a:lnTo>
                  <a:lnTo>
                    <a:pt x="276606" y="89560"/>
                  </a:lnTo>
                  <a:close/>
                </a:path>
                <a:path w="1056005" h="403225">
                  <a:moveTo>
                    <a:pt x="276606" y="48564"/>
                  </a:moveTo>
                  <a:lnTo>
                    <a:pt x="269100" y="41033"/>
                  </a:lnTo>
                  <a:lnTo>
                    <a:pt x="250507" y="41033"/>
                  </a:lnTo>
                  <a:lnTo>
                    <a:pt x="242938" y="48564"/>
                  </a:lnTo>
                  <a:lnTo>
                    <a:pt x="242938" y="67144"/>
                  </a:lnTo>
                  <a:lnTo>
                    <a:pt x="250507" y="74676"/>
                  </a:lnTo>
                  <a:lnTo>
                    <a:pt x="269100" y="74676"/>
                  </a:lnTo>
                  <a:lnTo>
                    <a:pt x="276606" y="67144"/>
                  </a:lnTo>
                  <a:lnTo>
                    <a:pt x="276606" y="57835"/>
                  </a:lnTo>
                  <a:lnTo>
                    <a:pt x="276606" y="48564"/>
                  </a:lnTo>
                  <a:close/>
                </a:path>
                <a:path w="1056005" h="403225">
                  <a:moveTo>
                    <a:pt x="276606" y="7531"/>
                  </a:moveTo>
                  <a:lnTo>
                    <a:pt x="269100" y="0"/>
                  </a:lnTo>
                  <a:lnTo>
                    <a:pt x="250507" y="0"/>
                  </a:lnTo>
                  <a:lnTo>
                    <a:pt x="242938" y="7531"/>
                  </a:lnTo>
                  <a:lnTo>
                    <a:pt x="242938" y="26111"/>
                  </a:lnTo>
                  <a:lnTo>
                    <a:pt x="250507" y="33667"/>
                  </a:lnTo>
                  <a:lnTo>
                    <a:pt x="269100" y="33667"/>
                  </a:lnTo>
                  <a:lnTo>
                    <a:pt x="276606" y="26111"/>
                  </a:lnTo>
                  <a:lnTo>
                    <a:pt x="276606" y="16827"/>
                  </a:lnTo>
                  <a:lnTo>
                    <a:pt x="276606" y="7531"/>
                  </a:lnTo>
                  <a:close/>
                </a:path>
                <a:path w="1056005" h="403225">
                  <a:moveTo>
                    <a:pt x="317639" y="335699"/>
                  </a:moveTo>
                  <a:lnTo>
                    <a:pt x="310108" y="328155"/>
                  </a:lnTo>
                  <a:lnTo>
                    <a:pt x="291528" y="328155"/>
                  </a:lnTo>
                  <a:lnTo>
                    <a:pt x="283946" y="335699"/>
                  </a:lnTo>
                  <a:lnTo>
                    <a:pt x="283946" y="354291"/>
                  </a:lnTo>
                  <a:lnTo>
                    <a:pt x="291528" y="361835"/>
                  </a:lnTo>
                  <a:lnTo>
                    <a:pt x="310108" y="361835"/>
                  </a:lnTo>
                  <a:lnTo>
                    <a:pt x="317639" y="354291"/>
                  </a:lnTo>
                  <a:lnTo>
                    <a:pt x="317639" y="344995"/>
                  </a:lnTo>
                  <a:lnTo>
                    <a:pt x="317639" y="335699"/>
                  </a:lnTo>
                  <a:close/>
                </a:path>
                <a:path w="1056005" h="403225">
                  <a:moveTo>
                    <a:pt x="317639" y="294665"/>
                  </a:moveTo>
                  <a:lnTo>
                    <a:pt x="310108" y="287147"/>
                  </a:lnTo>
                  <a:lnTo>
                    <a:pt x="291528" y="287147"/>
                  </a:lnTo>
                  <a:lnTo>
                    <a:pt x="283946" y="294665"/>
                  </a:lnTo>
                  <a:lnTo>
                    <a:pt x="283946" y="313258"/>
                  </a:lnTo>
                  <a:lnTo>
                    <a:pt x="291528" y="320776"/>
                  </a:lnTo>
                  <a:lnTo>
                    <a:pt x="310108" y="320776"/>
                  </a:lnTo>
                  <a:lnTo>
                    <a:pt x="317639" y="313258"/>
                  </a:lnTo>
                  <a:lnTo>
                    <a:pt x="317639" y="303999"/>
                  </a:lnTo>
                  <a:lnTo>
                    <a:pt x="317639" y="294665"/>
                  </a:lnTo>
                  <a:close/>
                </a:path>
                <a:path w="1056005" h="403225">
                  <a:moveTo>
                    <a:pt x="317639" y="253657"/>
                  </a:moveTo>
                  <a:lnTo>
                    <a:pt x="310108" y="246126"/>
                  </a:lnTo>
                  <a:lnTo>
                    <a:pt x="291528" y="246126"/>
                  </a:lnTo>
                  <a:lnTo>
                    <a:pt x="283946" y="253657"/>
                  </a:lnTo>
                  <a:lnTo>
                    <a:pt x="283946" y="272262"/>
                  </a:lnTo>
                  <a:lnTo>
                    <a:pt x="291528" y="279781"/>
                  </a:lnTo>
                  <a:lnTo>
                    <a:pt x="310108" y="279781"/>
                  </a:lnTo>
                  <a:lnTo>
                    <a:pt x="317639" y="272262"/>
                  </a:lnTo>
                  <a:lnTo>
                    <a:pt x="317639" y="262940"/>
                  </a:lnTo>
                  <a:lnTo>
                    <a:pt x="317639" y="253657"/>
                  </a:lnTo>
                  <a:close/>
                </a:path>
                <a:path w="1056005" h="403225">
                  <a:moveTo>
                    <a:pt x="317639" y="212636"/>
                  </a:moveTo>
                  <a:lnTo>
                    <a:pt x="310108" y="205117"/>
                  </a:lnTo>
                  <a:lnTo>
                    <a:pt x="291528" y="205117"/>
                  </a:lnTo>
                  <a:lnTo>
                    <a:pt x="283946" y="212636"/>
                  </a:lnTo>
                  <a:lnTo>
                    <a:pt x="283946" y="231241"/>
                  </a:lnTo>
                  <a:lnTo>
                    <a:pt x="291528" y="238772"/>
                  </a:lnTo>
                  <a:lnTo>
                    <a:pt x="310108" y="238772"/>
                  </a:lnTo>
                  <a:lnTo>
                    <a:pt x="317639" y="231241"/>
                  </a:lnTo>
                  <a:lnTo>
                    <a:pt x="317639" y="221945"/>
                  </a:lnTo>
                  <a:lnTo>
                    <a:pt x="317639" y="212636"/>
                  </a:lnTo>
                  <a:close/>
                </a:path>
                <a:path w="1056005" h="403225">
                  <a:moveTo>
                    <a:pt x="317639" y="171653"/>
                  </a:moveTo>
                  <a:lnTo>
                    <a:pt x="310108" y="164096"/>
                  </a:lnTo>
                  <a:lnTo>
                    <a:pt x="291528" y="164096"/>
                  </a:lnTo>
                  <a:lnTo>
                    <a:pt x="283946" y="171653"/>
                  </a:lnTo>
                  <a:lnTo>
                    <a:pt x="283946" y="190207"/>
                  </a:lnTo>
                  <a:lnTo>
                    <a:pt x="291528" y="197739"/>
                  </a:lnTo>
                  <a:lnTo>
                    <a:pt x="310108" y="197739"/>
                  </a:lnTo>
                  <a:lnTo>
                    <a:pt x="317639" y="190207"/>
                  </a:lnTo>
                  <a:lnTo>
                    <a:pt x="317639" y="180911"/>
                  </a:lnTo>
                  <a:lnTo>
                    <a:pt x="317639" y="171653"/>
                  </a:lnTo>
                  <a:close/>
                </a:path>
                <a:path w="1056005" h="403225">
                  <a:moveTo>
                    <a:pt x="317639" y="130581"/>
                  </a:moveTo>
                  <a:lnTo>
                    <a:pt x="310108" y="123063"/>
                  </a:lnTo>
                  <a:lnTo>
                    <a:pt x="291528" y="123063"/>
                  </a:lnTo>
                  <a:lnTo>
                    <a:pt x="283946" y="130581"/>
                  </a:lnTo>
                  <a:lnTo>
                    <a:pt x="283946" y="149186"/>
                  </a:lnTo>
                  <a:lnTo>
                    <a:pt x="291528" y="156743"/>
                  </a:lnTo>
                  <a:lnTo>
                    <a:pt x="310108" y="156743"/>
                  </a:lnTo>
                  <a:lnTo>
                    <a:pt x="317639" y="149186"/>
                  </a:lnTo>
                  <a:lnTo>
                    <a:pt x="317639" y="139903"/>
                  </a:lnTo>
                  <a:lnTo>
                    <a:pt x="317639" y="130581"/>
                  </a:lnTo>
                  <a:close/>
                </a:path>
                <a:path w="1056005" h="403225">
                  <a:moveTo>
                    <a:pt x="317639" y="89560"/>
                  </a:moveTo>
                  <a:lnTo>
                    <a:pt x="310108" y="82042"/>
                  </a:lnTo>
                  <a:lnTo>
                    <a:pt x="291528" y="82042"/>
                  </a:lnTo>
                  <a:lnTo>
                    <a:pt x="283946" y="89560"/>
                  </a:lnTo>
                  <a:lnTo>
                    <a:pt x="283946" y="108178"/>
                  </a:lnTo>
                  <a:lnTo>
                    <a:pt x="291528" y="115684"/>
                  </a:lnTo>
                  <a:lnTo>
                    <a:pt x="310108" y="115684"/>
                  </a:lnTo>
                  <a:lnTo>
                    <a:pt x="317639" y="108178"/>
                  </a:lnTo>
                  <a:lnTo>
                    <a:pt x="317639" y="98869"/>
                  </a:lnTo>
                  <a:lnTo>
                    <a:pt x="317639" y="89560"/>
                  </a:lnTo>
                  <a:close/>
                </a:path>
                <a:path w="1056005" h="403225">
                  <a:moveTo>
                    <a:pt x="317639" y="48564"/>
                  </a:moveTo>
                  <a:lnTo>
                    <a:pt x="310108" y="41033"/>
                  </a:lnTo>
                  <a:lnTo>
                    <a:pt x="291528" y="41033"/>
                  </a:lnTo>
                  <a:lnTo>
                    <a:pt x="283946" y="48564"/>
                  </a:lnTo>
                  <a:lnTo>
                    <a:pt x="283946" y="67144"/>
                  </a:lnTo>
                  <a:lnTo>
                    <a:pt x="291528" y="74676"/>
                  </a:lnTo>
                  <a:lnTo>
                    <a:pt x="310108" y="74676"/>
                  </a:lnTo>
                  <a:lnTo>
                    <a:pt x="317639" y="67144"/>
                  </a:lnTo>
                  <a:lnTo>
                    <a:pt x="317639" y="57835"/>
                  </a:lnTo>
                  <a:lnTo>
                    <a:pt x="317639" y="48564"/>
                  </a:lnTo>
                  <a:close/>
                </a:path>
                <a:path w="1056005" h="403225">
                  <a:moveTo>
                    <a:pt x="317639" y="7531"/>
                  </a:moveTo>
                  <a:lnTo>
                    <a:pt x="310108" y="0"/>
                  </a:lnTo>
                  <a:lnTo>
                    <a:pt x="291528" y="0"/>
                  </a:lnTo>
                  <a:lnTo>
                    <a:pt x="283946" y="7531"/>
                  </a:lnTo>
                  <a:lnTo>
                    <a:pt x="283946" y="26111"/>
                  </a:lnTo>
                  <a:lnTo>
                    <a:pt x="291528" y="33667"/>
                  </a:lnTo>
                  <a:lnTo>
                    <a:pt x="310108" y="33667"/>
                  </a:lnTo>
                  <a:lnTo>
                    <a:pt x="317639" y="26111"/>
                  </a:lnTo>
                  <a:lnTo>
                    <a:pt x="317639" y="16827"/>
                  </a:lnTo>
                  <a:lnTo>
                    <a:pt x="317639" y="7531"/>
                  </a:lnTo>
                  <a:close/>
                </a:path>
                <a:path w="1056005" h="403225">
                  <a:moveTo>
                    <a:pt x="358648" y="335699"/>
                  </a:moveTo>
                  <a:lnTo>
                    <a:pt x="351116" y="328155"/>
                  </a:lnTo>
                  <a:lnTo>
                    <a:pt x="332511" y="328155"/>
                  </a:lnTo>
                  <a:lnTo>
                    <a:pt x="325005" y="335699"/>
                  </a:lnTo>
                  <a:lnTo>
                    <a:pt x="325005" y="354291"/>
                  </a:lnTo>
                  <a:lnTo>
                    <a:pt x="332511" y="361835"/>
                  </a:lnTo>
                  <a:lnTo>
                    <a:pt x="351116" y="361835"/>
                  </a:lnTo>
                  <a:lnTo>
                    <a:pt x="358648" y="354291"/>
                  </a:lnTo>
                  <a:lnTo>
                    <a:pt x="358648" y="344995"/>
                  </a:lnTo>
                  <a:lnTo>
                    <a:pt x="358648" y="335699"/>
                  </a:lnTo>
                  <a:close/>
                </a:path>
                <a:path w="1056005" h="403225">
                  <a:moveTo>
                    <a:pt x="358648" y="294665"/>
                  </a:moveTo>
                  <a:lnTo>
                    <a:pt x="351116" y="287147"/>
                  </a:lnTo>
                  <a:lnTo>
                    <a:pt x="332511" y="287147"/>
                  </a:lnTo>
                  <a:lnTo>
                    <a:pt x="325005" y="294665"/>
                  </a:lnTo>
                  <a:lnTo>
                    <a:pt x="325005" y="313258"/>
                  </a:lnTo>
                  <a:lnTo>
                    <a:pt x="332511" y="320776"/>
                  </a:lnTo>
                  <a:lnTo>
                    <a:pt x="351116" y="320776"/>
                  </a:lnTo>
                  <a:lnTo>
                    <a:pt x="358648" y="313258"/>
                  </a:lnTo>
                  <a:lnTo>
                    <a:pt x="358648" y="303999"/>
                  </a:lnTo>
                  <a:lnTo>
                    <a:pt x="358648" y="294665"/>
                  </a:lnTo>
                  <a:close/>
                </a:path>
                <a:path w="1056005" h="403225">
                  <a:moveTo>
                    <a:pt x="358648" y="253657"/>
                  </a:moveTo>
                  <a:lnTo>
                    <a:pt x="351116" y="246126"/>
                  </a:lnTo>
                  <a:lnTo>
                    <a:pt x="332511" y="246126"/>
                  </a:lnTo>
                  <a:lnTo>
                    <a:pt x="325005" y="253657"/>
                  </a:lnTo>
                  <a:lnTo>
                    <a:pt x="325005" y="272262"/>
                  </a:lnTo>
                  <a:lnTo>
                    <a:pt x="332511" y="279781"/>
                  </a:lnTo>
                  <a:lnTo>
                    <a:pt x="351116" y="279781"/>
                  </a:lnTo>
                  <a:lnTo>
                    <a:pt x="358648" y="272262"/>
                  </a:lnTo>
                  <a:lnTo>
                    <a:pt x="358648" y="262940"/>
                  </a:lnTo>
                  <a:lnTo>
                    <a:pt x="358648" y="253657"/>
                  </a:lnTo>
                  <a:close/>
                </a:path>
                <a:path w="1056005" h="403225">
                  <a:moveTo>
                    <a:pt x="399669" y="335699"/>
                  </a:moveTo>
                  <a:lnTo>
                    <a:pt x="392112" y="328155"/>
                  </a:lnTo>
                  <a:lnTo>
                    <a:pt x="373532" y="328155"/>
                  </a:lnTo>
                  <a:lnTo>
                    <a:pt x="366014" y="335699"/>
                  </a:lnTo>
                  <a:lnTo>
                    <a:pt x="366014" y="354291"/>
                  </a:lnTo>
                  <a:lnTo>
                    <a:pt x="373532" y="361835"/>
                  </a:lnTo>
                  <a:lnTo>
                    <a:pt x="392112" y="361835"/>
                  </a:lnTo>
                  <a:lnTo>
                    <a:pt x="399669" y="354291"/>
                  </a:lnTo>
                  <a:lnTo>
                    <a:pt x="399669" y="344995"/>
                  </a:lnTo>
                  <a:lnTo>
                    <a:pt x="399669" y="335699"/>
                  </a:lnTo>
                  <a:close/>
                </a:path>
                <a:path w="1056005" h="403225">
                  <a:moveTo>
                    <a:pt x="399669" y="294665"/>
                  </a:moveTo>
                  <a:lnTo>
                    <a:pt x="392112" y="287147"/>
                  </a:lnTo>
                  <a:lnTo>
                    <a:pt x="373532" y="287147"/>
                  </a:lnTo>
                  <a:lnTo>
                    <a:pt x="366014" y="294665"/>
                  </a:lnTo>
                  <a:lnTo>
                    <a:pt x="366014" y="313258"/>
                  </a:lnTo>
                  <a:lnTo>
                    <a:pt x="373532" y="320776"/>
                  </a:lnTo>
                  <a:lnTo>
                    <a:pt x="392112" y="320776"/>
                  </a:lnTo>
                  <a:lnTo>
                    <a:pt x="399669" y="313258"/>
                  </a:lnTo>
                  <a:lnTo>
                    <a:pt x="399669" y="303999"/>
                  </a:lnTo>
                  <a:lnTo>
                    <a:pt x="399669" y="294665"/>
                  </a:lnTo>
                  <a:close/>
                </a:path>
                <a:path w="1056005" h="403225">
                  <a:moveTo>
                    <a:pt x="399669" y="253657"/>
                  </a:moveTo>
                  <a:lnTo>
                    <a:pt x="392112" y="246126"/>
                  </a:lnTo>
                  <a:lnTo>
                    <a:pt x="373532" y="246126"/>
                  </a:lnTo>
                  <a:lnTo>
                    <a:pt x="366014" y="253657"/>
                  </a:lnTo>
                  <a:lnTo>
                    <a:pt x="366014" y="272262"/>
                  </a:lnTo>
                  <a:lnTo>
                    <a:pt x="373532" y="279781"/>
                  </a:lnTo>
                  <a:lnTo>
                    <a:pt x="392112" y="279781"/>
                  </a:lnTo>
                  <a:lnTo>
                    <a:pt x="399669" y="272262"/>
                  </a:lnTo>
                  <a:lnTo>
                    <a:pt x="399669" y="262940"/>
                  </a:lnTo>
                  <a:lnTo>
                    <a:pt x="399669" y="253657"/>
                  </a:lnTo>
                  <a:close/>
                </a:path>
                <a:path w="1056005" h="403225">
                  <a:moveTo>
                    <a:pt x="440702" y="335699"/>
                  </a:moveTo>
                  <a:lnTo>
                    <a:pt x="433146" y="328155"/>
                  </a:lnTo>
                  <a:lnTo>
                    <a:pt x="414566" y="328155"/>
                  </a:lnTo>
                  <a:lnTo>
                    <a:pt x="407035" y="335699"/>
                  </a:lnTo>
                  <a:lnTo>
                    <a:pt x="407035" y="354291"/>
                  </a:lnTo>
                  <a:lnTo>
                    <a:pt x="414566" y="361835"/>
                  </a:lnTo>
                  <a:lnTo>
                    <a:pt x="433146" y="361835"/>
                  </a:lnTo>
                  <a:lnTo>
                    <a:pt x="440702" y="354291"/>
                  </a:lnTo>
                  <a:lnTo>
                    <a:pt x="440702" y="344995"/>
                  </a:lnTo>
                  <a:lnTo>
                    <a:pt x="440702" y="335699"/>
                  </a:lnTo>
                  <a:close/>
                </a:path>
                <a:path w="1056005" h="403225">
                  <a:moveTo>
                    <a:pt x="440702" y="294665"/>
                  </a:moveTo>
                  <a:lnTo>
                    <a:pt x="433146" y="287147"/>
                  </a:lnTo>
                  <a:lnTo>
                    <a:pt x="414566" y="287147"/>
                  </a:lnTo>
                  <a:lnTo>
                    <a:pt x="407035" y="294665"/>
                  </a:lnTo>
                  <a:lnTo>
                    <a:pt x="407035" y="313258"/>
                  </a:lnTo>
                  <a:lnTo>
                    <a:pt x="414566" y="320776"/>
                  </a:lnTo>
                  <a:lnTo>
                    <a:pt x="433146" y="320776"/>
                  </a:lnTo>
                  <a:lnTo>
                    <a:pt x="440702" y="313258"/>
                  </a:lnTo>
                  <a:lnTo>
                    <a:pt x="440702" y="303999"/>
                  </a:lnTo>
                  <a:lnTo>
                    <a:pt x="440702" y="294665"/>
                  </a:lnTo>
                  <a:close/>
                </a:path>
                <a:path w="1056005" h="403225">
                  <a:moveTo>
                    <a:pt x="440702" y="253657"/>
                  </a:moveTo>
                  <a:lnTo>
                    <a:pt x="433146" y="246126"/>
                  </a:lnTo>
                  <a:lnTo>
                    <a:pt x="414566" y="246126"/>
                  </a:lnTo>
                  <a:lnTo>
                    <a:pt x="407035" y="253657"/>
                  </a:lnTo>
                  <a:lnTo>
                    <a:pt x="407035" y="272262"/>
                  </a:lnTo>
                  <a:lnTo>
                    <a:pt x="414566" y="279781"/>
                  </a:lnTo>
                  <a:lnTo>
                    <a:pt x="433146" y="279781"/>
                  </a:lnTo>
                  <a:lnTo>
                    <a:pt x="440702" y="272262"/>
                  </a:lnTo>
                  <a:lnTo>
                    <a:pt x="440702" y="262940"/>
                  </a:lnTo>
                  <a:lnTo>
                    <a:pt x="440702" y="253657"/>
                  </a:lnTo>
                  <a:close/>
                </a:path>
                <a:path w="1056005" h="403225">
                  <a:moveTo>
                    <a:pt x="481711" y="335699"/>
                  </a:moveTo>
                  <a:lnTo>
                    <a:pt x="474205" y="328155"/>
                  </a:lnTo>
                  <a:lnTo>
                    <a:pt x="455574" y="328155"/>
                  </a:lnTo>
                  <a:lnTo>
                    <a:pt x="448056" y="335699"/>
                  </a:lnTo>
                  <a:lnTo>
                    <a:pt x="448056" y="354291"/>
                  </a:lnTo>
                  <a:lnTo>
                    <a:pt x="455574" y="361835"/>
                  </a:lnTo>
                  <a:lnTo>
                    <a:pt x="474205" y="361835"/>
                  </a:lnTo>
                  <a:lnTo>
                    <a:pt x="481711" y="354291"/>
                  </a:lnTo>
                  <a:lnTo>
                    <a:pt x="481711" y="344995"/>
                  </a:lnTo>
                  <a:lnTo>
                    <a:pt x="481711" y="335699"/>
                  </a:lnTo>
                  <a:close/>
                </a:path>
                <a:path w="1056005" h="403225">
                  <a:moveTo>
                    <a:pt x="481711" y="294665"/>
                  </a:moveTo>
                  <a:lnTo>
                    <a:pt x="474205" y="287147"/>
                  </a:lnTo>
                  <a:lnTo>
                    <a:pt x="455574" y="287147"/>
                  </a:lnTo>
                  <a:lnTo>
                    <a:pt x="448056" y="294665"/>
                  </a:lnTo>
                  <a:lnTo>
                    <a:pt x="448056" y="313258"/>
                  </a:lnTo>
                  <a:lnTo>
                    <a:pt x="455574" y="320776"/>
                  </a:lnTo>
                  <a:lnTo>
                    <a:pt x="474205" y="320776"/>
                  </a:lnTo>
                  <a:lnTo>
                    <a:pt x="481711" y="313258"/>
                  </a:lnTo>
                  <a:lnTo>
                    <a:pt x="481711" y="303999"/>
                  </a:lnTo>
                  <a:lnTo>
                    <a:pt x="481711" y="294665"/>
                  </a:lnTo>
                  <a:close/>
                </a:path>
                <a:path w="1056005" h="403225">
                  <a:moveTo>
                    <a:pt x="481711" y="253657"/>
                  </a:moveTo>
                  <a:lnTo>
                    <a:pt x="474205" y="246126"/>
                  </a:lnTo>
                  <a:lnTo>
                    <a:pt x="455574" y="246126"/>
                  </a:lnTo>
                  <a:lnTo>
                    <a:pt x="448056" y="253657"/>
                  </a:lnTo>
                  <a:lnTo>
                    <a:pt x="448056" y="272262"/>
                  </a:lnTo>
                  <a:lnTo>
                    <a:pt x="455574" y="279781"/>
                  </a:lnTo>
                  <a:lnTo>
                    <a:pt x="474205" y="279781"/>
                  </a:lnTo>
                  <a:lnTo>
                    <a:pt x="481711" y="272262"/>
                  </a:lnTo>
                  <a:lnTo>
                    <a:pt x="481711" y="262940"/>
                  </a:lnTo>
                  <a:lnTo>
                    <a:pt x="481711" y="253657"/>
                  </a:lnTo>
                  <a:close/>
                </a:path>
                <a:path w="1056005" h="403225">
                  <a:moveTo>
                    <a:pt x="522757" y="335699"/>
                  </a:moveTo>
                  <a:lnTo>
                    <a:pt x="515200" y="328155"/>
                  </a:lnTo>
                  <a:lnTo>
                    <a:pt x="496620" y="328155"/>
                  </a:lnTo>
                  <a:lnTo>
                    <a:pt x="489102" y="335699"/>
                  </a:lnTo>
                  <a:lnTo>
                    <a:pt x="489102" y="354291"/>
                  </a:lnTo>
                  <a:lnTo>
                    <a:pt x="496620" y="361835"/>
                  </a:lnTo>
                  <a:lnTo>
                    <a:pt x="515200" y="361835"/>
                  </a:lnTo>
                  <a:lnTo>
                    <a:pt x="522757" y="354291"/>
                  </a:lnTo>
                  <a:lnTo>
                    <a:pt x="522757" y="344995"/>
                  </a:lnTo>
                  <a:lnTo>
                    <a:pt x="522757" y="335699"/>
                  </a:lnTo>
                  <a:close/>
                </a:path>
                <a:path w="1056005" h="403225">
                  <a:moveTo>
                    <a:pt x="522757" y="294665"/>
                  </a:moveTo>
                  <a:lnTo>
                    <a:pt x="515200" y="287147"/>
                  </a:lnTo>
                  <a:lnTo>
                    <a:pt x="496620" y="287147"/>
                  </a:lnTo>
                  <a:lnTo>
                    <a:pt x="489102" y="294665"/>
                  </a:lnTo>
                  <a:lnTo>
                    <a:pt x="489102" y="313258"/>
                  </a:lnTo>
                  <a:lnTo>
                    <a:pt x="496620" y="320776"/>
                  </a:lnTo>
                  <a:lnTo>
                    <a:pt x="515200" y="320776"/>
                  </a:lnTo>
                  <a:lnTo>
                    <a:pt x="522757" y="313258"/>
                  </a:lnTo>
                  <a:lnTo>
                    <a:pt x="522757" y="303999"/>
                  </a:lnTo>
                  <a:lnTo>
                    <a:pt x="522757" y="294665"/>
                  </a:lnTo>
                  <a:close/>
                </a:path>
                <a:path w="1056005" h="403225">
                  <a:moveTo>
                    <a:pt x="522757" y="253657"/>
                  </a:moveTo>
                  <a:lnTo>
                    <a:pt x="515200" y="246126"/>
                  </a:lnTo>
                  <a:lnTo>
                    <a:pt x="496620" y="246126"/>
                  </a:lnTo>
                  <a:lnTo>
                    <a:pt x="489102" y="253657"/>
                  </a:lnTo>
                  <a:lnTo>
                    <a:pt x="489102" y="272262"/>
                  </a:lnTo>
                  <a:lnTo>
                    <a:pt x="496620" y="279781"/>
                  </a:lnTo>
                  <a:lnTo>
                    <a:pt x="515200" y="279781"/>
                  </a:lnTo>
                  <a:lnTo>
                    <a:pt x="522757" y="272262"/>
                  </a:lnTo>
                  <a:lnTo>
                    <a:pt x="522757" y="262940"/>
                  </a:lnTo>
                  <a:lnTo>
                    <a:pt x="522757" y="253657"/>
                  </a:lnTo>
                  <a:close/>
                </a:path>
                <a:path w="1056005" h="403225">
                  <a:moveTo>
                    <a:pt x="557872" y="297929"/>
                  </a:moveTo>
                  <a:lnTo>
                    <a:pt x="552945" y="293027"/>
                  </a:lnTo>
                  <a:lnTo>
                    <a:pt x="540893" y="293027"/>
                  </a:lnTo>
                  <a:lnTo>
                    <a:pt x="536003" y="297929"/>
                  </a:lnTo>
                  <a:lnTo>
                    <a:pt x="536003" y="310032"/>
                  </a:lnTo>
                  <a:lnTo>
                    <a:pt x="540893" y="314883"/>
                  </a:lnTo>
                  <a:lnTo>
                    <a:pt x="552945" y="314883"/>
                  </a:lnTo>
                  <a:lnTo>
                    <a:pt x="557872" y="310032"/>
                  </a:lnTo>
                  <a:lnTo>
                    <a:pt x="557872" y="303999"/>
                  </a:lnTo>
                  <a:lnTo>
                    <a:pt x="557872" y="297929"/>
                  </a:lnTo>
                  <a:close/>
                </a:path>
                <a:path w="1056005" h="403225">
                  <a:moveTo>
                    <a:pt x="557872" y="256908"/>
                  </a:moveTo>
                  <a:lnTo>
                    <a:pt x="552945" y="252006"/>
                  </a:lnTo>
                  <a:lnTo>
                    <a:pt x="540893" y="252006"/>
                  </a:lnTo>
                  <a:lnTo>
                    <a:pt x="536003" y="256908"/>
                  </a:lnTo>
                  <a:lnTo>
                    <a:pt x="536003" y="268998"/>
                  </a:lnTo>
                  <a:lnTo>
                    <a:pt x="540893" y="273900"/>
                  </a:lnTo>
                  <a:lnTo>
                    <a:pt x="552945" y="273900"/>
                  </a:lnTo>
                  <a:lnTo>
                    <a:pt x="557872" y="268998"/>
                  </a:lnTo>
                  <a:lnTo>
                    <a:pt x="557872" y="262940"/>
                  </a:lnTo>
                  <a:lnTo>
                    <a:pt x="557872" y="256908"/>
                  </a:lnTo>
                  <a:close/>
                </a:path>
                <a:path w="1056005" h="403225">
                  <a:moveTo>
                    <a:pt x="563740" y="335699"/>
                  </a:moveTo>
                  <a:lnTo>
                    <a:pt x="556209" y="328155"/>
                  </a:lnTo>
                  <a:lnTo>
                    <a:pt x="537629" y="328155"/>
                  </a:lnTo>
                  <a:lnTo>
                    <a:pt x="530136" y="335699"/>
                  </a:lnTo>
                  <a:lnTo>
                    <a:pt x="530136" y="354291"/>
                  </a:lnTo>
                  <a:lnTo>
                    <a:pt x="537629" y="361835"/>
                  </a:lnTo>
                  <a:lnTo>
                    <a:pt x="556209" y="361835"/>
                  </a:lnTo>
                  <a:lnTo>
                    <a:pt x="563740" y="354291"/>
                  </a:lnTo>
                  <a:lnTo>
                    <a:pt x="563740" y="344995"/>
                  </a:lnTo>
                  <a:lnTo>
                    <a:pt x="563740" y="335699"/>
                  </a:lnTo>
                  <a:close/>
                </a:path>
                <a:path w="1056005" h="403225">
                  <a:moveTo>
                    <a:pt x="563740" y="212636"/>
                  </a:moveTo>
                  <a:lnTo>
                    <a:pt x="556209" y="205117"/>
                  </a:lnTo>
                  <a:lnTo>
                    <a:pt x="537629" y="205117"/>
                  </a:lnTo>
                  <a:lnTo>
                    <a:pt x="530136" y="212636"/>
                  </a:lnTo>
                  <a:lnTo>
                    <a:pt x="530136" y="231241"/>
                  </a:lnTo>
                  <a:lnTo>
                    <a:pt x="537629" y="238772"/>
                  </a:lnTo>
                  <a:lnTo>
                    <a:pt x="556209" y="238772"/>
                  </a:lnTo>
                  <a:lnTo>
                    <a:pt x="563740" y="231241"/>
                  </a:lnTo>
                  <a:lnTo>
                    <a:pt x="563740" y="221945"/>
                  </a:lnTo>
                  <a:lnTo>
                    <a:pt x="563740" y="212636"/>
                  </a:lnTo>
                  <a:close/>
                </a:path>
                <a:path w="1056005" h="403225">
                  <a:moveTo>
                    <a:pt x="563740" y="171653"/>
                  </a:moveTo>
                  <a:lnTo>
                    <a:pt x="556209" y="164096"/>
                  </a:lnTo>
                  <a:lnTo>
                    <a:pt x="537629" y="164096"/>
                  </a:lnTo>
                  <a:lnTo>
                    <a:pt x="530136" y="171653"/>
                  </a:lnTo>
                  <a:lnTo>
                    <a:pt x="530136" y="190207"/>
                  </a:lnTo>
                  <a:lnTo>
                    <a:pt x="537629" y="197739"/>
                  </a:lnTo>
                  <a:lnTo>
                    <a:pt x="556209" y="197739"/>
                  </a:lnTo>
                  <a:lnTo>
                    <a:pt x="563740" y="190207"/>
                  </a:lnTo>
                  <a:lnTo>
                    <a:pt x="563740" y="180911"/>
                  </a:lnTo>
                  <a:lnTo>
                    <a:pt x="563740" y="171653"/>
                  </a:lnTo>
                  <a:close/>
                </a:path>
                <a:path w="1056005" h="403225">
                  <a:moveTo>
                    <a:pt x="563740" y="130581"/>
                  </a:moveTo>
                  <a:lnTo>
                    <a:pt x="556209" y="123063"/>
                  </a:lnTo>
                  <a:lnTo>
                    <a:pt x="537629" y="123063"/>
                  </a:lnTo>
                  <a:lnTo>
                    <a:pt x="530136" y="130581"/>
                  </a:lnTo>
                  <a:lnTo>
                    <a:pt x="530136" y="149186"/>
                  </a:lnTo>
                  <a:lnTo>
                    <a:pt x="537629" y="156743"/>
                  </a:lnTo>
                  <a:lnTo>
                    <a:pt x="556209" y="156743"/>
                  </a:lnTo>
                  <a:lnTo>
                    <a:pt x="563740" y="149186"/>
                  </a:lnTo>
                  <a:lnTo>
                    <a:pt x="563740" y="139903"/>
                  </a:lnTo>
                  <a:lnTo>
                    <a:pt x="563740" y="130581"/>
                  </a:lnTo>
                  <a:close/>
                </a:path>
                <a:path w="1056005" h="403225">
                  <a:moveTo>
                    <a:pt x="563740" y="89560"/>
                  </a:moveTo>
                  <a:lnTo>
                    <a:pt x="556209" y="82042"/>
                  </a:lnTo>
                  <a:lnTo>
                    <a:pt x="537629" y="82042"/>
                  </a:lnTo>
                  <a:lnTo>
                    <a:pt x="530136" y="89560"/>
                  </a:lnTo>
                  <a:lnTo>
                    <a:pt x="530136" y="108178"/>
                  </a:lnTo>
                  <a:lnTo>
                    <a:pt x="537629" y="115684"/>
                  </a:lnTo>
                  <a:lnTo>
                    <a:pt x="556209" y="115684"/>
                  </a:lnTo>
                  <a:lnTo>
                    <a:pt x="563740" y="108178"/>
                  </a:lnTo>
                  <a:lnTo>
                    <a:pt x="563740" y="98869"/>
                  </a:lnTo>
                  <a:lnTo>
                    <a:pt x="563740" y="89560"/>
                  </a:lnTo>
                  <a:close/>
                </a:path>
                <a:path w="1056005" h="403225">
                  <a:moveTo>
                    <a:pt x="563740" y="48564"/>
                  </a:moveTo>
                  <a:lnTo>
                    <a:pt x="556209" y="41033"/>
                  </a:lnTo>
                  <a:lnTo>
                    <a:pt x="537629" y="41033"/>
                  </a:lnTo>
                  <a:lnTo>
                    <a:pt x="530136" y="48564"/>
                  </a:lnTo>
                  <a:lnTo>
                    <a:pt x="530136" y="67144"/>
                  </a:lnTo>
                  <a:lnTo>
                    <a:pt x="537629" y="74676"/>
                  </a:lnTo>
                  <a:lnTo>
                    <a:pt x="556209" y="74676"/>
                  </a:lnTo>
                  <a:lnTo>
                    <a:pt x="563740" y="67144"/>
                  </a:lnTo>
                  <a:lnTo>
                    <a:pt x="563740" y="57835"/>
                  </a:lnTo>
                  <a:lnTo>
                    <a:pt x="563740" y="48564"/>
                  </a:lnTo>
                  <a:close/>
                </a:path>
                <a:path w="1056005" h="403225">
                  <a:moveTo>
                    <a:pt x="563740" y="7531"/>
                  </a:moveTo>
                  <a:lnTo>
                    <a:pt x="556209" y="0"/>
                  </a:lnTo>
                  <a:lnTo>
                    <a:pt x="537629" y="0"/>
                  </a:lnTo>
                  <a:lnTo>
                    <a:pt x="530136" y="7531"/>
                  </a:lnTo>
                  <a:lnTo>
                    <a:pt x="530136" y="26111"/>
                  </a:lnTo>
                  <a:lnTo>
                    <a:pt x="537629" y="33667"/>
                  </a:lnTo>
                  <a:lnTo>
                    <a:pt x="556209" y="33667"/>
                  </a:lnTo>
                  <a:lnTo>
                    <a:pt x="563740" y="26111"/>
                  </a:lnTo>
                  <a:lnTo>
                    <a:pt x="563740" y="16827"/>
                  </a:lnTo>
                  <a:lnTo>
                    <a:pt x="563740" y="7531"/>
                  </a:lnTo>
                  <a:close/>
                </a:path>
                <a:path w="1056005" h="403225">
                  <a:moveTo>
                    <a:pt x="1055966" y="253657"/>
                  </a:moveTo>
                  <a:lnTo>
                    <a:pt x="1048486" y="246126"/>
                  </a:lnTo>
                  <a:lnTo>
                    <a:pt x="1029855" y="246126"/>
                  </a:lnTo>
                  <a:lnTo>
                    <a:pt x="1022324" y="253657"/>
                  </a:lnTo>
                  <a:lnTo>
                    <a:pt x="1022324" y="272262"/>
                  </a:lnTo>
                  <a:lnTo>
                    <a:pt x="1029855" y="279781"/>
                  </a:lnTo>
                  <a:lnTo>
                    <a:pt x="1048486" y="279781"/>
                  </a:lnTo>
                  <a:lnTo>
                    <a:pt x="1055966" y="272262"/>
                  </a:lnTo>
                  <a:lnTo>
                    <a:pt x="1055966" y="262940"/>
                  </a:lnTo>
                  <a:lnTo>
                    <a:pt x="1055966" y="253657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7871" y="4509122"/>
              <a:ext cx="1674495" cy="690245"/>
            </a:xfrm>
            <a:custGeom>
              <a:avLst/>
              <a:gdLst/>
              <a:ahLst/>
              <a:cxnLst/>
              <a:rect l="l" t="t" r="r" b="b"/>
              <a:pathLst>
                <a:path w="1674495" h="690245">
                  <a:moveTo>
                    <a:pt x="33655" y="663829"/>
                  </a:moveTo>
                  <a:lnTo>
                    <a:pt x="26098" y="656310"/>
                  </a:lnTo>
                  <a:lnTo>
                    <a:pt x="7531" y="656310"/>
                  </a:lnTo>
                  <a:lnTo>
                    <a:pt x="0" y="663829"/>
                  </a:lnTo>
                  <a:lnTo>
                    <a:pt x="0" y="682421"/>
                  </a:lnTo>
                  <a:lnTo>
                    <a:pt x="7531" y="689940"/>
                  </a:lnTo>
                  <a:lnTo>
                    <a:pt x="26098" y="689940"/>
                  </a:lnTo>
                  <a:lnTo>
                    <a:pt x="33655" y="682421"/>
                  </a:lnTo>
                  <a:lnTo>
                    <a:pt x="33655" y="673163"/>
                  </a:lnTo>
                  <a:lnTo>
                    <a:pt x="33655" y="663829"/>
                  </a:lnTo>
                  <a:close/>
                </a:path>
                <a:path w="1674495" h="690245">
                  <a:moveTo>
                    <a:pt x="33655" y="622820"/>
                  </a:moveTo>
                  <a:lnTo>
                    <a:pt x="26098" y="615289"/>
                  </a:lnTo>
                  <a:lnTo>
                    <a:pt x="7531" y="615289"/>
                  </a:lnTo>
                  <a:lnTo>
                    <a:pt x="0" y="622820"/>
                  </a:lnTo>
                  <a:lnTo>
                    <a:pt x="0" y="641426"/>
                  </a:lnTo>
                  <a:lnTo>
                    <a:pt x="7531" y="648944"/>
                  </a:lnTo>
                  <a:lnTo>
                    <a:pt x="26098" y="648944"/>
                  </a:lnTo>
                  <a:lnTo>
                    <a:pt x="33655" y="641426"/>
                  </a:lnTo>
                  <a:lnTo>
                    <a:pt x="33655" y="632104"/>
                  </a:lnTo>
                  <a:lnTo>
                    <a:pt x="33655" y="622820"/>
                  </a:lnTo>
                  <a:close/>
                </a:path>
                <a:path w="1674495" h="690245">
                  <a:moveTo>
                    <a:pt x="33655" y="581799"/>
                  </a:moveTo>
                  <a:lnTo>
                    <a:pt x="26098" y="574281"/>
                  </a:lnTo>
                  <a:lnTo>
                    <a:pt x="7531" y="574281"/>
                  </a:lnTo>
                  <a:lnTo>
                    <a:pt x="0" y="581799"/>
                  </a:lnTo>
                  <a:lnTo>
                    <a:pt x="0" y="600405"/>
                  </a:lnTo>
                  <a:lnTo>
                    <a:pt x="7531" y="607936"/>
                  </a:lnTo>
                  <a:lnTo>
                    <a:pt x="26098" y="607936"/>
                  </a:lnTo>
                  <a:lnTo>
                    <a:pt x="33655" y="600405"/>
                  </a:lnTo>
                  <a:lnTo>
                    <a:pt x="33655" y="591108"/>
                  </a:lnTo>
                  <a:lnTo>
                    <a:pt x="33655" y="581799"/>
                  </a:lnTo>
                  <a:close/>
                </a:path>
                <a:path w="1674495" h="690245">
                  <a:moveTo>
                    <a:pt x="33655" y="540816"/>
                  </a:moveTo>
                  <a:lnTo>
                    <a:pt x="26098" y="533260"/>
                  </a:lnTo>
                  <a:lnTo>
                    <a:pt x="7531" y="533260"/>
                  </a:lnTo>
                  <a:lnTo>
                    <a:pt x="0" y="540816"/>
                  </a:lnTo>
                  <a:lnTo>
                    <a:pt x="0" y="559371"/>
                  </a:lnTo>
                  <a:lnTo>
                    <a:pt x="7531" y="566902"/>
                  </a:lnTo>
                  <a:lnTo>
                    <a:pt x="26098" y="566902"/>
                  </a:lnTo>
                  <a:lnTo>
                    <a:pt x="33655" y="559371"/>
                  </a:lnTo>
                  <a:lnTo>
                    <a:pt x="33655" y="550075"/>
                  </a:lnTo>
                  <a:lnTo>
                    <a:pt x="33655" y="540816"/>
                  </a:lnTo>
                  <a:close/>
                </a:path>
                <a:path w="1674495" h="690245">
                  <a:moveTo>
                    <a:pt x="33655" y="499745"/>
                  </a:moveTo>
                  <a:lnTo>
                    <a:pt x="26098" y="492226"/>
                  </a:lnTo>
                  <a:lnTo>
                    <a:pt x="7531" y="492226"/>
                  </a:lnTo>
                  <a:lnTo>
                    <a:pt x="0" y="499745"/>
                  </a:lnTo>
                  <a:lnTo>
                    <a:pt x="0" y="518350"/>
                  </a:lnTo>
                  <a:lnTo>
                    <a:pt x="7531" y="525907"/>
                  </a:lnTo>
                  <a:lnTo>
                    <a:pt x="26098" y="525907"/>
                  </a:lnTo>
                  <a:lnTo>
                    <a:pt x="33655" y="518350"/>
                  </a:lnTo>
                  <a:lnTo>
                    <a:pt x="33655" y="509066"/>
                  </a:lnTo>
                  <a:lnTo>
                    <a:pt x="33655" y="499745"/>
                  </a:lnTo>
                  <a:close/>
                </a:path>
                <a:path w="1674495" h="690245">
                  <a:moveTo>
                    <a:pt x="33655" y="458724"/>
                  </a:moveTo>
                  <a:lnTo>
                    <a:pt x="26098" y="451205"/>
                  </a:lnTo>
                  <a:lnTo>
                    <a:pt x="7531" y="451205"/>
                  </a:lnTo>
                  <a:lnTo>
                    <a:pt x="0" y="458724"/>
                  </a:lnTo>
                  <a:lnTo>
                    <a:pt x="0" y="477342"/>
                  </a:lnTo>
                  <a:lnTo>
                    <a:pt x="7531" y="484847"/>
                  </a:lnTo>
                  <a:lnTo>
                    <a:pt x="26098" y="484847"/>
                  </a:lnTo>
                  <a:lnTo>
                    <a:pt x="33655" y="477342"/>
                  </a:lnTo>
                  <a:lnTo>
                    <a:pt x="33655" y="468033"/>
                  </a:lnTo>
                  <a:lnTo>
                    <a:pt x="33655" y="458724"/>
                  </a:lnTo>
                  <a:close/>
                </a:path>
                <a:path w="1674495" h="690245">
                  <a:moveTo>
                    <a:pt x="74676" y="663829"/>
                  </a:moveTo>
                  <a:lnTo>
                    <a:pt x="67144" y="656310"/>
                  </a:lnTo>
                  <a:lnTo>
                    <a:pt x="48539" y="656310"/>
                  </a:lnTo>
                  <a:lnTo>
                    <a:pt x="40995" y="663829"/>
                  </a:lnTo>
                  <a:lnTo>
                    <a:pt x="40995" y="682421"/>
                  </a:lnTo>
                  <a:lnTo>
                    <a:pt x="48539" y="689940"/>
                  </a:lnTo>
                  <a:lnTo>
                    <a:pt x="67144" y="689940"/>
                  </a:lnTo>
                  <a:lnTo>
                    <a:pt x="74676" y="682421"/>
                  </a:lnTo>
                  <a:lnTo>
                    <a:pt x="74676" y="673163"/>
                  </a:lnTo>
                  <a:lnTo>
                    <a:pt x="74676" y="663829"/>
                  </a:lnTo>
                  <a:close/>
                </a:path>
                <a:path w="1674495" h="690245">
                  <a:moveTo>
                    <a:pt x="74676" y="622820"/>
                  </a:moveTo>
                  <a:lnTo>
                    <a:pt x="67144" y="615289"/>
                  </a:lnTo>
                  <a:lnTo>
                    <a:pt x="48539" y="615289"/>
                  </a:lnTo>
                  <a:lnTo>
                    <a:pt x="40995" y="622820"/>
                  </a:lnTo>
                  <a:lnTo>
                    <a:pt x="40995" y="641426"/>
                  </a:lnTo>
                  <a:lnTo>
                    <a:pt x="48539" y="648944"/>
                  </a:lnTo>
                  <a:lnTo>
                    <a:pt x="67144" y="648944"/>
                  </a:lnTo>
                  <a:lnTo>
                    <a:pt x="74676" y="641426"/>
                  </a:lnTo>
                  <a:lnTo>
                    <a:pt x="74676" y="632104"/>
                  </a:lnTo>
                  <a:lnTo>
                    <a:pt x="74676" y="622820"/>
                  </a:lnTo>
                  <a:close/>
                </a:path>
                <a:path w="1674495" h="690245">
                  <a:moveTo>
                    <a:pt x="74676" y="581799"/>
                  </a:moveTo>
                  <a:lnTo>
                    <a:pt x="67144" y="574281"/>
                  </a:lnTo>
                  <a:lnTo>
                    <a:pt x="48539" y="574281"/>
                  </a:lnTo>
                  <a:lnTo>
                    <a:pt x="40995" y="581799"/>
                  </a:lnTo>
                  <a:lnTo>
                    <a:pt x="40995" y="600405"/>
                  </a:lnTo>
                  <a:lnTo>
                    <a:pt x="48539" y="607936"/>
                  </a:lnTo>
                  <a:lnTo>
                    <a:pt x="67144" y="607936"/>
                  </a:lnTo>
                  <a:lnTo>
                    <a:pt x="74676" y="600405"/>
                  </a:lnTo>
                  <a:lnTo>
                    <a:pt x="74676" y="591108"/>
                  </a:lnTo>
                  <a:lnTo>
                    <a:pt x="74676" y="581799"/>
                  </a:lnTo>
                  <a:close/>
                </a:path>
                <a:path w="1674495" h="690245">
                  <a:moveTo>
                    <a:pt x="74676" y="540816"/>
                  </a:moveTo>
                  <a:lnTo>
                    <a:pt x="67144" y="533260"/>
                  </a:lnTo>
                  <a:lnTo>
                    <a:pt x="48539" y="533260"/>
                  </a:lnTo>
                  <a:lnTo>
                    <a:pt x="40995" y="540816"/>
                  </a:lnTo>
                  <a:lnTo>
                    <a:pt x="40995" y="559371"/>
                  </a:lnTo>
                  <a:lnTo>
                    <a:pt x="48539" y="566902"/>
                  </a:lnTo>
                  <a:lnTo>
                    <a:pt x="67144" y="566902"/>
                  </a:lnTo>
                  <a:lnTo>
                    <a:pt x="74676" y="559371"/>
                  </a:lnTo>
                  <a:lnTo>
                    <a:pt x="74676" y="550075"/>
                  </a:lnTo>
                  <a:lnTo>
                    <a:pt x="74676" y="540816"/>
                  </a:lnTo>
                  <a:close/>
                </a:path>
                <a:path w="1674495" h="690245">
                  <a:moveTo>
                    <a:pt x="74676" y="499745"/>
                  </a:moveTo>
                  <a:lnTo>
                    <a:pt x="67144" y="492226"/>
                  </a:lnTo>
                  <a:lnTo>
                    <a:pt x="48539" y="492226"/>
                  </a:lnTo>
                  <a:lnTo>
                    <a:pt x="40995" y="499745"/>
                  </a:lnTo>
                  <a:lnTo>
                    <a:pt x="40995" y="518350"/>
                  </a:lnTo>
                  <a:lnTo>
                    <a:pt x="48539" y="525907"/>
                  </a:lnTo>
                  <a:lnTo>
                    <a:pt x="67144" y="525907"/>
                  </a:lnTo>
                  <a:lnTo>
                    <a:pt x="74676" y="518350"/>
                  </a:lnTo>
                  <a:lnTo>
                    <a:pt x="74676" y="509066"/>
                  </a:lnTo>
                  <a:lnTo>
                    <a:pt x="74676" y="499745"/>
                  </a:lnTo>
                  <a:close/>
                </a:path>
                <a:path w="1674495" h="690245">
                  <a:moveTo>
                    <a:pt x="74676" y="458724"/>
                  </a:moveTo>
                  <a:lnTo>
                    <a:pt x="67144" y="451205"/>
                  </a:lnTo>
                  <a:lnTo>
                    <a:pt x="48539" y="451205"/>
                  </a:lnTo>
                  <a:lnTo>
                    <a:pt x="40995" y="458724"/>
                  </a:lnTo>
                  <a:lnTo>
                    <a:pt x="40995" y="477342"/>
                  </a:lnTo>
                  <a:lnTo>
                    <a:pt x="48539" y="484847"/>
                  </a:lnTo>
                  <a:lnTo>
                    <a:pt x="67144" y="484847"/>
                  </a:lnTo>
                  <a:lnTo>
                    <a:pt x="74676" y="477342"/>
                  </a:lnTo>
                  <a:lnTo>
                    <a:pt x="74676" y="468033"/>
                  </a:lnTo>
                  <a:lnTo>
                    <a:pt x="74676" y="458724"/>
                  </a:lnTo>
                  <a:close/>
                </a:path>
                <a:path w="1674495" h="690245">
                  <a:moveTo>
                    <a:pt x="115684" y="663829"/>
                  </a:moveTo>
                  <a:lnTo>
                    <a:pt x="108165" y="656310"/>
                  </a:lnTo>
                  <a:lnTo>
                    <a:pt x="89560" y="656310"/>
                  </a:lnTo>
                  <a:lnTo>
                    <a:pt x="82042" y="663829"/>
                  </a:lnTo>
                  <a:lnTo>
                    <a:pt x="82042" y="682421"/>
                  </a:lnTo>
                  <a:lnTo>
                    <a:pt x="89560" y="689940"/>
                  </a:lnTo>
                  <a:lnTo>
                    <a:pt x="108165" y="689940"/>
                  </a:lnTo>
                  <a:lnTo>
                    <a:pt x="115684" y="682421"/>
                  </a:lnTo>
                  <a:lnTo>
                    <a:pt x="115684" y="673163"/>
                  </a:lnTo>
                  <a:lnTo>
                    <a:pt x="115684" y="663829"/>
                  </a:lnTo>
                  <a:close/>
                </a:path>
                <a:path w="1674495" h="690245">
                  <a:moveTo>
                    <a:pt x="115684" y="622820"/>
                  </a:moveTo>
                  <a:lnTo>
                    <a:pt x="108165" y="615289"/>
                  </a:lnTo>
                  <a:lnTo>
                    <a:pt x="89560" y="615289"/>
                  </a:lnTo>
                  <a:lnTo>
                    <a:pt x="82042" y="622820"/>
                  </a:lnTo>
                  <a:lnTo>
                    <a:pt x="82042" y="641426"/>
                  </a:lnTo>
                  <a:lnTo>
                    <a:pt x="89560" y="648944"/>
                  </a:lnTo>
                  <a:lnTo>
                    <a:pt x="108165" y="648944"/>
                  </a:lnTo>
                  <a:lnTo>
                    <a:pt x="115684" y="641426"/>
                  </a:lnTo>
                  <a:lnTo>
                    <a:pt x="115684" y="632104"/>
                  </a:lnTo>
                  <a:lnTo>
                    <a:pt x="115684" y="622820"/>
                  </a:lnTo>
                  <a:close/>
                </a:path>
                <a:path w="1674495" h="690245">
                  <a:moveTo>
                    <a:pt x="115684" y="581799"/>
                  </a:moveTo>
                  <a:lnTo>
                    <a:pt x="108165" y="574281"/>
                  </a:lnTo>
                  <a:lnTo>
                    <a:pt x="89560" y="574281"/>
                  </a:lnTo>
                  <a:lnTo>
                    <a:pt x="82042" y="581799"/>
                  </a:lnTo>
                  <a:lnTo>
                    <a:pt x="82042" y="600405"/>
                  </a:lnTo>
                  <a:lnTo>
                    <a:pt x="89560" y="607936"/>
                  </a:lnTo>
                  <a:lnTo>
                    <a:pt x="108165" y="607936"/>
                  </a:lnTo>
                  <a:lnTo>
                    <a:pt x="115684" y="600405"/>
                  </a:lnTo>
                  <a:lnTo>
                    <a:pt x="115684" y="591108"/>
                  </a:lnTo>
                  <a:lnTo>
                    <a:pt x="115684" y="581799"/>
                  </a:lnTo>
                  <a:close/>
                </a:path>
                <a:path w="1674495" h="690245">
                  <a:moveTo>
                    <a:pt x="115684" y="540816"/>
                  </a:moveTo>
                  <a:lnTo>
                    <a:pt x="108165" y="533260"/>
                  </a:lnTo>
                  <a:lnTo>
                    <a:pt x="89560" y="533260"/>
                  </a:lnTo>
                  <a:lnTo>
                    <a:pt x="82042" y="540816"/>
                  </a:lnTo>
                  <a:lnTo>
                    <a:pt x="82042" y="559371"/>
                  </a:lnTo>
                  <a:lnTo>
                    <a:pt x="89560" y="566902"/>
                  </a:lnTo>
                  <a:lnTo>
                    <a:pt x="108165" y="566902"/>
                  </a:lnTo>
                  <a:lnTo>
                    <a:pt x="115684" y="559371"/>
                  </a:lnTo>
                  <a:lnTo>
                    <a:pt x="115684" y="550075"/>
                  </a:lnTo>
                  <a:lnTo>
                    <a:pt x="115684" y="540816"/>
                  </a:lnTo>
                  <a:close/>
                </a:path>
                <a:path w="1674495" h="690245">
                  <a:moveTo>
                    <a:pt x="115684" y="499745"/>
                  </a:moveTo>
                  <a:lnTo>
                    <a:pt x="108165" y="492226"/>
                  </a:lnTo>
                  <a:lnTo>
                    <a:pt x="89560" y="492226"/>
                  </a:lnTo>
                  <a:lnTo>
                    <a:pt x="82042" y="499745"/>
                  </a:lnTo>
                  <a:lnTo>
                    <a:pt x="82042" y="518350"/>
                  </a:lnTo>
                  <a:lnTo>
                    <a:pt x="89560" y="525907"/>
                  </a:lnTo>
                  <a:lnTo>
                    <a:pt x="108165" y="525907"/>
                  </a:lnTo>
                  <a:lnTo>
                    <a:pt x="115684" y="518350"/>
                  </a:lnTo>
                  <a:lnTo>
                    <a:pt x="115684" y="509066"/>
                  </a:lnTo>
                  <a:lnTo>
                    <a:pt x="115684" y="499745"/>
                  </a:lnTo>
                  <a:close/>
                </a:path>
                <a:path w="1674495" h="690245">
                  <a:moveTo>
                    <a:pt x="115684" y="458724"/>
                  </a:moveTo>
                  <a:lnTo>
                    <a:pt x="108165" y="451205"/>
                  </a:lnTo>
                  <a:lnTo>
                    <a:pt x="89560" y="451205"/>
                  </a:lnTo>
                  <a:lnTo>
                    <a:pt x="82042" y="458724"/>
                  </a:lnTo>
                  <a:lnTo>
                    <a:pt x="82042" y="477342"/>
                  </a:lnTo>
                  <a:lnTo>
                    <a:pt x="89560" y="484847"/>
                  </a:lnTo>
                  <a:lnTo>
                    <a:pt x="108165" y="484847"/>
                  </a:lnTo>
                  <a:lnTo>
                    <a:pt x="115684" y="477342"/>
                  </a:lnTo>
                  <a:lnTo>
                    <a:pt x="115684" y="468033"/>
                  </a:lnTo>
                  <a:lnTo>
                    <a:pt x="115684" y="458724"/>
                  </a:lnTo>
                  <a:close/>
                </a:path>
                <a:path w="1674495" h="690245">
                  <a:moveTo>
                    <a:pt x="156705" y="622820"/>
                  </a:moveTo>
                  <a:lnTo>
                    <a:pt x="149174" y="615289"/>
                  </a:lnTo>
                  <a:lnTo>
                    <a:pt x="130581" y="615289"/>
                  </a:lnTo>
                  <a:lnTo>
                    <a:pt x="123063" y="622820"/>
                  </a:lnTo>
                  <a:lnTo>
                    <a:pt x="123063" y="641426"/>
                  </a:lnTo>
                  <a:lnTo>
                    <a:pt x="130581" y="648944"/>
                  </a:lnTo>
                  <a:lnTo>
                    <a:pt x="149174" y="648944"/>
                  </a:lnTo>
                  <a:lnTo>
                    <a:pt x="156705" y="641426"/>
                  </a:lnTo>
                  <a:lnTo>
                    <a:pt x="156705" y="632104"/>
                  </a:lnTo>
                  <a:lnTo>
                    <a:pt x="156705" y="622820"/>
                  </a:lnTo>
                  <a:close/>
                </a:path>
                <a:path w="1674495" h="690245">
                  <a:moveTo>
                    <a:pt x="156705" y="581799"/>
                  </a:moveTo>
                  <a:lnTo>
                    <a:pt x="149174" y="574281"/>
                  </a:lnTo>
                  <a:lnTo>
                    <a:pt x="130581" y="574281"/>
                  </a:lnTo>
                  <a:lnTo>
                    <a:pt x="123063" y="581799"/>
                  </a:lnTo>
                  <a:lnTo>
                    <a:pt x="123063" y="600405"/>
                  </a:lnTo>
                  <a:lnTo>
                    <a:pt x="130581" y="607936"/>
                  </a:lnTo>
                  <a:lnTo>
                    <a:pt x="149174" y="607936"/>
                  </a:lnTo>
                  <a:lnTo>
                    <a:pt x="156705" y="600405"/>
                  </a:lnTo>
                  <a:lnTo>
                    <a:pt x="156705" y="591108"/>
                  </a:lnTo>
                  <a:lnTo>
                    <a:pt x="156705" y="581799"/>
                  </a:lnTo>
                  <a:close/>
                </a:path>
                <a:path w="1674495" h="690245">
                  <a:moveTo>
                    <a:pt x="156705" y="540816"/>
                  </a:moveTo>
                  <a:lnTo>
                    <a:pt x="149174" y="533260"/>
                  </a:lnTo>
                  <a:lnTo>
                    <a:pt x="130581" y="533260"/>
                  </a:lnTo>
                  <a:lnTo>
                    <a:pt x="123063" y="540816"/>
                  </a:lnTo>
                  <a:lnTo>
                    <a:pt x="123063" y="559371"/>
                  </a:lnTo>
                  <a:lnTo>
                    <a:pt x="130581" y="566902"/>
                  </a:lnTo>
                  <a:lnTo>
                    <a:pt x="149174" y="566902"/>
                  </a:lnTo>
                  <a:lnTo>
                    <a:pt x="156705" y="559371"/>
                  </a:lnTo>
                  <a:lnTo>
                    <a:pt x="156705" y="550075"/>
                  </a:lnTo>
                  <a:lnTo>
                    <a:pt x="156705" y="540816"/>
                  </a:lnTo>
                  <a:close/>
                </a:path>
                <a:path w="1674495" h="690245">
                  <a:moveTo>
                    <a:pt x="156705" y="499745"/>
                  </a:moveTo>
                  <a:lnTo>
                    <a:pt x="149174" y="492226"/>
                  </a:lnTo>
                  <a:lnTo>
                    <a:pt x="130581" y="492226"/>
                  </a:lnTo>
                  <a:lnTo>
                    <a:pt x="123063" y="499745"/>
                  </a:lnTo>
                  <a:lnTo>
                    <a:pt x="123063" y="518350"/>
                  </a:lnTo>
                  <a:lnTo>
                    <a:pt x="130581" y="525907"/>
                  </a:lnTo>
                  <a:lnTo>
                    <a:pt x="149174" y="525907"/>
                  </a:lnTo>
                  <a:lnTo>
                    <a:pt x="156705" y="518350"/>
                  </a:lnTo>
                  <a:lnTo>
                    <a:pt x="156705" y="509066"/>
                  </a:lnTo>
                  <a:lnTo>
                    <a:pt x="156705" y="499745"/>
                  </a:lnTo>
                  <a:close/>
                </a:path>
                <a:path w="1674495" h="690245">
                  <a:moveTo>
                    <a:pt x="156705" y="458724"/>
                  </a:moveTo>
                  <a:lnTo>
                    <a:pt x="149174" y="451205"/>
                  </a:lnTo>
                  <a:lnTo>
                    <a:pt x="130581" y="451205"/>
                  </a:lnTo>
                  <a:lnTo>
                    <a:pt x="123063" y="458724"/>
                  </a:lnTo>
                  <a:lnTo>
                    <a:pt x="123063" y="477342"/>
                  </a:lnTo>
                  <a:lnTo>
                    <a:pt x="130581" y="484847"/>
                  </a:lnTo>
                  <a:lnTo>
                    <a:pt x="149174" y="484847"/>
                  </a:lnTo>
                  <a:lnTo>
                    <a:pt x="156705" y="477342"/>
                  </a:lnTo>
                  <a:lnTo>
                    <a:pt x="156705" y="468033"/>
                  </a:lnTo>
                  <a:lnTo>
                    <a:pt x="156705" y="458724"/>
                  </a:lnTo>
                  <a:close/>
                </a:path>
                <a:path w="1674495" h="690245">
                  <a:moveTo>
                    <a:pt x="1182166" y="458724"/>
                  </a:moveTo>
                  <a:lnTo>
                    <a:pt x="1174673" y="451205"/>
                  </a:lnTo>
                  <a:lnTo>
                    <a:pt x="1156030" y="451205"/>
                  </a:lnTo>
                  <a:lnTo>
                    <a:pt x="1148499" y="458724"/>
                  </a:lnTo>
                  <a:lnTo>
                    <a:pt x="1148499" y="477342"/>
                  </a:lnTo>
                  <a:lnTo>
                    <a:pt x="1156030" y="484847"/>
                  </a:lnTo>
                  <a:lnTo>
                    <a:pt x="1174673" y="484847"/>
                  </a:lnTo>
                  <a:lnTo>
                    <a:pt x="1182166" y="477342"/>
                  </a:lnTo>
                  <a:lnTo>
                    <a:pt x="1182166" y="468033"/>
                  </a:lnTo>
                  <a:lnTo>
                    <a:pt x="1182166" y="458724"/>
                  </a:lnTo>
                  <a:close/>
                </a:path>
                <a:path w="1674495" h="690245">
                  <a:moveTo>
                    <a:pt x="1182166" y="417728"/>
                  </a:moveTo>
                  <a:lnTo>
                    <a:pt x="1174673" y="410197"/>
                  </a:lnTo>
                  <a:lnTo>
                    <a:pt x="1156030" y="410197"/>
                  </a:lnTo>
                  <a:lnTo>
                    <a:pt x="1148499" y="417728"/>
                  </a:lnTo>
                  <a:lnTo>
                    <a:pt x="1148499" y="436308"/>
                  </a:lnTo>
                  <a:lnTo>
                    <a:pt x="1156030" y="443839"/>
                  </a:lnTo>
                  <a:lnTo>
                    <a:pt x="1174673" y="443839"/>
                  </a:lnTo>
                  <a:lnTo>
                    <a:pt x="1182166" y="436308"/>
                  </a:lnTo>
                  <a:lnTo>
                    <a:pt x="1182166" y="426999"/>
                  </a:lnTo>
                  <a:lnTo>
                    <a:pt x="1182166" y="417728"/>
                  </a:lnTo>
                  <a:close/>
                </a:path>
                <a:path w="1674495" h="690245">
                  <a:moveTo>
                    <a:pt x="1223175" y="458724"/>
                  </a:moveTo>
                  <a:lnTo>
                    <a:pt x="1215669" y="451205"/>
                  </a:lnTo>
                  <a:lnTo>
                    <a:pt x="1197089" y="451205"/>
                  </a:lnTo>
                  <a:lnTo>
                    <a:pt x="1189558" y="458724"/>
                  </a:lnTo>
                  <a:lnTo>
                    <a:pt x="1189558" y="477342"/>
                  </a:lnTo>
                  <a:lnTo>
                    <a:pt x="1197089" y="484847"/>
                  </a:lnTo>
                  <a:lnTo>
                    <a:pt x="1215669" y="484847"/>
                  </a:lnTo>
                  <a:lnTo>
                    <a:pt x="1223175" y="477342"/>
                  </a:lnTo>
                  <a:lnTo>
                    <a:pt x="1223175" y="468033"/>
                  </a:lnTo>
                  <a:lnTo>
                    <a:pt x="1223175" y="458724"/>
                  </a:lnTo>
                  <a:close/>
                </a:path>
                <a:path w="1674495" h="690245">
                  <a:moveTo>
                    <a:pt x="1223175" y="417728"/>
                  </a:moveTo>
                  <a:lnTo>
                    <a:pt x="1215669" y="410197"/>
                  </a:lnTo>
                  <a:lnTo>
                    <a:pt x="1197089" y="410197"/>
                  </a:lnTo>
                  <a:lnTo>
                    <a:pt x="1189558" y="417728"/>
                  </a:lnTo>
                  <a:lnTo>
                    <a:pt x="1189558" y="436308"/>
                  </a:lnTo>
                  <a:lnTo>
                    <a:pt x="1197089" y="443839"/>
                  </a:lnTo>
                  <a:lnTo>
                    <a:pt x="1215669" y="443839"/>
                  </a:lnTo>
                  <a:lnTo>
                    <a:pt x="1223175" y="436308"/>
                  </a:lnTo>
                  <a:lnTo>
                    <a:pt x="1223175" y="426999"/>
                  </a:lnTo>
                  <a:lnTo>
                    <a:pt x="1223175" y="417728"/>
                  </a:lnTo>
                  <a:close/>
                </a:path>
                <a:path w="1674495" h="690245">
                  <a:moveTo>
                    <a:pt x="1223175" y="376694"/>
                  </a:moveTo>
                  <a:lnTo>
                    <a:pt x="1215669" y="369163"/>
                  </a:lnTo>
                  <a:lnTo>
                    <a:pt x="1197089" y="369163"/>
                  </a:lnTo>
                  <a:lnTo>
                    <a:pt x="1189558" y="376694"/>
                  </a:lnTo>
                  <a:lnTo>
                    <a:pt x="1189558" y="395274"/>
                  </a:lnTo>
                  <a:lnTo>
                    <a:pt x="1197089" y="402831"/>
                  </a:lnTo>
                  <a:lnTo>
                    <a:pt x="1215669" y="402831"/>
                  </a:lnTo>
                  <a:lnTo>
                    <a:pt x="1223175" y="395274"/>
                  </a:lnTo>
                  <a:lnTo>
                    <a:pt x="1223175" y="385991"/>
                  </a:lnTo>
                  <a:lnTo>
                    <a:pt x="1223175" y="376694"/>
                  </a:lnTo>
                  <a:close/>
                </a:path>
                <a:path w="1674495" h="690245">
                  <a:moveTo>
                    <a:pt x="1223175" y="335699"/>
                  </a:moveTo>
                  <a:lnTo>
                    <a:pt x="1215669" y="328155"/>
                  </a:lnTo>
                  <a:lnTo>
                    <a:pt x="1197089" y="328155"/>
                  </a:lnTo>
                  <a:lnTo>
                    <a:pt x="1189558" y="335699"/>
                  </a:lnTo>
                  <a:lnTo>
                    <a:pt x="1189558" y="354291"/>
                  </a:lnTo>
                  <a:lnTo>
                    <a:pt x="1197089" y="361810"/>
                  </a:lnTo>
                  <a:lnTo>
                    <a:pt x="1215669" y="361810"/>
                  </a:lnTo>
                  <a:lnTo>
                    <a:pt x="1223175" y="354291"/>
                  </a:lnTo>
                  <a:lnTo>
                    <a:pt x="1223175" y="344995"/>
                  </a:lnTo>
                  <a:lnTo>
                    <a:pt x="1223175" y="335699"/>
                  </a:lnTo>
                  <a:close/>
                </a:path>
                <a:path w="1674495" h="690245">
                  <a:moveTo>
                    <a:pt x="1264221" y="335699"/>
                  </a:moveTo>
                  <a:lnTo>
                    <a:pt x="1256665" y="328155"/>
                  </a:lnTo>
                  <a:lnTo>
                    <a:pt x="1238097" y="328155"/>
                  </a:lnTo>
                  <a:lnTo>
                    <a:pt x="1230566" y="335699"/>
                  </a:lnTo>
                  <a:lnTo>
                    <a:pt x="1230566" y="354291"/>
                  </a:lnTo>
                  <a:lnTo>
                    <a:pt x="1238097" y="361810"/>
                  </a:lnTo>
                  <a:lnTo>
                    <a:pt x="1256665" y="361810"/>
                  </a:lnTo>
                  <a:lnTo>
                    <a:pt x="1264221" y="354291"/>
                  </a:lnTo>
                  <a:lnTo>
                    <a:pt x="1264221" y="344995"/>
                  </a:lnTo>
                  <a:lnTo>
                    <a:pt x="1264221" y="335699"/>
                  </a:lnTo>
                  <a:close/>
                </a:path>
                <a:path w="1674495" h="690245">
                  <a:moveTo>
                    <a:pt x="1264221" y="294678"/>
                  </a:moveTo>
                  <a:lnTo>
                    <a:pt x="1256665" y="287147"/>
                  </a:lnTo>
                  <a:lnTo>
                    <a:pt x="1238097" y="287147"/>
                  </a:lnTo>
                  <a:lnTo>
                    <a:pt x="1230566" y="294678"/>
                  </a:lnTo>
                  <a:lnTo>
                    <a:pt x="1230566" y="313270"/>
                  </a:lnTo>
                  <a:lnTo>
                    <a:pt x="1238097" y="320802"/>
                  </a:lnTo>
                  <a:lnTo>
                    <a:pt x="1256665" y="320802"/>
                  </a:lnTo>
                  <a:lnTo>
                    <a:pt x="1264221" y="313270"/>
                  </a:lnTo>
                  <a:lnTo>
                    <a:pt x="1264221" y="303974"/>
                  </a:lnTo>
                  <a:lnTo>
                    <a:pt x="1264221" y="294678"/>
                  </a:lnTo>
                  <a:close/>
                </a:path>
                <a:path w="1674495" h="690245">
                  <a:moveTo>
                    <a:pt x="1305280" y="294678"/>
                  </a:moveTo>
                  <a:lnTo>
                    <a:pt x="1297724" y="287147"/>
                  </a:lnTo>
                  <a:lnTo>
                    <a:pt x="1279105" y="287147"/>
                  </a:lnTo>
                  <a:lnTo>
                    <a:pt x="1271562" y="294678"/>
                  </a:lnTo>
                  <a:lnTo>
                    <a:pt x="1271562" y="313270"/>
                  </a:lnTo>
                  <a:lnTo>
                    <a:pt x="1279105" y="320802"/>
                  </a:lnTo>
                  <a:lnTo>
                    <a:pt x="1297724" y="320802"/>
                  </a:lnTo>
                  <a:lnTo>
                    <a:pt x="1305280" y="313270"/>
                  </a:lnTo>
                  <a:lnTo>
                    <a:pt x="1305280" y="303974"/>
                  </a:lnTo>
                  <a:lnTo>
                    <a:pt x="1305280" y="294678"/>
                  </a:lnTo>
                  <a:close/>
                </a:path>
                <a:path w="1674495" h="690245">
                  <a:moveTo>
                    <a:pt x="1346288" y="294678"/>
                  </a:moveTo>
                  <a:lnTo>
                    <a:pt x="1338732" y="287147"/>
                  </a:lnTo>
                  <a:lnTo>
                    <a:pt x="1320152" y="287147"/>
                  </a:lnTo>
                  <a:lnTo>
                    <a:pt x="1312570" y="294678"/>
                  </a:lnTo>
                  <a:lnTo>
                    <a:pt x="1312570" y="313270"/>
                  </a:lnTo>
                  <a:lnTo>
                    <a:pt x="1320152" y="320802"/>
                  </a:lnTo>
                  <a:lnTo>
                    <a:pt x="1338732" y="320802"/>
                  </a:lnTo>
                  <a:lnTo>
                    <a:pt x="1346288" y="313270"/>
                  </a:lnTo>
                  <a:lnTo>
                    <a:pt x="1346288" y="303974"/>
                  </a:lnTo>
                  <a:lnTo>
                    <a:pt x="1346288" y="294678"/>
                  </a:lnTo>
                  <a:close/>
                </a:path>
                <a:path w="1674495" h="690245">
                  <a:moveTo>
                    <a:pt x="1387259" y="294678"/>
                  </a:moveTo>
                  <a:lnTo>
                    <a:pt x="1379728" y="287147"/>
                  </a:lnTo>
                  <a:lnTo>
                    <a:pt x="1361147" y="287147"/>
                  </a:lnTo>
                  <a:lnTo>
                    <a:pt x="1353616" y="294678"/>
                  </a:lnTo>
                  <a:lnTo>
                    <a:pt x="1353616" y="313270"/>
                  </a:lnTo>
                  <a:lnTo>
                    <a:pt x="1361147" y="320802"/>
                  </a:lnTo>
                  <a:lnTo>
                    <a:pt x="1379728" y="320802"/>
                  </a:lnTo>
                  <a:lnTo>
                    <a:pt x="1387259" y="313270"/>
                  </a:lnTo>
                  <a:lnTo>
                    <a:pt x="1387259" y="303974"/>
                  </a:lnTo>
                  <a:lnTo>
                    <a:pt x="1387259" y="294678"/>
                  </a:lnTo>
                  <a:close/>
                </a:path>
                <a:path w="1674495" h="690245">
                  <a:moveTo>
                    <a:pt x="1387259" y="253644"/>
                  </a:moveTo>
                  <a:lnTo>
                    <a:pt x="1379728" y="246126"/>
                  </a:lnTo>
                  <a:lnTo>
                    <a:pt x="1361147" y="246126"/>
                  </a:lnTo>
                  <a:lnTo>
                    <a:pt x="1353616" y="253644"/>
                  </a:lnTo>
                  <a:lnTo>
                    <a:pt x="1353616" y="272237"/>
                  </a:lnTo>
                  <a:lnTo>
                    <a:pt x="1361147" y="279768"/>
                  </a:lnTo>
                  <a:lnTo>
                    <a:pt x="1379728" y="279768"/>
                  </a:lnTo>
                  <a:lnTo>
                    <a:pt x="1387259" y="272237"/>
                  </a:lnTo>
                  <a:lnTo>
                    <a:pt x="1387259" y="262940"/>
                  </a:lnTo>
                  <a:lnTo>
                    <a:pt x="1387259" y="253644"/>
                  </a:lnTo>
                  <a:close/>
                </a:path>
                <a:path w="1674495" h="690245">
                  <a:moveTo>
                    <a:pt x="1387259" y="212636"/>
                  </a:moveTo>
                  <a:lnTo>
                    <a:pt x="1379728" y="205092"/>
                  </a:lnTo>
                  <a:lnTo>
                    <a:pt x="1361147" y="205092"/>
                  </a:lnTo>
                  <a:lnTo>
                    <a:pt x="1353616" y="212636"/>
                  </a:lnTo>
                  <a:lnTo>
                    <a:pt x="1353616" y="231241"/>
                  </a:lnTo>
                  <a:lnTo>
                    <a:pt x="1361147" y="238760"/>
                  </a:lnTo>
                  <a:lnTo>
                    <a:pt x="1379728" y="238760"/>
                  </a:lnTo>
                  <a:lnTo>
                    <a:pt x="1387259" y="231241"/>
                  </a:lnTo>
                  <a:lnTo>
                    <a:pt x="1387259" y="221919"/>
                  </a:lnTo>
                  <a:lnTo>
                    <a:pt x="1387259" y="212636"/>
                  </a:lnTo>
                  <a:close/>
                </a:path>
                <a:path w="1674495" h="690245">
                  <a:moveTo>
                    <a:pt x="1387259" y="171615"/>
                  </a:moveTo>
                  <a:lnTo>
                    <a:pt x="1379728" y="164084"/>
                  </a:lnTo>
                  <a:lnTo>
                    <a:pt x="1361147" y="164084"/>
                  </a:lnTo>
                  <a:lnTo>
                    <a:pt x="1353616" y="171615"/>
                  </a:lnTo>
                  <a:lnTo>
                    <a:pt x="1353616" y="190207"/>
                  </a:lnTo>
                  <a:lnTo>
                    <a:pt x="1361147" y="197739"/>
                  </a:lnTo>
                  <a:lnTo>
                    <a:pt x="1379728" y="197739"/>
                  </a:lnTo>
                  <a:lnTo>
                    <a:pt x="1387259" y="190207"/>
                  </a:lnTo>
                  <a:lnTo>
                    <a:pt x="1387259" y="180911"/>
                  </a:lnTo>
                  <a:lnTo>
                    <a:pt x="1387259" y="171615"/>
                  </a:lnTo>
                  <a:close/>
                </a:path>
                <a:path w="1674495" h="690245">
                  <a:moveTo>
                    <a:pt x="1428267" y="212636"/>
                  </a:moveTo>
                  <a:lnTo>
                    <a:pt x="1420736" y="205092"/>
                  </a:lnTo>
                  <a:lnTo>
                    <a:pt x="1402156" y="205092"/>
                  </a:lnTo>
                  <a:lnTo>
                    <a:pt x="1394625" y="212636"/>
                  </a:lnTo>
                  <a:lnTo>
                    <a:pt x="1394625" y="231241"/>
                  </a:lnTo>
                  <a:lnTo>
                    <a:pt x="1402156" y="238760"/>
                  </a:lnTo>
                  <a:lnTo>
                    <a:pt x="1420736" y="238760"/>
                  </a:lnTo>
                  <a:lnTo>
                    <a:pt x="1428267" y="231241"/>
                  </a:lnTo>
                  <a:lnTo>
                    <a:pt x="1428267" y="221919"/>
                  </a:lnTo>
                  <a:lnTo>
                    <a:pt x="1428267" y="212636"/>
                  </a:lnTo>
                  <a:close/>
                </a:path>
                <a:path w="1674495" h="690245">
                  <a:moveTo>
                    <a:pt x="1428267" y="171615"/>
                  </a:moveTo>
                  <a:lnTo>
                    <a:pt x="1420736" y="164084"/>
                  </a:lnTo>
                  <a:lnTo>
                    <a:pt x="1402156" y="164084"/>
                  </a:lnTo>
                  <a:lnTo>
                    <a:pt x="1394625" y="171615"/>
                  </a:lnTo>
                  <a:lnTo>
                    <a:pt x="1394625" y="190207"/>
                  </a:lnTo>
                  <a:lnTo>
                    <a:pt x="1402156" y="197739"/>
                  </a:lnTo>
                  <a:lnTo>
                    <a:pt x="1420736" y="197739"/>
                  </a:lnTo>
                  <a:lnTo>
                    <a:pt x="1428267" y="190207"/>
                  </a:lnTo>
                  <a:lnTo>
                    <a:pt x="1428267" y="180911"/>
                  </a:lnTo>
                  <a:lnTo>
                    <a:pt x="1428267" y="171615"/>
                  </a:lnTo>
                  <a:close/>
                </a:path>
                <a:path w="1674495" h="690245">
                  <a:moveTo>
                    <a:pt x="1469313" y="212636"/>
                  </a:moveTo>
                  <a:lnTo>
                    <a:pt x="1461782" y="205092"/>
                  </a:lnTo>
                  <a:lnTo>
                    <a:pt x="1443215" y="205092"/>
                  </a:lnTo>
                  <a:lnTo>
                    <a:pt x="1435658" y="212636"/>
                  </a:lnTo>
                  <a:lnTo>
                    <a:pt x="1435658" y="231241"/>
                  </a:lnTo>
                  <a:lnTo>
                    <a:pt x="1443215" y="238760"/>
                  </a:lnTo>
                  <a:lnTo>
                    <a:pt x="1461782" y="238760"/>
                  </a:lnTo>
                  <a:lnTo>
                    <a:pt x="1469313" y="231241"/>
                  </a:lnTo>
                  <a:lnTo>
                    <a:pt x="1469313" y="221919"/>
                  </a:lnTo>
                  <a:lnTo>
                    <a:pt x="1469313" y="212636"/>
                  </a:lnTo>
                  <a:close/>
                </a:path>
                <a:path w="1674495" h="690245">
                  <a:moveTo>
                    <a:pt x="1469313" y="171615"/>
                  </a:moveTo>
                  <a:lnTo>
                    <a:pt x="1461782" y="164084"/>
                  </a:lnTo>
                  <a:lnTo>
                    <a:pt x="1443215" y="164084"/>
                  </a:lnTo>
                  <a:lnTo>
                    <a:pt x="1435658" y="171615"/>
                  </a:lnTo>
                  <a:lnTo>
                    <a:pt x="1435658" y="190207"/>
                  </a:lnTo>
                  <a:lnTo>
                    <a:pt x="1443215" y="197739"/>
                  </a:lnTo>
                  <a:lnTo>
                    <a:pt x="1461782" y="197739"/>
                  </a:lnTo>
                  <a:lnTo>
                    <a:pt x="1469313" y="190207"/>
                  </a:lnTo>
                  <a:lnTo>
                    <a:pt x="1469313" y="180911"/>
                  </a:lnTo>
                  <a:lnTo>
                    <a:pt x="1469313" y="171615"/>
                  </a:lnTo>
                  <a:close/>
                </a:path>
                <a:path w="1674495" h="690245">
                  <a:moveTo>
                    <a:pt x="1510334" y="417728"/>
                  </a:moveTo>
                  <a:lnTo>
                    <a:pt x="1502803" y="410197"/>
                  </a:lnTo>
                  <a:lnTo>
                    <a:pt x="1484223" y="410197"/>
                  </a:lnTo>
                  <a:lnTo>
                    <a:pt x="1476667" y="417728"/>
                  </a:lnTo>
                  <a:lnTo>
                    <a:pt x="1476667" y="436308"/>
                  </a:lnTo>
                  <a:lnTo>
                    <a:pt x="1484223" y="443839"/>
                  </a:lnTo>
                  <a:lnTo>
                    <a:pt x="1502803" y="443839"/>
                  </a:lnTo>
                  <a:lnTo>
                    <a:pt x="1510334" y="436308"/>
                  </a:lnTo>
                  <a:lnTo>
                    <a:pt x="1510334" y="426999"/>
                  </a:lnTo>
                  <a:lnTo>
                    <a:pt x="1510334" y="417728"/>
                  </a:lnTo>
                  <a:close/>
                </a:path>
                <a:path w="1674495" h="690245">
                  <a:moveTo>
                    <a:pt x="1510334" y="376694"/>
                  </a:moveTo>
                  <a:lnTo>
                    <a:pt x="1502803" y="369163"/>
                  </a:lnTo>
                  <a:lnTo>
                    <a:pt x="1484223" y="369163"/>
                  </a:lnTo>
                  <a:lnTo>
                    <a:pt x="1476667" y="376694"/>
                  </a:lnTo>
                  <a:lnTo>
                    <a:pt x="1476667" y="395274"/>
                  </a:lnTo>
                  <a:lnTo>
                    <a:pt x="1484223" y="402831"/>
                  </a:lnTo>
                  <a:lnTo>
                    <a:pt x="1502803" y="402831"/>
                  </a:lnTo>
                  <a:lnTo>
                    <a:pt x="1510334" y="395274"/>
                  </a:lnTo>
                  <a:lnTo>
                    <a:pt x="1510334" y="385991"/>
                  </a:lnTo>
                  <a:lnTo>
                    <a:pt x="1510334" y="376694"/>
                  </a:lnTo>
                  <a:close/>
                </a:path>
                <a:path w="1674495" h="690245">
                  <a:moveTo>
                    <a:pt x="1510334" y="335699"/>
                  </a:moveTo>
                  <a:lnTo>
                    <a:pt x="1502803" y="328155"/>
                  </a:lnTo>
                  <a:lnTo>
                    <a:pt x="1484223" y="328155"/>
                  </a:lnTo>
                  <a:lnTo>
                    <a:pt x="1476667" y="335699"/>
                  </a:lnTo>
                  <a:lnTo>
                    <a:pt x="1476667" y="354291"/>
                  </a:lnTo>
                  <a:lnTo>
                    <a:pt x="1484223" y="361810"/>
                  </a:lnTo>
                  <a:lnTo>
                    <a:pt x="1502803" y="361810"/>
                  </a:lnTo>
                  <a:lnTo>
                    <a:pt x="1510334" y="354291"/>
                  </a:lnTo>
                  <a:lnTo>
                    <a:pt x="1510334" y="344995"/>
                  </a:lnTo>
                  <a:lnTo>
                    <a:pt x="1510334" y="335699"/>
                  </a:lnTo>
                  <a:close/>
                </a:path>
                <a:path w="1674495" h="690245">
                  <a:moveTo>
                    <a:pt x="1510334" y="294678"/>
                  </a:moveTo>
                  <a:lnTo>
                    <a:pt x="1502803" y="287147"/>
                  </a:lnTo>
                  <a:lnTo>
                    <a:pt x="1484223" y="287147"/>
                  </a:lnTo>
                  <a:lnTo>
                    <a:pt x="1476667" y="294678"/>
                  </a:lnTo>
                  <a:lnTo>
                    <a:pt x="1476667" y="313270"/>
                  </a:lnTo>
                  <a:lnTo>
                    <a:pt x="1484223" y="320802"/>
                  </a:lnTo>
                  <a:lnTo>
                    <a:pt x="1502803" y="320802"/>
                  </a:lnTo>
                  <a:lnTo>
                    <a:pt x="1510334" y="313270"/>
                  </a:lnTo>
                  <a:lnTo>
                    <a:pt x="1510334" y="303974"/>
                  </a:lnTo>
                  <a:lnTo>
                    <a:pt x="1510334" y="294678"/>
                  </a:lnTo>
                  <a:close/>
                </a:path>
                <a:path w="1674495" h="690245">
                  <a:moveTo>
                    <a:pt x="1510334" y="253644"/>
                  </a:moveTo>
                  <a:lnTo>
                    <a:pt x="1502803" y="246126"/>
                  </a:lnTo>
                  <a:lnTo>
                    <a:pt x="1484223" y="246126"/>
                  </a:lnTo>
                  <a:lnTo>
                    <a:pt x="1476667" y="253644"/>
                  </a:lnTo>
                  <a:lnTo>
                    <a:pt x="1476667" y="272237"/>
                  </a:lnTo>
                  <a:lnTo>
                    <a:pt x="1484223" y="279768"/>
                  </a:lnTo>
                  <a:lnTo>
                    <a:pt x="1502803" y="279768"/>
                  </a:lnTo>
                  <a:lnTo>
                    <a:pt x="1510334" y="272237"/>
                  </a:lnTo>
                  <a:lnTo>
                    <a:pt x="1510334" y="262940"/>
                  </a:lnTo>
                  <a:lnTo>
                    <a:pt x="1510334" y="253644"/>
                  </a:lnTo>
                  <a:close/>
                </a:path>
                <a:path w="1674495" h="690245">
                  <a:moveTo>
                    <a:pt x="1510334" y="171615"/>
                  </a:moveTo>
                  <a:lnTo>
                    <a:pt x="1502803" y="164084"/>
                  </a:lnTo>
                  <a:lnTo>
                    <a:pt x="1484223" y="164084"/>
                  </a:lnTo>
                  <a:lnTo>
                    <a:pt x="1476667" y="171615"/>
                  </a:lnTo>
                  <a:lnTo>
                    <a:pt x="1476667" y="190207"/>
                  </a:lnTo>
                  <a:lnTo>
                    <a:pt x="1484223" y="197739"/>
                  </a:lnTo>
                  <a:lnTo>
                    <a:pt x="1502803" y="197739"/>
                  </a:lnTo>
                  <a:lnTo>
                    <a:pt x="1510334" y="190207"/>
                  </a:lnTo>
                  <a:lnTo>
                    <a:pt x="1510334" y="180911"/>
                  </a:lnTo>
                  <a:lnTo>
                    <a:pt x="1510334" y="171615"/>
                  </a:lnTo>
                  <a:close/>
                </a:path>
                <a:path w="1674495" h="690245">
                  <a:moveTo>
                    <a:pt x="1510334" y="130581"/>
                  </a:moveTo>
                  <a:lnTo>
                    <a:pt x="1502803" y="123075"/>
                  </a:lnTo>
                  <a:lnTo>
                    <a:pt x="1484223" y="123075"/>
                  </a:lnTo>
                  <a:lnTo>
                    <a:pt x="1476667" y="130581"/>
                  </a:lnTo>
                  <a:lnTo>
                    <a:pt x="1476667" y="149199"/>
                  </a:lnTo>
                  <a:lnTo>
                    <a:pt x="1484223" y="156718"/>
                  </a:lnTo>
                  <a:lnTo>
                    <a:pt x="1502803" y="156718"/>
                  </a:lnTo>
                  <a:lnTo>
                    <a:pt x="1510334" y="149199"/>
                  </a:lnTo>
                  <a:lnTo>
                    <a:pt x="1510334" y="139890"/>
                  </a:lnTo>
                  <a:lnTo>
                    <a:pt x="1510334" y="130581"/>
                  </a:lnTo>
                  <a:close/>
                </a:path>
                <a:path w="1674495" h="690245">
                  <a:moveTo>
                    <a:pt x="1510334" y="7531"/>
                  </a:moveTo>
                  <a:lnTo>
                    <a:pt x="1502803" y="0"/>
                  </a:lnTo>
                  <a:lnTo>
                    <a:pt x="1484223" y="0"/>
                  </a:lnTo>
                  <a:lnTo>
                    <a:pt x="1476667" y="7531"/>
                  </a:lnTo>
                  <a:lnTo>
                    <a:pt x="1476667" y="26123"/>
                  </a:lnTo>
                  <a:lnTo>
                    <a:pt x="1484223" y="33680"/>
                  </a:lnTo>
                  <a:lnTo>
                    <a:pt x="1502803" y="33680"/>
                  </a:lnTo>
                  <a:lnTo>
                    <a:pt x="1510334" y="26123"/>
                  </a:lnTo>
                  <a:lnTo>
                    <a:pt x="1510334" y="16840"/>
                  </a:lnTo>
                  <a:lnTo>
                    <a:pt x="1510334" y="7531"/>
                  </a:lnTo>
                  <a:close/>
                </a:path>
                <a:path w="1674495" h="690245">
                  <a:moveTo>
                    <a:pt x="1551330" y="540816"/>
                  </a:moveTo>
                  <a:lnTo>
                    <a:pt x="1543799" y="533260"/>
                  </a:lnTo>
                  <a:lnTo>
                    <a:pt x="1525219" y="533260"/>
                  </a:lnTo>
                  <a:lnTo>
                    <a:pt x="1517662" y="540816"/>
                  </a:lnTo>
                  <a:lnTo>
                    <a:pt x="1517662" y="559371"/>
                  </a:lnTo>
                  <a:lnTo>
                    <a:pt x="1525219" y="566902"/>
                  </a:lnTo>
                  <a:lnTo>
                    <a:pt x="1543799" y="566902"/>
                  </a:lnTo>
                  <a:lnTo>
                    <a:pt x="1551330" y="559371"/>
                  </a:lnTo>
                  <a:lnTo>
                    <a:pt x="1551330" y="550075"/>
                  </a:lnTo>
                  <a:lnTo>
                    <a:pt x="1551330" y="540816"/>
                  </a:lnTo>
                  <a:close/>
                </a:path>
                <a:path w="1674495" h="690245">
                  <a:moveTo>
                    <a:pt x="1551330" y="499745"/>
                  </a:moveTo>
                  <a:lnTo>
                    <a:pt x="1543799" y="492226"/>
                  </a:lnTo>
                  <a:lnTo>
                    <a:pt x="1525219" y="492226"/>
                  </a:lnTo>
                  <a:lnTo>
                    <a:pt x="1517662" y="499745"/>
                  </a:lnTo>
                  <a:lnTo>
                    <a:pt x="1517662" y="518350"/>
                  </a:lnTo>
                  <a:lnTo>
                    <a:pt x="1525219" y="525907"/>
                  </a:lnTo>
                  <a:lnTo>
                    <a:pt x="1543799" y="525907"/>
                  </a:lnTo>
                  <a:lnTo>
                    <a:pt x="1551330" y="518350"/>
                  </a:lnTo>
                  <a:lnTo>
                    <a:pt x="1551330" y="509066"/>
                  </a:lnTo>
                  <a:lnTo>
                    <a:pt x="1551330" y="499745"/>
                  </a:lnTo>
                  <a:close/>
                </a:path>
                <a:path w="1674495" h="690245">
                  <a:moveTo>
                    <a:pt x="1551330" y="458724"/>
                  </a:moveTo>
                  <a:lnTo>
                    <a:pt x="1543799" y="451205"/>
                  </a:lnTo>
                  <a:lnTo>
                    <a:pt x="1525219" y="451205"/>
                  </a:lnTo>
                  <a:lnTo>
                    <a:pt x="1517662" y="458724"/>
                  </a:lnTo>
                  <a:lnTo>
                    <a:pt x="1517662" y="477342"/>
                  </a:lnTo>
                  <a:lnTo>
                    <a:pt x="1525219" y="484847"/>
                  </a:lnTo>
                  <a:lnTo>
                    <a:pt x="1543799" y="484847"/>
                  </a:lnTo>
                  <a:lnTo>
                    <a:pt x="1551330" y="477342"/>
                  </a:lnTo>
                  <a:lnTo>
                    <a:pt x="1551330" y="468033"/>
                  </a:lnTo>
                  <a:lnTo>
                    <a:pt x="1551330" y="458724"/>
                  </a:lnTo>
                  <a:close/>
                </a:path>
                <a:path w="1674495" h="690245">
                  <a:moveTo>
                    <a:pt x="1551330" y="417728"/>
                  </a:moveTo>
                  <a:lnTo>
                    <a:pt x="1543799" y="410197"/>
                  </a:lnTo>
                  <a:lnTo>
                    <a:pt x="1525219" y="410197"/>
                  </a:lnTo>
                  <a:lnTo>
                    <a:pt x="1517662" y="417728"/>
                  </a:lnTo>
                  <a:lnTo>
                    <a:pt x="1517662" y="436308"/>
                  </a:lnTo>
                  <a:lnTo>
                    <a:pt x="1525219" y="443839"/>
                  </a:lnTo>
                  <a:lnTo>
                    <a:pt x="1543799" y="443839"/>
                  </a:lnTo>
                  <a:lnTo>
                    <a:pt x="1551330" y="436308"/>
                  </a:lnTo>
                  <a:lnTo>
                    <a:pt x="1551330" y="426999"/>
                  </a:lnTo>
                  <a:lnTo>
                    <a:pt x="1551330" y="417728"/>
                  </a:lnTo>
                  <a:close/>
                </a:path>
                <a:path w="1674495" h="690245">
                  <a:moveTo>
                    <a:pt x="1551330" y="376694"/>
                  </a:moveTo>
                  <a:lnTo>
                    <a:pt x="1543799" y="369163"/>
                  </a:lnTo>
                  <a:lnTo>
                    <a:pt x="1525219" y="369163"/>
                  </a:lnTo>
                  <a:lnTo>
                    <a:pt x="1517662" y="376694"/>
                  </a:lnTo>
                  <a:lnTo>
                    <a:pt x="1517662" y="395274"/>
                  </a:lnTo>
                  <a:lnTo>
                    <a:pt x="1525219" y="402831"/>
                  </a:lnTo>
                  <a:lnTo>
                    <a:pt x="1543799" y="402831"/>
                  </a:lnTo>
                  <a:lnTo>
                    <a:pt x="1551330" y="395274"/>
                  </a:lnTo>
                  <a:lnTo>
                    <a:pt x="1551330" y="385991"/>
                  </a:lnTo>
                  <a:lnTo>
                    <a:pt x="1551330" y="376694"/>
                  </a:lnTo>
                  <a:close/>
                </a:path>
                <a:path w="1674495" h="690245">
                  <a:moveTo>
                    <a:pt x="1551330" y="335699"/>
                  </a:moveTo>
                  <a:lnTo>
                    <a:pt x="1543799" y="328155"/>
                  </a:lnTo>
                  <a:lnTo>
                    <a:pt x="1525219" y="328155"/>
                  </a:lnTo>
                  <a:lnTo>
                    <a:pt x="1517662" y="335699"/>
                  </a:lnTo>
                  <a:lnTo>
                    <a:pt x="1517662" y="354291"/>
                  </a:lnTo>
                  <a:lnTo>
                    <a:pt x="1525219" y="361810"/>
                  </a:lnTo>
                  <a:lnTo>
                    <a:pt x="1543799" y="361810"/>
                  </a:lnTo>
                  <a:lnTo>
                    <a:pt x="1551330" y="354291"/>
                  </a:lnTo>
                  <a:lnTo>
                    <a:pt x="1551330" y="344995"/>
                  </a:lnTo>
                  <a:lnTo>
                    <a:pt x="1551330" y="335699"/>
                  </a:lnTo>
                  <a:close/>
                </a:path>
                <a:path w="1674495" h="690245">
                  <a:moveTo>
                    <a:pt x="1551330" y="212636"/>
                  </a:moveTo>
                  <a:lnTo>
                    <a:pt x="1543799" y="205092"/>
                  </a:lnTo>
                  <a:lnTo>
                    <a:pt x="1525219" y="205092"/>
                  </a:lnTo>
                  <a:lnTo>
                    <a:pt x="1517662" y="212636"/>
                  </a:lnTo>
                  <a:lnTo>
                    <a:pt x="1517662" y="231241"/>
                  </a:lnTo>
                  <a:lnTo>
                    <a:pt x="1525219" y="238760"/>
                  </a:lnTo>
                  <a:lnTo>
                    <a:pt x="1543799" y="238760"/>
                  </a:lnTo>
                  <a:lnTo>
                    <a:pt x="1551330" y="231241"/>
                  </a:lnTo>
                  <a:lnTo>
                    <a:pt x="1551330" y="221919"/>
                  </a:lnTo>
                  <a:lnTo>
                    <a:pt x="1551330" y="212636"/>
                  </a:lnTo>
                  <a:close/>
                </a:path>
                <a:path w="1674495" h="690245">
                  <a:moveTo>
                    <a:pt x="1551330" y="171615"/>
                  </a:moveTo>
                  <a:lnTo>
                    <a:pt x="1543799" y="164084"/>
                  </a:lnTo>
                  <a:lnTo>
                    <a:pt x="1525219" y="164084"/>
                  </a:lnTo>
                  <a:lnTo>
                    <a:pt x="1517662" y="171615"/>
                  </a:lnTo>
                  <a:lnTo>
                    <a:pt x="1517662" y="190207"/>
                  </a:lnTo>
                  <a:lnTo>
                    <a:pt x="1525219" y="197739"/>
                  </a:lnTo>
                  <a:lnTo>
                    <a:pt x="1543799" y="197739"/>
                  </a:lnTo>
                  <a:lnTo>
                    <a:pt x="1551330" y="190207"/>
                  </a:lnTo>
                  <a:lnTo>
                    <a:pt x="1551330" y="180911"/>
                  </a:lnTo>
                  <a:lnTo>
                    <a:pt x="1551330" y="171615"/>
                  </a:lnTo>
                  <a:close/>
                </a:path>
                <a:path w="1674495" h="690245">
                  <a:moveTo>
                    <a:pt x="1551330" y="130581"/>
                  </a:moveTo>
                  <a:lnTo>
                    <a:pt x="1543799" y="123075"/>
                  </a:lnTo>
                  <a:lnTo>
                    <a:pt x="1525219" y="123075"/>
                  </a:lnTo>
                  <a:lnTo>
                    <a:pt x="1517662" y="130581"/>
                  </a:lnTo>
                  <a:lnTo>
                    <a:pt x="1517662" y="149199"/>
                  </a:lnTo>
                  <a:lnTo>
                    <a:pt x="1525219" y="156718"/>
                  </a:lnTo>
                  <a:lnTo>
                    <a:pt x="1543799" y="156718"/>
                  </a:lnTo>
                  <a:lnTo>
                    <a:pt x="1551330" y="149199"/>
                  </a:lnTo>
                  <a:lnTo>
                    <a:pt x="1551330" y="139890"/>
                  </a:lnTo>
                  <a:lnTo>
                    <a:pt x="1551330" y="130581"/>
                  </a:lnTo>
                  <a:close/>
                </a:path>
                <a:path w="1674495" h="690245">
                  <a:moveTo>
                    <a:pt x="1551330" y="89573"/>
                  </a:moveTo>
                  <a:lnTo>
                    <a:pt x="1543799" y="82054"/>
                  </a:lnTo>
                  <a:lnTo>
                    <a:pt x="1525219" y="82054"/>
                  </a:lnTo>
                  <a:lnTo>
                    <a:pt x="1517662" y="89573"/>
                  </a:lnTo>
                  <a:lnTo>
                    <a:pt x="1517662" y="108178"/>
                  </a:lnTo>
                  <a:lnTo>
                    <a:pt x="1525219" y="115709"/>
                  </a:lnTo>
                  <a:lnTo>
                    <a:pt x="1543799" y="115709"/>
                  </a:lnTo>
                  <a:lnTo>
                    <a:pt x="1551330" y="108178"/>
                  </a:lnTo>
                  <a:lnTo>
                    <a:pt x="1551330" y="98882"/>
                  </a:lnTo>
                  <a:lnTo>
                    <a:pt x="1551330" y="89573"/>
                  </a:lnTo>
                  <a:close/>
                </a:path>
                <a:path w="1674495" h="690245">
                  <a:moveTo>
                    <a:pt x="1551330" y="48564"/>
                  </a:moveTo>
                  <a:lnTo>
                    <a:pt x="1543799" y="41033"/>
                  </a:lnTo>
                  <a:lnTo>
                    <a:pt x="1525219" y="41033"/>
                  </a:lnTo>
                  <a:lnTo>
                    <a:pt x="1517662" y="48564"/>
                  </a:lnTo>
                  <a:lnTo>
                    <a:pt x="1517662" y="67144"/>
                  </a:lnTo>
                  <a:lnTo>
                    <a:pt x="1525219" y="74688"/>
                  </a:lnTo>
                  <a:lnTo>
                    <a:pt x="1543799" y="74688"/>
                  </a:lnTo>
                  <a:lnTo>
                    <a:pt x="1551330" y="67144"/>
                  </a:lnTo>
                  <a:lnTo>
                    <a:pt x="1551330" y="57848"/>
                  </a:lnTo>
                  <a:lnTo>
                    <a:pt x="1551330" y="48564"/>
                  </a:lnTo>
                  <a:close/>
                </a:path>
                <a:path w="1674495" h="690245">
                  <a:moveTo>
                    <a:pt x="1551330" y="7531"/>
                  </a:moveTo>
                  <a:lnTo>
                    <a:pt x="1543799" y="0"/>
                  </a:lnTo>
                  <a:lnTo>
                    <a:pt x="1525219" y="0"/>
                  </a:lnTo>
                  <a:lnTo>
                    <a:pt x="1517662" y="7531"/>
                  </a:lnTo>
                  <a:lnTo>
                    <a:pt x="1517662" y="26123"/>
                  </a:lnTo>
                  <a:lnTo>
                    <a:pt x="1525219" y="33680"/>
                  </a:lnTo>
                  <a:lnTo>
                    <a:pt x="1543799" y="33680"/>
                  </a:lnTo>
                  <a:lnTo>
                    <a:pt x="1551330" y="26123"/>
                  </a:lnTo>
                  <a:lnTo>
                    <a:pt x="1551330" y="16840"/>
                  </a:lnTo>
                  <a:lnTo>
                    <a:pt x="1551330" y="7531"/>
                  </a:lnTo>
                  <a:close/>
                </a:path>
                <a:path w="1674495" h="690245">
                  <a:moveTo>
                    <a:pt x="1592389" y="417728"/>
                  </a:moveTo>
                  <a:lnTo>
                    <a:pt x="1584858" y="410197"/>
                  </a:lnTo>
                  <a:lnTo>
                    <a:pt x="1566214" y="410197"/>
                  </a:lnTo>
                  <a:lnTo>
                    <a:pt x="1558721" y="417728"/>
                  </a:lnTo>
                  <a:lnTo>
                    <a:pt x="1558721" y="436308"/>
                  </a:lnTo>
                  <a:lnTo>
                    <a:pt x="1566214" y="443839"/>
                  </a:lnTo>
                  <a:lnTo>
                    <a:pt x="1584858" y="443839"/>
                  </a:lnTo>
                  <a:lnTo>
                    <a:pt x="1592389" y="436308"/>
                  </a:lnTo>
                  <a:lnTo>
                    <a:pt x="1592389" y="426999"/>
                  </a:lnTo>
                  <a:lnTo>
                    <a:pt x="1592389" y="417728"/>
                  </a:lnTo>
                  <a:close/>
                </a:path>
                <a:path w="1674495" h="690245">
                  <a:moveTo>
                    <a:pt x="1592389" y="212636"/>
                  </a:moveTo>
                  <a:lnTo>
                    <a:pt x="1584858" y="205092"/>
                  </a:lnTo>
                  <a:lnTo>
                    <a:pt x="1566214" y="205092"/>
                  </a:lnTo>
                  <a:lnTo>
                    <a:pt x="1558721" y="212636"/>
                  </a:lnTo>
                  <a:lnTo>
                    <a:pt x="1558721" y="231241"/>
                  </a:lnTo>
                  <a:lnTo>
                    <a:pt x="1566214" y="238760"/>
                  </a:lnTo>
                  <a:lnTo>
                    <a:pt x="1584858" y="238760"/>
                  </a:lnTo>
                  <a:lnTo>
                    <a:pt x="1592389" y="231241"/>
                  </a:lnTo>
                  <a:lnTo>
                    <a:pt x="1592389" y="221919"/>
                  </a:lnTo>
                  <a:lnTo>
                    <a:pt x="1592389" y="212636"/>
                  </a:lnTo>
                  <a:close/>
                </a:path>
                <a:path w="1674495" h="690245">
                  <a:moveTo>
                    <a:pt x="1592389" y="171615"/>
                  </a:moveTo>
                  <a:lnTo>
                    <a:pt x="1584858" y="164084"/>
                  </a:lnTo>
                  <a:lnTo>
                    <a:pt x="1566214" y="164084"/>
                  </a:lnTo>
                  <a:lnTo>
                    <a:pt x="1558721" y="171615"/>
                  </a:lnTo>
                  <a:lnTo>
                    <a:pt x="1558721" y="190207"/>
                  </a:lnTo>
                  <a:lnTo>
                    <a:pt x="1566214" y="197739"/>
                  </a:lnTo>
                  <a:lnTo>
                    <a:pt x="1584858" y="197739"/>
                  </a:lnTo>
                  <a:lnTo>
                    <a:pt x="1592389" y="190207"/>
                  </a:lnTo>
                  <a:lnTo>
                    <a:pt x="1592389" y="180911"/>
                  </a:lnTo>
                  <a:lnTo>
                    <a:pt x="1592389" y="171615"/>
                  </a:lnTo>
                  <a:close/>
                </a:path>
                <a:path w="1674495" h="690245">
                  <a:moveTo>
                    <a:pt x="1592389" y="130581"/>
                  </a:moveTo>
                  <a:lnTo>
                    <a:pt x="1584858" y="123075"/>
                  </a:lnTo>
                  <a:lnTo>
                    <a:pt x="1566214" y="123075"/>
                  </a:lnTo>
                  <a:lnTo>
                    <a:pt x="1558721" y="130581"/>
                  </a:lnTo>
                  <a:lnTo>
                    <a:pt x="1558721" y="149199"/>
                  </a:lnTo>
                  <a:lnTo>
                    <a:pt x="1566214" y="156718"/>
                  </a:lnTo>
                  <a:lnTo>
                    <a:pt x="1584858" y="156718"/>
                  </a:lnTo>
                  <a:lnTo>
                    <a:pt x="1592389" y="149199"/>
                  </a:lnTo>
                  <a:lnTo>
                    <a:pt x="1592389" y="139890"/>
                  </a:lnTo>
                  <a:lnTo>
                    <a:pt x="1592389" y="130581"/>
                  </a:lnTo>
                  <a:close/>
                </a:path>
                <a:path w="1674495" h="690245">
                  <a:moveTo>
                    <a:pt x="1592389" y="89573"/>
                  </a:moveTo>
                  <a:lnTo>
                    <a:pt x="1584858" y="82054"/>
                  </a:lnTo>
                  <a:lnTo>
                    <a:pt x="1566214" y="82054"/>
                  </a:lnTo>
                  <a:lnTo>
                    <a:pt x="1558721" y="89573"/>
                  </a:lnTo>
                  <a:lnTo>
                    <a:pt x="1558721" y="108178"/>
                  </a:lnTo>
                  <a:lnTo>
                    <a:pt x="1566214" y="115709"/>
                  </a:lnTo>
                  <a:lnTo>
                    <a:pt x="1584858" y="115709"/>
                  </a:lnTo>
                  <a:lnTo>
                    <a:pt x="1592389" y="108178"/>
                  </a:lnTo>
                  <a:lnTo>
                    <a:pt x="1592389" y="98882"/>
                  </a:lnTo>
                  <a:lnTo>
                    <a:pt x="1592389" y="89573"/>
                  </a:lnTo>
                  <a:close/>
                </a:path>
                <a:path w="1674495" h="690245">
                  <a:moveTo>
                    <a:pt x="1592389" y="48564"/>
                  </a:moveTo>
                  <a:lnTo>
                    <a:pt x="1584858" y="41033"/>
                  </a:lnTo>
                  <a:lnTo>
                    <a:pt x="1566214" y="41033"/>
                  </a:lnTo>
                  <a:lnTo>
                    <a:pt x="1558721" y="48564"/>
                  </a:lnTo>
                  <a:lnTo>
                    <a:pt x="1558721" y="67144"/>
                  </a:lnTo>
                  <a:lnTo>
                    <a:pt x="1566214" y="74688"/>
                  </a:lnTo>
                  <a:lnTo>
                    <a:pt x="1584858" y="74688"/>
                  </a:lnTo>
                  <a:lnTo>
                    <a:pt x="1592389" y="67144"/>
                  </a:lnTo>
                  <a:lnTo>
                    <a:pt x="1592389" y="57848"/>
                  </a:lnTo>
                  <a:lnTo>
                    <a:pt x="1592389" y="48564"/>
                  </a:lnTo>
                  <a:close/>
                </a:path>
                <a:path w="1674495" h="690245">
                  <a:moveTo>
                    <a:pt x="1633397" y="130581"/>
                  </a:moveTo>
                  <a:lnTo>
                    <a:pt x="1625866" y="123075"/>
                  </a:lnTo>
                  <a:lnTo>
                    <a:pt x="1607261" y="123075"/>
                  </a:lnTo>
                  <a:lnTo>
                    <a:pt x="1599730" y="130581"/>
                  </a:lnTo>
                  <a:lnTo>
                    <a:pt x="1599730" y="149199"/>
                  </a:lnTo>
                  <a:lnTo>
                    <a:pt x="1607261" y="156718"/>
                  </a:lnTo>
                  <a:lnTo>
                    <a:pt x="1625866" y="156718"/>
                  </a:lnTo>
                  <a:lnTo>
                    <a:pt x="1633397" y="149199"/>
                  </a:lnTo>
                  <a:lnTo>
                    <a:pt x="1633397" y="139890"/>
                  </a:lnTo>
                  <a:lnTo>
                    <a:pt x="1633397" y="130581"/>
                  </a:lnTo>
                  <a:close/>
                </a:path>
                <a:path w="1674495" h="690245">
                  <a:moveTo>
                    <a:pt x="1633397" y="89573"/>
                  </a:moveTo>
                  <a:lnTo>
                    <a:pt x="1625866" y="82054"/>
                  </a:lnTo>
                  <a:lnTo>
                    <a:pt x="1607261" y="82054"/>
                  </a:lnTo>
                  <a:lnTo>
                    <a:pt x="1599730" y="89573"/>
                  </a:lnTo>
                  <a:lnTo>
                    <a:pt x="1599730" y="108178"/>
                  </a:lnTo>
                  <a:lnTo>
                    <a:pt x="1607261" y="115709"/>
                  </a:lnTo>
                  <a:lnTo>
                    <a:pt x="1625866" y="115709"/>
                  </a:lnTo>
                  <a:lnTo>
                    <a:pt x="1633397" y="108178"/>
                  </a:lnTo>
                  <a:lnTo>
                    <a:pt x="1633397" y="98882"/>
                  </a:lnTo>
                  <a:lnTo>
                    <a:pt x="1633397" y="89573"/>
                  </a:lnTo>
                  <a:close/>
                </a:path>
                <a:path w="1674495" h="690245">
                  <a:moveTo>
                    <a:pt x="1674393" y="417728"/>
                  </a:moveTo>
                  <a:lnTo>
                    <a:pt x="1666836" y="410197"/>
                  </a:lnTo>
                  <a:lnTo>
                    <a:pt x="1648256" y="410197"/>
                  </a:lnTo>
                  <a:lnTo>
                    <a:pt x="1640725" y="417728"/>
                  </a:lnTo>
                  <a:lnTo>
                    <a:pt x="1640725" y="436308"/>
                  </a:lnTo>
                  <a:lnTo>
                    <a:pt x="1648256" y="443839"/>
                  </a:lnTo>
                  <a:lnTo>
                    <a:pt x="1666836" y="443839"/>
                  </a:lnTo>
                  <a:lnTo>
                    <a:pt x="1674393" y="436308"/>
                  </a:lnTo>
                  <a:lnTo>
                    <a:pt x="1674393" y="426999"/>
                  </a:lnTo>
                  <a:lnTo>
                    <a:pt x="1674393" y="417728"/>
                  </a:lnTo>
                  <a:close/>
                </a:path>
                <a:path w="1674495" h="690245">
                  <a:moveTo>
                    <a:pt x="1674393" y="130581"/>
                  </a:moveTo>
                  <a:lnTo>
                    <a:pt x="1666836" y="123075"/>
                  </a:lnTo>
                  <a:lnTo>
                    <a:pt x="1648256" y="123075"/>
                  </a:lnTo>
                  <a:lnTo>
                    <a:pt x="1640725" y="130581"/>
                  </a:lnTo>
                  <a:lnTo>
                    <a:pt x="1640725" y="149199"/>
                  </a:lnTo>
                  <a:lnTo>
                    <a:pt x="1648256" y="156718"/>
                  </a:lnTo>
                  <a:lnTo>
                    <a:pt x="1666836" y="156718"/>
                  </a:lnTo>
                  <a:lnTo>
                    <a:pt x="1674393" y="149199"/>
                  </a:lnTo>
                  <a:lnTo>
                    <a:pt x="1674393" y="139890"/>
                  </a:lnTo>
                  <a:lnTo>
                    <a:pt x="1674393" y="130581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4386071"/>
              <a:ext cx="1712595" cy="1141730"/>
            </a:xfrm>
            <a:custGeom>
              <a:avLst/>
              <a:gdLst/>
              <a:ahLst/>
              <a:cxnLst/>
              <a:rect l="l" t="t" r="r" b="b"/>
              <a:pathLst>
                <a:path w="1712595" h="1141729">
                  <a:moveTo>
                    <a:pt x="30492" y="294665"/>
                  </a:moveTo>
                  <a:lnTo>
                    <a:pt x="22974" y="287134"/>
                  </a:lnTo>
                  <a:lnTo>
                    <a:pt x="4368" y="287134"/>
                  </a:lnTo>
                  <a:lnTo>
                    <a:pt x="0" y="291515"/>
                  </a:lnTo>
                  <a:lnTo>
                    <a:pt x="0" y="316395"/>
                  </a:lnTo>
                  <a:lnTo>
                    <a:pt x="4368" y="320789"/>
                  </a:lnTo>
                  <a:lnTo>
                    <a:pt x="22974" y="320789"/>
                  </a:lnTo>
                  <a:lnTo>
                    <a:pt x="30492" y="313258"/>
                  </a:lnTo>
                  <a:lnTo>
                    <a:pt x="30492" y="294665"/>
                  </a:lnTo>
                  <a:close/>
                </a:path>
                <a:path w="1712595" h="1141729">
                  <a:moveTo>
                    <a:pt x="30492" y="253631"/>
                  </a:moveTo>
                  <a:lnTo>
                    <a:pt x="22974" y="246126"/>
                  </a:lnTo>
                  <a:lnTo>
                    <a:pt x="4368" y="246126"/>
                  </a:lnTo>
                  <a:lnTo>
                    <a:pt x="0" y="250507"/>
                  </a:lnTo>
                  <a:lnTo>
                    <a:pt x="0" y="275399"/>
                  </a:lnTo>
                  <a:lnTo>
                    <a:pt x="4368" y="279768"/>
                  </a:lnTo>
                  <a:lnTo>
                    <a:pt x="22974" y="279768"/>
                  </a:lnTo>
                  <a:lnTo>
                    <a:pt x="30492" y="272249"/>
                  </a:lnTo>
                  <a:lnTo>
                    <a:pt x="30492" y="253631"/>
                  </a:lnTo>
                  <a:close/>
                </a:path>
                <a:path w="1712595" h="1141729">
                  <a:moveTo>
                    <a:pt x="30492" y="212623"/>
                  </a:moveTo>
                  <a:lnTo>
                    <a:pt x="22974" y="205105"/>
                  </a:lnTo>
                  <a:lnTo>
                    <a:pt x="4368" y="205105"/>
                  </a:lnTo>
                  <a:lnTo>
                    <a:pt x="0" y="209486"/>
                  </a:lnTo>
                  <a:lnTo>
                    <a:pt x="0" y="234378"/>
                  </a:lnTo>
                  <a:lnTo>
                    <a:pt x="4368" y="238760"/>
                  </a:lnTo>
                  <a:lnTo>
                    <a:pt x="22974" y="238760"/>
                  </a:lnTo>
                  <a:lnTo>
                    <a:pt x="30492" y="231228"/>
                  </a:lnTo>
                  <a:lnTo>
                    <a:pt x="30492" y="212623"/>
                  </a:lnTo>
                  <a:close/>
                </a:path>
                <a:path w="1712595" h="1141729">
                  <a:moveTo>
                    <a:pt x="30492" y="171615"/>
                  </a:moveTo>
                  <a:lnTo>
                    <a:pt x="22974" y="164084"/>
                  </a:lnTo>
                  <a:lnTo>
                    <a:pt x="4368" y="164084"/>
                  </a:lnTo>
                  <a:lnTo>
                    <a:pt x="0" y="168465"/>
                  </a:lnTo>
                  <a:lnTo>
                    <a:pt x="0" y="193344"/>
                  </a:lnTo>
                  <a:lnTo>
                    <a:pt x="4368" y="197739"/>
                  </a:lnTo>
                  <a:lnTo>
                    <a:pt x="22974" y="197739"/>
                  </a:lnTo>
                  <a:lnTo>
                    <a:pt x="30492" y="190195"/>
                  </a:lnTo>
                  <a:lnTo>
                    <a:pt x="30492" y="171615"/>
                  </a:lnTo>
                  <a:close/>
                </a:path>
                <a:path w="1712595" h="1141729">
                  <a:moveTo>
                    <a:pt x="71526" y="335686"/>
                  </a:moveTo>
                  <a:lnTo>
                    <a:pt x="63969" y="328142"/>
                  </a:lnTo>
                  <a:lnTo>
                    <a:pt x="45402" y="328142"/>
                  </a:lnTo>
                  <a:lnTo>
                    <a:pt x="37871" y="335686"/>
                  </a:lnTo>
                  <a:lnTo>
                    <a:pt x="37871" y="354291"/>
                  </a:lnTo>
                  <a:lnTo>
                    <a:pt x="45402" y="361810"/>
                  </a:lnTo>
                  <a:lnTo>
                    <a:pt x="63969" y="361810"/>
                  </a:lnTo>
                  <a:lnTo>
                    <a:pt x="71526" y="354291"/>
                  </a:lnTo>
                  <a:lnTo>
                    <a:pt x="71526" y="344970"/>
                  </a:lnTo>
                  <a:lnTo>
                    <a:pt x="71526" y="335686"/>
                  </a:lnTo>
                  <a:close/>
                </a:path>
                <a:path w="1712595" h="1141729">
                  <a:moveTo>
                    <a:pt x="71526" y="130581"/>
                  </a:moveTo>
                  <a:lnTo>
                    <a:pt x="63969" y="123050"/>
                  </a:lnTo>
                  <a:lnTo>
                    <a:pt x="45402" y="123050"/>
                  </a:lnTo>
                  <a:lnTo>
                    <a:pt x="37871" y="130581"/>
                  </a:lnTo>
                  <a:lnTo>
                    <a:pt x="37871" y="149174"/>
                  </a:lnTo>
                  <a:lnTo>
                    <a:pt x="45402" y="156730"/>
                  </a:lnTo>
                  <a:lnTo>
                    <a:pt x="63969" y="156730"/>
                  </a:lnTo>
                  <a:lnTo>
                    <a:pt x="71526" y="149174"/>
                  </a:lnTo>
                  <a:lnTo>
                    <a:pt x="71526" y="139890"/>
                  </a:lnTo>
                  <a:lnTo>
                    <a:pt x="71526" y="130581"/>
                  </a:lnTo>
                  <a:close/>
                </a:path>
                <a:path w="1712595" h="1141729">
                  <a:moveTo>
                    <a:pt x="112547" y="89573"/>
                  </a:moveTo>
                  <a:lnTo>
                    <a:pt x="105016" y="82054"/>
                  </a:lnTo>
                  <a:lnTo>
                    <a:pt x="86410" y="82054"/>
                  </a:lnTo>
                  <a:lnTo>
                    <a:pt x="78867" y="89573"/>
                  </a:lnTo>
                  <a:lnTo>
                    <a:pt x="78867" y="108153"/>
                  </a:lnTo>
                  <a:lnTo>
                    <a:pt x="86410" y="115697"/>
                  </a:lnTo>
                  <a:lnTo>
                    <a:pt x="105016" y="115697"/>
                  </a:lnTo>
                  <a:lnTo>
                    <a:pt x="112547" y="108153"/>
                  </a:lnTo>
                  <a:lnTo>
                    <a:pt x="112547" y="98882"/>
                  </a:lnTo>
                  <a:lnTo>
                    <a:pt x="112547" y="89573"/>
                  </a:lnTo>
                  <a:close/>
                </a:path>
                <a:path w="1712595" h="1141729">
                  <a:moveTo>
                    <a:pt x="194576" y="294665"/>
                  </a:moveTo>
                  <a:lnTo>
                    <a:pt x="187045" y="287134"/>
                  </a:lnTo>
                  <a:lnTo>
                    <a:pt x="168452" y="287134"/>
                  </a:lnTo>
                  <a:lnTo>
                    <a:pt x="160934" y="294665"/>
                  </a:lnTo>
                  <a:lnTo>
                    <a:pt x="160934" y="313258"/>
                  </a:lnTo>
                  <a:lnTo>
                    <a:pt x="168452" y="320789"/>
                  </a:lnTo>
                  <a:lnTo>
                    <a:pt x="187045" y="320789"/>
                  </a:lnTo>
                  <a:lnTo>
                    <a:pt x="194576" y="313258"/>
                  </a:lnTo>
                  <a:lnTo>
                    <a:pt x="194576" y="303961"/>
                  </a:lnTo>
                  <a:lnTo>
                    <a:pt x="194576" y="294665"/>
                  </a:lnTo>
                  <a:close/>
                </a:path>
                <a:path w="1712595" h="1141729">
                  <a:moveTo>
                    <a:pt x="194576" y="212623"/>
                  </a:moveTo>
                  <a:lnTo>
                    <a:pt x="187045" y="205105"/>
                  </a:lnTo>
                  <a:lnTo>
                    <a:pt x="168452" y="205105"/>
                  </a:lnTo>
                  <a:lnTo>
                    <a:pt x="160934" y="212623"/>
                  </a:lnTo>
                  <a:lnTo>
                    <a:pt x="160934" y="231228"/>
                  </a:lnTo>
                  <a:lnTo>
                    <a:pt x="168452" y="238760"/>
                  </a:lnTo>
                  <a:lnTo>
                    <a:pt x="187045" y="238760"/>
                  </a:lnTo>
                  <a:lnTo>
                    <a:pt x="194576" y="231228"/>
                  </a:lnTo>
                  <a:lnTo>
                    <a:pt x="194576" y="221932"/>
                  </a:lnTo>
                  <a:lnTo>
                    <a:pt x="194576" y="212623"/>
                  </a:lnTo>
                  <a:close/>
                </a:path>
                <a:path w="1712595" h="1141729">
                  <a:moveTo>
                    <a:pt x="235585" y="335686"/>
                  </a:moveTo>
                  <a:lnTo>
                    <a:pt x="228053" y="328142"/>
                  </a:lnTo>
                  <a:lnTo>
                    <a:pt x="209473" y="328142"/>
                  </a:lnTo>
                  <a:lnTo>
                    <a:pt x="201942" y="335686"/>
                  </a:lnTo>
                  <a:lnTo>
                    <a:pt x="201942" y="354291"/>
                  </a:lnTo>
                  <a:lnTo>
                    <a:pt x="209473" y="361810"/>
                  </a:lnTo>
                  <a:lnTo>
                    <a:pt x="228053" y="361810"/>
                  </a:lnTo>
                  <a:lnTo>
                    <a:pt x="235585" y="354291"/>
                  </a:lnTo>
                  <a:lnTo>
                    <a:pt x="235585" y="344970"/>
                  </a:lnTo>
                  <a:lnTo>
                    <a:pt x="235585" y="335686"/>
                  </a:lnTo>
                  <a:close/>
                </a:path>
                <a:path w="1712595" h="1141729">
                  <a:moveTo>
                    <a:pt x="235585" y="294665"/>
                  </a:moveTo>
                  <a:lnTo>
                    <a:pt x="228053" y="287134"/>
                  </a:lnTo>
                  <a:lnTo>
                    <a:pt x="209473" y="287134"/>
                  </a:lnTo>
                  <a:lnTo>
                    <a:pt x="201942" y="294665"/>
                  </a:lnTo>
                  <a:lnTo>
                    <a:pt x="201942" y="313258"/>
                  </a:lnTo>
                  <a:lnTo>
                    <a:pt x="209473" y="320789"/>
                  </a:lnTo>
                  <a:lnTo>
                    <a:pt x="228053" y="320789"/>
                  </a:lnTo>
                  <a:lnTo>
                    <a:pt x="235585" y="313258"/>
                  </a:lnTo>
                  <a:lnTo>
                    <a:pt x="235585" y="303961"/>
                  </a:lnTo>
                  <a:lnTo>
                    <a:pt x="235585" y="294665"/>
                  </a:lnTo>
                  <a:close/>
                </a:path>
                <a:path w="1712595" h="1141729">
                  <a:moveTo>
                    <a:pt x="235585" y="253631"/>
                  </a:moveTo>
                  <a:lnTo>
                    <a:pt x="228053" y="246126"/>
                  </a:lnTo>
                  <a:lnTo>
                    <a:pt x="209473" y="246126"/>
                  </a:lnTo>
                  <a:lnTo>
                    <a:pt x="201942" y="253631"/>
                  </a:lnTo>
                  <a:lnTo>
                    <a:pt x="201942" y="272249"/>
                  </a:lnTo>
                  <a:lnTo>
                    <a:pt x="209473" y="279768"/>
                  </a:lnTo>
                  <a:lnTo>
                    <a:pt x="228053" y="279768"/>
                  </a:lnTo>
                  <a:lnTo>
                    <a:pt x="235585" y="272249"/>
                  </a:lnTo>
                  <a:lnTo>
                    <a:pt x="235585" y="262940"/>
                  </a:lnTo>
                  <a:lnTo>
                    <a:pt x="235585" y="253631"/>
                  </a:lnTo>
                  <a:close/>
                </a:path>
                <a:path w="1712595" h="1141729">
                  <a:moveTo>
                    <a:pt x="276606" y="376694"/>
                  </a:moveTo>
                  <a:lnTo>
                    <a:pt x="269100" y="369176"/>
                  </a:lnTo>
                  <a:lnTo>
                    <a:pt x="250507" y="369176"/>
                  </a:lnTo>
                  <a:lnTo>
                    <a:pt x="242938" y="376694"/>
                  </a:lnTo>
                  <a:lnTo>
                    <a:pt x="242938" y="395287"/>
                  </a:lnTo>
                  <a:lnTo>
                    <a:pt x="250507" y="402818"/>
                  </a:lnTo>
                  <a:lnTo>
                    <a:pt x="269100" y="402818"/>
                  </a:lnTo>
                  <a:lnTo>
                    <a:pt x="276606" y="395287"/>
                  </a:lnTo>
                  <a:lnTo>
                    <a:pt x="276606" y="385991"/>
                  </a:lnTo>
                  <a:lnTo>
                    <a:pt x="276606" y="376694"/>
                  </a:lnTo>
                  <a:close/>
                </a:path>
                <a:path w="1712595" h="1141729">
                  <a:moveTo>
                    <a:pt x="276606" y="253631"/>
                  </a:moveTo>
                  <a:lnTo>
                    <a:pt x="269100" y="246126"/>
                  </a:lnTo>
                  <a:lnTo>
                    <a:pt x="250507" y="246126"/>
                  </a:lnTo>
                  <a:lnTo>
                    <a:pt x="242938" y="253631"/>
                  </a:lnTo>
                  <a:lnTo>
                    <a:pt x="242938" y="272249"/>
                  </a:lnTo>
                  <a:lnTo>
                    <a:pt x="250507" y="279768"/>
                  </a:lnTo>
                  <a:lnTo>
                    <a:pt x="269100" y="279768"/>
                  </a:lnTo>
                  <a:lnTo>
                    <a:pt x="276606" y="272249"/>
                  </a:lnTo>
                  <a:lnTo>
                    <a:pt x="276606" y="262940"/>
                  </a:lnTo>
                  <a:lnTo>
                    <a:pt x="276606" y="253631"/>
                  </a:lnTo>
                  <a:close/>
                </a:path>
                <a:path w="1712595" h="1141729">
                  <a:moveTo>
                    <a:pt x="317639" y="294665"/>
                  </a:moveTo>
                  <a:lnTo>
                    <a:pt x="310108" y="287134"/>
                  </a:lnTo>
                  <a:lnTo>
                    <a:pt x="291528" y="287134"/>
                  </a:lnTo>
                  <a:lnTo>
                    <a:pt x="283946" y="294665"/>
                  </a:lnTo>
                  <a:lnTo>
                    <a:pt x="283946" y="313258"/>
                  </a:lnTo>
                  <a:lnTo>
                    <a:pt x="291528" y="320789"/>
                  </a:lnTo>
                  <a:lnTo>
                    <a:pt x="310108" y="320789"/>
                  </a:lnTo>
                  <a:lnTo>
                    <a:pt x="317639" y="313258"/>
                  </a:lnTo>
                  <a:lnTo>
                    <a:pt x="317639" y="303961"/>
                  </a:lnTo>
                  <a:lnTo>
                    <a:pt x="317639" y="294665"/>
                  </a:lnTo>
                  <a:close/>
                </a:path>
                <a:path w="1712595" h="1141729">
                  <a:moveTo>
                    <a:pt x="317639" y="253631"/>
                  </a:moveTo>
                  <a:lnTo>
                    <a:pt x="310108" y="246126"/>
                  </a:lnTo>
                  <a:lnTo>
                    <a:pt x="291528" y="246126"/>
                  </a:lnTo>
                  <a:lnTo>
                    <a:pt x="283946" y="253631"/>
                  </a:lnTo>
                  <a:lnTo>
                    <a:pt x="283946" y="272249"/>
                  </a:lnTo>
                  <a:lnTo>
                    <a:pt x="291528" y="279768"/>
                  </a:lnTo>
                  <a:lnTo>
                    <a:pt x="310108" y="279768"/>
                  </a:lnTo>
                  <a:lnTo>
                    <a:pt x="317639" y="272249"/>
                  </a:lnTo>
                  <a:lnTo>
                    <a:pt x="317639" y="262940"/>
                  </a:lnTo>
                  <a:lnTo>
                    <a:pt x="317639" y="253631"/>
                  </a:lnTo>
                  <a:close/>
                </a:path>
                <a:path w="1712595" h="1141729">
                  <a:moveTo>
                    <a:pt x="358648" y="335686"/>
                  </a:moveTo>
                  <a:lnTo>
                    <a:pt x="351116" y="328142"/>
                  </a:lnTo>
                  <a:lnTo>
                    <a:pt x="332511" y="328142"/>
                  </a:lnTo>
                  <a:lnTo>
                    <a:pt x="325005" y="335686"/>
                  </a:lnTo>
                  <a:lnTo>
                    <a:pt x="325005" y="354291"/>
                  </a:lnTo>
                  <a:lnTo>
                    <a:pt x="332511" y="361810"/>
                  </a:lnTo>
                  <a:lnTo>
                    <a:pt x="351116" y="361810"/>
                  </a:lnTo>
                  <a:lnTo>
                    <a:pt x="358648" y="354291"/>
                  </a:lnTo>
                  <a:lnTo>
                    <a:pt x="358648" y="344970"/>
                  </a:lnTo>
                  <a:lnTo>
                    <a:pt x="358648" y="335686"/>
                  </a:lnTo>
                  <a:close/>
                </a:path>
                <a:path w="1712595" h="1141729">
                  <a:moveTo>
                    <a:pt x="358648" y="294665"/>
                  </a:moveTo>
                  <a:lnTo>
                    <a:pt x="351116" y="287134"/>
                  </a:lnTo>
                  <a:lnTo>
                    <a:pt x="332511" y="287134"/>
                  </a:lnTo>
                  <a:lnTo>
                    <a:pt x="325005" y="294665"/>
                  </a:lnTo>
                  <a:lnTo>
                    <a:pt x="325005" y="313258"/>
                  </a:lnTo>
                  <a:lnTo>
                    <a:pt x="332511" y="320789"/>
                  </a:lnTo>
                  <a:lnTo>
                    <a:pt x="351116" y="320789"/>
                  </a:lnTo>
                  <a:lnTo>
                    <a:pt x="358648" y="313258"/>
                  </a:lnTo>
                  <a:lnTo>
                    <a:pt x="358648" y="303961"/>
                  </a:lnTo>
                  <a:lnTo>
                    <a:pt x="358648" y="294665"/>
                  </a:lnTo>
                  <a:close/>
                </a:path>
                <a:path w="1712595" h="1141729">
                  <a:moveTo>
                    <a:pt x="359168" y="1115034"/>
                  </a:moveTo>
                  <a:lnTo>
                    <a:pt x="351637" y="1107503"/>
                  </a:lnTo>
                  <a:lnTo>
                    <a:pt x="333057" y="1107503"/>
                  </a:lnTo>
                  <a:lnTo>
                    <a:pt x="325526" y="1115034"/>
                  </a:lnTo>
                  <a:lnTo>
                    <a:pt x="325526" y="1133652"/>
                  </a:lnTo>
                  <a:lnTo>
                    <a:pt x="333057" y="1141158"/>
                  </a:lnTo>
                  <a:lnTo>
                    <a:pt x="351637" y="1141158"/>
                  </a:lnTo>
                  <a:lnTo>
                    <a:pt x="359168" y="1133652"/>
                  </a:lnTo>
                  <a:lnTo>
                    <a:pt x="359168" y="1124331"/>
                  </a:lnTo>
                  <a:lnTo>
                    <a:pt x="359168" y="1115034"/>
                  </a:lnTo>
                  <a:close/>
                </a:path>
                <a:path w="1712595" h="1141729">
                  <a:moveTo>
                    <a:pt x="359168" y="1074026"/>
                  </a:moveTo>
                  <a:lnTo>
                    <a:pt x="351637" y="1066482"/>
                  </a:lnTo>
                  <a:lnTo>
                    <a:pt x="333057" y="1066482"/>
                  </a:lnTo>
                  <a:lnTo>
                    <a:pt x="325526" y="1074026"/>
                  </a:lnTo>
                  <a:lnTo>
                    <a:pt x="325526" y="1092593"/>
                  </a:lnTo>
                  <a:lnTo>
                    <a:pt x="333057" y="1100162"/>
                  </a:lnTo>
                  <a:lnTo>
                    <a:pt x="351637" y="1100162"/>
                  </a:lnTo>
                  <a:lnTo>
                    <a:pt x="359168" y="1092593"/>
                  </a:lnTo>
                  <a:lnTo>
                    <a:pt x="359168" y="1083322"/>
                  </a:lnTo>
                  <a:lnTo>
                    <a:pt x="359168" y="1074026"/>
                  </a:lnTo>
                  <a:close/>
                </a:path>
                <a:path w="1712595" h="1141729">
                  <a:moveTo>
                    <a:pt x="400177" y="1115034"/>
                  </a:moveTo>
                  <a:lnTo>
                    <a:pt x="392671" y="1107503"/>
                  </a:lnTo>
                  <a:lnTo>
                    <a:pt x="374065" y="1107503"/>
                  </a:lnTo>
                  <a:lnTo>
                    <a:pt x="366572" y="1115034"/>
                  </a:lnTo>
                  <a:lnTo>
                    <a:pt x="366572" y="1133652"/>
                  </a:lnTo>
                  <a:lnTo>
                    <a:pt x="374065" y="1141158"/>
                  </a:lnTo>
                  <a:lnTo>
                    <a:pt x="392671" y="1141158"/>
                  </a:lnTo>
                  <a:lnTo>
                    <a:pt x="400177" y="1133652"/>
                  </a:lnTo>
                  <a:lnTo>
                    <a:pt x="400177" y="1124331"/>
                  </a:lnTo>
                  <a:lnTo>
                    <a:pt x="400177" y="1115034"/>
                  </a:lnTo>
                  <a:close/>
                </a:path>
                <a:path w="1712595" h="1141729">
                  <a:moveTo>
                    <a:pt x="400177" y="1074026"/>
                  </a:moveTo>
                  <a:lnTo>
                    <a:pt x="392671" y="1066482"/>
                  </a:lnTo>
                  <a:lnTo>
                    <a:pt x="374065" y="1066482"/>
                  </a:lnTo>
                  <a:lnTo>
                    <a:pt x="366572" y="1074026"/>
                  </a:lnTo>
                  <a:lnTo>
                    <a:pt x="366572" y="1092593"/>
                  </a:lnTo>
                  <a:lnTo>
                    <a:pt x="374065" y="1100162"/>
                  </a:lnTo>
                  <a:lnTo>
                    <a:pt x="392671" y="1100162"/>
                  </a:lnTo>
                  <a:lnTo>
                    <a:pt x="400177" y="1092593"/>
                  </a:lnTo>
                  <a:lnTo>
                    <a:pt x="400177" y="1083322"/>
                  </a:lnTo>
                  <a:lnTo>
                    <a:pt x="400177" y="1074026"/>
                  </a:lnTo>
                  <a:close/>
                </a:path>
                <a:path w="1712595" h="1141729">
                  <a:moveTo>
                    <a:pt x="440385" y="1115034"/>
                  </a:moveTo>
                  <a:lnTo>
                    <a:pt x="432904" y="1107503"/>
                  </a:lnTo>
                  <a:lnTo>
                    <a:pt x="414286" y="1107503"/>
                  </a:lnTo>
                  <a:lnTo>
                    <a:pt x="406793" y="1115034"/>
                  </a:lnTo>
                  <a:lnTo>
                    <a:pt x="406793" y="1133652"/>
                  </a:lnTo>
                  <a:lnTo>
                    <a:pt x="414286" y="1141158"/>
                  </a:lnTo>
                  <a:lnTo>
                    <a:pt x="432904" y="1141158"/>
                  </a:lnTo>
                  <a:lnTo>
                    <a:pt x="440385" y="1133652"/>
                  </a:lnTo>
                  <a:lnTo>
                    <a:pt x="440385" y="1124331"/>
                  </a:lnTo>
                  <a:lnTo>
                    <a:pt x="440385" y="1115034"/>
                  </a:lnTo>
                  <a:close/>
                </a:path>
                <a:path w="1712595" h="1141729">
                  <a:moveTo>
                    <a:pt x="440385" y="1074026"/>
                  </a:moveTo>
                  <a:lnTo>
                    <a:pt x="432904" y="1066482"/>
                  </a:lnTo>
                  <a:lnTo>
                    <a:pt x="414286" y="1066482"/>
                  </a:lnTo>
                  <a:lnTo>
                    <a:pt x="406793" y="1074026"/>
                  </a:lnTo>
                  <a:lnTo>
                    <a:pt x="406793" y="1092593"/>
                  </a:lnTo>
                  <a:lnTo>
                    <a:pt x="414286" y="1100162"/>
                  </a:lnTo>
                  <a:lnTo>
                    <a:pt x="432904" y="1100162"/>
                  </a:lnTo>
                  <a:lnTo>
                    <a:pt x="440385" y="1092593"/>
                  </a:lnTo>
                  <a:lnTo>
                    <a:pt x="440385" y="1083322"/>
                  </a:lnTo>
                  <a:lnTo>
                    <a:pt x="440385" y="1074026"/>
                  </a:lnTo>
                  <a:close/>
                </a:path>
                <a:path w="1712595" h="1141729">
                  <a:moveTo>
                    <a:pt x="481444" y="1115034"/>
                  </a:moveTo>
                  <a:lnTo>
                    <a:pt x="473913" y="1107503"/>
                  </a:lnTo>
                  <a:lnTo>
                    <a:pt x="455333" y="1107503"/>
                  </a:lnTo>
                  <a:lnTo>
                    <a:pt x="447802" y="1115034"/>
                  </a:lnTo>
                  <a:lnTo>
                    <a:pt x="447802" y="1133652"/>
                  </a:lnTo>
                  <a:lnTo>
                    <a:pt x="455333" y="1141158"/>
                  </a:lnTo>
                  <a:lnTo>
                    <a:pt x="473913" y="1141158"/>
                  </a:lnTo>
                  <a:lnTo>
                    <a:pt x="481444" y="1133652"/>
                  </a:lnTo>
                  <a:lnTo>
                    <a:pt x="481444" y="1124331"/>
                  </a:lnTo>
                  <a:lnTo>
                    <a:pt x="481444" y="1115034"/>
                  </a:lnTo>
                  <a:close/>
                </a:path>
                <a:path w="1712595" h="1141729">
                  <a:moveTo>
                    <a:pt x="481444" y="1074026"/>
                  </a:moveTo>
                  <a:lnTo>
                    <a:pt x="473913" y="1066482"/>
                  </a:lnTo>
                  <a:lnTo>
                    <a:pt x="455333" y="1066482"/>
                  </a:lnTo>
                  <a:lnTo>
                    <a:pt x="447802" y="1074026"/>
                  </a:lnTo>
                  <a:lnTo>
                    <a:pt x="447802" y="1092593"/>
                  </a:lnTo>
                  <a:lnTo>
                    <a:pt x="455333" y="1100162"/>
                  </a:lnTo>
                  <a:lnTo>
                    <a:pt x="473913" y="1100162"/>
                  </a:lnTo>
                  <a:lnTo>
                    <a:pt x="481444" y="1092593"/>
                  </a:lnTo>
                  <a:lnTo>
                    <a:pt x="481444" y="1083322"/>
                  </a:lnTo>
                  <a:lnTo>
                    <a:pt x="481444" y="1074026"/>
                  </a:lnTo>
                  <a:close/>
                </a:path>
                <a:path w="1712595" h="1141729">
                  <a:moveTo>
                    <a:pt x="522452" y="1115034"/>
                  </a:moveTo>
                  <a:lnTo>
                    <a:pt x="514921" y="1107503"/>
                  </a:lnTo>
                  <a:lnTo>
                    <a:pt x="496341" y="1107503"/>
                  </a:lnTo>
                  <a:lnTo>
                    <a:pt x="488784" y="1115034"/>
                  </a:lnTo>
                  <a:lnTo>
                    <a:pt x="488784" y="1133652"/>
                  </a:lnTo>
                  <a:lnTo>
                    <a:pt x="496341" y="1141158"/>
                  </a:lnTo>
                  <a:lnTo>
                    <a:pt x="514921" y="1141158"/>
                  </a:lnTo>
                  <a:lnTo>
                    <a:pt x="522452" y="1133652"/>
                  </a:lnTo>
                  <a:lnTo>
                    <a:pt x="522452" y="1124331"/>
                  </a:lnTo>
                  <a:lnTo>
                    <a:pt x="522452" y="1115034"/>
                  </a:lnTo>
                  <a:close/>
                </a:path>
                <a:path w="1712595" h="1141729">
                  <a:moveTo>
                    <a:pt x="522452" y="1074026"/>
                  </a:moveTo>
                  <a:lnTo>
                    <a:pt x="514921" y="1066482"/>
                  </a:lnTo>
                  <a:lnTo>
                    <a:pt x="496341" y="1066482"/>
                  </a:lnTo>
                  <a:lnTo>
                    <a:pt x="488784" y="1074026"/>
                  </a:lnTo>
                  <a:lnTo>
                    <a:pt x="488784" y="1092593"/>
                  </a:lnTo>
                  <a:lnTo>
                    <a:pt x="496341" y="1100162"/>
                  </a:lnTo>
                  <a:lnTo>
                    <a:pt x="514921" y="1100162"/>
                  </a:lnTo>
                  <a:lnTo>
                    <a:pt x="522452" y="1092593"/>
                  </a:lnTo>
                  <a:lnTo>
                    <a:pt x="522452" y="1083322"/>
                  </a:lnTo>
                  <a:lnTo>
                    <a:pt x="522452" y="1074026"/>
                  </a:lnTo>
                  <a:close/>
                </a:path>
                <a:path w="1712595" h="1141729">
                  <a:moveTo>
                    <a:pt x="563994" y="1115034"/>
                  </a:moveTo>
                  <a:lnTo>
                    <a:pt x="556437" y="1107503"/>
                  </a:lnTo>
                  <a:lnTo>
                    <a:pt x="537908" y="1107503"/>
                  </a:lnTo>
                  <a:lnTo>
                    <a:pt x="530390" y="1115034"/>
                  </a:lnTo>
                  <a:lnTo>
                    <a:pt x="530390" y="1133652"/>
                  </a:lnTo>
                  <a:lnTo>
                    <a:pt x="537908" y="1141158"/>
                  </a:lnTo>
                  <a:lnTo>
                    <a:pt x="556437" y="1141158"/>
                  </a:lnTo>
                  <a:lnTo>
                    <a:pt x="563994" y="1133652"/>
                  </a:lnTo>
                  <a:lnTo>
                    <a:pt x="563994" y="1124331"/>
                  </a:lnTo>
                  <a:lnTo>
                    <a:pt x="563994" y="1115034"/>
                  </a:lnTo>
                  <a:close/>
                </a:path>
                <a:path w="1712595" h="1141729">
                  <a:moveTo>
                    <a:pt x="563994" y="1074026"/>
                  </a:moveTo>
                  <a:lnTo>
                    <a:pt x="556437" y="1066482"/>
                  </a:lnTo>
                  <a:lnTo>
                    <a:pt x="537908" y="1066482"/>
                  </a:lnTo>
                  <a:lnTo>
                    <a:pt x="530390" y="1074026"/>
                  </a:lnTo>
                  <a:lnTo>
                    <a:pt x="530390" y="1092593"/>
                  </a:lnTo>
                  <a:lnTo>
                    <a:pt x="537908" y="1100162"/>
                  </a:lnTo>
                  <a:lnTo>
                    <a:pt x="556437" y="1100162"/>
                  </a:lnTo>
                  <a:lnTo>
                    <a:pt x="563994" y="1092593"/>
                  </a:lnTo>
                  <a:lnTo>
                    <a:pt x="563994" y="1083322"/>
                  </a:lnTo>
                  <a:lnTo>
                    <a:pt x="563994" y="1074026"/>
                  </a:lnTo>
                  <a:close/>
                </a:path>
                <a:path w="1712595" h="1141729">
                  <a:moveTo>
                    <a:pt x="604748" y="48577"/>
                  </a:moveTo>
                  <a:lnTo>
                    <a:pt x="597217" y="41021"/>
                  </a:lnTo>
                  <a:lnTo>
                    <a:pt x="578688" y="41021"/>
                  </a:lnTo>
                  <a:lnTo>
                    <a:pt x="571144" y="48577"/>
                  </a:lnTo>
                  <a:lnTo>
                    <a:pt x="571144" y="67170"/>
                  </a:lnTo>
                  <a:lnTo>
                    <a:pt x="578688" y="74688"/>
                  </a:lnTo>
                  <a:lnTo>
                    <a:pt x="597217" y="74688"/>
                  </a:lnTo>
                  <a:lnTo>
                    <a:pt x="604748" y="67170"/>
                  </a:lnTo>
                  <a:lnTo>
                    <a:pt x="604748" y="57848"/>
                  </a:lnTo>
                  <a:lnTo>
                    <a:pt x="604748" y="48577"/>
                  </a:lnTo>
                  <a:close/>
                </a:path>
                <a:path w="1712595" h="1141729">
                  <a:moveTo>
                    <a:pt x="604748" y="7543"/>
                  </a:moveTo>
                  <a:lnTo>
                    <a:pt x="597217" y="0"/>
                  </a:lnTo>
                  <a:lnTo>
                    <a:pt x="578688" y="0"/>
                  </a:lnTo>
                  <a:lnTo>
                    <a:pt x="571144" y="7543"/>
                  </a:lnTo>
                  <a:lnTo>
                    <a:pt x="571144" y="26123"/>
                  </a:lnTo>
                  <a:lnTo>
                    <a:pt x="578688" y="33655"/>
                  </a:lnTo>
                  <a:lnTo>
                    <a:pt x="597217" y="33655"/>
                  </a:lnTo>
                  <a:lnTo>
                    <a:pt x="604748" y="26123"/>
                  </a:lnTo>
                  <a:lnTo>
                    <a:pt x="604748" y="16840"/>
                  </a:lnTo>
                  <a:lnTo>
                    <a:pt x="604748" y="7543"/>
                  </a:lnTo>
                  <a:close/>
                </a:path>
                <a:path w="1712595" h="1141729">
                  <a:moveTo>
                    <a:pt x="605053" y="1115034"/>
                  </a:moveTo>
                  <a:lnTo>
                    <a:pt x="597496" y="1107503"/>
                  </a:lnTo>
                  <a:lnTo>
                    <a:pt x="578929" y="1107503"/>
                  </a:lnTo>
                  <a:lnTo>
                    <a:pt x="571398" y="1115034"/>
                  </a:lnTo>
                  <a:lnTo>
                    <a:pt x="571398" y="1133652"/>
                  </a:lnTo>
                  <a:lnTo>
                    <a:pt x="578929" y="1141158"/>
                  </a:lnTo>
                  <a:lnTo>
                    <a:pt x="597496" y="1141158"/>
                  </a:lnTo>
                  <a:lnTo>
                    <a:pt x="605053" y="1133652"/>
                  </a:lnTo>
                  <a:lnTo>
                    <a:pt x="605053" y="1124331"/>
                  </a:lnTo>
                  <a:lnTo>
                    <a:pt x="605053" y="1115034"/>
                  </a:lnTo>
                  <a:close/>
                </a:path>
                <a:path w="1712595" h="1141729">
                  <a:moveTo>
                    <a:pt x="605053" y="1074026"/>
                  </a:moveTo>
                  <a:lnTo>
                    <a:pt x="597496" y="1066482"/>
                  </a:lnTo>
                  <a:lnTo>
                    <a:pt x="578929" y="1066482"/>
                  </a:lnTo>
                  <a:lnTo>
                    <a:pt x="571398" y="1074026"/>
                  </a:lnTo>
                  <a:lnTo>
                    <a:pt x="571398" y="1092593"/>
                  </a:lnTo>
                  <a:lnTo>
                    <a:pt x="578929" y="1100162"/>
                  </a:lnTo>
                  <a:lnTo>
                    <a:pt x="597496" y="1100162"/>
                  </a:lnTo>
                  <a:lnTo>
                    <a:pt x="605053" y="1092593"/>
                  </a:lnTo>
                  <a:lnTo>
                    <a:pt x="605053" y="1083322"/>
                  </a:lnTo>
                  <a:lnTo>
                    <a:pt x="605053" y="1074026"/>
                  </a:lnTo>
                  <a:close/>
                </a:path>
                <a:path w="1712595" h="1141729">
                  <a:moveTo>
                    <a:pt x="1220038" y="704850"/>
                  </a:moveTo>
                  <a:lnTo>
                    <a:pt x="1212545" y="697331"/>
                  </a:lnTo>
                  <a:lnTo>
                    <a:pt x="1193901" y="697331"/>
                  </a:lnTo>
                  <a:lnTo>
                    <a:pt x="1186370" y="704850"/>
                  </a:lnTo>
                  <a:lnTo>
                    <a:pt x="1186370" y="723455"/>
                  </a:lnTo>
                  <a:lnTo>
                    <a:pt x="1193901" y="730986"/>
                  </a:lnTo>
                  <a:lnTo>
                    <a:pt x="1212545" y="730986"/>
                  </a:lnTo>
                  <a:lnTo>
                    <a:pt x="1220038" y="723455"/>
                  </a:lnTo>
                  <a:lnTo>
                    <a:pt x="1220038" y="714159"/>
                  </a:lnTo>
                  <a:lnTo>
                    <a:pt x="1220038" y="704850"/>
                  </a:lnTo>
                  <a:close/>
                </a:path>
                <a:path w="1712595" h="1141729">
                  <a:moveTo>
                    <a:pt x="1220038" y="663867"/>
                  </a:moveTo>
                  <a:lnTo>
                    <a:pt x="1212545" y="656310"/>
                  </a:lnTo>
                  <a:lnTo>
                    <a:pt x="1193901" y="656310"/>
                  </a:lnTo>
                  <a:lnTo>
                    <a:pt x="1186370" y="663867"/>
                  </a:lnTo>
                  <a:lnTo>
                    <a:pt x="1186370" y="682421"/>
                  </a:lnTo>
                  <a:lnTo>
                    <a:pt x="1193901" y="689952"/>
                  </a:lnTo>
                  <a:lnTo>
                    <a:pt x="1212545" y="689952"/>
                  </a:lnTo>
                  <a:lnTo>
                    <a:pt x="1220038" y="682421"/>
                  </a:lnTo>
                  <a:lnTo>
                    <a:pt x="1220038" y="673125"/>
                  </a:lnTo>
                  <a:lnTo>
                    <a:pt x="1220038" y="663867"/>
                  </a:lnTo>
                  <a:close/>
                </a:path>
                <a:path w="1712595" h="1141729">
                  <a:moveTo>
                    <a:pt x="1220038" y="622795"/>
                  </a:moveTo>
                  <a:lnTo>
                    <a:pt x="1212545" y="615276"/>
                  </a:lnTo>
                  <a:lnTo>
                    <a:pt x="1193901" y="615276"/>
                  </a:lnTo>
                  <a:lnTo>
                    <a:pt x="1186370" y="622795"/>
                  </a:lnTo>
                  <a:lnTo>
                    <a:pt x="1186370" y="641400"/>
                  </a:lnTo>
                  <a:lnTo>
                    <a:pt x="1193901" y="648957"/>
                  </a:lnTo>
                  <a:lnTo>
                    <a:pt x="1212545" y="648957"/>
                  </a:lnTo>
                  <a:lnTo>
                    <a:pt x="1220038" y="641400"/>
                  </a:lnTo>
                  <a:lnTo>
                    <a:pt x="1220038" y="632117"/>
                  </a:lnTo>
                  <a:lnTo>
                    <a:pt x="1220038" y="622795"/>
                  </a:lnTo>
                  <a:close/>
                </a:path>
                <a:path w="1712595" h="1141729">
                  <a:moveTo>
                    <a:pt x="1261046" y="622795"/>
                  </a:moveTo>
                  <a:lnTo>
                    <a:pt x="1253540" y="615276"/>
                  </a:lnTo>
                  <a:lnTo>
                    <a:pt x="1234960" y="615276"/>
                  </a:lnTo>
                  <a:lnTo>
                    <a:pt x="1227429" y="622795"/>
                  </a:lnTo>
                  <a:lnTo>
                    <a:pt x="1227429" y="641400"/>
                  </a:lnTo>
                  <a:lnTo>
                    <a:pt x="1234960" y="648957"/>
                  </a:lnTo>
                  <a:lnTo>
                    <a:pt x="1253540" y="648957"/>
                  </a:lnTo>
                  <a:lnTo>
                    <a:pt x="1261046" y="641400"/>
                  </a:lnTo>
                  <a:lnTo>
                    <a:pt x="1261046" y="632117"/>
                  </a:lnTo>
                  <a:lnTo>
                    <a:pt x="1261046" y="622795"/>
                  </a:lnTo>
                  <a:close/>
                </a:path>
                <a:path w="1712595" h="1141729">
                  <a:moveTo>
                    <a:pt x="1261046" y="581774"/>
                  </a:moveTo>
                  <a:lnTo>
                    <a:pt x="1253540" y="574255"/>
                  </a:lnTo>
                  <a:lnTo>
                    <a:pt x="1234960" y="574255"/>
                  </a:lnTo>
                  <a:lnTo>
                    <a:pt x="1227429" y="581774"/>
                  </a:lnTo>
                  <a:lnTo>
                    <a:pt x="1227429" y="600392"/>
                  </a:lnTo>
                  <a:lnTo>
                    <a:pt x="1234960" y="607898"/>
                  </a:lnTo>
                  <a:lnTo>
                    <a:pt x="1253540" y="607898"/>
                  </a:lnTo>
                  <a:lnTo>
                    <a:pt x="1261046" y="600392"/>
                  </a:lnTo>
                  <a:lnTo>
                    <a:pt x="1261046" y="591083"/>
                  </a:lnTo>
                  <a:lnTo>
                    <a:pt x="1261046" y="581774"/>
                  </a:lnTo>
                  <a:close/>
                </a:path>
                <a:path w="1712595" h="1141729">
                  <a:moveTo>
                    <a:pt x="1466138" y="7543"/>
                  </a:moveTo>
                  <a:lnTo>
                    <a:pt x="1458607" y="0"/>
                  </a:lnTo>
                  <a:lnTo>
                    <a:pt x="1440027" y="0"/>
                  </a:lnTo>
                  <a:lnTo>
                    <a:pt x="1432496" y="7543"/>
                  </a:lnTo>
                  <a:lnTo>
                    <a:pt x="1432496" y="26123"/>
                  </a:lnTo>
                  <a:lnTo>
                    <a:pt x="1440027" y="33655"/>
                  </a:lnTo>
                  <a:lnTo>
                    <a:pt x="1458607" y="33655"/>
                  </a:lnTo>
                  <a:lnTo>
                    <a:pt x="1466138" y="26123"/>
                  </a:lnTo>
                  <a:lnTo>
                    <a:pt x="1466138" y="16840"/>
                  </a:lnTo>
                  <a:lnTo>
                    <a:pt x="1466138" y="7543"/>
                  </a:lnTo>
                  <a:close/>
                </a:path>
                <a:path w="1712595" h="1141729">
                  <a:moveTo>
                    <a:pt x="1507185" y="7543"/>
                  </a:moveTo>
                  <a:lnTo>
                    <a:pt x="1499654" y="0"/>
                  </a:lnTo>
                  <a:lnTo>
                    <a:pt x="1481086" y="0"/>
                  </a:lnTo>
                  <a:lnTo>
                    <a:pt x="1473530" y="7543"/>
                  </a:lnTo>
                  <a:lnTo>
                    <a:pt x="1473530" y="26123"/>
                  </a:lnTo>
                  <a:lnTo>
                    <a:pt x="1481086" y="33655"/>
                  </a:lnTo>
                  <a:lnTo>
                    <a:pt x="1499654" y="33655"/>
                  </a:lnTo>
                  <a:lnTo>
                    <a:pt x="1507185" y="26123"/>
                  </a:lnTo>
                  <a:lnTo>
                    <a:pt x="1507185" y="16840"/>
                  </a:lnTo>
                  <a:lnTo>
                    <a:pt x="1507185" y="7543"/>
                  </a:lnTo>
                  <a:close/>
                </a:path>
                <a:path w="1712595" h="1141729">
                  <a:moveTo>
                    <a:pt x="1548206" y="7543"/>
                  </a:moveTo>
                  <a:lnTo>
                    <a:pt x="1540675" y="0"/>
                  </a:lnTo>
                  <a:lnTo>
                    <a:pt x="1522095" y="0"/>
                  </a:lnTo>
                  <a:lnTo>
                    <a:pt x="1514538" y="7543"/>
                  </a:lnTo>
                  <a:lnTo>
                    <a:pt x="1514538" y="26123"/>
                  </a:lnTo>
                  <a:lnTo>
                    <a:pt x="1522095" y="33655"/>
                  </a:lnTo>
                  <a:lnTo>
                    <a:pt x="1540675" y="33655"/>
                  </a:lnTo>
                  <a:lnTo>
                    <a:pt x="1548206" y="26123"/>
                  </a:lnTo>
                  <a:lnTo>
                    <a:pt x="1548206" y="16840"/>
                  </a:lnTo>
                  <a:lnTo>
                    <a:pt x="1548206" y="7543"/>
                  </a:lnTo>
                  <a:close/>
                </a:path>
                <a:path w="1712595" h="1141729">
                  <a:moveTo>
                    <a:pt x="1589201" y="7543"/>
                  </a:moveTo>
                  <a:lnTo>
                    <a:pt x="1581670" y="0"/>
                  </a:lnTo>
                  <a:lnTo>
                    <a:pt x="1563090" y="0"/>
                  </a:lnTo>
                  <a:lnTo>
                    <a:pt x="1555534" y="7543"/>
                  </a:lnTo>
                  <a:lnTo>
                    <a:pt x="1555534" y="26123"/>
                  </a:lnTo>
                  <a:lnTo>
                    <a:pt x="1563090" y="33655"/>
                  </a:lnTo>
                  <a:lnTo>
                    <a:pt x="1581670" y="33655"/>
                  </a:lnTo>
                  <a:lnTo>
                    <a:pt x="1589201" y="26123"/>
                  </a:lnTo>
                  <a:lnTo>
                    <a:pt x="1589201" y="16840"/>
                  </a:lnTo>
                  <a:lnTo>
                    <a:pt x="1589201" y="7543"/>
                  </a:lnTo>
                  <a:close/>
                </a:path>
                <a:path w="1712595" h="1141729">
                  <a:moveTo>
                    <a:pt x="1630260" y="130581"/>
                  </a:moveTo>
                  <a:lnTo>
                    <a:pt x="1622729" y="123050"/>
                  </a:lnTo>
                  <a:lnTo>
                    <a:pt x="1604086" y="123050"/>
                  </a:lnTo>
                  <a:lnTo>
                    <a:pt x="1596593" y="130581"/>
                  </a:lnTo>
                  <a:lnTo>
                    <a:pt x="1596593" y="149174"/>
                  </a:lnTo>
                  <a:lnTo>
                    <a:pt x="1604086" y="156730"/>
                  </a:lnTo>
                  <a:lnTo>
                    <a:pt x="1622729" y="156730"/>
                  </a:lnTo>
                  <a:lnTo>
                    <a:pt x="1630260" y="149174"/>
                  </a:lnTo>
                  <a:lnTo>
                    <a:pt x="1630260" y="139890"/>
                  </a:lnTo>
                  <a:lnTo>
                    <a:pt x="1630260" y="130581"/>
                  </a:lnTo>
                  <a:close/>
                </a:path>
                <a:path w="1712595" h="1141729">
                  <a:moveTo>
                    <a:pt x="1630260" y="48577"/>
                  </a:moveTo>
                  <a:lnTo>
                    <a:pt x="1622729" y="41021"/>
                  </a:lnTo>
                  <a:lnTo>
                    <a:pt x="1604086" y="41021"/>
                  </a:lnTo>
                  <a:lnTo>
                    <a:pt x="1596593" y="48577"/>
                  </a:lnTo>
                  <a:lnTo>
                    <a:pt x="1596593" y="67170"/>
                  </a:lnTo>
                  <a:lnTo>
                    <a:pt x="1604086" y="74688"/>
                  </a:lnTo>
                  <a:lnTo>
                    <a:pt x="1622729" y="74688"/>
                  </a:lnTo>
                  <a:lnTo>
                    <a:pt x="1630260" y="67170"/>
                  </a:lnTo>
                  <a:lnTo>
                    <a:pt x="1630260" y="57848"/>
                  </a:lnTo>
                  <a:lnTo>
                    <a:pt x="1630260" y="48577"/>
                  </a:lnTo>
                  <a:close/>
                </a:path>
                <a:path w="1712595" h="1141729">
                  <a:moveTo>
                    <a:pt x="1630260" y="7543"/>
                  </a:moveTo>
                  <a:lnTo>
                    <a:pt x="1622729" y="0"/>
                  </a:lnTo>
                  <a:lnTo>
                    <a:pt x="1604086" y="0"/>
                  </a:lnTo>
                  <a:lnTo>
                    <a:pt x="1596593" y="7543"/>
                  </a:lnTo>
                  <a:lnTo>
                    <a:pt x="1596593" y="26123"/>
                  </a:lnTo>
                  <a:lnTo>
                    <a:pt x="1604086" y="33655"/>
                  </a:lnTo>
                  <a:lnTo>
                    <a:pt x="1622729" y="33655"/>
                  </a:lnTo>
                  <a:lnTo>
                    <a:pt x="1630260" y="26123"/>
                  </a:lnTo>
                  <a:lnTo>
                    <a:pt x="1630260" y="16840"/>
                  </a:lnTo>
                  <a:lnTo>
                    <a:pt x="1630260" y="7543"/>
                  </a:lnTo>
                  <a:close/>
                </a:path>
                <a:path w="1712595" h="1141729">
                  <a:moveTo>
                    <a:pt x="1671269" y="130581"/>
                  </a:moveTo>
                  <a:lnTo>
                    <a:pt x="1663738" y="123050"/>
                  </a:lnTo>
                  <a:lnTo>
                    <a:pt x="1645132" y="123050"/>
                  </a:lnTo>
                  <a:lnTo>
                    <a:pt x="1637601" y="130581"/>
                  </a:lnTo>
                  <a:lnTo>
                    <a:pt x="1637601" y="149174"/>
                  </a:lnTo>
                  <a:lnTo>
                    <a:pt x="1645132" y="156730"/>
                  </a:lnTo>
                  <a:lnTo>
                    <a:pt x="1663738" y="156730"/>
                  </a:lnTo>
                  <a:lnTo>
                    <a:pt x="1671269" y="149174"/>
                  </a:lnTo>
                  <a:lnTo>
                    <a:pt x="1671269" y="139890"/>
                  </a:lnTo>
                  <a:lnTo>
                    <a:pt x="1671269" y="130581"/>
                  </a:lnTo>
                  <a:close/>
                </a:path>
                <a:path w="1712595" h="1141729">
                  <a:moveTo>
                    <a:pt x="1671269" y="48577"/>
                  </a:moveTo>
                  <a:lnTo>
                    <a:pt x="1663738" y="41021"/>
                  </a:lnTo>
                  <a:lnTo>
                    <a:pt x="1645132" y="41021"/>
                  </a:lnTo>
                  <a:lnTo>
                    <a:pt x="1637601" y="48577"/>
                  </a:lnTo>
                  <a:lnTo>
                    <a:pt x="1637601" y="67170"/>
                  </a:lnTo>
                  <a:lnTo>
                    <a:pt x="1645132" y="74688"/>
                  </a:lnTo>
                  <a:lnTo>
                    <a:pt x="1663738" y="74688"/>
                  </a:lnTo>
                  <a:lnTo>
                    <a:pt x="1671269" y="67170"/>
                  </a:lnTo>
                  <a:lnTo>
                    <a:pt x="1671269" y="57848"/>
                  </a:lnTo>
                  <a:lnTo>
                    <a:pt x="1671269" y="48577"/>
                  </a:lnTo>
                  <a:close/>
                </a:path>
                <a:path w="1712595" h="1141729">
                  <a:moveTo>
                    <a:pt x="1712264" y="89573"/>
                  </a:moveTo>
                  <a:lnTo>
                    <a:pt x="1704708" y="82054"/>
                  </a:lnTo>
                  <a:lnTo>
                    <a:pt x="1686128" y="82054"/>
                  </a:lnTo>
                  <a:lnTo>
                    <a:pt x="1678597" y="89573"/>
                  </a:lnTo>
                  <a:lnTo>
                    <a:pt x="1678597" y="108153"/>
                  </a:lnTo>
                  <a:lnTo>
                    <a:pt x="1686128" y="115697"/>
                  </a:lnTo>
                  <a:lnTo>
                    <a:pt x="1704708" y="115697"/>
                  </a:lnTo>
                  <a:lnTo>
                    <a:pt x="1712264" y="108153"/>
                  </a:lnTo>
                  <a:lnTo>
                    <a:pt x="1712264" y="98882"/>
                  </a:lnTo>
                  <a:lnTo>
                    <a:pt x="1712264" y="89573"/>
                  </a:lnTo>
                  <a:close/>
                </a:path>
                <a:path w="1712595" h="1141729">
                  <a:moveTo>
                    <a:pt x="1712264" y="48577"/>
                  </a:moveTo>
                  <a:lnTo>
                    <a:pt x="1704708" y="41021"/>
                  </a:lnTo>
                  <a:lnTo>
                    <a:pt x="1686128" y="41021"/>
                  </a:lnTo>
                  <a:lnTo>
                    <a:pt x="1678597" y="48577"/>
                  </a:lnTo>
                  <a:lnTo>
                    <a:pt x="1678597" y="67170"/>
                  </a:lnTo>
                  <a:lnTo>
                    <a:pt x="1686128" y="74688"/>
                  </a:lnTo>
                  <a:lnTo>
                    <a:pt x="1704708" y="74688"/>
                  </a:lnTo>
                  <a:lnTo>
                    <a:pt x="1712264" y="67170"/>
                  </a:lnTo>
                  <a:lnTo>
                    <a:pt x="1712264" y="57848"/>
                  </a:lnTo>
                  <a:lnTo>
                    <a:pt x="1712264" y="48577"/>
                  </a:lnTo>
                  <a:close/>
                </a:path>
                <a:path w="1712595" h="1141729">
                  <a:moveTo>
                    <a:pt x="1712264" y="7543"/>
                  </a:moveTo>
                  <a:lnTo>
                    <a:pt x="1704708" y="0"/>
                  </a:lnTo>
                  <a:lnTo>
                    <a:pt x="1686128" y="0"/>
                  </a:lnTo>
                  <a:lnTo>
                    <a:pt x="1678597" y="7543"/>
                  </a:lnTo>
                  <a:lnTo>
                    <a:pt x="1678597" y="26123"/>
                  </a:lnTo>
                  <a:lnTo>
                    <a:pt x="1686128" y="33655"/>
                  </a:lnTo>
                  <a:lnTo>
                    <a:pt x="1704708" y="33655"/>
                  </a:lnTo>
                  <a:lnTo>
                    <a:pt x="1712264" y="26123"/>
                  </a:lnTo>
                  <a:lnTo>
                    <a:pt x="1712264" y="16840"/>
                  </a:lnTo>
                  <a:lnTo>
                    <a:pt x="1712264" y="7543"/>
                  </a:lnTo>
                  <a:close/>
                </a:path>
              </a:pathLst>
            </a:custGeom>
            <a:solidFill>
              <a:srgbClr val="303743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9498" y="1502473"/>
              <a:ext cx="3512097" cy="20828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17354" y="2980132"/>
              <a:ext cx="1489658" cy="148734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717360" y="2835134"/>
              <a:ext cx="1492250" cy="2531110"/>
            </a:xfrm>
            <a:custGeom>
              <a:avLst/>
              <a:gdLst/>
              <a:ahLst/>
              <a:cxnLst/>
              <a:rect l="l" t="t" r="r" b="b"/>
              <a:pathLst>
                <a:path w="1492250" h="2531110">
                  <a:moveTo>
                    <a:pt x="1022957" y="140200"/>
                  </a:moveTo>
                  <a:lnTo>
                    <a:pt x="1041391" y="147215"/>
                  </a:lnTo>
                  <a:lnTo>
                    <a:pt x="1067626" y="162033"/>
                  </a:lnTo>
                  <a:lnTo>
                    <a:pt x="1078330" y="179409"/>
                  </a:lnTo>
                  <a:lnTo>
                    <a:pt x="1075933" y="193127"/>
                  </a:lnTo>
                  <a:lnTo>
                    <a:pt x="1069687" y="198746"/>
                  </a:lnTo>
                  <a:lnTo>
                    <a:pt x="1068324" y="202018"/>
                  </a:lnTo>
                  <a:lnTo>
                    <a:pt x="1080577" y="208696"/>
                  </a:lnTo>
                  <a:lnTo>
                    <a:pt x="1115177" y="224532"/>
                  </a:lnTo>
                  <a:lnTo>
                    <a:pt x="1180857" y="255279"/>
                  </a:lnTo>
                  <a:lnTo>
                    <a:pt x="1241559" y="290734"/>
                  </a:lnTo>
                  <a:lnTo>
                    <a:pt x="1282515" y="327218"/>
                  </a:lnTo>
                  <a:lnTo>
                    <a:pt x="1308356" y="363089"/>
                  </a:lnTo>
                  <a:lnTo>
                    <a:pt x="1333216" y="426429"/>
                  </a:lnTo>
                  <a:lnTo>
                    <a:pt x="1341496" y="450615"/>
                  </a:lnTo>
                  <a:lnTo>
                    <a:pt x="1353184" y="467623"/>
                  </a:lnTo>
                  <a:lnTo>
                    <a:pt x="1365763" y="482057"/>
                  </a:lnTo>
                  <a:lnTo>
                    <a:pt x="1363410" y="489865"/>
                  </a:lnTo>
                  <a:lnTo>
                    <a:pt x="1364424" y="505415"/>
                  </a:lnTo>
                  <a:lnTo>
                    <a:pt x="1387105" y="543074"/>
                  </a:lnTo>
                  <a:lnTo>
                    <a:pt x="1421114" y="588173"/>
                  </a:lnTo>
                  <a:lnTo>
                    <a:pt x="1443546" y="621718"/>
                  </a:lnTo>
                  <a:lnTo>
                    <a:pt x="1453883" y="651616"/>
                  </a:lnTo>
                  <a:lnTo>
                    <a:pt x="1451609" y="685771"/>
                  </a:lnTo>
                  <a:lnTo>
                    <a:pt x="1452630" y="743464"/>
                  </a:lnTo>
                  <a:lnTo>
                    <a:pt x="1466257" y="819805"/>
                  </a:lnTo>
                  <a:lnTo>
                    <a:pt x="1482071" y="886419"/>
                  </a:lnTo>
                  <a:lnTo>
                    <a:pt x="1489658" y="914930"/>
                  </a:lnTo>
                  <a:lnTo>
                    <a:pt x="1492077" y="925269"/>
                  </a:lnTo>
                </a:path>
                <a:path w="1492250" h="2531110">
                  <a:moveTo>
                    <a:pt x="860425" y="2530560"/>
                  </a:moveTo>
                  <a:lnTo>
                    <a:pt x="551369" y="2530560"/>
                  </a:lnTo>
                  <a:lnTo>
                    <a:pt x="551369" y="1857536"/>
                  </a:lnTo>
                  <a:lnTo>
                    <a:pt x="557907" y="1773189"/>
                  </a:lnTo>
                  <a:lnTo>
                    <a:pt x="542859" y="1717824"/>
                  </a:lnTo>
                  <a:lnTo>
                    <a:pt x="490717" y="1666916"/>
                  </a:lnTo>
                  <a:lnTo>
                    <a:pt x="385977" y="1595942"/>
                  </a:lnTo>
                  <a:lnTo>
                    <a:pt x="341247" y="1564030"/>
                  </a:lnTo>
                  <a:lnTo>
                    <a:pt x="298095" y="1528270"/>
                  </a:lnTo>
                  <a:lnTo>
                    <a:pt x="256882" y="1489454"/>
                  </a:lnTo>
                  <a:lnTo>
                    <a:pt x="217966" y="1448375"/>
                  </a:lnTo>
                  <a:lnTo>
                    <a:pt x="181709" y="1405824"/>
                  </a:lnTo>
                  <a:lnTo>
                    <a:pt x="148468" y="1362594"/>
                  </a:lnTo>
                  <a:lnTo>
                    <a:pt x="118605" y="1319476"/>
                  </a:lnTo>
                  <a:lnTo>
                    <a:pt x="92478" y="1277262"/>
                  </a:lnTo>
                  <a:lnTo>
                    <a:pt x="70448" y="1236745"/>
                  </a:lnTo>
                  <a:lnTo>
                    <a:pt x="52875" y="1198717"/>
                  </a:lnTo>
                  <a:lnTo>
                    <a:pt x="32536" y="1133294"/>
                  </a:lnTo>
                  <a:lnTo>
                    <a:pt x="25206" y="1091375"/>
                  </a:lnTo>
                  <a:lnTo>
                    <a:pt x="17042" y="1043040"/>
                  </a:lnTo>
                  <a:lnTo>
                    <a:pt x="9289" y="990925"/>
                  </a:lnTo>
                  <a:lnTo>
                    <a:pt x="3194" y="937661"/>
                  </a:lnTo>
                  <a:lnTo>
                    <a:pt x="0" y="885883"/>
                  </a:lnTo>
                  <a:lnTo>
                    <a:pt x="953" y="838224"/>
                  </a:lnTo>
                  <a:lnTo>
                    <a:pt x="7298" y="797318"/>
                  </a:lnTo>
                  <a:lnTo>
                    <a:pt x="20281" y="765798"/>
                  </a:lnTo>
                  <a:lnTo>
                    <a:pt x="41147" y="746299"/>
                  </a:lnTo>
                  <a:lnTo>
                    <a:pt x="18915" y="646751"/>
                  </a:lnTo>
                  <a:lnTo>
                    <a:pt x="17360" y="590372"/>
                  </a:lnTo>
                  <a:lnTo>
                    <a:pt x="41750" y="556286"/>
                  </a:lnTo>
                  <a:lnTo>
                    <a:pt x="97357" y="523617"/>
                  </a:lnTo>
                  <a:lnTo>
                    <a:pt x="160091" y="490769"/>
                  </a:lnTo>
                  <a:lnTo>
                    <a:pt x="205189" y="465197"/>
                  </a:lnTo>
                  <a:lnTo>
                    <a:pt x="236910" y="439635"/>
                  </a:lnTo>
                  <a:lnTo>
                    <a:pt x="259510" y="406815"/>
                  </a:lnTo>
                  <a:lnTo>
                    <a:pt x="268949" y="370299"/>
                  </a:lnTo>
                  <a:lnTo>
                    <a:pt x="272786" y="328521"/>
                  </a:lnTo>
                  <a:lnTo>
                    <a:pt x="280983" y="289847"/>
                  </a:lnTo>
                  <a:lnTo>
                    <a:pt x="303502" y="262645"/>
                  </a:lnTo>
                  <a:lnTo>
                    <a:pt x="350303" y="255279"/>
                  </a:lnTo>
                  <a:lnTo>
                    <a:pt x="419418" y="251298"/>
                  </a:lnTo>
                  <a:lnTo>
                    <a:pt x="470294" y="233873"/>
                  </a:lnTo>
                  <a:lnTo>
                    <a:pt x="501713" y="214781"/>
                  </a:lnTo>
                  <a:lnTo>
                    <a:pt x="512456" y="205800"/>
                  </a:lnTo>
                  <a:lnTo>
                    <a:pt x="520716" y="181602"/>
                  </a:lnTo>
                  <a:lnTo>
                    <a:pt x="517984" y="174337"/>
                  </a:lnTo>
                  <a:lnTo>
                    <a:pt x="511648" y="174999"/>
                  </a:lnTo>
                  <a:lnTo>
                    <a:pt x="509096" y="174579"/>
                  </a:lnTo>
                  <a:lnTo>
                    <a:pt x="517715" y="164070"/>
                  </a:lnTo>
                  <a:lnTo>
                    <a:pt x="539627" y="140200"/>
                  </a:lnTo>
                </a:path>
                <a:path w="1492250" h="2531110">
                  <a:moveTo>
                    <a:pt x="539627" y="140200"/>
                  </a:moveTo>
                  <a:lnTo>
                    <a:pt x="544892" y="134464"/>
                  </a:lnTo>
                  <a:lnTo>
                    <a:pt x="584407" y="84807"/>
                  </a:lnTo>
                  <a:lnTo>
                    <a:pt x="598391" y="58254"/>
                  </a:lnTo>
                  <a:lnTo>
                    <a:pt x="605078" y="48728"/>
                  </a:lnTo>
                  <a:lnTo>
                    <a:pt x="622705" y="50149"/>
                  </a:lnTo>
                  <a:lnTo>
                    <a:pt x="657724" y="51568"/>
                  </a:lnTo>
                  <a:lnTo>
                    <a:pt x="696467" y="46905"/>
                  </a:lnTo>
                  <a:lnTo>
                    <a:pt x="727047" y="37377"/>
                  </a:lnTo>
                  <a:lnTo>
                    <a:pt x="737577" y="24203"/>
                  </a:lnTo>
                  <a:lnTo>
                    <a:pt x="730591" y="13799"/>
                  </a:lnTo>
                  <a:lnTo>
                    <a:pt x="719924" y="4502"/>
                  </a:lnTo>
                  <a:lnTo>
                    <a:pt x="714093" y="0"/>
                  </a:lnTo>
                  <a:lnTo>
                    <a:pt x="721617" y="3978"/>
                  </a:lnTo>
                  <a:lnTo>
                    <a:pt x="810805" y="52130"/>
                  </a:lnTo>
                  <a:lnTo>
                    <a:pt x="884332" y="87413"/>
                  </a:lnTo>
                  <a:lnTo>
                    <a:pt x="948261" y="112975"/>
                  </a:lnTo>
                  <a:lnTo>
                    <a:pt x="1001108" y="131886"/>
                  </a:lnTo>
                  <a:lnTo>
                    <a:pt x="1022957" y="14020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392662" y="2975335"/>
              <a:ext cx="1024890" cy="2400300"/>
            </a:xfrm>
            <a:custGeom>
              <a:avLst/>
              <a:gdLst/>
              <a:ahLst/>
              <a:cxnLst/>
              <a:rect l="l" t="t" r="r" b="b"/>
              <a:pathLst>
                <a:path w="1024889" h="2400300">
                  <a:moveTo>
                    <a:pt x="124150" y="2400300"/>
                  </a:moveTo>
                  <a:lnTo>
                    <a:pt x="124872" y="2381861"/>
                  </a:lnTo>
                  <a:lnTo>
                    <a:pt x="140762" y="2346645"/>
                  </a:lnTo>
                  <a:lnTo>
                    <a:pt x="148593" y="2328068"/>
                  </a:lnTo>
                  <a:lnTo>
                    <a:pt x="150647" y="2319976"/>
                  </a:lnTo>
                  <a:lnTo>
                    <a:pt x="149206" y="2316214"/>
                  </a:lnTo>
                  <a:lnTo>
                    <a:pt x="146490" y="2313124"/>
                  </a:lnTo>
                  <a:lnTo>
                    <a:pt x="143321" y="2308513"/>
                  </a:lnTo>
                  <a:lnTo>
                    <a:pt x="139849" y="2298428"/>
                  </a:lnTo>
                  <a:lnTo>
                    <a:pt x="136226" y="2278914"/>
                  </a:lnTo>
                  <a:lnTo>
                    <a:pt x="135315" y="2261739"/>
                  </a:lnTo>
                  <a:lnTo>
                    <a:pt x="137445" y="2255813"/>
                  </a:lnTo>
                  <a:lnTo>
                    <a:pt x="138966" y="2252926"/>
                  </a:lnTo>
                  <a:lnTo>
                    <a:pt x="136226" y="2244866"/>
                  </a:lnTo>
                  <a:lnTo>
                    <a:pt x="126222" y="2231766"/>
                  </a:lnTo>
                  <a:lnTo>
                    <a:pt x="112112" y="2220344"/>
                  </a:lnTo>
                  <a:lnTo>
                    <a:pt x="99522" y="2212267"/>
                  </a:lnTo>
                  <a:lnTo>
                    <a:pt x="94075" y="2209204"/>
                  </a:lnTo>
                  <a:lnTo>
                    <a:pt x="69666" y="2191055"/>
                  </a:lnTo>
                  <a:lnTo>
                    <a:pt x="56969" y="2179600"/>
                  </a:lnTo>
                  <a:lnTo>
                    <a:pt x="51877" y="2169974"/>
                  </a:lnTo>
                  <a:lnTo>
                    <a:pt x="50285" y="2157312"/>
                  </a:lnTo>
                  <a:lnTo>
                    <a:pt x="56644" y="2139120"/>
                  </a:lnTo>
                  <a:lnTo>
                    <a:pt x="73191" y="2116367"/>
                  </a:lnTo>
                  <a:lnTo>
                    <a:pt x="92475" y="2089357"/>
                  </a:lnTo>
                  <a:lnTo>
                    <a:pt x="107042" y="2058392"/>
                  </a:lnTo>
                  <a:lnTo>
                    <a:pt x="107798" y="2024710"/>
                  </a:lnTo>
                  <a:lnTo>
                    <a:pt x="94875" y="1988364"/>
                  </a:lnTo>
                  <a:lnTo>
                    <a:pt x="74655" y="1947903"/>
                  </a:lnTo>
                  <a:lnTo>
                    <a:pt x="53524" y="1901877"/>
                  </a:lnTo>
                  <a:lnTo>
                    <a:pt x="42761" y="1860970"/>
                  </a:lnTo>
                  <a:lnTo>
                    <a:pt x="45218" y="1830651"/>
                  </a:lnTo>
                  <a:lnTo>
                    <a:pt x="54667" y="1801705"/>
                  </a:lnTo>
                  <a:lnTo>
                    <a:pt x="64878" y="1764920"/>
                  </a:lnTo>
                  <a:lnTo>
                    <a:pt x="66503" y="1730181"/>
                  </a:lnTo>
                  <a:lnTo>
                    <a:pt x="58399" y="1710799"/>
                  </a:lnTo>
                  <a:lnTo>
                    <a:pt x="46645" y="1702666"/>
                  </a:lnTo>
                  <a:lnTo>
                    <a:pt x="37319" y="1701674"/>
                  </a:lnTo>
                  <a:lnTo>
                    <a:pt x="29216" y="1703300"/>
                  </a:lnTo>
                  <a:lnTo>
                    <a:pt x="22726" y="1698436"/>
                  </a:lnTo>
                  <a:lnTo>
                    <a:pt x="17862" y="1691946"/>
                  </a:lnTo>
                  <a:lnTo>
                    <a:pt x="17152" y="1682520"/>
                  </a:lnTo>
                  <a:lnTo>
                    <a:pt x="20698" y="1665190"/>
                  </a:lnTo>
                  <a:lnTo>
                    <a:pt x="26067" y="1641779"/>
                  </a:lnTo>
                  <a:lnTo>
                    <a:pt x="30829" y="1614108"/>
                  </a:lnTo>
                  <a:lnTo>
                    <a:pt x="31565" y="1592118"/>
                  </a:lnTo>
                  <a:lnTo>
                    <a:pt x="26981" y="1579249"/>
                  </a:lnTo>
                  <a:lnTo>
                    <a:pt x="17834" y="1567595"/>
                  </a:lnTo>
                  <a:lnTo>
                    <a:pt x="4883" y="1549249"/>
                  </a:lnTo>
                  <a:lnTo>
                    <a:pt x="0" y="1529566"/>
                  </a:lnTo>
                  <a:lnTo>
                    <a:pt x="11984" y="1514594"/>
                  </a:lnTo>
                  <a:lnTo>
                    <a:pt x="37039" y="1497492"/>
                  </a:lnTo>
                  <a:lnTo>
                    <a:pt x="71367" y="1471423"/>
                  </a:lnTo>
                  <a:lnTo>
                    <a:pt x="94551" y="1444898"/>
                  </a:lnTo>
                  <a:lnTo>
                    <a:pt x="96301" y="1427037"/>
                  </a:lnTo>
                  <a:lnTo>
                    <a:pt x="88016" y="1411909"/>
                  </a:lnTo>
                  <a:lnTo>
                    <a:pt x="81096" y="1393585"/>
                  </a:lnTo>
                  <a:lnTo>
                    <a:pt x="81023" y="1373958"/>
                  </a:lnTo>
                  <a:lnTo>
                    <a:pt x="84140" y="1358125"/>
                  </a:lnTo>
                  <a:lnTo>
                    <a:pt x="88168" y="1345023"/>
                  </a:lnTo>
                  <a:lnTo>
                    <a:pt x="90824" y="1333590"/>
                  </a:lnTo>
                  <a:lnTo>
                    <a:pt x="92904" y="1322551"/>
                  </a:lnTo>
                  <a:lnTo>
                    <a:pt x="100153" y="1312116"/>
                  </a:lnTo>
                  <a:lnTo>
                    <a:pt x="117740" y="1303502"/>
                  </a:lnTo>
                  <a:lnTo>
                    <a:pt x="150831" y="1297928"/>
                  </a:lnTo>
                  <a:lnTo>
                    <a:pt x="180951" y="1291314"/>
                  </a:lnTo>
                  <a:lnTo>
                    <a:pt x="189942" y="1277858"/>
                  </a:lnTo>
                  <a:lnTo>
                    <a:pt x="183430" y="1256193"/>
                  </a:lnTo>
                  <a:lnTo>
                    <a:pt x="167036" y="1224954"/>
                  </a:lnTo>
                  <a:lnTo>
                    <a:pt x="158726" y="1198354"/>
                  </a:lnTo>
                  <a:lnTo>
                    <a:pt x="166227" y="1186043"/>
                  </a:lnTo>
                  <a:lnTo>
                    <a:pt x="179809" y="1179811"/>
                  </a:lnTo>
                  <a:lnTo>
                    <a:pt x="189744" y="1171449"/>
                  </a:lnTo>
                  <a:lnTo>
                    <a:pt x="196479" y="1159794"/>
                  </a:lnTo>
                  <a:lnTo>
                    <a:pt x="207168" y="1151181"/>
                  </a:lnTo>
                  <a:lnTo>
                    <a:pt x="222116" y="1148648"/>
                  </a:lnTo>
                  <a:lnTo>
                    <a:pt x="241624" y="1155231"/>
                  </a:lnTo>
                  <a:lnTo>
                    <a:pt x="257964" y="1162529"/>
                  </a:lnTo>
                  <a:lnTo>
                    <a:pt x="266552" y="1161314"/>
                  </a:lnTo>
                  <a:lnTo>
                    <a:pt x="272404" y="1153413"/>
                  </a:lnTo>
                  <a:lnTo>
                    <a:pt x="280536" y="1140652"/>
                  </a:lnTo>
                  <a:lnTo>
                    <a:pt x="287858" y="1127065"/>
                  </a:lnTo>
                  <a:lnTo>
                    <a:pt x="291684" y="1113482"/>
                  </a:lnTo>
                  <a:lnTo>
                    <a:pt x="297638" y="1096862"/>
                  </a:lnTo>
                  <a:lnTo>
                    <a:pt x="311347" y="1074167"/>
                  </a:lnTo>
                  <a:lnTo>
                    <a:pt x="325392" y="1051379"/>
                  </a:lnTo>
                  <a:lnTo>
                    <a:pt x="330071" y="1032136"/>
                  </a:lnTo>
                  <a:lnTo>
                    <a:pt x="327575" y="1009855"/>
                  </a:lnTo>
                  <a:lnTo>
                    <a:pt x="320097" y="977952"/>
                  </a:lnTo>
                  <a:lnTo>
                    <a:pt x="321145" y="953426"/>
                  </a:lnTo>
                  <a:lnTo>
                    <a:pt x="336772" y="947143"/>
                  </a:lnTo>
                  <a:lnTo>
                    <a:pt x="357952" y="943292"/>
                  </a:lnTo>
                  <a:lnTo>
                    <a:pt x="375659" y="926060"/>
                  </a:lnTo>
                  <a:lnTo>
                    <a:pt x="373708" y="899651"/>
                  </a:lnTo>
                  <a:lnTo>
                    <a:pt x="350267" y="876884"/>
                  </a:lnTo>
                  <a:lnTo>
                    <a:pt x="317904" y="854924"/>
                  </a:lnTo>
                  <a:lnTo>
                    <a:pt x="289185" y="830937"/>
                  </a:lnTo>
                  <a:lnTo>
                    <a:pt x="275932" y="816145"/>
                  </a:lnTo>
                  <a:lnTo>
                    <a:pt x="273951" y="816349"/>
                  </a:lnTo>
                  <a:lnTo>
                    <a:pt x="271819" y="820609"/>
                  </a:lnTo>
                  <a:lnTo>
                    <a:pt x="258108" y="817983"/>
                  </a:lnTo>
                  <a:lnTo>
                    <a:pt x="239229" y="806155"/>
                  </a:lnTo>
                  <a:lnTo>
                    <a:pt x="228881" y="791490"/>
                  </a:lnTo>
                  <a:lnTo>
                    <a:pt x="226574" y="776017"/>
                  </a:lnTo>
                  <a:lnTo>
                    <a:pt x="231819" y="761760"/>
                  </a:lnTo>
                  <a:lnTo>
                    <a:pt x="242185" y="751287"/>
                  </a:lnTo>
                  <a:lnTo>
                    <a:pt x="258986" y="742840"/>
                  </a:lnTo>
                  <a:lnTo>
                    <a:pt x="287353" y="731960"/>
                  </a:lnTo>
                  <a:lnTo>
                    <a:pt x="332416" y="714186"/>
                  </a:lnTo>
                  <a:lnTo>
                    <a:pt x="361251" y="702218"/>
                  </a:lnTo>
                  <a:lnTo>
                    <a:pt x="369033" y="698346"/>
                  </a:lnTo>
                  <a:lnTo>
                    <a:pt x="369996" y="696134"/>
                  </a:lnTo>
                  <a:lnTo>
                    <a:pt x="378370" y="689153"/>
                  </a:lnTo>
                  <a:lnTo>
                    <a:pt x="408387" y="670967"/>
                  </a:lnTo>
                  <a:lnTo>
                    <a:pt x="450793" y="654344"/>
                  </a:lnTo>
                  <a:lnTo>
                    <a:pt x="472959" y="661231"/>
                  </a:lnTo>
                  <a:lnTo>
                    <a:pt x="488217" y="679470"/>
                  </a:lnTo>
                  <a:lnTo>
                    <a:pt x="509898" y="696901"/>
                  </a:lnTo>
                  <a:lnTo>
                    <a:pt x="541384" y="704869"/>
                  </a:lnTo>
                  <a:lnTo>
                    <a:pt x="573238" y="702302"/>
                  </a:lnTo>
                  <a:lnTo>
                    <a:pt x="599565" y="688386"/>
                  </a:lnTo>
                  <a:lnTo>
                    <a:pt x="614470" y="662306"/>
                  </a:lnTo>
                  <a:lnTo>
                    <a:pt x="634752" y="633726"/>
                  </a:lnTo>
                  <a:lnTo>
                    <a:pt x="670718" y="612039"/>
                  </a:lnTo>
                  <a:lnTo>
                    <a:pt x="706742" y="596030"/>
                  </a:lnTo>
                  <a:lnTo>
                    <a:pt x="727195" y="584480"/>
                  </a:lnTo>
                  <a:lnTo>
                    <a:pt x="737196" y="572980"/>
                  </a:lnTo>
                  <a:lnTo>
                    <a:pt x="752433" y="557364"/>
                  </a:lnTo>
                  <a:lnTo>
                    <a:pt x="773105" y="536755"/>
                  </a:lnTo>
                  <a:lnTo>
                    <a:pt x="799408" y="510274"/>
                  </a:lnTo>
                  <a:lnTo>
                    <a:pt x="818527" y="484557"/>
                  </a:lnTo>
                  <a:lnTo>
                    <a:pt x="822649" y="464966"/>
                  </a:lnTo>
                  <a:lnTo>
                    <a:pt x="819474" y="448743"/>
                  </a:lnTo>
                  <a:lnTo>
                    <a:pt x="816705" y="433135"/>
                  </a:lnTo>
                  <a:lnTo>
                    <a:pt x="851836" y="388285"/>
                  </a:lnTo>
                  <a:lnTo>
                    <a:pt x="903179" y="346711"/>
                  </a:lnTo>
                  <a:lnTo>
                    <a:pt x="918924" y="334530"/>
                  </a:lnTo>
                  <a:lnTo>
                    <a:pt x="935071" y="320487"/>
                  </a:lnTo>
                  <a:lnTo>
                    <a:pt x="953648" y="299532"/>
                  </a:lnTo>
                  <a:lnTo>
                    <a:pt x="976687" y="266612"/>
                  </a:lnTo>
                  <a:lnTo>
                    <a:pt x="998715" y="236034"/>
                  </a:lnTo>
                  <a:lnTo>
                    <a:pt x="1013447" y="221500"/>
                  </a:lnTo>
                  <a:lnTo>
                    <a:pt x="1021692" y="217108"/>
                  </a:lnTo>
                  <a:lnTo>
                    <a:pt x="1024261" y="216955"/>
                  </a:lnTo>
                  <a:lnTo>
                    <a:pt x="1008916" y="198333"/>
                  </a:lnTo>
                  <a:lnTo>
                    <a:pt x="998845" y="181513"/>
                  </a:lnTo>
                  <a:lnTo>
                    <a:pt x="989589" y="156944"/>
                  </a:lnTo>
                  <a:lnTo>
                    <a:pt x="976687" y="115076"/>
                  </a:lnTo>
                  <a:lnTo>
                    <a:pt x="981552" y="90931"/>
                  </a:lnTo>
                  <a:lnTo>
                    <a:pt x="983173" y="74980"/>
                  </a:lnTo>
                  <a:lnTo>
                    <a:pt x="981552" y="60114"/>
                  </a:lnTo>
                  <a:lnTo>
                    <a:pt x="976687" y="39219"/>
                  </a:lnTo>
                  <a:lnTo>
                    <a:pt x="963512" y="18899"/>
                  </a:lnTo>
                  <a:lnTo>
                    <a:pt x="939393" y="10628"/>
                  </a:lnTo>
                  <a:lnTo>
                    <a:pt x="907978" y="14601"/>
                  </a:lnTo>
                  <a:lnTo>
                    <a:pt x="872915" y="31014"/>
                  </a:lnTo>
                  <a:lnTo>
                    <a:pt x="851566" y="43156"/>
                  </a:lnTo>
                  <a:lnTo>
                    <a:pt x="844810" y="37353"/>
                  </a:lnTo>
                  <a:lnTo>
                    <a:pt x="831567" y="18361"/>
                  </a:lnTo>
                  <a:lnTo>
                    <a:pt x="804248" y="0"/>
                  </a:lnTo>
                </a:path>
                <a:path w="1024889" h="2400300">
                  <a:moveTo>
                    <a:pt x="504514" y="0"/>
                  </a:moveTo>
                  <a:lnTo>
                    <a:pt x="498217" y="3988"/>
                  </a:lnTo>
                  <a:lnTo>
                    <a:pt x="464304" y="746"/>
                  </a:lnTo>
                  <a:lnTo>
                    <a:pt x="463340" y="0"/>
                  </a:lnTo>
                </a:path>
              </a:pathLst>
            </a:custGeom>
            <a:ln w="12700">
              <a:solidFill>
                <a:srgbClr val="4C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86362" y="2968985"/>
              <a:ext cx="226421" cy="8512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806434" y="2887507"/>
              <a:ext cx="390525" cy="88265"/>
            </a:xfrm>
            <a:custGeom>
              <a:avLst/>
              <a:gdLst/>
              <a:ahLst/>
              <a:cxnLst/>
              <a:rect l="l" t="t" r="r" b="b"/>
              <a:pathLst>
                <a:path w="390525" h="88264">
                  <a:moveTo>
                    <a:pt x="390476" y="87828"/>
                  </a:moveTo>
                  <a:lnTo>
                    <a:pt x="376987" y="78761"/>
                  </a:lnTo>
                  <a:lnTo>
                    <a:pt x="333551" y="52373"/>
                  </a:lnTo>
                  <a:lnTo>
                    <a:pt x="314838" y="32424"/>
                  </a:lnTo>
                  <a:lnTo>
                    <a:pt x="303419" y="17559"/>
                  </a:lnTo>
                  <a:lnTo>
                    <a:pt x="281864" y="6422"/>
                  </a:lnTo>
                  <a:lnTo>
                    <a:pt x="249702" y="0"/>
                  </a:lnTo>
                  <a:lnTo>
                    <a:pt x="215921" y="3714"/>
                  </a:lnTo>
                  <a:lnTo>
                    <a:pt x="177274" y="22835"/>
                  </a:lnTo>
                  <a:lnTo>
                    <a:pt x="130518" y="62632"/>
                  </a:lnTo>
                  <a:lnTo>
                    <a:pt x="90742" y="87828"/>
                  </a:lnTo>
                </a:path>
                <a:path w="390525" h="88264">
                  <a:moveTo>
                    <a:pt x="49568" y="87828"/>
                  </a:moveTo>
                  <a:lnTo>
                    <a:pt x="29589" y="72360"/>
                  </a:lnTo>
                  <a:lnTo>
                    <a:pt x="22428" y="62632"/>
                  </a:lnTo>
                  <a:lnTo>
                    <a:pt x="0" y="87828"/>
                  </a:lnTo>
                </a:path>
              </a:pathLst>
            </a:custGeom>
            <a:ln w="12700">
              <a:solidFill>
                <a:srgbClr val="4C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47463" y="3448215"/>
              <a:ext cx="1969913" cy="191684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347465" y="3404766"/>
              <a:ext cx="1970405" cy="1961514"/>
            </a:xfrm>
            <a:custGeom>
              <a:avLst/>
              <a:gdLst/>
              <a:ahLst/>
              <a:cxnLst/>
              <a:rect l="l" t="t" r="r" b="b"/>
              <a:pathLst>
                <a:path w="1970404" h="1961514">
                  <a:moveTo>
                    <a:pt x="1921267" y="1960930"/>
                  </a:moveTo>
                  <a:lnTo>
                    <a:pt x="1921267" y="1287919"/>
                  </a:lnTo>
                  <a:lnTo>
                    <a:pt x="1957750" y="1177460"/>
                  </a:lnTo>
                  <a:lnTo>
                    <a:pt x="1969911" y="1117671"/>
                  </a:lnTo>
                  <a:lnTo>
                    <a:pt x="1957750" y="1087878"/>
                  </a:lnTo>
                  <a:lnTo>
                    <a:pt x="1921267" y="1067409"/>
                  </a:lnTo>
                  <a:lnTo>
                    <a:pt x="1871947" y="1044370"/>
                  </a:lnTo>
                  <a:lnTo>
                    <a:pt x="1825058" y="1020689"/>
                  </a:lnTo>
                  <a:lnTo>
                    <a:pt x="1786275" y="996364"/>
                  </a:lnTo>
                  <a:lnTo>
                    <a:pt x="1761272" y="971397"/>
                  </a:lnTo>
                  <a:lnTo>
                    <a:pt x="1748168" y="953526"/>
                  </a:lnTo>
                  <a:lnTo>
                    <a:pt x="1737495" y="945140"/>
                  </a:lnTo>
                  <a:lnTo>
                    <a:pt x="1723578" y="938211"/>
                  </a:lnTo>
                  <a:lnTo>
                    <a:pt x="1700744" y="924712"/>
                  </a:lnTo>
                  <a:lnTo>
                    <a:pt x="1676154" y="909509"/>
                  </a:lnTo>
                  <a:lnTo>
                    <a:pt x="1659671" y="900388"/>
                  </a:lnTo>
                  <a:lnTo>
                    <a:pt x="1649672" y="893701"/>
                  </a:lnTo>
                  <a:lnTo>
                    <a:pt x="1644534" y="885799"/>
                  </a:lnTo>
                  <a:lnTo>
                    <a:pt x="1630010" y="862418"/>
                  </a:lnTo>
                  <a:lnTo>
                    <a:pt x="1602917" y="822013"/>
                  </a:lnTo>
                  <a:lnTo>
                    <a:pt x="1578256" y="779989"/>
                  </a:lnTo>
                  <a:lnTo>
                    <a:pt x="1571026" y="751750"/>
                  </a:lnTo>
                  <a:lnTo>
                    <a:pt x="1574879" y="728984"/>
                  </a:lnTo>
                  <a:lnTo>
                    <a:pt x="1572652" y="696080"/>
                  </a:lnTo>
                  <a:lnTo>
                    <a:pt x="1563129" y="657499"/>
                  </a:lnTo>
                  <a:lnTo>
                    <a:pt x="1545093" y="617702"/>
                  </a:lnTo>
                  <a:lnTo>
                    <a:pt x="1519076" y="583993"/>
                  </a:lnTo>
                  <a:lnTo>
                    <a:pt x="1492658" y="555551"/>
                  </a:lnTo>
                  <a:lnTo>
                    <a:pt x="1475159" y="524676"/>
                  </a:lnTo>
                  <a:lnTo>
                    <a:pt x="1475903" y="483666"/>
                  </a:lnTo>
                  <a:lnTo>
                    <a:pt x="1485228" y="434482"/>
                  </a:lnTo>
                  <a:lnTo>
                    <a:pt x="1485633" y="385298"/>
                  </a:lnTo>
                  <a:lnTo>
                    <a:pt x="1474687" y="337734"/>
                  </a:lnTo>
                  <a:lnTo>
                    <a:pt x="1449957" y="293407"/>
                  </a:lnTo>
                  <a:lnTo>
                    <a:pt x="1424355" y="256709"/>
                  </a:lnTo>
                  <a:lnTo>
                    <a:pt x="1410506" y="229450"/>
                  </a:lnTo>
                  <a:lnTo>
                    <a:pt x="1405575" y="209411"/>
                  </a:lnTo>
                  <a:lnTo>
                    <a:pt x="1406726" y="194373"/>
                  </a:lnTo>
                  <a:lnTo>
                    <a:pt x="1418951" y="184747"/>
                  </a:lnTo>
                  <a:lnTo>
                    <a:pt x="1436446" y="180506"/>
                  </a:lnTo>
                  <a:lnTo>
                    <a:pt x="1440161" y="178773"/>
                  </a:lnTo>
                  <a:lnTo>
                    <a:pt x="1411044" y="176669"/>
                  </a:lnTo>
                  <a:lnTo>
                    <a:pt x="1361384" y="176671"/>
                  </a:lnTo>
                  <a:lnTo>
                    <a:pt x="1318617" y="179912"/>
                  </a:lnTo>
                  <a:lnTo>
                    <a:pt x="1286389" y="181532"/>
                  </a:lnTo>
                  <a:lnTo>
                    <a:pt x="1268347" y="176669"/>
                  </a:lnTo>
                  <a:lnTo>
                    <a:pt x="1254771" y="163085"/>
                  </a:lnTo>
                  <a:lnTo>
                    <a:pt x="1237545" y="145856"/>
                  </a:lnTo>
                  <a:lnTo>
                    <a:pt x="1222750" y="131060"/>
                  </a:lnTo>
                  <a:lnTo>
                    <a:pt x="1216468" y="124777"/>
                  </a:lnTo>
                  <a:lnTo>
                    <a:pt x="1205589" y="131808"/>
                  </a:lnTo>
                  <a:lnTo>
                    <a:pt x="1194306" y="132351"/>
                  </a:lnTo>
                  <a:lnTo>
                    <a:pt x="1142960" y="107492"/>
                  </a:lnTo>
                  <a:lnTo>
                    <a:pt x="1106611" y="87562"/>
                  </a:lnTo>
                  <a:lnTo>
                    <a:pt x="1056612" y="55803"/>
                  </a:lnTo>
                  <a:lnTo>
                    <a:pt x="1034858" y="38303"/>
                  </a:lnTo>
                  <a:lnTo>
                    <a:pt x="1002969" y="20128"/>
                  </a:lnTo>
                  <a:lnTo>
                    <a:pt x="958108" y="6414"/>
                  </a:lnTo>
                  <a:lnTo>
                    <a:pt x="908385" y="0"/>
                  </a:lnTo>
                  <a:lnTo>
                    <a:pt x="861909" y="3720"/>
                  </a:lnTo>
                  <a:lnTo>
                    <a:pt x="829980" y="16851"/>
                  </a:lnTo>
                  <a:lnTo>
                    <a:pt x="812446" y="34245"/>
                  </a:lnTo>
                  <a:lnTo>
                    <a:pt x="800183" y="52048"/>
                  </a:lnTo>
                  <a:lnTo>
                    <a:pt x="784071" y="66408"/>
                  </a:lnTo>
                  <a:lnTo>
                    <a:pt x="756844" y="83667"/>
                  </a:lnTo>
                  <a:lnTo>
                    <a:pt x="720293" y="107214"/>
                  </a:lnTo>
                  <a:lnTo>
                    <a:pt x="678877" y="128735"/>
                  </a:lnTo>
                  <a:lnTo>
                    <a:pt x="637055" y="139915"/>
                  </a:lnTo>
                  <a:lnTo>
                    <a:pt x="593417" y="146845"/>
                  </a:lnTo>
                  <a:lnTo>
                    <a:pt x="545720" y="159224"/>
                  </a:lnTo>
                  <a:lnTo>
                    <a:pt x="497209" y="174182"/>
                  </a:lnTo>
                  <a:lnTo>
                    <a:pt x="451127" y="188848"/>
                  </a:lnTo>
                  <a:lnTo>
                    <a:pt x="411162" y="205966"/>
                  </a:lnTo>
                  <a:lnTo>
                    <a:pt x="356242" y="235046"/>
                  </a:lnTo>
                  <a:lnTo>
                    <a:pt x="296276" y="269803"/>
                  </a:lnTo>
                  <a:lnTo>
                    <a:pt x="241175" y="303954"/>
                  </a:lnTo>
                  <a:lnTo>
                    <a:pt x="200847" y="331214"/>
                  </a:lnTo>
                  <a:lnTo>
                    <a:pt x="185202" y="345300"/>
                  </a:lnTo>
                  <a:lnTo>
                    <a:pt x="192263" y="350792"/>
                  </a:lnTo>
                  <a:lnTo>
                    <a:pt x="210304" y="360233"/>
                  </a:lnTo>
                  <a:lnTo>
                    <a:pt x="234608" y="373891"/>
                  </a:lnTo>
                  <a:lnTo>
                    <a:pt x="260459" y="392032"/>
                  </a:lnTo>
                  <a:lnTo>
                    <a:pt x="283144" y="414923"/>
                  </a:lnTo>
                  <a:lnTo>
                    <a:pt x="297946" y="442832"/>
                  </a:lnTo>
                  <a:lnTo>
                    <a:pt x="300150" y="476025"/>
                  </a:lnTo>
                  <a:lnTo>
                    <a:pt x="285041" y="514770"/>
                  </a:lnTo>
                  <a:lnTo>
                    <a:pt x="247902" y="559333"/>
                  </a:lnTo>
                  <a:lnTo>
                    <a:pt x="205349" y="604342"/>
                  </a:lnTo>
                  <a:lnTo>
                    <a:pt x="167167" y="652899"/>
                  </a:lnTo>
                  <a:lnTo>
                    <a:pt x="133317" y="703726"/>
                  </a:lnTo>
                  <a:lnTo>
                    <a:pt x="103761" y="755545"/>
                  </a:lnTo>
                  <a:lnTo>
                    <a:pt x="78460" y="807078"/>
                  </a:lnTo>
                  <a:lnTo>
                    <a:pt x="57375" y="857048"/>
                  </a:lnTo>
                  <a:lnTo>
                    <a:pt x="40466" y="904176"/>
                  </a:lnTo>
                  <a:lnTo>
                    <a:pt x="27696" y="947185"/>
                  </a:lnTo>
                  <a:lnTo>
                    <a:pt x="19024" y="984796"/>
                  </a:lnTo>
                  <a:lnTo>
                    <a:pt x="9458" y="1058942"/>
                  </a:lnTo>
                  <a:lnTo>
                    <a:pt x="4323" y="1100378"/>
                  </a:lnTo>
                  <a:lnTo>
                    <a:pt x="630" y="1143639"/>
                  </a:lnTo>
                  <a:lnTo>
                    <a:pt x="0" y="1192322"/>
                  </a:lnTo>
                  <a:lnTo>
                    <a:pt x="4053" y="1250024"/>
                  </a:lnTo>
                  <a:lnTo>
                    <a:pt x="14413" y="1320342"/>
                  </a:lnTo>
                  <a:lnTo>
                    <a:pt x="26114" y="1391260"/>
                  </a:lnTo>
                  <a:lnTo>
                    <a:pt x="33793" y="1449653"/>
                  </a:lnTo>
                  <a:lnTo>
                    <a:pt x="38470" y="1497477"/>
                  </a:lnTo>
                  <a:lnTo>
                    <a:pt x="41163" y="1536687"/>
                  </a:lnTo>
                  <a:lnTo>
                    <a:pt x="42892" y="1569239"/>
                  </a:lnTo>
                  <a:lnTo>
                    <a:pt x="44677" y="1597088"/>
                  </a:lnTo>
                  <a:lnTo>
                    <a:pt x="43021" y="1623218"/>
                  </a:lnTo>
                  <a:lnTo>
                    <a:pt x="36592" y="1645268"/>
                  </a:lnTo>
                  <a:lnTo>
                    <a:pt x="30990" y="1672845"/>
                  </a:lnTo>
                  <a:lnTo>
                    <a:pt x="31818" y="1715555"/>
                  </a:lnTo>
                  <a:lnTo>
                    <a:pt x="44677" y="1783003"/>
                  </a:lnTo>
                  <a:lnTo>
                    <a:pt x="67717" y="1869076"/>
                  </a:lnTo>
                  <a:lnTo>
                    <a:pt x="84675" y="1923530"/>
                  </a:lnTo>
                  <a:lnTo>
                    <a:pt x="98728" y="1960282"/>
                  </a:lnTo>
                  <a:lnTo>
                    <a:pt x="1921267" y="196093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2770" y="2924517"/>
              <a:ext cx="2098805" cy="278130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617387" y="5604235"/>
              <a:ext cx="130175" cy="101600"/>
            </a:xfrm>
            <a:custGeom>
              <a:avLst/>
              <a:gdLst/>
              <a:ahLst/>
              <a:cxnLst/>
              <a:rect l="l" t="t" r="r" b="b"/>
              <a:pathLst>
                <a:path w="130175" h="101600">
                  <a:moveTo>
                    <a:pt x="0" y="101599"/>
                  </a:moveTo>
                  <a:lnTo>
                    <a:pt x="12726" y="96437"/>
                  </a:lnTo>
                  <a:lnTo>
                    <a:pt x="38290" y="86544"/>
                  </a:lnTo>
                  <a:lnTo>
                    <a:pt x="53269" y="82336"/>
                  </a:lnTo>
                </a:path>
                <a:path w="130175" h="101600">
                  <a:moveTo>
                    <a:pt x="66903" y="76199"/>
                  </a:moveTo>
                  <a:lnTo>
                    <a:pt x="68350" y="75458"/>
                  </a:lnTo>
                  <a:lnTo>
                    <a:pt x="77826" y="69204"/>
                  </a:lnTo>
                  <a:lnTo>
                    <a:pt x="79563" y="68330"/>
                  </a:lnTo>
                </a:path>
                <a:path w="130175" h="101600">
                  <a:moveTo>
                    <a:pt x="89164" y="63499"/>
                  </a:moveTo>
                  <a:lnTo>
                    <a:pt x="90665" y="62744"/>
                  </a:lnTo>
                  <a:lnTo>
                    <a:pt x="104262" y="58360"/>
                  </a:lnTo>
                  <a:lnTo>
                    <a:pt x="113246" y="55189"/>
                  </a:lnTo>
                  <a:lnTo>
                    <a:pt x="118801" y="48773"/>
                  </a:lnTo>
                  <a:lnTo>
                    <a:pt x="122110" y="34652"/>
                  </a:lnTo>
                  <a:lnTo>
                    <a:pt x="125383" y="14855"/>
                  </a:lnTo>
                  <a:lnTo>
                    <a:pt x="129732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80857" y="2962635"/>
              <a:ext cx="332755" cy="9851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334020" y="3364153"/>
              <a:ext cx="845185" cy="1961514"/>
            </a:xfrm>
            <a:custGeom>
              <a:avLst/>
              <a:gdLst/>
              <a:ahLst/>
              <a:cxnLst/>
              <a:rect l="l" t="t" r="r" b="b"/>
              <a:pathLst>
                <a:path w="845185" h="1961514">
                  <a:moveTo>
                    <a:pt x="844696" y="0"/>
                  </a:moveTo>
                  <a:lnTo>
                    <a:pt x="827805" y="10389"/>
                  </a:lnTo>
                  <a:lnTo>
                    <a:pt x="775463" y="42875"/>
                  </a:lnTo>
                </a:path>
                <a:path w="845185" h="1961514">
                  <a:moveTo>
                    <a:pt x="511527" y="242970"/>
                  </a:moveTo>
                  <a:lnTo>
                    <a:pt x="500662" y="250237"/>
                  </a:lnTo>
                </a:path>
                <a:path w="845185" h="1961514">
                  <a:moveTo>
                    <a:pt x="4105" y="1960681"/>
                  </a:moveTo>
                  <a:lnTo>
                    <a:pt x="0" y="1961455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9584" y="5593751"/>
              <a:ext cx="203257" cy="11167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471906" y="2893259"/>
              <a:ext cx="1939925" cy="2743200"/>
            </a:xfrm>
            <a:custGeom>
              <a:avLst/>
              <a:gdLst/>
              <a:ahLst/>
              <a:cxnLst/>
              <a:rect l="l" t="t" r="r" b="b"/>
              <a:pathLst>
                <a:path w="1939925" h="2743200">
                  <a:moveTo>
                    <a:pt x="275213" y="2710975"/>
                  </a:moveTo>
                  <a:lnTo>
                    <a:pt x="276304" y="2707251"/>
                  </a:lnTo>
                  <a:lnTo>
                    <a:pt x="285086" y="2692724"/>
                  </a:lnTo>
                  <a:lnTo>
                    <a:pt x="298389" y="2685086"/>
                  </a:lnTo>
                  <a:lnTo>
                    <a:pt x="314203" y="2676374"/>
                  </a:lnTo>
                  <a:lnTo>
                    <a:pt x="331674" y="2659148"/>
                  </a:lnTo>
                  <a:lnTo>
                    <a:pt x="353676" y="2637057"/>
                  </a:lnTo>
                  <a:lnTo>
                    <a:pt x="383085" y="2613750"/>
                  </a:lnTo>
                  <a:lnTo>
                    <a:pt x="408938" y="2588867"/>
                  </a:lnTo>
                  <a:lnTo>
                    <a:pt x="421534" y="2563643"/>
                  </a:lnTo>
                  <a:lnTo>
                    <a:pt x="425616" y="2544095"/>
                  </a:lnTo>
                  <a:lnTo>
                    <a:pt x="425922" y="2536242"/>
                  </a:lnTo>
                  <a:lnTo>
                    <a:pt x="431209" y="2534913"/>
                  </a:lnTo>
                </a:path>
                <a:path w="1939925" h="2743200">
                  <a:moveTo>
                    <a:pt x="438127" y="2533175"/>
                  </a:moveTo>
                  <a:lnTo>
                    <a:pt x="451676" y="2529769"/>
                  </a:lnTo>
                  <a:lnTo>
                    <a:pt x="468407" y="2526227"/>
                  </a:lnTo>
                  <a:lnTo>
                    <a:pt x="483447" y="2524368"/>
                  </a:lnTo>
                  <a:lnTo>
                    <a:pt x="484247" y="2524313"/>
                  </a:lnTo>
                </a:path>
                <a:path w="1939925" h="2743200">
                  <a:moveTo>
                    <a:pt x="648436" y="2520475"/>
                  </a:moveTo>
                  <a:lnTo>
                    <a:pt x="656986" y="2517031"/>
                  </a:lnTo>
                  <a:lnTo>
                    <a:pt x="670601" y="2505648"/>
                  </a:lnTo>
                  <a:lnTo>
                    <a:pt x="683609" y="2493959"/>
                  </a:lnTo>
                  <a:lnTo>
                    <a:pt x="701677" y="2485109"/>
                  </a:lnTo>
                  <a:lnTo>
                    <a:pt x="704547" y="2484106"/>
                  </a:lnTo>
                </a:path>
                <a:path w="1939925" h="2743200">
                  <a:moveTo>
                    <a:pt x="709498" y="2482375"/>
                  </a:moveTo>
                  <a:lnTo>
                    <a:pt x="717717" y="2479502"/>
                  </a:lnTo>
                  <a:lnTo>
                    <a:pt x="724639" y="2477543"/>
                  </a:lnTo>
                  <a:lnTo>
                    <a:pt x="1039993" y="2477543"/>
                  </a:lnTo>
                  <a:lnTo>
                    <a:pt x="1040298" y="2469682"/>
                  </a:lnTo>
                  <a:lnTo>
                    <a:pt x="1056179" y="2434466"/>
                  </a:lnTo>
                  <a:lnTo>
                    <a:pt x="1064007" y="2415889"/>
                  </a:lnTo>
                  <a:lnTo>
                    <a:pt x="1066060" y="2407797"/>
                  </a:lnTo>
                  <a:lnTo>
                    <a:pt x="1064618" y="2404035"/>
                  </a:lnTo>
                  <a:lnTo>
                    <a:pt x="1061902" y="2400945"/>
                  </a:lnTo>
                  <a:lnTo>
                    <a:pt x="1058733" y="2396336"/>
                  </a:lnTo>
                  <a:lnTo>
                    <a:pt x="1055261" y="2386254"/>
                  </a:lnTo>
                  <a:lnTo>
                    <a:pt x="1051639" y="2366748"/>
                  </a:lnTo>
                  <a:lnTo>
                    <a:pt x="1050728" y="2349566"/>
                  </a:lnTo>
                  <a:lnTo>
                    <a:pt x="1052858" y="2343636"/>
                  </a:lnTo>
                  <a:lnTo>
                    <a:pt x="1054378" y="2340747"/>
                  </a:lnTo>
                  <a:lnTo>
                    <a:pt x="1051639" y="2332687"/>
                  </a:lnTo>
                  <a:lnTo>
                    <a:pt x="1041629" y="2319590"/>
                  </a:lnTo>
                  <a:lnTo>
                    <a:pt x="1027520" y="2308163"/>
                  </a:lnTo>
                  <a:lnTo>
                    <a:pt x="1014932" y="2300079"/>
                  </a:lnTo>
                  <a:lnTo>
                    <a:pt x="1009487" y="2297012"/>
                  </a:lnTo>
                  <a:lnTo>
                    <a:pt x="985093" y="2278871"/>
                  </a:lnTo>
                  <a:lnTo>
                    <a:pt x="972402" y="2267420"/>
                  </a:lnTo>
                  <a:lnTo>
                    <a:pt x="967309" y="2257795"/>
                  </a:lnTo>
                  <a:lnTo>
                    <a:pt x="965710" y="2245133"/>
                  </a:lnTo>
                  <a:lnTo>
                    <a:pt x="972068" y="2226941"/>
                  </a:lnTo>
                  <a:lnTo>
                    <a:pt x="988612" y="2204190"/>
                  </a:lnTo>
                  <a:lnTo>
                    <a:pt x="1007894" y="2177183"/>
                  </a:lnTo>
                  <a:lnTo>
                    <a:pt x="1022467" y="2146225"/>
                  </a:lnTo>
                  <a:lnTo>
                    <a:pt x="1023224" y="2112535"/>
                  </a:lnTo>
                  <a:lnTo>
                    <a:pt x="1010300" y="2076183"/>
                  </a:lnTo>
                  <a:lnTo>
                    <a:pt x="990081" y="2035724"/>
                  </a:lnTo>
                  <a:lnTo>
                    <a:pt x="968949" y="1989710"/>
                  </a:lnTo>
                  <a:lnTo>
                    <a:pt x="958180" y="1948796"/>
                  </a:lnTo>
                  <a:lnTo>
                    <a:pt x="960638" y="1918473"/>
                  </a:lnTo>
                  <a:lnTo>
                    <a:pt x="970090" y="1889527"/>
                  </a:lnTo>
                  <a:lnTo>
                    <a:pt x="980303" y="1852741"/>
                  </a:lnTo>
                  <a:lnTo>
                    <a:pt x="981920" y="1818000"/>
                  </a:lnTo>
                  <a:lnTo>
                    <a:pt x="973813" y="1798615"/>
                  </a:lnTo>
                  <a:lnTo>
                    <a:pt x="962058" y="1790481"/>
                  </a:lnTo>
                  <a:lnTo>
                    <a:pt x="952731" y="1789495"/>
                  </a:lnTo>
                  <a:lnTo>
                    <a:pt x="944628" y="1791121"/>
                  </a:lnTo>
                  <a:lnTo>
                    <a:pt x="938139" y="1786256"/>
                  </a:lnTo>
                  <a:lnTo>
                    <a:pt x="933275" y="1779767"/>
                  </a:lnTo>
                  <a:lnTo>
                    <a:pt x="932567" y="1770341"/>
                  </a:lnTo>
                  <a:lnTo>
                    <a:pt x="936116" y="1753013"/>
                  </a:lnTo>
                  <a:lnTo>
                    <a:pt x="941490" y="1729605"/>
                  </a:lnTo>
                  <a:lnTo>
                    <a:pt x="946254" y="1701941"/>
                  </a:lnTo>
                  <a:lnTo>
                    <a:pt x="946983" y="1679945"/>
                  </a:lnTo>
                  <a:lnTo>
                    <a:pt x="942396" y="1667073"/>
                  </a:lnTo>
                  <a:lnTo>
                    <a:pt x="933252" y="1655421"/>
                  </a:lnTo>
                  <a:lnTo>
                    <a:pt x="920308" y="1637082"/>
                  </a:lnTo>
                  <a:lnTo>
                    <a:pt x="915412" y="1617392"/>
                  </a:lnTo>
                  <a:lnTo>
                    <a:pt x="927393" y="1602416"/>
                  </a:lnTo>
                  <a:lnTo>
                    <a:pt x="952449" y="1585313"/>
                  </a:lnTo>
                  <a:lnTo>
                    <a:pt x="986780" y="1559244"/>
                  </a:lnTo>
                  <a:lnTo>
                    <a:pt x="1009963" y="1532719"/>
                  </a:lnTo>
                  <a:lnTo>
                    <a:pt x="1011715" y="1514859"/>
                  </a:lnTo>
                  <a:lnTo>
                    <a:pt x="1003434" y="1499735"/>
                  </a:lnTo>
                  <a:lnTo>
                    <a:pt x="996521" y="1481418"/>
                  </a:lnTo>
                  <a:lnTo>
                    <a:pt x="996440" y="1461782"/>
                  </a:lnTo>
                  <a:lnTo>
                    <a:pt x="999556" y="1445944"/>
                  </a:lnTo>
                  <a:lnTo>
                    <a:pt x="1003586" y="1432844"/>
                  </a:lnTo>
                  <a:lnTo>
                    <a:pt x="1006249" y="1421424"/>
                  </a:lnTo>
                  <a:lnTo>
                    <a:pt x="1008322" y="1410377"/>
                  </a:lnTo>
                  <a:lnTo>
                    <a:pt x="1015567" y="1399938"/>
                  </a:lnTo>
                  <a:lnTo>
                    <a:pt x="1033152" y="1391323"/>
                  </a:lnTo>
                  <a:lnTo>
                    <a:pt x="1066244" y="1385749"/>
                  </a:lnTo>
                  <a:lnTo>
                    <a:pt x="1096363" y="1379137"/>
                  </a:lnTo>
                  <a:lnTo>
                    <a:pt x="1105356" y="1365685"/>
                  </a:lnTo>
                  <a:lnTo>
                    <a:pt x="1098848" y="1344024"/>
                  </a:lnTo>
                  <a:lnTo>
                    <a:pt x="1082462" y="1312788"/>
                  </a:lnTo>
                  <a:lnTo>
                    <a:pt x="1074144" y="1286181"/>
                  </a:lnTo>
                  <a:lnTo>
                    <a:pt x="1081641" y="1273867"/>
                  </a:lnTo>
                  <a:lnTo>
                    <a:pt x="1095222" y="1267637"/>
                  </a:lnTo>
                  <a:lnTo>
                    <a:pt x="1105156" y="1259283"/>
                  </a:lnTo>
                  <a:lnTo>
                    <a:pt x="1111896" y="1247626"/>
                  </a:lnTo>
                  <a:lnTo>
                    <a:pt x="1122586" y="1239010"/>
                  </a:lnTo>
                  <a:lnTo>
                    <a:pt x="1137530" y="1236476"/>
                  </a:lnTo>
                  <a:lnTo>
                    <a:pt x="1157036" y="1243065"/>
                  </a:lnTo>
                  <a:lnTo>
                    <a:pt x="1173384" y="1250363"/>
                  </a:lnTo>
                  <a:lnTo>
                    <a:pt x="1181976" y="1249146"/>
                  </a:lnTo>
                  <a:lnTo>
                    <a:pt x="1187829" y="1241241"/>
                  </a:lnTo>
                  <a:lnTo>
                    <a:pt x="1195961" y="1228472"/>
                  </a:lnTo>
                  <a:lnTo>
                    <a:pt x="1203277" y="1214887"/>
                  </a:lnTo>
                  <a:lnTo>
                    <a:pt x="1207103" y="1201307"/>
                  </a:lnTo>
                  <a:lnTo>
                    <a:pt x="1213056" y="1184688"/>
                  </a:lnTo>
                  <a:lnTo>
                    <a:pt x="1226759" y="1161988"/>
                  </a:lnTo>
                  <a:lnTo>
                    <a:pt x="1240812" y="1139204"/>
                  </a:lnTo>
                  <a:lnTo>
                    <a:pt x="1245495" y="1119968"/>
                  </a:lnTo>
                  <a:lnTo>
                    <a:pt x="1243000" y="1097692"/>
                  </a:lnTo>
                  <a:lnTo>
                    <a:pt x="1235522" y="1065785"/>
                  </a:lnTo>
                  <a:lnTo>
                    <a:pt x="1236569" y="1041257"/>
                  </a:lnTo>
                  <a:lnTo>
                    <a:pt x="1252192" y="1034972"/>
                  </a:lnTo>
                  <a:lnTo>
                    <a:pt x="1273371" y="1031120"/>
                  </a:lnTo>
                  <a:lnTo>
                    <a:pt x="1291084" y="1013893"/>
                  </a:lnTo>
                  <a:lnTo>
                    <a:pt x="1289121" y="987472"/>
                  </a:lnTo>
                  <a:lnTo>
                    <a:pt x="1265678" y="964703"/>
                  </a:lnTo>
                  <a:lnTo>
                    <a:pt x="1233320" y="942749"/>
                  </a:lnTo>
                  <a:lnTo>
                    <a:pt x="1204610" y="918770"/>
                  </a:lnTo>
                  <a:lnTo>
                    <a:pt x="1191357" y="903973"/>
                  </a:lnTo>
                  <a:lnTo>
                    <a:pt x="1189376" y="904175"/>
                  </a:lnTo>
                  <a:lnTo>
                    <a:pt x="1187244" y="908430"/>
                  </a:lnTo>
                  <a:lnTo>
                    <a:pt x="1173533" y="905791"/>
                  </a:lnTo>
                  <a:lnTo>
                    <a:pt x="1154652" y="893972"/>
                  </a:lnTo>
                  <a:lnTo>
                    <a:pt x="1144299" y="879315"/>
                  </a:lnTo>
                  <a:lnTo>
                    <a:pt x="1141988" y="863843"/>
                  </a:lnTo>
                  <a:lnTo>
                    <a:pt x="1147232" y="849581"/>
                  </a:lnTo>
                  <a:lnTo>
                    <a:pt x="1157599" y="839108"/>
                  </a:lnTo>
                  <a:lnTo>
                    <a:pt x="1174405" y="830662"/>
                  </a:lnTo>
                  <a:lnTo>
                    <a:pt x="1202776" y="819786"/>
                  </a:lnTo>
                  <a:lnTo>
                    <a:pt x="1247841" y="802019"/>
                  </a:lnTo>
                  <a:lnTo>
                    <a:pt x="1276676" y="790052"/>
                  </a:lnTo>
                  <a:lnTo>
                    <a:pt x="1284458" y="786178"/>
                  </a:lnTo>
                  <a:lnTo>
                    <a:pt x="1285421" y="783963"/>
                  </a:lnTo>
                  <a:lnTo>
                    <a:pt x="1293795" y="776973"/>
                  </a:lnTo>
                  <a:lnTo>
                    <a:pt x="1323812" y="758776"/>
                  </a:lnTo>
                  <a:lnTo>
                    <a:pt x="1366214" y="742159"/>
                  </a:lnTo>
                  <a:lnTo>
                    <a:pt x="1388382" y="749051"/>
                  </a:lnTo>
                  <a:lnTo>
                    <a:pt x="1403640" y="767291"/>
                  </a:lnTo>
                  <a:lnTo>
                    <a:pt x="1425311" y="784722"/>
                  </a:lnTo>
                  <a:lnTo>
                    <a:pt x="1456798" y="792695"/>
                  </a:lnTo>
                  <a:lnTo>
                    <a:pt x="1488655" y="790129"/>
                  </a:lnTo>
                  <a:lnTo>
                    <a:pt x="1514983" y="776214"/>
                  </a:lnTo>
                  <a:lnTo>
                    <a:pt x="1529883" y="750140"/>
                  </a:lnTo>
                  <a:lnTo>
                    <a:pt x="1550166" y="721559"/>
                  </a:lnTo>
                  <a:lnTo>
                    <a:pt x="1586137" y="699871"/>
                  </a:lnTo>
                  <a:lnTo>
                    <a:pt x="1622165" y="683858"/>
                  </a:lnTo>
                  <a:lnTo>
                    <a:pt x="1642620" y="672301"/>
                  </a:lnTo>
                  <a:lnTo>
                    <a:pt x="1652626" y="660801"/>
                  </a:lnTo>
                  <a:lnTo>
                    <a:pt x="1667862" y="645185"/>
                  </a:lnTo>
                  <a:lnTo>
                    <a:pt x="1688526" y="624576"/>
                  </a:lnTo>
                  <a:lnTo>
                    <a:pt x="1714820" y="598095"/>
                  </a:lnTo>
                  <a:lnTo>
                    <a:pt x="1733946" y="572383"/>
                  </a:lnTo>
                  <a:lnTo>
                    <a:pt x="1738072" y="552791"/>
                  </a:lnTo>
                  <a:lnTo>
                    <a:pt x="1734899" y="536566"/>
                  </a:lnTo>
                  <a:lnTo>
                    <a:pt x="1732130" y="520955"/>
                  </a:lnTo>
                  <a:lnTo>
                    <a:pt x="1767261" y="476105"/>
                  </a:lnTo>
                  <a:lnTo>
                    <a:pt x="1818604" y="434532"/>
                  </a:lnTo>
                  <a:lnTo>
                    <a:pt x="1834344" y="422354"/>
                  </a:lnTo>
                  <a:lnTo>
                    <a:pt x="1850491" y="408310"/>
                  </a:lnTo>
                  <a:lnTo>
                    <a:pt x="1869071" y="387355"/>
                  </a:lnTo>
                  <a:lnTo>
                    <a:pt x="1892112" y="354446"/>
                  </a:lnTo>
                  <a:lnTo>
                    <a:pt x="1914133" y="323859"/>
                  </a:lnTo>
                  <a:lnTo>
                    <a:pt x="1928861" y="309316"/>
                  </a:lnTo>
                  <a:lnTo>
                    <a:pt x="1937105" y="304918"/>
                  </a:lnTo>
                  <a:lnTo>
                    <a:pt x="1939673" y="304763"/>
                  </a:lnTo>
                  <a:lnTo>
                    <a:pt x="1924328" y="286148"/>
                  </a:lnTo>
                  <a:lnTo>
                    <a:pt x="1914259" y="269332"/>
                  </a:lnTo>
                  <a:lnTo>
                    <a:pt x="1905007" y="244765"/>
                  </a:lnTo>
                  <a:lnTo>
                    <a:pt x="1892112" y="202897"/>
                  </a:lnTo>
                  <a:lnTo>
                    <a:pt x="1896977" y="178751"/>
                  </a:lnTo>
                  <a:lnTo>
                    <a:pt x="1898598" y="162801"/>
                  </a:lnTo>
                  <a:lnTo>
                    <a:pt x="1896977" y="147934"/>
                  </a:lnTo>
                  <a:lnTo>
                    <a:pt x="1892112" y="127040"/>
                  </a:lnTo>
                  <a:lnTo>
                    <a:pt x="1878932" y="106722"/>
                  </a:lnTo>
                  <a:lnTo>
                    <a:pt x="1854812" y="98455"/>
                  </a:lnTo>
                  <a:lnTo>
                    <a:pt x="1823396" y="102433"/>
                  </a:lnTo>
                  <a:lnTo>
                    <a:pt x="1788328" y="118848"/>
                  </a:lnTo>
                  <a:lnTo>
                    <a:pt x="1766979" y="130989"/>
                  </a:lnTo>
                  <a:lnTo>
                    <a:pt x="1760222" y="125185"/>
                  </a:lnTo>
                  <a:lnTo>
                    <a:pt x="1746980" y="106189"/>
                  </a:lnTo>
                  <a:lnTo>
                    <a:pt x="1711111" y="82075"/>
                  </a:lnTo>
                </a:path>
                <a:path w="1939925" h="2743200">
                  <a:moveTo>
                    <a:pt x="0" y="2742801"/>
                  </a:moveTo>
                  <a:lnTo>
                    <a:pt x="3393" y="2741296"/>
                  </a:lnTo>
                  <a:lnTo>
                    <a:pt x="8241" y="2736375"/>
                  </a:lnTo>
                </a:path>
                <a:path w="1939925" h="2743200">
                  <a:moveTo>
                    <a:pt x="555689" y="2532436"/>
                  </a:moveTo>
                  <a:lnTo>
                    <a:pt x="557087" y="2533175"/>
                  </a:lnTo>
                </a:path>
                <a:path w="1939925" h="2743200">
                  <a:moveTo>
                    <a:pt x="600563" y="2533175"/>
                  </a:moveTo>
                  <a:lnTo>
                    <a:pt x="614351" y="2530878"/>
                  </a:lnTo>
                  <a:lnTo>
                    <a:pt x="630782" y="2526752"/>
                  </a:lnTo>
                </a:path>
                <a:path w="1939925" h="2743200">
                  <a:moveTo>
                    <a:pt x="1711111" y="82075"/>
                  </a:moveTo>
                  <a:lnTo>
                    <a:pt x="1706171" y="78754"/>
                  </a:lnTo>
                  <a:lnTo>
                    <a:pt x="1662735" y="52371"/>
                  </a:lnTo>
                  <a:lnTo>
                    <a:pt x="1644022" y="32421"/>
                  </a:lnTo>
                  <a:lnTo>
                    <a:pt x="1632603" y="17554"/>
                  </a:lnTo>
                  <a:lnTo>
                    <a:pt x="1611048" y="6415"/>
                  </a:lnTo>
                  <a:lnTo>
                    <a:pt x="1578894" y="0"/>
                  </a:lnTo>
                  <a:lnTo>
                    <a:pt x="1545116" y="3716"/>
                  </a:lnTo>
                  <a:lnTo>
                    <a:pt x="1506471" y="22835"/>
                  </a:lnTo>
                  <a:lnTo>
                    <a:pt x="1459715" y="62625"/>
                  </a:lnTo>
                  <a:lnTo>
                    <a:pt x="1429006" y="82075"/>
                  </a:lnTo>
                </a:path>
                <a:path w="1939925" h="2743200">
                  <a:moveTo>
                    <a:pt x="1371340" y="82075"/>
                  </a:moveTo>
                  <a:lnTo>
                    <a:pt x="1358785" y="72353"/>
                  </a:lnTo>
                  <a:lnTo>
                    <a:pt x="1351625" y="62625"/>
                  </a:lnTo>
                  <a:lnTo>
                    <a:pt x="1334311" y="82075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81481" y="4221619"/>
              <a:ext cx="1041820" cy="11434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6363" y="1199802"/>
              <a:ext cx="5501712" cy="5473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54000" y="1301396"/>
            <a:ext cx="30143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Award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for the</a:t>
            </a:r>
            <a:r>
              <a:rPr sz="1500" b="1" spc="-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Greatest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'lnvestment</a:t>
            </a:r>
            <a:r>
              <a:rPr sz="1500" b="1" spc="9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Catalyst'</a:t>
            </a:r>
            <a:r>
              <a:rPr sz="1500" b="1" spc="10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in</a:t>
            </a:r>
            <a:r>
              <a:rPr sz="1500" b="1" spc="10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25">
                <a:solidFill>
                  <a:srgbClr val="0F2E51"/>
                </a:solidFill>
                <a:latin typeface="Trebuchet MS"/>
                <a:cs typeface="Trebuchet MS"/>
              </a:rPr>
              <a:t>the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world.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Go</a:t>
            </a:r>
            <a:r>
              <a:rPr sz="1500" spc="8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Global</a:t>
            </a:r>
            <a:r>
              <a:rPr sz="1500" spc="8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Awards</a:t>
            </a:r>
            <a:r>
              <a:rPr sz="1500" spc="8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in</a:t>
            </a:r>
            <a:r>
              <a:rPr sz="1500" spc="8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55">
                <a:solidFill>
                  <a:srgbClr val="0F2E51"/>
                </a:solidFill>
                <a:latin typeface="Trebuchet MS"/>
                <a:cs typeface="Trebuchet MS"/>
              </a:rPr>
              <a:t>Rhode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Island</a:t>
            </a:r>
            <a:r>
              <a:rPr sz="1500" spc="15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114">
                <a:solidFill>
                  <a:srgbClr val="0F2E51"/>
                </a:solidFill>
                <a:latin typeface="Trebuchet MS"/>
                <a:cs typeface="Trebuchet MS"/>
              </a:rPr>
              <a:t>USA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2552" y="3364321"/>
            <a:ext cx="24612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Award</a:t>
            </a:r>
            <a:r>
              <a:rPr sz="1500" b="1" spc="1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for</a:t>
            </a:r>
            <a:r>
              <a:rPr sz="1500" b="1" spc="2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sustainability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lnvestment</a:t>
            </a:r>
            <a:r>
              <a:rPr sz="1500" b="1" spc="13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Promotion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(WAIPA</a:t>
            </a:r>
            <a:r>
              <a:rPr sz="1500" spc="17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Excellence</a:t>
            </a:r>
            <a:r>
              <a:rPr sz="1500" spc="18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45">
                <a:solidFill>
                  <a:srgbClr val="0F2E51"/>
                </a:solidFill>
                <a:latin typeface="Trebuchet MS"/>
                <a:cs typeface="Trebuchet MS"/>
              </a:rPr>
              <a:t>Awards- </a:t>
            </a:r>
            <a:r>
              <a:rPr sz="1500" spc="55">
                <a:solidFill>
                  <a:srgbClr val="0F2E51"/>
                </a:solidFill>
                <a:latin typeface="Trebuchet MS"/>
                <a:cs typeface="Trebuchet MS"/>
              </a:rPr>
              <a:t>Saudi</a:t>
            </a:r>
            <a:r>
              <a:rPr sz="1500" spc="4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Arabia</a:t>
            </a:r>
            <a:r>
              <a:rPr sz="1500" spc="4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80">
                <a:solidFill>
                  <a:srgbClr val="0F2E51"/>
                </a:solidFill>
                <a:latin typeface="Trebuchet MS"/>
                <a:cs typeface="Trebuchet MS"/>
              </a:rPr>
              <a:t>2024)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4000" y="5450868"/>
            <a:ext cx="2520315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500" b="1" spc="60">
                <a:solidFill>
                  <a:srgbClr val="0F2E51"/>
                </a:solidFill>
                <a:latin typeface="Trebuchet MS"/>
                <a:cs typeface="Trebuchet MS"/>
              </a:rPr>
              <a:t>2</a:t>
            </a:r>
            <a:r>
              <a:rPr lang="en-US" sz="1500" b="1" spc="60" baseline="30000">
                <a:solidFill>
                  <a:srgbClr val="0F2E51"/>
                </a:solidFill>
                <a:latin typeface="Trebuchet MS"/>
                <a:cs typeface="Trebuchet MS"/>
              </a:rPr>
              <a:t>nd</a:t>
            </a:r>
            <a:r>
              <a:rPr lang="en-US" sz="1500" b="1" spc="6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60">
                <a:solidFill>
                  <a:srgbClr val="0F2E51"/>
                </a:solidFill>
                <a:latin typeface="Trebuchet MS"/>
                <a:cs typeface="Trebuchet MS"/>
              </a:rPr>
              <a:t>Best</a:t>
            </a:r>
            <a:r>
              <a:rPr sz="1500" b="1" spc="2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lang="en-US" sz="1500" b="1">
                <a:solidFill>
                  <a:srgbClr val="0F2E51"/>
                </a:solidFill>
                <a:latin typeface="Trebuchet MS"/>
                <a:cs typeface="Trebuchet MS"/>
              </a:rPr>
              <a:t>Investment</a:t>
            </a:r>
            <a:r>
              <a:rPr sz="1500" b="1" spc="2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Promotion </a:t>
            </a:r>
            <a:r>
              <a:rPr sz="1500" b="1" spc="80">
                <a:solidFill>
                  <a:srgbClr val="0F2E51"/>
                </a:solidFill>
                <a:latin typeface="Trebuchet MS"/>
                <a:cs typeface="Trebuchet MS"/>
              </a:rPr>
              <a:t>Agency</a:t>
            </a:r>
            <a:r>
              <a:rPr sz="1500" b="1" spc="-2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in</a:t>
            </a:r>
            <a:r>
              <a:rPr sz="1500" b="1" spc="-1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Africa</a:t>
            </a:r>
            <a:r>
              <a:rPr sz="1500" b="1" spc="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0F2E51"/>
                </a:solidFill>
                <a:latin typeface="Trebuchet MS"/>
                <a:cs typeface="Trebuchet MS"/>
              </a:rPr>
              <a:t>(Annual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Investment</a:t>
            </a:r>
            <a:r>
              <a:rPr sz="1500" spc="8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55">
                <a:solidFill>
                  <a:srgbClr val="0F2E51"/>
                </a:solidFill>
                <a:latin typeface="Trebuchet MS"/>
                <a:cs typeface="Trebuchet MS"/>
              </a:rPr>
              <a:t>Meeting</a:t>
            </a:r>
            <a:r>
              <a:rPr sz="1500" spc="9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0F2E51"/>
                </a:solidFill>
                <a:latin typeface="Trebuchet MS"/>
                <a:cs typeface="Trebuchet MS"/>
              </a:rPr>
              <a:t>Awards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spc="60">
                <a:solidFill>
                  <a:srgbClr val="0F2E51"/>
                </a:solidFill>
                <a:latin typeface="Trebuchet MS"/>
                <a:cs typeface="Trebuchet MS"/>
              </a:rPr>
              <a:t>-</a:t>
            </a:r>
            <a:r>
              <a:rPr sz="1500" spc="90">
                <a:solidFill>
                  <a:srgbClr val="0F2E51"/>
                </a:solidFill>
                <a:latin typeface="Trebuchet MS"/>
                <a:cs typeface="Trebuchet MS"/>
              </a:rPr>
              <a:t>Abu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Dhabi</a:t>
            </a:r>
            <a:r>
              <a:rPr sz="1500" spc="8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0F2E51"/>
                </a:solidFill>
                <a:latin typeface="Trebuchet MS"/>
                <a:cs typeface="Trebuchet MS"/>
              </a:rPr>
              <a:t>2025)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54069" y="1370548"/>
            <a:ext cx="27330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3rd</a:t>
            </a:r>
            <a:r>
              <a:rPr sz="1500" b="1" spc="3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55">
                <a:solidFill>
                  <a:srgbClr val="0F2E51"/>
                </a:solidFill>
                <a:latin typeface="Trebuchet MS"/>
                <a:cs typeface="Trebuchet MS"/>
              </a:rPr>
              <a:t>most</a:t>
            </a:r>
            <a:r>
              <a:rPr sz="1500" b="1" spc="4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rewarding</a:t>
            </a:r>
            <a:r>
              <a:rPr sz="1500" b="1" spc="40">
                <a:solidFill>
                  <a:srgbClr val="0F2E51"/>
                </a:solidFill>
                <a:latin typeface="Trebuchet MS"/>
                <a:cs typeface="Trebuchet MS"/>
              </a:rPr>
              <a:t> economy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to</a:t>
            </a:r>
            <a:r>
              <a:rPr sz="1500" b="1" spc="1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invest</a:t>
            </a:r>
            <a:r>
              <a:rPr sz="1500" b="1" spc="2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in</a:t>
            </a:r>
            <a:r>
              <a:rPr sz="1500" b="1" spc="2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Africa</a:t>
            </a:r>
            <a:r>
              <a:rPr sz="1500" b="1" spc="2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Africa</a:t>
            </a:r>
            <a:r>
              <a:rPr sz="1500" b="1" spc="2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20">
                <a:solidFill>
                  <a:srgbClr val="0F2E51"/>
                </a:solidFill>
                <a:latin typeface="Trebuchet MS"/>
                <a:cs typeface="Trebuchet MS"/>
              </a:rPr>
              <a:t>risk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reward index</a:t>
            </a:r>
            <a:r>
              <a:rPr sz="1500" b="1" spc="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55">
                <a:solidFill>
                  <a:srgbClr val="0F2E51"/>
                </a:solidFill>
                <a:latin typeface="Trebuchet MS"/>
                <a:cs typeface="Trebuchet MS"/>
              </a:rPr>
              <a:t>2023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spc="125">
                <a:solidFill>
                  <a:srgbClr val="0F2E51"/>
                </a:solidFill>
                <a:latin typeface="Trebuchet MS"/>
                <a:cs typeface="Trebuchet MS"/>
              </a:rPr>
              <a:t>-</a:t>
            </a:r>
            <a:r>
              <a:rPr sz="1500" spc="5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Oxford</a:t>
            </a:r>
            <a:r>
              <a:rPr sz="1500" spc="5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0F2E51"/>
                </a:solidFill>
                <a:latin typeface="Trebuchet MS"/>
                <a:cs typeface="Trebuchet MS"/>
              </a:rPr>
              <a:t>Economics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5749" y="1370548"/>
            <a:ext cx="183896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60">
                <a:solidFill>
                  <a:srgbClr val="0F2E51"/>
                </a:solidFill>
                <a:latin typeface="Trebuchet MS"/>
                <a:cs typeface="Trebuchet MS"/>
              </a:rPr>
              <a:t>Best</a:t>
            </a:r>
            <a:r>
              <a:rPr sz="1500" b="1" spc="-8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investment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destination</a:t>
            </a:r>
            <a:r>
              <a:rPr sz="1500" b="1" spc="1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in</a:t>
            </a:r>
            <a:r>
              <a:rPr sz="1500" b="1" spc="2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40">
                <a:solidFill>
                  <a:srgbClr val="0F2E51"/>
                </a:solidFill>
                <a:latin typeface="Trebuchet MS"/>
                <a:cs typeface="Trebuchet MS"/>
              </a:rPr>
              <a:t>East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Africa</a:t>
            </a:r>
            <a:r>
              <a:rPr sz="1500" b="1" spc="10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40">
                <a:solidFill>
                  <a:srgbClr val="0F2E51"/>
                </a:solidFill>
                <a:latin typeface="Trebuchet MS"/>
                <a:cs typeface="Trebuchet MS"/>
              </a:rPr>
              <a:t>(Annual </a:t>
            </a:r>
            <a:r>
              <a:rPr sz="1500" spc="10">
                <a:solidFill>
                  <a:srgbClr val="0F2E51"/>
                </a:solidFill>
                <a:latin typeface="Trebuchet MS"/>
                <a:cs typeface="Trebuchet MS"/>
              </a:rPr>
              <a:t>Investment</a:t>
            </a:r>
            <a:r>
              <a:rPr sz="1500" spc="29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0F2E51"/>
                </a:solidFill>
                <a:latin typeface="Trebuchet MS"/>
                <a:cs typeface="Trebuchet MS"/>
              </a:rPr>
              <a:t>Meeting </a:t>
            </a:r>
            <a:r>
              <a:rPr sz="1500" spc="85">
                <a:solidFill>
                  <a:srgbClr val="0F2E51"/>
                </a:solidFill>
                <a:latin typeface="Trebuchet MS"/>
                <a:cs typeface="Trebuchet MS"/>
              </a:rPr>
              <a:t>Awards-</a:t>
            </a:r>
            <a:r>
              <a:rPr sz="1500" spc="-2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0F2E51"/>
                </a:solidFill>
                <a:latin typeface="Trebuchet MS"/>
                <a:cs typeface="Trebuchet MS"/>
              </a:rPr>
              <a:t>Abu</a:t>
            </a:r>
            <a:r>
              <a:rPr sz="1500" spc="-1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-20">
                <a:solidFill>
                  <a:srgbClr val="0F2E51"/>
                </a:solidFill>
                <a:latin typeface="Trebuchet MS"/>
                <a:cs typeface="Trebuchet MS"/>
              </a:rPr>
              <a:t>Dhabi </a:t>
            </a:r>
            <a:r>
              <a:rPr sz="1500" spc="85">
                <a:solidFill>
                  <a:srgbClr val="0F2E51"/>
                </a:solidFill>
                <a:latin typeface="Trebuchet MS"/>
                <a:cs typeface="Trebuchet MS"/>
              </a:rPr>
              <a:t>2023)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6375" y="3426995"/>
            <a:ext cx="28187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60">
                <a:solidFill>
                  <a:srgbClr val="0F2E51"/>
                </a:solidFill>
                <a:latin typeface="Trebuchet MS"/>
                <a:cs typeface="Trebuchet MS"/>
              </a:rPr>
              <a:t>Best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investment</a:t>
            </a:r>
            <a:r>
              <a:rPr sz="1500" b="1" spc="6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destination</a:t>
            </a:r>
            <a:r>
              <a:rPr sz="1500" b="1" spc="5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25">
                <a:solidFill>
                  <a:srgbClr val="0F2E51"/>
                </a:solidFill>
                <a:latin typeface="Trebuchet MS"/>
                <a:cs typeface="Trebuchet MS"/>
              </a:rPr>
              <a:t>in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Africa</a:t>
            </a:r>
            <a:r>
              <a:rPr sz="1500" b="1" spc="6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(Annual</a:t>
            </a:r>
            <a:r>
              <a:rPr sz="1500" spc="9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0F2E51"/>
                </a:solidFill>
                <a:latin typeface="Trebuchet MS"/>
                <a:cs typeface="Trebuchet MS"/>
              </a:rPr>
              <a:t>Investment </a:t>
            </a:r>
            <a:r>
              <a:rPr sz="1500" spc="60">
                <a:solidFill>
                  <a:srgbClr val="0F2E51"/>
                </a:solidFill>
                <a:latin typeface="Trebuchet MS"/>
                <a:cs typeface="Trebuchet MS"/>
              </a:rPr>
              <a:t>Meeting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Awards</a:t>
            </a:r>
            <a:r>
              <a:rPr sz="1500" spc="6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0F2E51"/>
                </a:solidFill>
                <a:latin typeface="Trebuchet MS"/>
                <a:cs typeface="Trebuchet MS"/>
              </a:rPr>
              <a:t>Abu</a:t>
            </a:r>
            <a:r>
              <a:rPr sz="1500" spc="7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0F2E51"/>
                </a:solidFill>
                <a:latin typeface="Trebuchet MS"/>
                <a:cs typeface="Trebuchet MS"/>
              </a:rPr>
              <a:t>Dhabi </a:t>
            </a:r>
            <a:r>
              <a:rPr sz="1500" spc="80">
                <a:solidFill>
                  <a:srgbClr val="0F2E51"/>
                </a:solidFill>
                <a:latin typeface="Trebuchet MS"/>
                <a:cs typeface="Trebuchet MS"/>
              </a:rPr>
              <a:t>2024)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70600" y="393310"/>
            <a:ext cx="10861675" cy="6282055"/>
            <a:chOff x="1170600" y="393310"/>
            <a:chExt cx="10861675" cy="628205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7372" y="2710253"/>
              <a:ext cx="3964724" cy="39647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56509" y="1525790"/>
              <a:ext cx="2075450" cy="48117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76575" y="2881984"/>
              <a:ext cx="1500578" cy="34215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625196" y="867680"/>
              <a:ext cx="2800985" cy="0"/>
            </a:xfrm>
            <a:custGeom>
              <a:avLst/>
              <a:gdLst/>
              <a:ahLst/>
              <a:cxnLst/>
              <a:rect l="l" t="t" r="r" b="b"/>
              <a:pathLst>
                <a:path w="2800985">
                  <a:moveTo>
                    <a:pt x="0" y="0"/>
                  </a:moveTo>
                  <a:lnTo>
                    <a:pt x="2800908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95578" y="2896595"/>
              <a:ext cx="2660650" cy="0"/>
            </a:xfrm>
            <a:custGeom>
              <a:avLst/>
              <a:gdLst/>
              <a:ahLst/>
              <a:cxnLst/>
              <a:rect l="l" t="t" r="r" b="b"/>
              <a:pathLst>
                <a:path w="2660650">
                  <a:moveTo>
                    <a:pt x="0" y="0"/>
                  </a:moveTo>
                  <a:lnTo>
                    <a:pt x="2660040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56831" y="2896595"/>
              <a:ext cx="2660650" cy="0"/>
            </a:xfrm>
            <a:custGeom>
              <a:avLst/>
              <a:gdLst/>
              <a:ahLst/>
              <a:cxnLst/>
              <a:rect l="l" t="t" r="r" b="b"/>
              <a:pathLst>
                <a:path w="2660650">
                  <a:moveTo>
                    <a:pt x="0" y="0"/>
                  </a:moveTo>
                  <a:lnTo>
                    <a:pt x="2660040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24793" y="4889929"/>
              <a:ext cx="6320155" cy="0"/>
            </a:xfrm>
            <a:custGeom>
              <a:avLst/>
              <a:gdLst/>
              <a:ahLst/>
              <a:cxnLst/>
              <a:rect l="l" t="t" r="r" b="b"/>
              <a:pathLst>
                <a:path w="6320155">
                  <a:moveTo>
                    <a:pt x="0" y="0"/>
                  </a:moveTo>
                  <a:lnTo>
                    <a:pt x="6319799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73775" y="2896595"/>
              <a:ext cx="692150" cy="0"/>
            </a:xfrm>
            <a:custGeom>
              <a:avLst/>
              <a:gdLst/>
              <a:ahLst/>
              <a:cxnLst/>
              <a:rect l="l" t="t" r="r" b="b"/>
              <a:pathLst>
                <a:path w="692150">
                  <a:moveTo>
                    <a:pt x="0" y="0"/>
                  </a:moveTo>
                  <a:lnTo>
                    <a:pt x="691743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73775" y="867680"/>
              <a:ext cx="551180" cy="0"/>
            </a:xfrm>
            <a:custGeom>
              <a:avLst/>
              <a:gdLst/>
              <a:ahLst/>
              <a:cxnLst/>
              <a:rect l="l" t="t" r="r" b="b"/>
              <a:pathLst>
                <a:path w="551180">
                  <a:moveTo>
                    <a:pt x="0" y="0"/>
                  </a:moveTo>
                  <a:lnTo>
                    <a:pt x="550989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96484" y="466868"/>
              <a:ext cx="760095" cy="760095"/>
            </a:xfrm>
            <a:custGeom>
              <a:avLst/>
              <a:gdLst/>
              <a:ahLst/>
              <a:cxnLst/>
              <a:rect l="l" t="t" r="r" b="b"/>
              <a:pathLst>
                <a:path w="760095" h="760094">
                  <a:moveTo>
                    <a:pt x="379844" y="0"/>
                  </a:moveTo>
                  <a:lnTo>
                    <a:pt x="332198" y="2959"/>
                  </a:lnTo>
                  <a:lnTo>
                    <a:pt x="286317" y="11600"/>
                  </a:lnTo>
                  <a:lnTo>
                    <a:pt x="242559" y="25566"/>
                  </a:lnTo>
                  <a:lnTo>
                    <a:pt x="201279" y="44502"/>
                  </a:lnTo>
                  <a:lnTo>
                    <a:pt x="162832" y="68052"/>
                  </a:lnTo>
                  <a:lnTo>
                    <a:pt x="127576" y="95859"/>
                  </a:lnTo>
                  <a:lnTo>
                    <a:pt x="95865" y="127568"/>
                  </a:lnTo>
                  <a:lnTo>
                    <a:pt x="68056" y="162824"/>
                  </a:lnTo>
                  <a:lnTo>
                    <a:pt x="44505" y="201269"/>
                  </a:lnTo>
                  <a:lnTo>
                    <a:pt x="25568" y="242548"/>
                  </a:lnTo>
                  <a:lnTo>
                    <a:pt x="11601" y="286306"/>
                  </a:lnTo>
                  <a:lnTo>
                    <a:pt x="2959" y="332185"/>
                  </a:lnTo>
                  <a:lnTo>
                    <a:pt x="0" y="379831"/>
                  </a:lnTo>
                  <a:lnTo>
                    <a:pt x="2959" y="427477"/>
                  </a:lnTo>
                  <a:lnTo>
                    <a:pt x="11601" y="473357"/>
                  </a:lnTo>
                  <a:lnTo>
                    <a:pt x="25568" y="517114"/>
                  </a:lnTo>
                  <a:lnTo>
                    <a:pt x="44505" y="558393"/>
                  </a:lnTo>
                  <a:lnTo>
                    <a:pt x="68056" y="596839"/>
                  </a:lnTo>
                  <a:lnTo>
                    <a:pt x="95865" y="632094"/>
                  </a:lnTo>
                  <a:lnTo>
                    <a:pt x="127576" y="663803"/>
                  </a:lnTo>
                  <a:lnTo>
                    <a:pt x="162832" y="691610"/>
                  </a:lnTo>
                  <a:lnTo>
                    <a:pt x="201279" y="715160"/>
                  </a:lnTo>
                  <a:lnTo>
                    <a:pt x="242559" y="734096"/>
                  </a:lnTo>
                  <a:lnTo>
                    <a:pt x="286317" y="748062"/>
                  </a:lnTo>
                  <a:lnTo>
                    <a:pt x="332198" y="756703"/>
                  </a:lnTo>
                  <a:lnTo>
                    <a:pt x="379844" y="759663"/>
                  </a:lnTo>
                  <a:lnTo>
                    <a:pt x="427490" y="756703"/>
                  </a:lnTo>
                  <a:lnTo>
                    <a:pt x="473369" y="748062"/>
                  </a:lnTo>
                  <a:lnTo>
                    <a:pt x="517127" y="734096"/>
                  </a:lnTo>
                  <a:lnTo>
                    <a:pt x="558406" y="715160"/>
                  </a:lnTo>
                  <a:lnTo>
                    <a:pt x="596851" y="691610"/>
                  </a:lnTo>
                  <a:lnTo>
                    <a:pt x="632106" y="663803"/>
                  </a:lnTo>
                  <a:lnTo>
                    <a:pt x="663816" y="632094"/>
                  </a:lnTo>
                  <a:lnTo>
                    <a:pt x="691623" y="596839"/>
                  </a:lnTo>
                  <a:lnTo>
                    <a:pt x="715173" y="558393"/>
                  </a:lnTo>
                  <a:lnTo>
                    <a:pt x="734109" y="517114"/>
                  </a:lnTo>
                  <a:lnTo>
                    <a:pt x="748075" y="473357"/>
                  </a:lnTo>
                  <a:lnTo>
                    <a:pt x="756716" y="427477"/>
                  </a:lnTo>
                  <a:lnTo>
                    <a:pt x="759675" y="379831"/>
                  </a:lnTo>
                  <a:lnTo>
                    <a:pt x="756716" y="332185"/>
                  </a:lnTo>
                  <a:lnTo>
                    <a:pt x="748075" y="286306"/>
                  </a:lnTo>
                  <a:lnTo>
                    <a:pt x="734109" y="242548"/>
                  </a:lnTo>
                  <a:lnTo>
                    <a:pt x="715173" y="201269"/>
                  </a:lnTo>
                  <a:lnTo>
                    <a:pt x="691623" y="162824"/>
                  </a:lnTo>
                  <a:lnTo>
                    <a:pt x="663816" y="127568"/>
                  </a:lnTo>
                  <a:lnTo>
                    <a:pt x="632106" y="95859"/>
                  </a:lnTo>
                  <a:lnTo>
                    <a:pt x="596851" y="68052"/>
                  </a:lnTo>
                  <a:lnTo>
                    <a:pt x="558406" y="44502"/>
                  </a:lnTo>
                  <a:lnTo>
                    <a:pt x="517127" y="25566"/>
                  </a:lnTo>
                  <a:lnTo>
                    <a:pt x="473369" y="11600"/>
                  </a:lnTo>
                  <a:lnTo>
                    <a:pt x="427490" y="2959"/>
                  </a:lnTo>
                  <a:lnTo>
                    <a:pt x="379844" y="0"/>
                  </a:lnTo>
                  <a:close/>
                </a:path>
              </a:pathLst>
            </a:custGeom>
            <a:solidFill>
              <a:srgbClr val="19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26111" y="396485"/>
              <a:ext cx="900430" cy="900430"/>
            </a:xfrm>
            <a:custGeom>
              <a:avLst/>
              <a:gdLst/>
              <a:ahLst/>
              <a:cxnLst/>
              <a:rect l="l" t="t" r="r" b="b"/>
              <a:pathLst>
                <a:path w="900429" h="900430">
                  <a:moveTo>
                    <a:pt x="900430" y="450214"/>
                  </a:moveTo>
                  <a:lnTo>
                    <a:pt x="897788" y="499272"/>
                  </a:lnTo>
                  <a:lnTo>
                    <a:pt x="890045" y="546798"/>
                  </a:lnTo>
                  <a:lnTo>
                    <a:pt x="877477" y="592520"/>
                  </a:lnTo>
                  <a:lnTo>
                    <a:pt x="860357" y="636162"/>
                  </a:lnTo>
                  <a:lnTo>
                    <a:pt x="838961" y="677449"/>
                  </a:lnTo>
                  <a:lnTo>
                    <a:pt x="813562" y="716108"/>
                  </a:lnTo>
                  <a:lnTo>
                    <a:pt x="784437" y="751864"/>
                  </a:lnTo>
                  <a:lnTo>
                    <a:pt x="751859" y="784441"/>
                  </a:lnTo>
                  <a:lnTo>
                    <a:pt x="716103" y="813566"/>
                  </a:lnTo>
                  <a:lnTo>
                    <a:pt x="677444" y="838963"/>
                  </a:lnTo>
                  <a:lnTo>
                    <a:pt x="636156" y="860359"/>
                  </a:lnTo>
                  <a:lnTo>
                    <a:pt x="592515" y="877478"/>
                  </a:lnTo>
                  <a:lnTo>
                    <a:pt x="546794" y="890046"/>
                  </a:lnTo>
                  <a:lnTo>
                    <a:pt x="499269" y="897788"/>
                  </a:lnTo>
                  <a:lnTo>
                    <a:pt x="450215" y="900429"/>
                  </a:lnTo>
                  <a:lnTo>
                    <a:pt x="401157" y="897788"/>
                  </a:lnTo>
                  <a:lnTo>
                    <a:pt x="353631" y="890046"/>
                  </a:lnTo>
                  <a:lnTo>
                    <a:pt x="307909" y="877478"/>
                  </a:lnTo>
                  <a:lnTo>
                    <a:pt x="264267" y="860359"/>
                  </a:lnTo>
                  <a:lnTo>
                    <a:pt x="222980" y="838963"/>
                  </a:lnTo>
                  <a:lnTo>
                    <a:pt x="184321" y="813566"/>
                  </a:lnTo>
                  <a:lnTo>
                    <a:pt x="148565" y="784441"/>
                  </a:lnTo>
                  <a:lnTo>
                    <a:pt x="115988" y="751864"/>
                  </a:lnTo>
                  <a:lnTo>
                    <a:pt x="86863" y="716108"/>
                  </a:lnTo>
                  <a:lnTo>
                    <a:pt x="61466" y="677449"/>
                  </a:lnTo>
                  <a:lnTo>
                    <a:pt x="40070" y="636162"/>
                  </a:lnTo>
                  <a:lnTo>
                    <a:pt x="22951" y="592520"/>
                  </a:lnTo>
                  <a:lnTo>
                    <a:pt x="10383" y="546798"/>
                  </a:lnTo>
                  <a:lnTo>
                    <a:pt x="2641" y="499272"/>
                  </a:lnTo>
                  <a:lnTo>
                    <a:pt x="0" y="450214"/>
                  </a:lnTo>
                  <a:lnTo>
                    <a:pt x="2641" y="401157"/>
                  </a:lnTo>
                  <a:lnTo>
                    <a:pt x="10383" y="353631"/>
                  </a:lnTo>
                  <a:lnTo>
                    <a:pt x="22951" y="307909"/>
                  </a:lnTo>
                  <a:lnTo>
                    <a:pt x="40070" y="264267"/>
                  </a:lnTo>
                  <a:lnTo>
                    <a:pt x="61466" y="222980"/>
                  </a:lnTo>
                  <a:lnTo>
                    <a:pt x="86863" y="184321"/>
                  </a:lnTo>
                  <a:lnTo>
                    <a:pt x="115988" y="148565"/>
                  </a:lnTo>
                  <a:lnTo>
                    <a:pt x="148565" y="115988"/>
                  </a:lnTo>
                  <a:lnTo>
                    <a:pt x="184321" y="86863"/>
                  </a:lnTo>
                  <a:lnTo>
                    <a:pt x="222980" y="61466"/>
                  </a:lnTo>
                  <a:lnTo>
                    <a:pt x="264267" y="40070"/>
                  </a:lnTo>
                  <a:lnTo>
                    <a:pt x="307909" y="22951"/>
                  </a:lnTo>
                  <a:lnTo>
                    <a:pt x="353631" y="10383"/>
                  </a:lnTo>
                  <a:lnTo>
                    <a:pt x="401157" y="2641"/>
                  </a:lnTo>
                  <a:lnTo>
                    <a:pt x="450215" y="0"/>
                  </a:lnTo>
                  <a:lnTo>
                    <a:pt x="499269" y="2641"/>
                  </a:lnTo>
                  <a:lnTo>
                    <a:pt x="546794" y="10383"/>
                  </a:lnTo>
                  <a:lnTo>
                    <a:pt x="592515" y="22951"/>
                  </a:lnTo>
                  <a:lnTo>
                    <a:pt x="636156" y="40070"/>
                  </a:lnTo>
                  <a:lnTo>
                    <a:pt x="677444" y="61466"/>
                  </a:lnTo>
                  <a:lnTo>
                    <a:pt x="716103" y="86863"/>
                  </a:lnTo>
                  <a:lnTo>
                    <a:pt x="751859" y="115988"/>
                  </a:lnTo>
                  <a:lnTo>
                    <a:pt x="784437" y="148565"/>
                  </a:lnTo>
                  <a:lnTo>
                    <a:pt x="813562" y="184321"/>
                  </a:lnTo>
                  <a:lnTo>
                    <a:pt x="838961" y="222980"/>
                  </a:lnTo>
                  <a:lnTo>
                    <a:pt x="860357" y="264267"/>
                  </a:lnTo>
                  <a:lnTo>
                    <a:pt x="877477" y="307909"/>
                  </a:lnTo>
                  <a:lnTo>
                    <a:pt x="890045" y="353631"/>
                  </a:lnTo>
                  <a:lnTo>
                    <a:pt x="897788" y="401157"/>
                  </a:lnTo>
                  <a:lnTo>
                    <a:pt x="900430" y="4502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25998" y="2490858"/>
              <a:ext cx="760095" cy="760095"/>
            </a:xfrm>
            <a:custGeom>
              <a:avLst/>
              <a:gdLst/>
              <a:ahLst/>
              <a:cxnLst/>
              <a:rect l="l" t="t" r="r" b="b"/>
              <a:pathLst>
                <a:path w="760095" h="760094">
                  <a:moveTo>
                    <a:pt x="379844" y="0"/>
                  </a:moveTo>
                  <a:lnTo>
                    <a:pt x="332198" y="2959"/>
                  </a:lnTo>
                  <a:lnTo>
                    <a:pt x="286317" y="11600"/>
                  </a:lnTo>
                  <a:lnTo>
                    <a:pt x="242559" y="25566"/>
                  </a:lnTo>
                  <a:lnTo>
                    <a:pt x="201279" y="44502"/>
                  </a:lnTo>
                  <a:lnTo>
                    <a:pt x="162832" y="68052"/>
                  </a:lnTo>
                  <a:lnTo>
                    <a:pt x="127576" y="95859"/>
                  </a:lnTo>
                  <a:lnTo>
                    <a:pt x="95865" y="127568"/>
                  </a:lnTo>
                  <a:lnTo>
                    <a:pt x="68056" y="162824"/>
                  </a:lnTo>
                  <a:lnTo>
                    <a:pt x="44505" y="201269"/>
                  </a:lnTo>
                  <a:lnTo>
                    <a:pt x="25568" y="242548"/>
                  </a:lnTo>
                  <a:lnTo>
                    <a:pt x="11601" y="286306"/>
                  </a:lnTo>
                  <a:lnTo>
                    <a:pt x="2959" y="332185"/>
                  </a:lnTo>
                  <a:lnTo>
                    <a:pt x="0" y="379831"/>
                  </a:lnTo>
                  <a:lnTo>
                    <a:pt x="2959" y="427477"/>
                  </a:lnTo>
                  <a:lnTo>
                    <a:pt x="11601" y="473357"/>
                  </a:lnTo>
                  <a:lnTo>
                    <a:pt x="25568" y="517114"/>
                  </a:lnTo>
                  <a:lnTo>
                    <a:pt x="44505" y="558393"/>
                  </a:lnTo>
                  <a:lnTo>
                    <a:pt x="68056" y="596839"/>
                  </a:lnTo>
                  <a:lnTo>
                    <a:pt x="95865" y="632094"/>
                  </a:lnTo>
                  <a:lnTo>
                    <a:pt x="127576" y="663803"/>
                  </a:lnTo>
                  <a:lnTo>
                    <a:pt x="162832" y="691610"/>
                  </a:lnTo>
                  <a:lnTo>
                    <a:pt x="201279" y="715160"/>
                  </a:lnTo>
                  <a:lnTo>
                    <a:pt x="242559" y="734096"/>
                  </a:lnTo>
                  <a:lnTo>
                    <a:pt x="286317" y="748062"/>
                  </a:lnTo>
                  <a:lnTo>
                    <a:pt x="332198" y="756703"/>
                  </a:lnTo>
                  <a:lnTo>
                    <a:pt x="379844" y="759663"/>
                  </a:lnTo>
                  <a:lnTo>
                    <a:pt x="427490" y="756703"/>
                  </a:lnTo>
                  <a:lnTo>
                    <a:pt x="473369" y="748062"/>
                  </a:lnTo>
                  <a:lnTo>
                    <a:pt x="517127" y="734096"/>
                  </a:lnTo>
                  <a:lnTo>
                    <a:pt x="558406" y="715160"/>
                  </a:lnTo>
                  <a:lnTo>
                    <a:pt x="596851" y="691610"/>
                  </a:lnTo>
                  <a:lnTo>
                    <a:pt x="632106" y="663803"/>
                  </a:lnTo>
                  <a:lnTo>
                    <a:pt x="663816" y="632094"/>
                  </a:lnTo>
                  <a:lnTo>
                    <a:pt x="691623" y="596839"/>
                  </a:lnTo>
                  <a:lnTo>
                    <a:pt x="715173" y="558393"/>
                  </a:lnTo>
                  <a:lnTo>
                    <a:pt x="734109" y="517114"/>
                  </a:lnTo>
                  <a:lnTo>
                    <a:pt x="748075" y="473357"/>
                  </a:lnTo>
                  <a:lnTo>
                    <a:pt x="756716" y="427477"/>
                  </a:lnTo>
                  <a:lnTo>
                    <a:pt x="759675" y="379831"/>
                  </a:lnTo>
                  <a:lnTo>
                    <a:pt x="756716" y="332185"/>
                  </a:lnTo>
                  <a:lnTo>
                    <a:pt x="748075" y="286306"/>
                  </a:lnTo>
                  <a:lnTo>
                    <a:pt x="734109" y="242548"/>
                  </a:lnTo>
                  <a:lnTo>
                    <a:pt x="715173" y="201269"/>
                  </a:lnTo>
                  <a:lnTo>
                    <a:pt x="691623" y="162824"/>
                  </a:lnTo>
                  <a:lnTo>
                    <a:pt x="663816" y="127568"/>
                  </a:lnTo>
                  <a:lnTo>
                    <a:pt x="632106" y="95859"/>
                  </a:lnTo>
                  <a:lnTo>
                    <a:pt x="596851" y="68052"/>
                  </a:lnTo>
                  <a:lnTo>
                    <a:pt x="558406" y="44502"/>
                  </a:lnTo>
                  <a:lnTo>
                    <a:pt x="517127" y="25566"/>
                  </a:lnTo>
                  <a:lnTo>
                    <a:pt x="473369" y="11600"/>
                  </a:lnTo>
                  <a:lnTo>
                    <a:pt x="427490" y="2959"/>
                  </a:lnTo>
                  <a:lnTo>
                    <a:pt x="379844" y="0"/>
                  </a:lnTo>
                  <a:close/>
                </a:path>
              </a:pathLst>
            </a:custGeom>
            <a:solidFill>
              <a:srgbClr val="19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55626" y="2420475"/>
              <a:ext cx="900430" cy="900430"/>
            </a:xfrm>
            <a:custGeom>
              <a:avLst/>
              <a:gdLst/>
              <a:ahLst/>
              <a:cxnLst/>
              <a:rect l="l" t="t" r="r" b="b"/>
              <a:pathLst>
                <a:path w="900429" h="900429">
                  <a:moveTo>
                    <a:pt x="900429" y="450214"/>
                  </a:moveTo>
                  <a:lnTo>
                    <a:pt x="897788" y="499272"/>
                  </a:lnTo>
                  <a:lnTo>
                    <a:pt x="890045" y="546798"/>
                  </a:lnTo>
                  <a:lnTo>
                    <a:pt x="877477" y="592520"/>
                  </a:lnTo>
                  <a:lnTo>
                    <a:pt x="860357" y="636162"/>
                  </a:lnTo>
                  <a:lnTo>
                    <a:pt x="838961" y="677449"/>
                  </a:lnTo>
                  <a:lnTo>
                    <a:pt x="813562" y="716108"/>
                  </a:lnTo>
                  <a:lnTo>
                    <a:pt x="784437" y="751864"/>
                  </a:lnTo>
                  <a:lnTo>
                    <a:pt x="751859" y="784441"/>
                  </a:lnTo>
                  <a:lnTo>
                    <a:pt x="716103" y="813566"/>
                  </a:lnTo>
                  <a:lnTo>
                    <a:pt x="677444" y="838963"/>
                  </a:lnTo>
                  <a:lnTo>
                    <a:pt x="636156" y="860359"/>
                  </a:lnTo>
                  <a:lnTo>
                    <a:pt x="592515" y="877478"/>
                  </a:lnTo>
                  <a:lnTo>
                    <a:pt x="546794" y="890046"/>
                  </a:lnTo>
                  <a:lnTo>
                    <a:pt x="499269" y="897788"/>
                  </a:lnTo>
                  <a:lnTo>
                    <a:pt x="450214" y="900429"/>
                  </a:lnTo>
                  <a:lnTo>
                    <a:pt x="401157" y="897788"/>
                  </a:lnTo>
                  <a:lnTo>
                    <a:pt x="353631" y="890046"/>
                  </a:lnTo>
                  <a:lnTo>
                    <a:pt x="307909" y="877478"/>
                  </a:lnTo>
                  <a:lnTo>
                    <a:pt x="264267" y="860359"/>
                  </a:lnTo>
                  <a:lnTo>
                    <a:pt x="222980" y="838963"/>
                  </a:lnTo>
                  <a:lnTo>
                    <a:pt x="184321" y="813566"/>
                  </a:lnTo>
                  <a:lnTo>
                    <a:pt x="148565" y="784441"/>
                  </a:lnTo>
                  <a:lnTo>
                    <a:pt x="115988" y="751864"/>
                  </a:lnTo>
                  <a:lnTo>
                    <a:pt x="86863" y="716108"/>
                  </a:lnTo>
                  <a:lnTo>
                    <a:pt x="61466" y="677449"/>
                  </a:lnTo>
                  <a:lnTo>
                    <a:pt x="40070" y="636162"/>
                  </a:lnTo>
                  <a:lnTo>
                    <a:pt x="22951" y="592520"/>
                  </a:lnTo>
                  <a:lnTo>
                    <a:pt x="10383" y="546798"/>
                  </a:lnTo>
                  <a:lnTo>
                    <a:pt x="2641" y="499272"/>
                  </a:lnTo>
                  <a:lnTo>
                    <a:pt x="0" y="450214"/>
                  </a:lnTo>
                  <a:lnTo>
                    <a:pt x="2641" y="401157"/>
                  </a:lnTo>
                  <a:lnTo>
                    <a:pt x="10383" y="353631"/>
                  </a:lnTo>
                  <a:lnTo>
                    <a:pt x="22951" y="307909"/>
                  </a:lnTo>
                  <a:lnTo>
                    <a:pt x="40070" y="264267"/>
                  </a:lnTo>
                  <a:lnTo>
                    <a:pt x="61466" y="222980"/>
                  </a:lnTo>
                  <a:lnTo>
                    <a:pt x="86863" y="184321"/>
                  </a:lnTo>
                  <a:lnTo>
                    <a:pt x="115988" y="148565"/>
                  </a:lnTo>
                  <a:lnTo>
                    <a:pt x="148565" y="115988"/>
                  </a:lnTo>
                  <a:lnTo>
                    <a:pt x="184321" y="86863"/>
                  </a:lnTo>
                  <a:lnTo>
                    <a:pt x="222980" y="61466"/>
                  </a:lnTo>
                  <a:lnTo>
                    <a:pt x="264267" y="40070"/>
                  </a:lnTo>
                  <a:lnTo>
                    <a:pt x="307909" y="22951"/>
                  </a:lnTo>
                  <a:lnTo>
                    <a:pt x="353631" y="10383"/>
                  </a:lnTo>
                  <a:lnTo>
                    <a:pt x="401157" y="2641"/>
                  </a:lnTo>
                  <a:lnTo>
                    <a:pt x="450214" y="0"/>
                  </a:lnTo>
                  <a:lnTo>
                    <a:pt x="499269" y="2641"/>
                  </a:lnTo>
                  <a:lnTo>
                    <a:pt x="546794" y="10383"/>
                  </a:lnTo>
                  <a:lnTo>
                    <a:pt x="592515" y="22951"/>
                  </a:lnTo>
                  <a:lnTo>
                    <a:pt x="636156" y="40070"/>
                  </a:lnTo>
                  <a:lnTo>
                    <a:pt x="677444" y="61466"/>
                  </a:lnTo>
                  <a:lnTo>
                    <a:pt x="716103" y="86863"/>
                  </a:lnTo>
                  <a:lnTo>
                    <a:pt x="751859" y="115988"/>
                  </a:lnTo>
                  <a:lnTo>
                    <a:pt x="784437" y="148565"/>
                  </a:lnTo>
                  <a:lnTo>
                    <a:pt x="813562" y="184321"/>
                  </a:lnTo>
                  <a:lnTo>
                    <a:pt x="838961" y="222980"/>
                  </a:lnTo>
                  <a:lnTo>
                    <a:pt x="860357" y="264267"/>
                  </a:lnTo>
                  <a:lnTo>
                    <a:pt x="877477" y="307909"/>
                  </a:lnTo>
                  <a:lnTo>
                    <a:pt x="890045" y="353631"/>
                  </a:lnTo>
                  <a:lnTo>
                    <a:pt x="897788" y="401157"/>
                  </a:lnTo>
                  <a:lnTo>
                    <a:pt x="900429" y="4502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27412" y="867680"/>
              <a:ext cx="2350770" cy="0"/>
            </a:xfrm>
            <a:custGeom>
              <a:avLst/>
              <a:gdLst/>
              <a:ahLst/>
              <a:cxnLst/>
              <a:rect l="l" t="t" r="r" b="b"/>
              <a:pathLst>
                <a:path w="2350770">
                  <a:moveTo>
                    <a:pt x="0" y="0"/>
                  </a:moveTo>
                  <a:lnTo>
                    <a:pt x="2350554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748345" y="466868"/>
              <a:ext cx="760095" cy="760095"/>
            </a:xfrm>
            <a:custGeom>
              <a:avLst/>
              <a:gdLst/>
              <a:ahLst/>
              <a:cxnLst/>
              <a:rect l="l" t="t" r="r" b="b"/>
              <a:pathLst>
                <a:path w="760095" h="760094">
                  <a:moveTo>
                    <a:pt x="379844" y="0"/>
                  </a:moveTo>
                  <a:lnTo>
                    <a:pt x="332198" y="2959"/>
                  </a:lnTo>
                  <a:lnTo>
                    <a:pt x="286317" y="11600"/>
                  </a:lnTo>
                  <a:lnTo>
                    <a:pt x="242559" y="25566"/>
                  </a:lnTo>
                  <a:lnTo>
                    <a:pt x="201279" y="44502"/>
                  </a:lnTo>
                  <a:lnTo>
                    <a:pt x="162832" y="68052"/>
                  </a:lnTo>
                  <a:lnTo>
                    <a:pt x="127576" y="95859"/>
                  </a:lnTo>
                  <a:lnTo>
                    <a:pt x="95865" y="127568"/>
                  </a:lnTo>
                  <a:lnTo>
                    <a:pt x="68056" y="162824"/>
                  </a:lnTo>
                  <a:lnTo>
                    <a:pt x="44505" y="201269"/>
                  </a:lnTo>
                  <a:lnTo>
                    <a:pt x="25568" y="242548"/>
                  </a:lnTo>
                  <a:lnTo>
                    <a:pt x="11601" y="286306"/>
                  </a:lnTo>
                  <a:lnTo>
                    <a:pt x="2959" y="332185"/>
                  </a:lnTo>
                  <a:lnTo>
                    <a:pt x="0" y="379831"/>
                  </a:lnTo>
                  <a:lnTo>
                    <a:pt x="2959" y="427477"/>
                  </a:lnTo>
                  <a:lnTo>
                    <a:pt x="11601" y="473357"/>
                  </a:lnTo>
                  <a:lnTo>
                    <a:pt x="25568" y="517114"/>
                  </a:lnTo>
                  <a:lnTo>
                    <a:pt x="44505" y="558393"/>
                  </a:lnTo>
                  <a:lnTo>
                    <a:pt x="68056" y="596839"/>
                  </a:lnTo>
                  <a:lnTo>
                    <a:pt x="95865" y="632094"/>
                  </a:lnTo>
                  <a:lnTo>
                    <a:pt x="127576" y="663803"/>
                  </a:lnTo>
                  <a:lnTo>
                    <a:pt x="162832" y="691610"/>
                  </a:lnTo>
                  <a:lnTo>
                    <a:pt x="201279" y="715160"/>
                  </a:lnTo>
                  <a:lnTo>
                    <a:pt x="242559" y="734096"/>
                  </a:lnTo>
                  <a:lnTo>
                    <a:pt x="286317" y="748062"/>
                  </a:lnTo>
                  <a:lnTo>
                    <a:pt x="332198" y="756703"/>
                  </a:lnTo>
                  <a:lnTo>
                    <a:pt x="379844" y="759663"/>
                  </a:lnTo>
                  <a:lnTo>
                    <a:pt x="427490" y="756703"/>
                  </a:lnTo>
                  <a:lnTo>
                    <a:pt x="473369" y="748062"/>
                  </a:lnTo>
                  <a:lnTo>
                    <a:pt x="517127" y="734096"/>
                  </a:lnTo>
                  <a:lnTo>
                    <a:pt x="558406" y="715160"/>
                  </a:lnTo>
                  <a:lnTo>
                    <a:pt x="596851" y="691610"/>
                  </a:lnTo>
                  <a:lnTo>
                    <a:pt x="632106" y="663803"/>
                  </a:lnTo>
                  <a:lnTo>
                    <a:pt x="663816" y="632094"/>
                  </a:lnTo>
                  <a:lnTo>
                    <a:pt x="691623" y="596839"/>
                  </a:lnTo>
                  <a:lnTo>
                    <a:pt x="715173" y="558393"/>
                  </a:lnTo>
                  <a:lnTo>
                    <a:pt x="734109" y="517114"/>
                  </a:lnTo>
                  <a:lnTo>
                    <a:pt x="748075" y="473357"/>
                  </a:lnTo>
                  <a:lnTo>
                    <a:pt x="756716" y="427477"/>
                  </a:lnTo>
                  <a:lnTo>
                    <a:pt x="759675" y="379831"/>
                  </a:lnTo>
                  <a:lnTo>
                    <a:pt x="756716" y="332185"/>
                  </a:lnTo>
                  <a:lnTo>
                    <a:pt x="748075" y="286306"/>
                  </a:lnTo>
                  <a:lnTo>
                    <a:pt x="734109" y="242548"/>
                  </a:lnTo>
                  <a:lnTo>
                    <a:pt x="715173" y="201269"/>
                  </a:lnTo>
                  <a:lnTo>
                    <a:pt x="691623" y="162824"/>
                  </a:lnTo>
                  <a:lnTo>
                    <a:pt x="663816" y="127568"/>
                  </a:lnTo>
                  <a:lnTo>
                    <a:pt x="632106" y="95859"/>
                  </a:lnTo>
                  <a:lnTo>
                    <a:pt x="596851" y="68052"/>
                  </a:lnTo>
                  <a:lnTo>
                    <a:pt x="558406" y="44502"/>
                  </a:lnTo>
                  <a:lnTo>
                    <a:pt x="517127" y="25566"/>
                  </a:lnTo>
                  <a:lnTo>
                    <a:pt x="473369" y="11600"/>
                  </a:lnTo>
                  <a:lnTo>
                    <a:pt x="427490" y="2959"/>
                  </a:lnTo>
                  <a:lnTo>
                    <a:pt x="379844" y="0"/>
                  </a:lnTo>
                  <a:close/>
                </a:path>
              </a:pathLst>
            </a:custGeom>
            <a:solidFill>
              <a:srgbClr val="19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677973" y="396485"/>
              <a:ext cx="900430" cy="900430"/>
            </a:xfrm>
            <a:custGeom>
              <a:avLst/>
              <a:gdLst/>
              <a:ahLst/>
              <a:cxnLst/>
              <a:rect l="l" t="t" r="r" b="b"/>
              <a:pathLst>
                <a:path w="900429" h="900430">
                  <a:moveTo>
                    <a:pt x="900429" y="450214"/>
                  </a:moveTo>
                  <a:lnTo>
                    <a:pt x="897788" y="499272"/>
                  </a:lnTo>
                  <a:lnTo>
                    <a:pt x="890045" y="546798"/>
                  </a:lnTo>
                  <a:lnTo>
                    <a:pt x="877477" y="592520"/>
                  </a:lnTo>
                  <a:lnTo>
                    <a:pt x="860357" y="636162"/>
                  </a:lnTo>
                  <a:lnTo>
                    <a:pt x="838961" y="677449"/>
                  </a:lnTo>
                  <a:lnTo>
                    <a:pt x="813562" y="716108"/>
                  </a:lnTo>
                  <a:lnTo>
                    <a:pt x="784437" y="751864"/>
                  </a:lnTo>
                  <a:lnTo>
                    <a:pt x="751859" y="784441"/>
                  </a:lnTo>
                  <a:lnTo>
                    <a:pt x="716103" y="813566"/>
                  </a:lnTo>
                  <a:lnTo>
                    <a:pt x="677444" y="838963"/>
                  </a:lnTo>
                  <a:lnTo>
                    <a:pt x="636156" y="860359"/>
                  </a:lnTo>
                  <a:lnTo>
                    <a:pt x="592515" y="877478"/>
                  </a:lnTo>
                  <a:lnTo>
                    <a:pt x="546794" y="890046"/>
                  </a:lnTo>
                  <a:lnTo>
                    <a:pt x="499269" y="897788"/>
                  </a:lnTo>
                  <a:lnTo>
                    <a:pt x="450214" y="900429"/>
                  </a:lnTo>
                  <a:lnTo>
                    <a:pt x="401157" y="897788"/>
                  </a:lnTo>
                  <a:lnTo>
                    <a:pt x="353631" y="890046"/>
                  </a:lnTo>
                  <a:lnTo>
                    <a:pt x="307909" y="877478"/>
                  </a:lnTo>
                  <a:lnTo>
                    <a:pt x="264267" y="860359"/>
                  </a:lnTo>
                  <a:lnTo>
                    <a:pt x="222980" y="838963"/>
                  </a:lnTo>
                  <a:lnTo>
                    <a:pt x="184321" y="813566"/>
                  </a:lnTo>
                  <a:lnTo>
                    <a:pt x="148565" y="784441"/>
                  </a:lnTo>
                  <a:lnTo>
                    <a:pt x="115988" y="751864"/>
                  </a:lnTo>
                  <a:lnTo>
                    <a:pt x="86863" y="716108"/>
                  </a:lnTo>
                  <a:lnTo>
                    <a:pt x="61466" y="677449"/>
                  </a:lnTo>
                  <a:lnTo>
                    <a:pt x="40070" y="636162"/>
                  </a:lnTo>
                  <a:lnTo>
                    <a:pt x="22951" y="592520"/>
                  </a:lnTo>
                  <a:lnTo>
                    <a:pt x="10383" y="546798"/>
                  </a:lnTo>
                  <a:lnTo>
                    <a:pt x="2641" y="499272"/>
                  </a:lnTo>
                  <a:lnTo>
                    <a:pt x="0" y="450214"/>
                  </a:lnTo>
                  <a:lnTo>
                    <a:pt x="2641" y="401157"/>
                  </a:lnTo>
                  <a:lnTo>
                    <a:pt x="10383" y="353631"/>
                  </a:lnTo>
                  <a:lnTo>
                    <a:pt x="22951" y="307909"/>
                  </a:lnTo>
                  <a:lnTo>
                    <a:pt x="40070" y="264267"/>
                  </a:lnTo>
                  <a:lnTo>
                    <a:pt x="61466" y="222980"/>
                  </a:lnTo>
                  <a:lnTo>
                    <a:pt x="86863" y="184321"/>
                  </a:lnTo>
                  <a:lnTo>
                    <a:pt x="115988" y="148565"/>
                  </a:lnTo>
                  <a:lnTo>
                    <a:pt x="148565" y="115988"/>
                  </a:lnTo>
                  <a:lnTo>
                    <a:pt x="184321" y="86863"/>
                  </a:lnTo>
                  <a:lnTo>
                    <a:pt x="222980" y="61466"/>
                  </a:lnTo>
                  <a:lnTo>
                    <a:pt x="264267" y="40070"/>
                  </a:lnTo>
                  <a:lnTo>
                    <a:pt x="307909" y="22951"/>
                  </a:lnTo>
                  <a:lnTo>
                    <a:pt x="353631" y="10383"/>
                  </a:lnTo>
                  <a:lnTo>
                    <a:pt x="401157" y="2641"/>
                  </a:lnTo>
                  <a:lnTo>
                    <a:pt x="450214" y="0"/>
                  </a:lnTo>
                  <a:lnTo>
                    <a:pt x="499269" y="2641"/>
                  </a:lnTo>
                  <a:lnTo>
                    <a:pt x="546794" y="10383"/>
                  </a:lnTo>
                  <a:lnTo>
                    <a:pt x="592515" y="22951"/>
                  </a:lnTo>
                  <a:lnTo>
                    <a:pt x="636156" y="40070"/>
                  </a:lnTo>
                  <a:lnTo>
                    <a:pt x="677444" y="61466"/>
                  </a:lnTo>
                  <a:lnTo>
                    <a:pt x="716103" y="86863"/>
                  </a:lnTo>
                  <a:lnTo>
                    <a:pt x="751859" y="115988"/>
                  </a:lnTo>
                  <a:lnTo>
                    <a:pt x="784437" y="148565"/>
                  </a:lnTo>
                  <a:lnTo>
                    <a:pt x="813562" y="184321"/>
                  </a:lnTo>
                  <a:lnTo>
                    <a:pt x="838961" y="222980"/>
                  </a:lnTo>
                  <a:lnTo>
                    <a:pt x="860357" y="264267"/>
                  </a:lnTo>
                  <a:lnTo>
                    <a:pt x="877477" y="307909"/>
                  </a:lnTo>
                  <a:lnTo>
                    <a:pt x="890045" y="353631"/>
                  </a:lnTo>
                  <a:lnTo>
                    <a:pt x="897788" y="401157"/>
                  </a:lnTo>
                  <a:lnTo>
                    <a:pt x="900429" y="4502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95138" y="466868"/>
              <a:ext cx="760095" cy="760095"/>
            </a:xfrm>
            <a:custGeom>
              <a:avLst/>
              <a:gdLst/>
              <a:ahLst/>
              <a:cxnLst/>
              <a:rect l="l" t="t" r="r" b="b"/>
              <a:pathLst>
                <a:path w="760094" h="760094">
                  <a:moveTo>
                    <a:pt x="379844" y="0"/>
                  </a:moveTo>
                  <a:lnTo>
                    <a:pt x="332198" y="2959"/>
                  </a:lnTo>
                  <a:lnTo>
                    <a:pt x="286317" y="11600"/>
                  </a:lnTo>
                  <a:lnTo>
                    <a:pt x="242559" y="25566"/>
                  </a:lnTo>
                  <a:lnTo>
                    <a:pt x="201279" y="44502"/>
                  </a:lnTo>
                  <a:lnTo>
                    <a:pt x="162832" y="68052"/>
                  </a:lnTo>
                  <a:lnTo>
                    <a:pt x="127576" y="95859"/>
                  </a:lnTo>
                  <a:lnTo>
                    <a:pt x="95865" y="127568"/>
                  </a:lnTo>
                  <a:lnTo>
                    <a:pt x="68056" y="162824"/>
                  </a:lnTo>
                  <a:lnTo>
                    <a:pt x="44505" y="201269"/>
                  </a:lnTo>
                  <a:lnTo>
                    <a:pt x="25568" y="242548"/>
                  </a:lnTo>
                  <a:lnTo>
                    <a:pt x="11601" y="286306"/>
                  </a:lnTo>
                  <a:lnTo>
                    <a:pt x="2959" y="332185"/>
                  </a:lnTo>
                  <a:lnTo>
                    <a:pt x="0" y="379831"/>
                  </a:lnTo>
                  <a:lnTo>
                    <a:pt x="2959" y="427477"/>
                  </a:lnTo>
                  <a:lnTo>
                    <a:pt x="11601" y="473357"/>
                  </a:lnTo>
                  <a:lnTo>
                    <a:pt x="25568" y="517114"/>
                  </a:lnTo>
                  <a:lnTo>
                    <a:pt x="44505" y="558393"/>
                  </a:lnTo>
                  <a:lnTo>
                    <a:pt x="68056" y="596839"/>
                  </a:lnTo>
                  <a:lnTo>
                    <a:pt x="95865" y="632094"/>
                  </a:lnTo>
                  <a:lnTo>
                    <a:pt x="127576" y="663803"/>
                  </a:lnTo>
                  <a:lnTo>
                    <a:pt x="162832" y="691610"/>
                  </a:lnTo>
                  <a:lnTo>
                    <a:pt x="201279" y="715160"/>
                  </a:lnTo>
                  <a:lnTo>
                    <a:pt x="242559" y="734096"/>
                  </a:lnTo>
                  <a:lnTo>
                    <a:pt x="286317" y="748062"/>
                  </a:lnTo>
                  <a:lnTo>
                    <a:pt x="332198" y="756703"/>
                  </a:lnTo>
                  <a:lnTo>
                    <a:pt x="379844" y="759663"/>
                  </a:lnTo>
                  <a:lnTo>
                    <a:pt x="427490" y="756703"/>
                  </a:lnTo>
                  <a:lnTo>
                    <a:pt x="473369" y="748062"/>
                  </a:lnTo>
                  <a:lnTo>
                    <a:pt x="517127" y="734096"/>
                  </a:lnTo>
                  <a:lnTo>
                    <a:pt x="558406" y="715160"/>
                  </a:lnTo>
                  <a:lnTo>
                    <a:pt x="596851" y="691610"/>
                  </a:lnTo>
                  <a:lnTo>
                    <a:pt x="632106" y="663803"/>
                  </a:lnTo>
                  <a:lnTo>
                    <a:pt x="663816" y="632094"/>
                  </a:lnTo>
                  <a:lnTo>
                    <a:pt x="691623" y="596839"/>
                  </a:lnTo>
                  <a:lnTo>
                    <a:pt x="715173" y="558393"/>
                  </a:lnTo>
                  <a:lnTo>
                    <a:pt x="734109" y="517114"/>
                  </a:lnTo>
                  <a:lnTo>
                    <a:pt x="748075" y="473357"/>
                  </a:lnTo>
                  <a:lnTo>
                    <a:pt x="756716" y="427477"/>
                  </a:lnTo>
                  <a:lnTo>
                    <a:pt x="759675" y="379831"/>
                  </a:lnTo>
                  <a:lnTo>
                    <a:pt x="756716" y="332185"/>
                  </a:lnTo>
                  <a:lnTo>
                    <a:pt x="748075" y="286306"/>
                  </a:lnTo>
                  <a:lnTo>
                    <a:pt x="734109" y="242548"/>
                  </a:lnTo>
                  <a:lnTo>
                    <a:pt x="715173" y="201269"/>
                  </a:lnTo>
                  <a:lnTo>
                    <a:pt x="691623" y="162824"/>
                  </a:lnTo>
                  <a:lnTo>
                    <a:pt x="663816" y="127568"/>
                  </a:lnTo>
                  <a:lnTo>
                    <a:pt x="632106" y="95859"/>
                  </a:lnTo>
                  <a:lnTo>
                    <a:pt x="596851" y="68052"/>
                  </a:lnTo>
                  <a:lnTo>
                    <a:pt x="558406" y="44502"/>
                  </a:lnTo>
                  <a:lnTo>
                    <a:pt x="517127" y="25566"/>
                  </a:lnTo>
                  <a:lnTo>
                    <a:pt x="473369" y="11600"/>
                  </a:lnTo>
                  <a:lnTo>
                    <a:pt x="427490" y="2959"/>
                  </a:lnTo>
                  <a:lnTo>
                    <a:pt x="379844" y="0"/>
                  </a:lnTo>
                  <a:close/>
                </a:path>
              </a:pathLst>
            </a:custGeom>
            <a:solidFill>
              <a:srgbClr val="19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24766" y="396485"/>
              <a:ext cx="900430" cy="900430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900430" y="450214"/>
                  </a:moveTo>
                  <a:lnTo>
                    <a:pt x="897788" y="499272"/>
                  </a:lnTo>
                  <a:lnTo>
                    <a:pt x="890045" y="546798"/>
                  </a:lnTo>
                  <a:lnTo>
                    <a:pt x="877477" y="592520"/>
                  </a:lnTo>
                  <a:lnTo>
                    <a:pt x="860357" y="636162"/>
                  </a:lnTo>
                  <a:lnTo>
                    <a:pt x="838961" y="677449"/>
                  </a:lnTo>
                  <a:lnTo>
                    <a:pt x="813562" y="716108"/>
                  </a:lnTo>
                  <a:lnTo>
                    <a:pt x="784437" y="751864"/>
                  </a:lnTo>
                  <a:lnTo>
                    <a:pt x="751859" y="784441"/>
                  </a:lnTo>
                  <a:lnTo>
                    <a:pt x="716103" y="813566"/>
                  </a:lnTo>
                  <a:lnTo>
                    <a:pt x="677444" y="838963"/>
                  </a:lnTo>
                  <a:lnTo>
                    <a:pt x="636156" y="860359"/>
                  </a:lnTo>
                  <a:lnTo>
                    <a:pt x="592515" y="877478"/>
                  </a:lnTo>
                  <a:lnTo>
                    <a:pt x="546794" y="890046"/>
                  </a:lnTo>
                  <a:lnTo>
                    <a:pt x="499269" y="897788"/>
                  </a:lnTo>
                  <a:lnTo>
                    <a:pt x="450215" y="900429"/>
                  </a:lnTo>
                  <a:lnTo>
                    <a:pt x="401157" y="897788"/>
                  </a:lnTo>
                  <a:lnTo>
                    <a:pt x="353631" y="890046"/>
                  </a:lnTo>
                  <a:lnTo>
                    <a:pt x="307909" y="877478"/>
                  </a:lnTo>
                  <a:lnTo>
                    <a:pt x="264267" y="860359"/>
                  </a:lnTo>
                  <a:lnTo>
                    <a:pt x="222980" y="838963"/>
                  </a:lnTo>
                  <a:lnTo>
                    <a:pt x="184321" y="813566"/>
                  </a:lnTo>
                  <a:lnTo>
                    <a:pt x="148565" y="784441"/>
                  </a:lnTo>
                  <a:lnTo>
                    <a:pt x="115988" y="751864"/>
                  </a:lnTo>
                  <a:lnTo>
                    <a:pt x="86863" y="716108"/>
                  </a:lnTo>
                  <a:lnTo>
                    <a:pt x="61466" y="677449"/>
                  </a:lnTo>
                  <a:lnTo>
                    <a:pt x="40070" y="636162"/>
                  </a:lnTo>
                  <a:lnTo>
                    <a:pt x="22951" y="592520"/>
                  </a:lnTo>
                  <a:lnTo>
                    <a:pt x="10383" y="546798"/>
                  </a:lnTo>
                  <a:lnTo>
                    <a:pt x="2641" y="499272"/>
                  </a:lnTo>
                  <a:lnTo>
                    <a:pt x="0" y="450214"/>
                  </a:lnTo>
                  <a:lnTo>
                    <a:pt x="2641" y="401157"/>
                  </a:lnTo>
                  <a:lnTo>
                    <a:pt x="10383" y="353631"/>
                  </a:lnTo>
                  <a:lnTo>
                    <a:pt x="22951" y="307909"/>
                  </a:lnTo>
                  <a:lnTo>
                    <a:pt x="40070" y="264267"/>
                  </a:lnTo>
                  <a:lnTo>
                    <a:pt x="61466" y="222980"/>
                  </a:lnTo>
                  <a:lnTo>
                    <a:pt x="86863" y="184321"/>
                  </a:lnTo>
                  <a:lnTo>
                    <a:pt x="115988" y="148565"/>
                  </a:lnTo>
                  <a:lnTo>
                    <a:pt x="148565" y="115988"/>
                  </a:lnTo>
                  <a:lnTo>
                    <a:pt x="184321" y="86863"/>
                  </a:lnTo>
                  <a:lnTo>
                    <a:pt x="222980" y="61466"/>
                  </a:lnTo>
                  <a:lnTo>
                    <a:pt x="264267" y="40070"/>
                  </a:lnTo>
                  <a:lnTo>
                    <a:pt x="307909" y="22951"/>
                  </a:lnTo>
                  <a:lnTo>
                    <a:pt x="353631" y="10383"/>
                  </a:lnTo>
                  <a:lnTo>
                    <a:pt x="401157" y="2641"/>
                  </a:lnTo>
                  <a:lnTo>
                    <a:pt x="450215" y="0"/>
                  </a:lnTo>
                  <a:lnTo>
                    <a:pt x="499269" y="2641"/>
                  </a:lnTo>
                  <a:lnTo>
                    <a:pt x="546794" y="10383"/>
                  </a:lnTo>
                  <a:lnTo>
                    <a:pt x="592515" y="22951"/>
                  </a:lnTo>
                  <a:lnTo>
                    <a:pt x="636156" y="40070"/>
                  </a:lnTo>
                  <a:lnTo>
                    <a:pt x="677444" y="61466"/>
                  </a:lnTo>
                  <a:lnTo>
                    <a:pt x="716103" y="86863"/>
                  </a:lnTo>
                  <a:lnTo>
                    <a:pt x="751859" y="115988"/>
                  </a:lnTo>
                  <a:lnTo>
                    <a:pt x="784437" y="148565"/>
                  </a:lnTo>
                  <a:lnTo>
                    <a:pt x="813562" y="184321"/>
                  </a:lnTo>
                  <a:lnTo>
                    <a:pt x="838961" y="222980"/>
                  </a:lnTo>
                  <a:lnTo>
                    <a:pt x="860357" y="264267"/>
                  </a:lnTo>
                  <a:lnTo>
                    <a:pt x="877477" y="307909"/>
                  </a:lnTo>
                  <a:lnTo>
                    <a:pt x="890045" y="353631"/>
                  </a:lnTo>
                  <a:lnTo>
                    <a:pt x="897788" y="401157"/>
                  </a:lnTo>
                  <a:lnTo>
                    <a:pt x="900430" y="4502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65520" y="2490858"/>
              <a:ext cx="760095" cy="760095"/>
            </a:xfrm>
            <a:custGeom>
              <a:avLst/>
              <a:gdLst/>
              <a:ahLst/>
              <a:cxnLst/>
              <a:rect l="l" t="t" r="r" b="b"/>
              <a:pathLst>
                <a:path w="760094" h="760094">
                  <a:moveTo>
                    <a:pt x="379844" y="0"/>
                  </a:moveTo>
                  <a:lnTo>
                    <a:pt x="332198" y="2959"/>
                  </a:lnTo>
                  <a:lnTo>
                    <a:pt x="286317" y="11600"/>
                  </a:lnTo>
                  <a:lnTo>
                    <a:pt x="242559" y="25566"/>
                  </a:lnTo>
                  <a:lnTo>
                    <a:pt x="201279" y="44502"/>
                  </a:lnTo>
                  <a:lnTo>
                    <a:pt x="162832" y="68052"/>
                  </a:lnTo>
                  <a:lnTo>
                    <a:pt x="127576" y="95859"/>
                  </a:lnTo>
                  <a:lnTo>
                    <a:pt x="95865" y="127568"/>
                  </a:lnTo>
                  <a:lnTo>
                    <a:pt x="68056" y="162824"/>
                  </a:lnTo>
                  <a:lnTo>
                    <a:pt x="44505" y="201269"/>
                  </a:lnTo>
                  <a:lnTo>
                    <a:pt x="25568" y="242548"/>
                  </a:lnTo>
                  <a:lnTo>
                    <a:pt x="11601" y="286306"/>
                  </a:lnTo>
                  <a:lnTo>
                    <a:pt x="2959" y="332185"/>
                  </a:lnTo>
                  <a:lnTo>
                    <a:pt x="0" y="379831"/>
                  </a:lnTo>
                  <a:lnTo>
                    <a:pt x="2959" y="427477"/>
                  </a:lnTo>
                  <a:lnTo>
                    <a:pt x="11601" y="473357"/>
                  </a:lnTo>
                  <a:lnTo>
                    <a:pt x="25568" y="517114"/>
                  </a:lnTo>
                  <a:lnTo>
                    <a:pt x="44505" y="558393"/>
                  </a:lnTo>
                  <a:lnTo>
                    <a:pt x="68056" y="596839"/>
                  </a:lnTo>
                  <a:lnTo>
                    <a:pt x="95865" y="632094"/>
                  </a:lnTo>
                  <a:lnTo>
                    <a:pt x="127576" y="663803"/>
                  </a:lnTo>
                  <a:lnTo>
                    <a:pt x="162832" y="691610"/>
                  </a:lnTo>
                  <a:lnTo>
                    <a:pt x="201279" y="715160"/>
                  </a:lnTo>
                  <a:lnTo>
                    <a:pt x="242559" y="734096"/>
                  </a:lnTo>
                  <a:lnTo>
                    <a:pt x="286317" y="748062"/>
                  </a:lnTo>
                  <a:lnTo>
                    <a:pt x="332198" y="756703"/>
                  </a:lnTo>
                  <a:lnTo>
                    <a:pt x="379844" y="759663"/>
                  </a:lnTo>
                  <a:lnTo>
                    <a:pt x="427490" y="756703"/>
                  </a:lnTo>
                  <a:lnTo>
                    <a:pt x="473369" y="748062"/>
                  </a:lnTo>
                  <a:lnTo>
                    <a:pt x="517127" y="734096"/>
                  </a:lnTo>
                  <a:lnTo>
                    <a:pt x="558406" y="715160"/>
                  </a:lnTo>
                  <a:lnTo>
                    <a:pt x="596851" y="691610"/>
                  </a:lnTo>
                  <a:lnTo>
                    <a:pt x="632106" y="663803"/>
                  </a:lnTo>
                  <a:lnTo>
                    <a:pt x="663816" y="632094"/>
                  </a:lnTo>
                  <a:lnTo>
                    <a:pt x="691623" y="596839"/>
                  </a:lnTo>
                  <a:lnTo>
                    <a:pt x="715173" y="558393"/>
                  </a:lnTo>
                  <a:lnTo>
                    <a:pt x="734109" y="517114"/>
                  </a:lnTo>
                  <a:lnTo>
                    <a:pt x="748075" y="473357"/>
                  </a:lnTo>
                  <a:lnTo>
                    <a:pt x="756716" y="427477"/>
                  </a:lnTo>
                  <a:lnTo>
                    <a:pt x="759675" y="379831"/>
                  </a:lnTo>
                  <a:lnTo>
                    <a:pt x="756716" y="332185"/>
                  </a:lnTo>
                  <a:lnTo>
                    <a:pt x="748075" y="286306"/>
                  </a:lnTo>
                  <a:lnTo>
                    <a:pt x="734109" y="242548"/>
                  </a:lnTo>
                  <a:lnTo>
                    <a:pt x="715173" y="201269"/>
                  </a:lnTo>
                  <a:lnTo>
                    <a:pt x="691623" y="162824"/>
                  </a:lnTo>
                  <a:lnTo>
                    <a:pt x="663816" y="127568"/>
                  </a:lnTo>
                  <a:lnTo>
                    <a:pt x="632106" y="95859"/>
                  </a:lnTo>
                  <a:lnTo>
                    <a:pt x="596851" y="68052"/>
                  </a:lnTo>
                  <a:lnTo>
                    <a:pt x="558406" y="44502"/>
                  </a:lnTo>
                  <a:lnTo>
                    <a:pt x="517127" y="25566"/>
                  </a:lnTo>
                  <a:lnTo>
                    <a:pt x="473369" y="11600"/>
                  </a:lnTo>
                  <a:lnTo>
                    <a:pt x="427490" y="2959"/>
                  </a:lnTo>
                  <a:lnTo>
                    <a:pt x="379844" y="0"/>
                  </a:lnTo>
                  <a:close/>
                </a:path>
              </a:pathLst>
            </a:custGeom>
            <a:solidFill>
              <a:srgbClr val="19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95148" y="2420475"/>
              <a:ext cx="900430" cy="900430"/>
            </a:xfrm>
            <a:custGeom>
              <a:avLst/>
              <a:gdLst/>
              <a:ahLst/>
              <a:cxnLst/>
              <a:rect l="l" t="t" r="r" b="b"/>
              <a:pathLst>
                <a:path w="900430" h="900429">
                  <a:moveTo>
                    <a:pt x="900430" y="450214"/>
                  </a:moveTo>
                  <a:lnTo>
                    <a:pt x="897788" y="499272"/>
                  </a:lnTo>
                  <a:lnTo>
                    <a:pt x="890045" y="546798"/>
                  </a:lnTo>
                  <a:lnTo>
                    <a:pt x="877477" y="592520"/>
                  </a:lnTo>
                  <a:lnTo>
                    <a:pt x="860357" y="636162"/>
                  </a:lnTo>
                  <a:lnTo>
                    <a:pt x="838961" y="677449"/>
                  </a:lnTo>
                  <a:lnTo>
                    <a:pt x="813562" y="716108"/>
                  </a:lnTo>
                  <a:lnTo>
                    <a:pt x="784437" y="751864"/>
                  </a:lnTo>
                  <a:lnTo>
                    <a:pt x="751859" y="784441"/>
                  </a:lnTo>
                  <a:lnTo>
                    <a:pt x="716103" y="813566"/>
                  </a:lnTo>
                  <a:lnTo>
                    <a:pt x="677444" y="838963"/>
                  </a:lnTo>
                  <a:lnTo>
                    <a:pt x="636156" y="860359"/>
                  </a:lnTo>
                  <a:lnTo>
                    <a:pt x="592515" y="877478"/>
                  </a:lnTo>
                  <a:lnTo>
                    <a:pt x="546794" y="890046"/>
                  </a:lnTo>
                  <a:lnTo>
                    <a:pt x="499269" y="897788"/>
                  </a:lnTo>
                  <a:lnTo>
                    <a:pt x="450215" y="900429"/>
                  </a:lnTo>
                  <a:lnTo>
                    <a:pt x="401157" y="897788"/>
                  </a:lnTo>
                  <a:lnTo>
                    <a:pt x="353631" y="890046"/>
                  </a:lnTo>
                  <a:lnTo>
                    <a:pt x="307909" y="877478"/>
                  </a:lnTo>
                  <a:lnTo>
                    <a:pt x="264267" y="860359"/>
                  </a:lnTo>
                  <a:lnTo>
                    <a:pt x="222980" y="838963"/>
                  </a:lnTo>
                  <a:lnTo>
                    <a:pt x="184321" y="813566"/>
                  </a:lnTo>
                  <a:lnTo>
                    <a:pt x="148565" y="784441"/>
                  </a:lnTo>
                  <a:lnTo>
                    <a:pt x="115988" y="751864"/>
                  </a:lnTo>
                  <a:lnTo>
                    <a:pt x="86863" y="716108"/>
                  </a:lnTo>
                  <a:lnTo>
                    <a:pt x="61466" y="677449"/>
                  </a:lnTo>
                  <a:lnTo>
                    <a:pt x="40070" y="636162"/>
                  </a:lnTo>
                  <a:lnTo>
                    <a:pt x="22951" y="592520"/>
                  </a:lnTo>
                  <a:lnTo>
                    <a:pt x="10383" y="546798"/>
                  </a:lnTo>
                  <a:lnTo>
                    <a:pt x="2641" y="499272"/>
                  </a:lnTo>
                  <a:lnTo>
                    <a:pt x="0" y="450214"/>
                  </a:lnTo>
                  <a:lnTo>
                    <a:pt x="2641" y="401157"/>
                  </a:lnTo>
                  <a:lnTo>
                    <a:pt x="10383" y="353631"/>
                  </a:lnTo>
                  <a:lnTo>
                    <a:pt x="22951" y="307909"/>
                  </a:lnTo>
                  <a:lnTo>
                    <a:pt x="40070" y="264267"/>
                  </a:lnTo>
                  <a:lnTo>
                    <a:pt x="61466" y="222980"/>
                  </a:lnTo>
                  <a:lnTo>
                    <a:pt x="86863" y="184321"/>
                  </a:lnTo>
                  <a:lnTo>
                    <a:pt x="115988" y="148565"/>
                  </a:lnTo>
                  <a:lnTo>
                    <a:pt x="148565" y="115988"/>
                  </a:lnTo>
                  <a:lnTo>
                    <a:pt x="184321" y="86863"/>
                  </a:lnTo>
                  <a:lnTo>
                    <a:pt x="222980" y="61466"/>
                  </a:lnTo>
                  <a:lnTo>
                    <a:pt x="264267" y="40070"/>
                  </a:lnTo>
                  <a:lnTo>
                    <a:pt x="307909" y="22951"/>
                  </a:lnTo>
                  <a:lnTo>
                    <a:pt x="353631" y="10383"/>
                  </a:lnTo>
                  <a:lnTo>
                    <a:pt x="401157" y="2641"/>
                  </a:lnTo>
                  <a:lnTo>
                    <a:pt x="450215" y="0"/>
                  </a:lnTo>
                  <a:lnTo>
                    <a:pt x="499269" y="2641"/>
                  </a:lnTo>
                  <a:lnTo>
                    <a:pt x="546794" y="10383"/>
                  </a:lnTo>
                  <a:lnTo>
                    <a:pt x="592515" y="22951"/>
                  </a:lnTo>
                  <a:lnTo>
                    <a:pt x="636156" y="40070"/>
                  </a:lnTo>
                  <a:lnTo>
                    <a:pt x="677444" y="61466"/>
                  </a:lnTo>
                  <a:lnTo>
                    <a:pt x="716103" y="86863"/>
                  </a:lnTo>
                  <a:lnTo>
                    <a:pt x="751859" y="115988"/>
                  </a:lnTo>
                  <a:lnTo>
                    <a:pt x="784437" y="148565"/>
                  </a:lnTo>
                  <a:lnTo>
                    <a:pt x="813562" y="184321"/>
                  </a:lnTo>
                  <a:lnTo>
                    <a:pt x="838961" y="222980"/>
                  </a:lnTo>
                  <a:lnTo>
                    <a:pt x="860357" y="264267"/>
                  </a:lnTo>
                  <a:lnTo>
                    <a:pt x="877477" y="307909"/>
                  </a:lnTo>
                  <a:lnTo>
                    <a:pt x="890045" y="353631"/>
                  </a:lnTo>
                  <a:lnTo>
                    <a:pt x="897788" y="401157"/>
                  </a:lnTo>
                  <a:lnTo>
                    <a:pt x="900430" y="4502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65520" y="4585229"/>
              <a:ext cx="760095" cy="760095"/>
            </a:xfrm>
            <a:custGeom>
              <a:avLst/>
              <a:gdLst/>
              <a:ahLst/>
              <a:cxnLst/>
              <a:rect l="l" t="t" r="r" b="b"/>
              <a:pathLst>
                <a:path w="760094" h="760095">
                  <a:moveTo>
                    <a:pt x="379844" y="0"/>
                  </a:moveTo>
                  <a:lnTo>
                    <a:pt x="332198" y="2959"/>
                  </a:lnTo>
                  <a:lnTo>
                    <a:pt x="286317" y="11600"/>
                  </a:lnTo>
                  <a:lnTo>
                    <a:pt x="242559" y="25566"/>
                  </a:lnTo>
                  <a:lnTo>
                    <a:pt x="201279" y="44502"/>
                  </a:lnTo>
                  <a:lnTo>
                    <a:pt x="162832" y="68052"/>
                  </a:lnTo>
                  <a:lnTo>
                    <a:pt x="127576" y="95859"/>
                  </a:lnTo>
                  <a:lnTo>
                    <a:pt x="95865" y="127568"/>
                  </a:lnTo>
                  <a:lnTo>
                    <a:pt x="68056" y="162824"/>
                  </a:lnTo>
                  <a:lnTo>
                    <a:pt x="44505" y="201269"/>
                  </a:lnTo>
                  <a:lnTo>
                    <a:pt x="25568" y="242548"/>
                  </a:lnTo>
                  <a:lnTo>
                    <a:pt x="11601" y="286306"/>
                  </a:lnTo>
                  <a:lnTo>
                    <a:pt x="2959" y="332185"/>
                  </a:lnTo>
                  <a:lnTo>
                    <a:pt x="0" y="379831"/>
                  </a:lnTo>
                  <a:lnTo>
                    <a:pt x="2959" y="427477"/>
                  </a:lnTo>
                  <a:lnTo>
                    <a:pt x="11601" y="473357"/>
                  </a:lnTo>
                  <a:lnTo>
                    <a:pt x="25568" y="517114"/>
                  </a:lnTo>
                  <a:lnTo>
                    <a:pt x="44505" y="558393"/>
                  </a:lnTo>
                  <a:lnTo>
                    <a:pt x="68056" y="596839"/>
                  </a:lnTo>
                  <a:lnTo>
                    <a:pt x="95865" y="632094"/>
                  </a:lnTo>
                  <a:lnTo>
                    <a:pt x="127576" y="663803"/>
                  </a:lnTo>
                  <a:lnTo>
                    <a:pt x="162832" y="691610"/>
                  </a:lnTo>
                  <a:lnTo>
                    <a:pt x="201279" y="715160"/>
                  </a:lnTo>
                  <a:lnTo>
                    <a:pt x="242559" y="734096"/>
                  </a:lnTo>
                  <a:lnTo>
                    <a:pt x="286317" y="748062"/>
                  </a:lnTo>
                  <a:lnTo>
                    <a:pt x="332198" y="756703"/>
                  </a:lnTo>
                  <a:lnTo>
                    <a:pt x="379844" y="759663"/>
                  </a:lnTo>
                  <a:lnTo>
                    <a:pt x="427490" y="756703"/>
                  </a:lnTo>
                  <a:lnTo>
                    <a:pt x="473369" y="748062"/>
                  </a:lnTo>
                  <a:lnTo>
                    <a:pt x="517127" y="734096"/>
                  </a:lnTo>
                  <a:lnTo>
                    <a:pt x="558406" y="715160"/>
                  </a:lnTo>
                  <a:lnTo>
                    <a:pt x="596851" y="691610"/>
                  </a:lnTo>
                  <a:lnTo>
                    <a:pt x="632106" y="663803"/>
                  </a:lnTo>
                  <a:lnTo>
                    <a:pt x="663816" y="632094"/>
                  </a:lnTo>
                  <a:lnTo>
                    <a:pt x="691623" y="596839"/>
                  </a:lnTo>
                  <a:lnTo>
                    <a:pt x="715173" y="558393"/>
                  </a:lnTo>
                  <a:lnTo>
                    <a:pt x="734109" y="517114"/>
                  </a:lnTo>
                  <a:lnTo>
                    <a:pt x="748075" y="473357"/>
                  </a:lnTo>
                  <a:lnTo>
                    <a:pt x="756716" y="427477"/>
                  </a:lnTo>
                  <a:lnTo>
                    <a:pt x="759675" y="379831"/>
                  </a:lnTo>
                  <a:lnTo>
                    <a:pt x="756716" y="332185"/>
                  </a:lnTo>
                  <a:lnTo>
                    <a:pt x="748075" y="286306"/>
                  </a:lnTo>
                  <a:lnTo>
                    <a:pt x="734109" y="242548"/>
                  </a:lnTo>
                  <a:lnTo>
                    <a:pt x="715173" y="201269"/>
                  </a:lnTo>
                  <a:lnTo>
                    <a:pt x="691623" y="162824"/>
                  </a:lnTo>
                  <a:lnTo>
                    <a:pt x="663816" y="127568"/>
                  </a:lnTo>
                  <a:lnTo>
                    <a:pt x="632106" y="95859"/>
                  </a:lnTo>
                  <a:lnTo>
                    <a:pt x="596851" y="68052"/>
                  </a:lnTo>
                  <a:lnTo>
                    <a:pt x="558406" y="44502"/>
                  </a:lnTo>
                  <a:lnTo>
                    <a:pt x="517127" y="25566"/>
                  </a:lnTo>
                  <a:lnTo>
                    <a:pt x="473369" y="11600"/>
                  </a:lnTo>
                  <a:lnTo>
                    <a:pt x="427490" y="2959"/>
                  </a:lnTo>
                  <a:lnTo>
                    <a:pt x="379844" y="0"/>
                  </a:lnTo>
                  <a:close/>
                </a:path>
              </a:pathLst>
            </a:custGeom>
            <a:solidFill>
              <a:srgbClr val="19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95148" y="4514846"/>
              <a:ext cx="900430" cy="900430"/>
            </a:xfrm>
            <a:custGeom>
              <a:avLst/>
              <a:gdLst/>
              <a:ahLst/>
              <a:cxnLst/>
              <a:rect l="l" t="t" r="r" b="b"/>
              <a:pathLst>
                <a:path w="900430" h="900429">
                  <a:moveTo>
                    <a:pt x="900430" y="450214"/>
                  </a:moveTo>
                  <a:lnTo>
                    <a:pt x="897788" y="499272"/>
                  </a:lnTo>
                  <a:lnTo>
                    <a:pt x="890045" y="546798"/>
                  </a:lnTo>
                  <a:lnTo>
                    <a:pt x="877477" y="592520"/>
                  </a:lnTo>
                  <a:lnTo>
                    <a:pt x="860357" y="636162"/>
                  </a:lnTo>
                  <a:lnTo>
                    <a:pt x="838961" y="677449"/>
                  </a:lnTo>
                  <a:lnTo>
                    <a:pt x="813562" y="716108"/>
                  </a:lnTo>
                  <a:lnTo>
                    <a:pt x="784437" y="751864"/>
                  </a:lnTo>
                  <a:lnTo>
                    <a:pt x="751859" y="784441"/>
                  </a:lnTo>
                  <a:lnTo>
                    <a:pt x="716103" y="813566"/>
                  </a:lnTo>
                  <a:lnTo>
                    <a:pt x="677444" y="838963"/>
                  </a:lnTo>
                  <a:lnTo>
                    <a:pt x="636156" y="860359"/>
                  </a:lnTo>
                  <a:lnTo>
                    <a:pt x="592515" y="877478"/>
                  </a:lnTo>
                  <a:lnTo>
                    <a:pt x="546794" y="890046"/>
                  </a:lnTo>
                  <a:lnTo>
                    <a:pt x="499269" y="897788"/>
                  </a:lnTo>
                  <a:lnTo>
                    <a:pt x="450215" y="900429"/>
                  </a:lnTo>
                  <a:lnTo>
                    <a:pt x="401157" y="897788"/>
                  </a:lnTo>
                  <a:lnTo>
                    <a:pt x="353631" y="890046"/>
                  </a:lnTo>
                  <a:lnTo>
                    <a:pt x="307909" y="877478"/>
                  </a:lnTo>
                  <a:lnTo>
                    <a:pt x="264267" y="860359"/>
                  </a:lnTo>
                  <a:lnTo>
                    <a:pt x="222980" y="838963"/>
                  </a:lnTo>
                  <a:lnTo>
                    <a:pt x="184321" y="813566"/>
                  </a:lnTo>
                  <a:lnTo>
                    <a:pt x="148565" y="784441"/>
                  </a:lnTo>
                  <a:lnTo>
                    <a:pt x="115988" y="751864"/>
                  </a:lnTo>
                  <a:lnTo>
                    <a:pt x="86863" y="716108"/>
                  </a:lnTo>
                  <a:lnTo>
                    <a:pt x="61466" y="677449"/>
                  </a:lnTo>
                  <a:lnTo>
                    <a:pt x="40070" y="636162"/>
                  </a:lnTo>
                  <a:lnTo>
                    <a:pt x="22951" y="592520"/>
                  </a:lnTo>
                  <a:lnTo>
                    <a:pt x="10383" y="546798"/>
                  </a:lnTo>
                  <a:lnTo>
                    <a:pt x="2641" y="499272"/>
                  </a:lnTo>
                  <a:lnTo>
                    <a:pt x="0" y="450214"/>
                  </a:lnTo>
                  <a:lnTo>
                    <a:pt x="2641" y="401157"/>
                  </a:lnTo>
                  <a:lnTo>
                    <a:pt x="10383" y="353631"/>
                  </a:lnTo>
                  <a:lnTo>
                    <a:pt x="22951" y="307909"/>
                  </a:lnTo>
                  <a:lnTo>
                    <a:pt x="40070" y="264267"/>
                  </a:lnTo>
                  <a:lnTo>
                    <a:pt x="61466" y="222980"/>
                  </a:lnTo>
                  <a:lnTo>
                    <a:pt x="86863" y="184321"/>
                  </a:lnTo>
                  <a:lnTo>
                    <a:pt x="115988" y="148565"/>
                  </a:lnTo>
                  <a:lnTo>
                    <a:pt x="148565" y="115988"/>
                  </a:lnTo>
                  <a:lnTo>
                    <a:pt x="184321" y="86863"/>
                  </a:lnTo>
                  <a:lnTo>
                    <a:pt x="222980" y="61466"/>
                  </a:lnTo>
                  <a:lnTo>
                    <a:pt x="264267" y="40070"/>
                  </a:lnTo>
                  <a:lnTo>
                    <a:pt x="307909" y="22951"/>
                  </a:lnTo>
                  <a:lnTo>
                    <a:pt x="353631" y="10383"/>
                  </a:lnTo>
                  <a:lnTo>
                    <a:pt x="401157" y="2641"/>
                  </a:lnTo>
                  <a:lnTo>
                    <a:pt x="450215" y="0"/>
                  </a:lnTo>
                  <a:lnTo>
                    <a:pt x="499269" y="2641"/>
                  </a:lnTo>
                  <a:lnTo>
                    <a:pt x="546794" y="10383"/>
                  </a:lnTo>
                  <a:lnTo>
                    <a:pt x="592515" y="22951"/>
                  </a:lnTo>
                  <a:lnTo>
                    <a:pt x="636156" y="40070"/>
                  </a:lnTo>
                  <a:lnTo>
                    <a:pt x="677444" y="61466"/>
                  </a:lnTo>
                  <a:lnTo>
                    <a:pt x="716103" y="86863"/>
                  </a:lnTo>
                  <a:lnTo>
                    <a:pt x="751859" y="115988"/>
                  </a:lnTo>
                  <a:lnTo>
                    <a:pt x="784437" y="148565"/>
                  </a:lnTo>
                  <a:lnTo>
                    <a:pt x="813562" y="184321"/>
                  </a:lnTo>
                  <a:lnTo>
                    <a:pt x="838961" y="222980"/>
                  </a:lnTo>
                  <a:lnTo>
                    <a:pt x="860357" y="264267"/>
                  </a:lnTo>
                  <a:lnTo>
                    <a:pt x="877477" y="307909"/>
                  </a:lnTo>
                  <a:lnTo>
                    <a:pt x="890045" y="353631"/>
                  </a:lnTo>
                  <a:lnTo>
                    <a:pt x="897788" y="401157"/>
                  </a:lnTo>
                  <a:lnTo>
                    <a:pt x="900430" y="4502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50542" y="4744745"/>
              <a:ext cx="389890" cy="441325"/>
            </a:xfrm>
            <a:custGeom>
              <a:avLst/>
              <a:gdLst/>
              <a:ahLst/>
              <a:cxnLst/>
              <a:rect l="l" t="t" r="r" b="b"/>
              <a:pathLst>
                <a:path w="389889" h="441325">
                  <a:moveTo>
                    <a:pt x="258521" y="39255"/>
                  </a:moveTo>
                  <a:lnTo>
                    <a:pt x="249707" y="33261"/>
                  </a:lnTo>
                  <a:lnTo>
                    <a:pt x="219748" y="12179"/>
                  </a:lnTo>
                  <a:lnTo>
                    <a:pt x="204685" y="2082"/>
                  </a:lnTo>
                  <a:lnTo>
                    <a:pt x="196570" y="0"/>
                  </a:lnTo>
                  <a:lnTo>
                    <a:pt x="192582" y="7086"/>
                  </a:lnTo>
                  <a:lnTo>
                    <a:pt x="189953" y="24485"/>
                  </a:lnTo>
                  <a:lnTo>
                    <a:pt x="135128" y="35179"/>
                  </a:lnTo>
                  <a:lnTo>
                    <a:pt x="90614" y="55638"/>
                  </a:lnTo>
                  <a:lnTo>
                    <a:pt x="55765" y="83362"/>
                  </a:lnTo>
                  <a:lnTo>
                    <a:pt x="29921" y="115862"/>
                  </a:lnTo>
                  <a:lnTo>
                    <a:pt x="12395" y="150660"/>
                  </a:lnTo>
                  <a:lnTo>
                    <a:pt x="0" y="232778"/>
                  </a:lnTo>
                  <a:lnTo>
                    <a:pt x="8966" y="279387"/>
                  </a:lnTo>
                  <a:lnTo>
                    <a:pt x="28282" y="322338"/>
                  </a:lnTo>
                  <a:lnTo>
                    <a:pt x="56769" y="358838"/>
                  </a:lnTo>
                  <a:lnTo>
                    <a:pt x="93243" y="386143"/>
                  </a:lnTo>
                  <a:lnTo>
                    <a:pt x="109334" y="359689"/>
                  </a:lnTo>
                  <a:lnTo>
                    <a:pt x="68478" y="321513"/>
                  </a:lnTo>
                  <a:lnTo>
                    <a:pt x="43764" y="278409"/>
                  </a:lnTo>
                  <a:lnTo>
                    <a:pt x="33451" y="233311"/>
                  </a:lnTo>
                  <a:lnTo>
                    <a:pt x="35814" y="189204"/>
                  </a:lnTo>
                  <a:lnTo>
                    <a:pt x="49098" y="149059"/>
                  </a:lnTo>
                  <a:lnTo>
                    <a:pt x="74853" y="112191"/>
                  </a:lnTo>
                  <a:lnTo>
                    <a:pt x="110350" y="82880"/>
                  </a:lnTo>
                  <a:lnTo>
                    <a:pt x="150787" y="64693"/>
                  </a:lnTo>
                  <a:lnTo>
                    <a:pt x="191338" y="61150"/>
                  </a:lnTo>
                  <a:lnTo>
                    <a:pt x="191160" y="69113"/>
                  </a:lnTo>
                  <a:lnTo>
                    <a:pt x="191376" y="73126"/>
                  </a:lnTo>
                  <a:lnTo>
                    <a:pt x="192506" y="80835"/>
                  </a:lnTo>
                  <a:lnTo>
                    <a:pt x="195097" y="84721"/>
                  </a:lnTo>
                  <a:lnTo>
                    <a:pt x="199491" y="84886"/>
                  </a:lnTo>
                  <a:lnTo>
                    <a:pt x="206019" y="81495"/>
                  </a:lnTo>
                  <a:lnTo>
                    <a:pt x="217043" y="73977"/>
                  </a:lnTo>
                  <a:lnTo>
                    <a:pt x="258419" y="44831"/>
                  </a:lnTo>
                  <a:lnTo>
                    <a:pt x="258521" y="39255"/>
                  </a:lnTo>
                  <a:close/>
                </a:path>
                <a:path w="389889" h="441325">
                  <a:moveTo>
                    <a:pt x="389445" y="237045"/>
                  </a:moveTo>
                  <a:lnTo>
                    <a:pt x="387718" y="194183"/>
                  </a:lnTo>
                  <a:lnTo>
                    <a:pt x="375653" y="150647"/>
                  </a:lnTo>
                  <a:lnTo>
                    <a:pt x="355066" y="110413"/>
                  </a:lnTo>
                  <a:lnTo>
                    <a:pt x="327812" y="77482"/>
                  </a:lnTo>
                  <a:lnTo>
                    <a:pt x="295694" y="55854"/>
                  </a:lnTo>
                  <a:lnTo>
                    <a:pt x="279882" y="81140"/>
                  </a:lnTo>
                  <a:lnTo>
                    <a:pt x="322186" y="121450"/>
                  </a:lnTo>
                  <a:lnTo>
                    <a:pt x="346646" y="165658"/>
                  </a:lnTo>
                  <a:lnTo>
                    <a:pt x="356069" y="210591"/>
                  </a:lnTo>
                  <a:lnTo>
                    <a:pt x="353250" y="253136"/>
                  </a:lnTo>
                  <a:lnTo>
                    <a:pt x="340995" y="290156"/>
                  </a:lnTo>
                  <a:lnTo>
                    <a:pt x="314477" y="328472"/>
                  </a:lnTo>
                  <a:lnTo>
                    <a:pt x="278269" y="358736"/>
                  </a:lnTo>
                  <a:lnTo>
                    <a:pt x="237769" y="377317"/>
                  </a:lnTo>
                  <a:lnTo>
                    <a:pt x="198335" y="380580"/>
                  </a:lnTo>
                  <a:lnTo>
                    <a:pt x="198170" y="377253"/>
                  </a:lnTo>
                  <a:lnTo>
                    <a:pt x="198450" y="373684"/>
                  </a:lnTo>
                  <a:lnTo>
                    <a:pt x="196697" y="365709"/>
                  </a:lnTo>
                  <a:lnTo>
                    <a:pt x="194906" y="361251"/>
                  </a:lnTo>
                  <a:lnTo>
                    <a:pt x="193459" y="356730"/>
                  </a:lnTo>
                  <a:lnTo>
                    <a:pt x="189357" y="358140"/>
                  </a:lnTo>
                  <a:lnTo>
                    <a:pt x="184721" y="358762"/>
                  </a:lnTo>
                  <a:lnTo>
                    <a:pt x="170522" y="368427"/>
                  </a:lnTo>
                  <a:lnTo>
                    <a:pt x="130759" y="396544"/>
                  </a:lnTo>
                  <a:lnTo>
                    <a:pt x="130962" y="402082"/>
                  </a:lnTo>
                  <a:lnTo>
                    <a:pt x="163156" y="424853"/>
                  </a:lnTo>
                  <a:lnTo>
                    <a:pt x="178409" y="434644"/>
                  </a:lnTo>
                  <a:lnTo>
                    <a:pt x="186347" y="437438"/>
                  </a:lnTo>
                  <a:lnTo>
                    <a:pt x="193840" y="440931"/>
                  </a:lnTo>
                  <a:lnTo>
                    <a:pt x="200126" y="417042"/>
                  </a:lnTo>
                  <a:lnTo>
                    <a:pt x="254406" y="406349"/>
                  </a:lnTo>
                  <a:lnTo>
                    <a:pt x="299643" y="384835"/>
                  </a:lnTo>
                  <a:lnTo>
                    <a:pt x="335800" y="354850"/>
                  </a:lnTo>
                  <a:lnTo>
                    <a:pt x="362839" y="318668"/>
                  </a:lnTo>
                  <a:lnTo>
                    <a:pt x="380733" y="278638"/>
                  </a:lnTo>
                  <a:lnTo>
                    <a:pt x="389445" y="237045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7943" y="4871440"/>
              <a:ext cx="200063" cy="188277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4814465" y="5450830"/>
            <a:ext cx="28187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20">
                <a:solidFill>
                  <a:srgbClr val="0F2E51"/>
                </a:solidFill>
                <a:latin typeface="Trebuchet MS"/>
                <a:cs typeface="Trebuchet MS"/>
              </a:rPr>
              <a:t>Prestigious</a:t>
            </a:r>
            <a:r>
              <a:rPr sz="1500" b="1" spc="6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10">
                <a:solidFill>
                  <a:srgbClr val="0F2E51"/>
                </a:solidFill>
                <a:latin typeface="Trebuchet MS"/>
                <a:cs typeface="Trebuchet MS"/>
              </a:rPr>
              <a:t>Greenfield</a:t>
            </a:r>
            <a:r>
              <a:rPr sz="1500" b="1" spc="5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0F2E51"/>
                </a:solidFill>
                <a:latin typeface="Trebuchet MS"/>
                <a:cs typeface="Trebuchet MS"/>
              </a:rPr>
              <a:t>Foreign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Direct</a:t>
            </a:r>
            <a:r>
              <a:rPr sz="1500" b="1" spc="10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0F2E51"/>
                </a:solidFill>
                <a:latin typeface="Trebuchet MS"/>
                <a:cs typeface="Trebuchet MS"/>
              </a:rPr>
              <a:t>Investment</a:t>
            </a:r>
            <a:r>
              <a:rPr sz="1500" b="1" spc="10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b="1" spc="-20">
                <a:solidFill>
                  <a:srgbClr val="0F2E51"/>
                </a:solidFill>
                <a:latin typeface="Trebuchet MS"/>
                <a:cs typeface="Trebuchet MS"/>
              </a:rPr>
              <a:t>Award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spc="90">
                <a:solidFill>
                  <a:srgbClr val="0F2E51"/>
                </a:solidFill>
                <a:latin typeface="Trebuchet MS"/>
                <a:cs typeface="Trebuchet MS"/>
              </a:rPr>
              <a:t>Go</a:t>
            </a:r>
            <a:r>
              <a:rPr sz="1500" spc="5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Global</a:t>
            </a:r>
            <a:r>
              <a:rPr sz="1500" spc="6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Awards</a:t>
            </a:r>
            <a:r>
              <a:rPr sz="1500" spc="6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120">
                <a:solidFill>
                  <a:srgbClr val="0F2E51"/>
                </a:solidFill>
                <a:latin typeface="Trebuchet MS"/>
                <a:cs typeface="Trebuchet MS"/>
              </a:rPr>
              <a:t>2025</a:t>
            </a:r>
            <a:r>
              <a:rPr sz="1500" spc="55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-50">
                <a:solidFill>
                  <a:srgbClr val="0F2E51"/>
                </a:solidFill>
                <a:latin typeface="Trebuchet MS"/>
                <a:cs typeface="Trebuchet MS"/>
              </a:rPr>
              <a:t>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spc="75">
                <a:solidFill>
                  <a:srgbClr val="0F2E51"/>
                </a:solidFill>
                <a:latin typeface="Trebuchet MS"/>
                <a:cs typeface="Trebuchet MS"/>
              </a:rPr>
              <a:t>-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London,</a:t>
            </a:r>
            <a:r>
              <a:rPr sz="1500" spc="20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0F2E51"/>
                </a:solidFill>
                <a:latin typeface="Trebuchet MS"/>
                <a:cs typeface="Trebuchet MS"/>
              </a:rPr>
              <a:t>United</a:t>
            </a:r>
            <a:r>
              <a:rPr sz="1500" spc="200">
                <a:solidFill>
                  <a:srgbClr val="0F2E51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0F2E51"/>
                </a:solidFill>
                <a:latin typeface="Trebuchet MS"/>
                <a:cs typeface="Trebuchet MS"/>
              </a:rPr>
              <a:t>Kingdom.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987992" y="631950"/>
            <a:ext cx="7412990" cy="4786630"/>
            <a:chOff x="1987992" y="631950"/>
            <a:chExt cx="7412990" cy="4786630"/>
          </a:xfrm>
        </p:grpSpPr>
        <p:sp>
          <p:nvSpPr>
            <p:cNvPr id="36" name="object 36"/>
            <p:cNvSpPr/>
            <p:nvPr/>
          </p:nvSpPr>
          <p:spPr>
            <a:xfrm>
              <a:off x="5425998" y="4585229"/>
              <a:ext cx="760095" cy="760095"/>
            </a:xfrm>
            <a:custGeom>
              <a:avLst/>
              <a:gdLst/>
              <a:ahLst/>
              <a:cxnLst/>
              <a:rect l="l" t="t" r="r" b="b"/>
              <a:pathLst>
                <a:path w="760095" h="760095">
                  <a:moveTo>
                    <a:pt x="379844" y="0"/>
                  </a:moveTo>
                  <a:lnTo>
                    <a:pt x="332198" y="2959"/>
                  </a:lnTo>
                  <a:lnTo>
                    <a:pt x="286317" y="11600"/>
                  </a:lnTo>
                  <a:lnTo>
                    <a:pt x="242559" y="25566"/>
                  </a:lnTo>
                  <a:lnTo>
                    <a:pt x="201279" y="44502"/>
                  </a:lnTo>
                  <a:lnTo>
                    <a:pt x="162832" y="68052"/>
                  </a:lnTo>
                  <a:lnTo>
                    <a:pt x="127576" y="95859"/>
                  </a:lnTo>
                  <a:lnTo>
                    <a:pt x="95865" y="127568"/>
                  </a:lnTo>
                  <a:lnTo>
                    <a:pt x="68056" y="162824"/>
                  </a:lnTo>
                  <a:lnTo>
                    <a:pt x="44505" y="201269"/>
                  </a:lnTo>
                  <a:lnTo>
                    <a:pt x="25568" y="242548"/>
                  </a:lnTo>
                  <a:lnTo>
                    <a:pt x="11601" y="286306"/>
                  </a:lnTo>
                  <a:lnTo>
                    <a:pt x="2959" y="332185"/>
                  </a:lnTo>
                  <a:lnTo>
                    <a:pt x="0" y="379831"/>
                  </a:lnTo>
                  <a:lnTo>
                    <a:pt x="2959" y="427477"/>
                  </a:lnTo>
                  <a:lnTo>
                    <a:pt x="11601" y="473357"/>
                  </a:lnTo>
                  <a:lnTo>
                    <a:pt x="25568" y="517114"/>
                  </a:lnTo>
                  <a:lnTo>
                    <a:pt x="44505" y="558393"/>
                  </a:lnTo>
                  <a:lnTo>
                    <a:pt x="68056" y="596839"/>
                  </a:lnTo>
                  <a:lnTo>
                    <a:pt x="95865" y="632094"/>
                  </a:lnTo>
                  <a:lnTo>
                    <a:pt x="127576" y="663803"/>
                  </a:lnTo>
                  <a:lnTo>
                    <a:pt x="162832" y="691610"/>
                  </a:lnTo>
                  <a:lnTo>
                    <a:pt x="201279" y="715160"/>
                  </a:lnTo>
                  <a:lnTo>
                    <a:pt x="242559" y="734096"/>
                  </a:lnTo>
                  <a:lnTo>
                    <a:pt x="286317" y="748062"/>
                  </a:lnTo>
                  <a:lnTo>
                    <a:pt x="332198" y="756703"/>
                  </a:lnTo>
                  <a:lnTo>
                    <a:pt x="379844" y="759663"/>
                  </a:lnTo>
                  <a:lnTo>
                    <a:pt x="427490" y="756703"/>
                  </a:lnTo>
                  <a:lnTo>
                    <a:pt x="473369" y="748062"/>
                  </a:lnTo>
                  <a:lnTo>
                    <a:pt x="517127" y="734096"/>
                  </a:lnTo>
                  <a:lnTo>
                    <a:pt x="558406" y="715160"/>
                  </a:lnTo>
                  <a:lnTo>
                    <a:pt x="596851" y="691610"/>
                  </a:lnTo>
                  <a:lnTo>
                    <a:pt x="632106" y="663803"/>
                  </a:lnTo>
                  <a:lnTo>
                    <a:pt x="663816" y="632094"/>
                  </a:lnTo>
                  <a:lnTo>
                    <a:pt x="691623" y="596839"/>
                  </a:lnTo>
                  <a:lnTo>
                    <a:pt x="715173" y="558393"/>
                  </a:lnTo>
                  <a:lnTo>
                    <a:pt x="734109" y="517114"/>
                  </a:lnTo>
                  <a:lnTo>
                    <a:pt x="748075" y="473357"/>
                  </a:lnTo>
                  <a:lnTo>
                    <a:pt x="756716" y="427477"/>
                  </a:lnTo>
                  <a:lnTo>
                    <a:pt x="759675" y="379831"/>
                  </a:lnTo>
                  <a:lnTo>
                    <a:pt x="756716" y="332185"/>
                  </a:lnTo>
                  <a:lnTo>
                    <a:pt x="748075" y="286306"/>
                  </a:lnTo>
                  <a:lnTo>
                    <a:pt x="734109" y="242548"/>
                  </a:lnTo>
                  <a:lnTo>
                    <a:pt x="715173" y="201269"/>
                  </a:lnTo>
                  <a:lnTo>
                    <a:pt x="691623" y="162824"/>
                  </a:lnTo>
                  <a:lnTo>
                    <a:pt x="663816" y="127568"/>
                  </a:lnTo>
                  <a:lnTo>
                    <a:pt x="632106" y="95859"/>
                  </a:lnTo>
                  <a:lnTo>
                    <a:pt x="596851" y="68052"/>
                  </a:lnTo>
                  <a:lnTo>
                    <a:pt x="558406" y="44502"/>
                  </a:lnTo>
                  <a:lnTo>
                    <a:pt x="517127" y="25566"/>
                  </a:lnTo>
                  <a:lnTo>
                    <a:pt x="473369" y="11600"/>
                  </a:lnTo>
                  <a:lnTo>
                    <a:pt x="427490" y="2959"/>
                  </a:lnTo>
                  <a:lnTo>
                    <a:pt x="379844" y="0"/>
                  </a:lnTo>
                  <a:close/>
                </a:path>
              </a:pathLst>
            </a:custGeom>
            <a:solidFill>
              <a:srgbClr val="193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355626" y="4514846"/>
              <a:ext cx="900430" cy="900430"/>
            </a:xfrm>
            <a:custGeom>
              <a:avLst/>
              <a:gdLst/>
              <a:ahLst/>
              <a:cxnLst/>
              <a:rect l="l" t="t" r="r" b="b"/>
              <a:pathLst>
                <a:path w="900429" h="900429">
                  <a:moveTo>
                    <a:pt x="900429" y="450214"/>
                  </a:moveTo>
                  <a:lnTo>
                    <a:pt x="897788" y="499272"/>
                  </a:lnTo>
                  <a:lnTo>
                    <a:pt x="890045" y="546798"/>
                  </a:lnTo>
                  <a:lnTo>
                    <a:pt x="877477" y="592520"/>
                  </a:lnTo>
                  <a:lnTo>
                    <a:pt x="860357" y="636162"/>
                  </a:lnTo>
                  <a:lnTo>
                    <a:pt x="838961" y="677449"/>
                  </a:lnTo>
                  <a:lnTo>
                    <a:pt x="813562" y="716108"/>
                  </a:lnTo>
                  <a:lnTo>
                    <a:pt x="784437" y="751864"/>
                  </a:lnTo>
                  <a:lnTo>
                    <a:pt x="751859" y="784441"/>
                  </a:lnTo>
                  <a:lnTo>
                    <a:pt x="716103" y="813566"/>
                  </a:lnTo>
                  <a:lnTo>
                    <a:pt x="677444" y="838963"/>
                  </a:lnTo>
                  <a:lnTo>
                    <a:pt x="636156" y="860359"/>
                  </a:lnTo>
                  <a:lnTo>
                    <a:pt x="592515" y="877478"/>
                  </a:lnTo>
                  <a:lnTo>
                    <a:pt x="546794" y="890046"/>
                  </a:lnTo>
                  <a:lnTo>
                    <a:pt x="499269" y="897788"/>
                  </a:lnTo>
                  <a:lnTo>
                    <a:pt x="450214" y="900429"/>
                  </a:lnTo>
                  <a:lnTo>
                    <a:pt x="401157" y="897788"/>
                  </a:lnTo>
                  <a:lnTo>
                    <a:pt x="353631" y="890046"/>
                  </a:lnTo>
                  <a:lnTo>
                    <a:pt x="307909" y="877478"/>
                  </a:lnTo>
                  <a:lnTo>
                    <a:pt x="264267" y="860359"/>
                  </a:lnTo>
                  <a:lnTo>
                    <a:pt x="222980" y="838963"/>
                  </a:lnTo>
                  <a:lnTo>
                    <a:pt x="184321" y="813566"/>
                  </a:lnTo>
                  <a:lnTo>
                    <a:pt x="148565" y="784441"/>
                  </a:lnTo>
                  <a:lnTo>
                    <a:pt x="115988" y="751864"/>
                  </a:lnTo>
                  <a:lnTo>
                    <a:pt x="86863" y="716108"/>
                  </a:lnTo>
                  <a:lnTo>
                    <a:pt x="61466" y="677449"/>
                  </a:lnTo>
                  <a:lnTo>
                    <a:pt x="40070" y="636162"/>
                  </a:lnTo>
                  <a:lnTo>
                    <a:pt x="22951" y="592520"/>
                  </a:lnTo>
                  <a:lnTo>
                    <a:pt x="10383" y="546798"/>
                  </a:lnTo>
                  <a:lnTo>
                    <a:pt x="2641" y="499272"/>
                  </a:lnTo>
                  <a:lnTo>
                    <a:pt x="0" y="450214"/>
                  </a:lnTo>
                  <a:lnTo>
                    <a:pt x="2641" y="401157"/>
                  </a:lnTo>
                  <a:lnTo>
                    <a:pt x="10383" y="353631"/>
                  </a:lnTo>
                  <a:lnTo>
                    <a:pt x="22951" y="307909"/>
                  </a:lnTo>
                  <a:lnTo>
                    <a:pt x="40070" y="264267"/>
                  </a:lnTo>
                  <a:lnTo>
                    <a:pt x="61466" y="222980"/>
                  </a:lnTo>
                  <a:lnTo>
                    <a:pt x="86863" y="184321"/>
                  </a:lnTo>
                  <a:lnTo>
                    <a:pt x="115988" y="148565"/>
                  </a:lnTo>
                  <a:lnTo>
                    <a:pt x="148565" y="115988"/>
                  </a:lnTo>
                  <a:lnTo>
                    <a:pt x="184321" y="86863"/>
                  </a:lnTo>
                  <a:lnTo>
                    <a:pt x="222980" y="61466"/>
                  </a:lnTo>
                  <a:lnTo>
                    <a:pt x="264267" y="40070"/>
                  </a:lnTo>
                  <a:lnTo>
                    <a:pt x="307909" y="22951"/>
                  </a:lnTo>
                  <a:lnTo>
                    <a:pt x="353631" y="10383"/>
                  </a:lnTo>
                  <a:lnTo>
                    <a:pt x="401157" y="2641"/>
                  </a:lnTo>
                  <a:lnTo>
                    <a:pt x="450214" y="0"/>
                  </a:lnTo>
                  <a:lnTo>
                    <a:pt x="499269" y="2641"/>
                  </a:lnTo>
                  <a:lnTo>
                    <a:pt x="546794" y="10383"/>
                  </a:lnTo>
                  <a:lnTo>
                    <a:pt x="592515" y="22951"/>
                  </a:lnTo>
                  <a:lnTo>
                    <a:pt x="636156" y="40070"/>
                  </a:lnTo>
                  <a:lnTo>
                    <a:pt x="677444" y="61466"/>
                  </a:lnTo>
                  <a:lnTo>
                    <a:pt x="716103" y="86863"/>
                  </a:lnTo>
                  <a:lnTo>
                    <a:pt x="751859" y="115988"/>
                  </a:lnTo>
                  <a:lnTo>
                    <a:pt x="784437" y="148565"/>
                  </a:lnTo>
                  <a:lnTo>
                    <a:pt x="813562" y="184321"/>
                  </a:lnTo>
                  <a:lnTo>
                    <a:pt x="838961" y="222980"/>
                  </a:lnTo>
                  <a:lnTo>
                    <a:pt x="860357" y="264267"/>
                  </a:lnTo>
                  <a:lnTo>
                    <a:pt x="877477" y="307909"/>
                  </a:lnTo>
                  <a:lnTo>
                    <a:pt x="890045" y="353631"/>
                  </a:lnTo>
                  <a:lnTo>
                    <a:pt x="897788" y="401157"/>
                  </a:lnTo>
                  <a:lnTo>
                    <a:pt x="900429" y="4502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28557" y="2679492"/>
              <a:ext cx="365760" cy="364490"/>
            </a:xfrm>
            <a:custGeom>
              <a:avLst/>
              <a:gdLst/>
              <a:ahLst/>
              <a:cxnLst/>
              <a:rect l="l" t="t" r="r" b="b"/>
              <a:pathLst>
                <a:path w="365760" h="364489">
                  <a:moveTo>
                    <a:pt x="212307" y="0"/>
                  </a:moveTo>
                  <a:lnTo>
                    <a:pt x="162026" y="0"/>
                  </a:lnTo>
                  <a:lnTo>
                    <a:pt x="116278" y="11430"/>
                  </a:lnTo>
                  <a:lnTo>
                    <a:pt x="75837" y="33020"/>
                  </a:lnTo>
                  <a:lnTo>
                    <a:pt x="42346" y="63500"/>
                  </a:lnTo>
                  <a:lnTo>
                    <a:pt x="17447" y="102870"/>
                  </a:lnTo>
                  <a:lnTo>
                    <a:pt x="2784" y="147320"/>
                  </a:lnTo>
                  <a:lnTo>
                    <a:pt x="146" y="193040"/>
                  </a:lnTo>
                  <a:lnTo>
                    <a:pt x="73" y="194310"/>
                  </a:lnTo>
                  <a:lnTo>
                    <a:pt x="10090" y="245110"/>
                  </a:lnTo>
                  <a:lnTo>
                    <a:pt x="30930" y="285750"/>
                  </a:lnTo>
                  <a:lnTo>
                    <a:pt x="59823" y="320040"/>
                  </a:lnTo>
                  <a:lnTo>
                    <a:pt x="94071" y="344170"/>
                  </a:lnTo>
                  <a:lnTo>
                    <a:pt x="130976" y="359410"/>
                  </a:lnTo>
                  <a:lnTo>
                    <a:pt x="167843" y="364490"/>
                  </a:lnTo>
                  <a:lnTo>
                    <a:pt x="168313" y="359410"/>
                  </a:lnTo>
                  <a:lnTo>
                    <a:pt x="169049" y="353060"/>
                  </a:lnTo>
                  <a:lnTo>
                    <a:pt x="169138" y="344170"/>
                  </a:lnTo>
                  <a:lnTo>
                    <a:pt x="168046" y="340360"/>
                  </a:lnTo>
                  <a:lnTo>
                    <a:pt x="166446" y="340360"/>
                  </a:lnTo>
                  <a:lnTo>
                    <a:pt x="151928" y="330200"/>
                  </a:lnTo>
                  <a:lnTo>
                    <a:pt x="148431" y="326390"/>
                  </a:lnTo>
                  <a:lnTo>
                    <a:pt x="115735" y="326390"/>
                  </a:lnTo>
                  <a:lnTo>
                    <a:pt x="103265" y="321310"/>
                  </a:lnTo>
                  <a:lnTo>
                    <a:pt x="85736" y="309880"/>
                  </a:lnTo>
                  <a:lnTo>
                    <a:pt x="69052" y="294640"/>
                  </a:lnTo>
                  <a:lnTo>
                    <a:pt x="59118" y="280670"/>
                  </a:lnTo>
                  <a:lnTo>
                    <a:pt x="190261" y="280670"/>
                  </a:lnTo>
                  <a:lnTo>
                    <a:pt x="190753" y="279400"/>
                  </a:lnTo>
                  <a:lnTo>
                    <a:pt x="187807" y="262890"/>
                  </a:lnTo>
                  <a:lnTo>
                    <a:pt x="188129" y="257810"/>
                  </a:lnTo>
                  <a:lnTo>
                    <a:pt x="63461" y="257810"/>
                  </a:lnTo>
                  <a:lnTo>
                    <a:pt x="31902" y="234950"/>
                  </a:lnTo>
                  <a:lnTo>
                    <a:pt x="22504" y="196850"/>
                  </a:lnTo>
                  <a:lnTo>
                    <a:pt x="24676" y="194310"/>
                  </a:lnTo>
                  <a:lnTo>
                    <a:pt x="218236" y="194310"/>
                  </a:lnTo>
                  <a:lnTo>
                    <a:pt x="220713" y="193040"/>
                  </a:lnTo>
                  <a:lnTo>
                    <a:pt x="229362" y="187960"/>
                  </a:lnTo>
                  <a:lnTo>
                    <a:pt x="237786" y="182880"/>
                  </a:lnTo>
                  <a:lnTo>
                    <a:pt x="246132" y="176530"/>
                  </a:lnTo>
                  <a:lnTo>
                    <a:pt x="254546" y="171450"/>
                  </a:lnTo>
                  <a:lnTo>
                    <a:pt x="25438" y="171450"/>
                  </a:lnTo>
                  <a:lnTo>
                    <a:pt x="22326" y="168910"/>
                  </a:lnTo>
                  <a:lnTo>
                    <a:pt x="31308" y="138430"/>
                  </a:lnTo>
                  <a:lnTo>
                    <a:pt x="35208" y="125730"/>
                  </a:lnTo>
                  <a:lnTo>
                    <a:pt x="40055" y="110490"/>
                  </a:lnTo>
                  <a:lnTo>
                    <a:pt x="44475" y="107950"/>
                  </a:lnTo>
                  <a:lnTo>
                    <a:pt x="196710" y="107950"/>
                  </a:lnTo>
                  <a:lnTo>
                    <a:pt x="198183" y="106680"/>
                  </a:lnTo>
                  <a:lnTo>
                    <a:pt x="352022" y="106680"/>
                  </a:lnTo>
                  <a:lnTo>
                    <a:pt x="338983" y="85090"/>
                  </a:lnTo>
                  <a:lnTo>
                    <a:pt x="59918" y="85090"/>
                  </a:lnTo>
                  <a:lnTo>
                    <a:pt x="58750" y="81280"/>
                  </a:lnTo>
                  <a:lnTo>
                    <a:pt x="70906" y="68580"/>
                  </a:lnTo>
                  <a:lnTo>
                    <a:pt x="84218" y="55880"/>
                  </a:lnTo>
                  <a:lnTo>
                    <a:pt x="98785" y="45720"/>
                  </a:lnTo>
                  <a:lnTo>
                    <a:pt x="114706" y="36830"/>
                  </a:lnTo>
                  <a:lnTo>
                    <a:pt x="150032" y="36830"/>
                  </a:lnTo>
                  <a:lnTo>
                    <a:pt x="160870" y="27940"/>
                  </a:lnTo>
                  <a:lnTo>
                    <a:pt x="163588" y="26670"/>
                  </a:lnTo>
                  <a:lnTo>
                    <a:pt x="167258" y="26670"/>
                  </a:lnTo>
                  <a:lnTo>
                    <a:pt x="170484" y="25400"/>
                  </a:lnTo>
                  <a:lnTo>
                    <a:pt x="195629" y="25400"/>
                  </a:lnTo>
                  <a:lnTo>
                    <a:pt x="195630" y="24130"/>
                  </a:lnTo>
                  <a:lnTo>
                    <a:pt x="275658" y="24130"/>
                  </a:lnTo>
                  <a:lnTo>
                    <a:pt x="258031" y="13970"/>
                  </a:lnTo>
                  <a:lnTo>
                    <a:pt x="212307" y="0"/>
                  </a:lnTo>
                  <a:close/>
                </a:path>
                <a:path w="365760" h="364489">
                  <a:moveTo>
                    <a:pt x="123266" y="280670"/>
                  </a:moveTo>
                  <a:lnTo>
                    <a:pt x="92443" y="280670"/>
                  </a:lnTo>
                  <a:lnTo>
                    <a:pt x="94907" y="281940"/>
                  </a:lnTo>
                  <a:lnTo>
                    <a:pt x="100743" y="294640"/>
                  </a:lnTo>
                  <a:lnTo>
                    <a:pt x="105778" y="304800"/>
                  </a:lnTo>
                  <a:lnTo>
                    <a:pt x="115735" y="326390"/>
                  </a:lnTo>
                  <a:lnTo>
                    <a:pt x="148431" y="326390"/>
                  </a:lnTo>
                  <a:lnTo>
                    <a:pt x="140269" y="317500"/>
                  </a:lnTo>
                  <a:lnTo>
                    <a:pt x="130847" y="303530"/>
                  </a:lnTo>
                  <a:lnTo>
                    <a:pt x="123037" y="287020"/>
                  </a:lnTo>
                  <a:lnTo>
                    <a:pt x="122275" y="285750"/>
                  </a:lnTo>
                  <a:lnTo>
                    <a:pt x="122059" y="283210"/>
                  </a:lnTo>
                  <a:lnTo>
                    <a:pt x="121665" y="281940"/>
                  </a:lnTo>
                  <a:lnTo>
                    <a:pt x="122796" y="281940"/>
                  </a:lnTo>
                  <a:lnTo>
                    <a:pt x="123266" y="280670"/>
                  </a:lnTo>
                  <a:close/>
                </a:path>
                <a:path w="365760" h="364489">
                  <a:moveTo>
                    <a:pt x="190261" y="280670"/>
                  </a:moveTo>
                  <a:lnTo>
                    <a:pt x="165842" y="280670"/>
                  </a:lnTo>
                  <a:lnTo>
                    <a:pt x="171002" y="281940"/>
                  </a:lnTo>
                  <a:lnTo>
                    <a:pt x="172680" y="287020"/>
                  </a:lnTo>
                  <a:lnTo>
                    <a:pt x="172719" y="325120"/>
                  </a:lnTo>
                  <a:lnTo>
                    <a:pt x="175785" y="316230"/>
                  </a:lnTo>
                  <a:lnTo>
                    <a:pt x="178669" y="308610"/>
                  </a:lnTo>
                  <a:lnTo>
                    <a:pt x="181592" y="300990"/>
                  </a:lnTo>
                  <a:lnTo>
                    <a:pt x="184772" y="293370"/>
                  </a:lnTo>
                  <a:lnTo>
                    <a:pt x="188290" y="285750"/>
                  </a:lnTo>
                  <a:lnTo>
                    <a:pt x="190261" y="280670"/>
                  </a:lnTo>
                  <a:close/>
                </a:path>
                <a:path w="365760" h="364489">
                  <a:moveTo>
                    <a:pt x="105244" y="194310"/>
                  </a:moveTo>
                  <a:lnTo>
                    <a:pt x="77533" y="194310"/>
                  </a:lnTo>
                  <a:lnTo>
                    <a:pt x="79628" y="195580"/>
                  </a:lnTo>
                  <a:lnTo>
                    <a:pt x="81621" y="213360"/>
                  </a:lnTo>
                  <a:lnTo>
                    <a:pt x="83129" y="226060"/>
                  </a:lnTo>
                  <a:lnTo>
                    <a:pt x="84734" y="238760"/>
                  </a:lnTo>
                  <a:lnTo>
                    <a:pt x="86448" y="250190"/>
                  </a:lnTo>
                  <a:lnTo>
                    <a:pt x="87147" y="255270"/>
                  </a:lnTo>
                  <a:lnTo>
                    <a:pt x="85331" y="257810"/>
                  </a:lnTo>
                  <a:lnTo>
                    <a:pt x="130248" y="257810"/>
                  </a:lnTo>
                  <a:lnTo>
                    <a:pt x="118630" y="256540"/>
                  </a:lnTo>
                  <a:lnTo>
                    <a:pt x="115976" y="256540"/>
                  </a:lnTo>
                  <a:lnTo>
                    <a:pt x="111671" y="254000"/>
                  </a:lnTo>
                  <a:lnTo>
                    <a:pt x="111175" y="251460"/>
                  </a:lnTo>
                  <a:lnTo>
                    <a:pt x="108923" y="238760"/>
                  </a:lnTo>
                  <a:lnTo>
                    <a:pt x="106886" y="226060"/>
                  </a:lnTo>
                  <a:lnTo>
                    <a:pt x="104967" y="214630"/>
                  </a:lnTo>
                  <a:lnTo>
                    <a:pt x="102171" y="195580"/>
                  </a:lnTo>
                  <a:lnTo>
                    <a:pt x="105244" y="194310"/>
                  </a:lnTo>
                  <a:close/>
                </a:path>
                <a:path w="365760" h="364489">
                  <a:moveTo>
                    <a:pt x="198043" y="194310"/>
                  </a:moveTo>
                  <a:lnTo>
                    <a:pt x="170230" y="194310"/>
                  </a:lnTo>
                  <a:lnTo>
                    <a:pt x="172910" y="195580"/>
                  </a:lnTo>
                  <a:lnTo>
                    <a:pt x="172783" y="255270"/>
                  </a:lnTo>
                  <a:lnTo>
                    <a:pt x="170167" y="257810"/>
                  </a:lnTo>
                  <a:lnTo>
                    <a:pt x="188129" y="257810"/>
                  </a:lnTo>
                  <a:lnTo>
                    <a:pt x="188209" y="256540"/>
                  </a:lnTo>
                  <a:lnTo>
                    <a:pt x="188290" y="255270"/>
                  </a:lnTo>
                  <a:lnTo>
                    <a:pt x="192408" y="236220"/>
                  </a:lnTo>
                  <a:lnTo>
                    <a:pt x="194600" y="224790"/>
                  </a:lnTo>
                  <a:lnTo>
                    <a:pt x="195597" y="214630"/>
                  </a:lnTo>
                  <a:lnTo>
                    <a:pt x="195722" y="213360"/>
                  </a:lnTo>
                  <a:lnTo>
                    <a:pt x="195847" y="212090"/>
                  </a:lnTo>
                  <a:lnTo>
                    <a:pt x="195592" y="200660"/>
                  </a:lnTo>
                  <a:lnTo>
                    <a:pt x="195221" y="196850"/>
                  </a:lnTo>
                  <a:lnTo>
                    <a:pt x="195097" y="195580"/>
                  </a:lnTo>
                  <a:lnTo>
                    <a:pt x="198043" y="194310"/>
                  </a:lnTo>
                  <a:close/>
                </a:path>
                <a:path w="365760" h="364489">
                  <a:moveTo>
                    <a:pt x="218236" y="194310"/>
                  </a:moveTo>
                  <a:lnTo>
                    <a:pt x="208724" y="194310"/>
                  </a:lnTo>
                  <a:lnTo>
                    <a:pt x="215760" y="195580"/>
                  </a:lnTo>
                  <a:lnTo>
                    <a:pt x="218236" y="194310"/>
                  </a:lnTo>
                  <a:close/>
                </a:path>
                <a:path w="365760" h="364489">
                  <a:moveTo>
                    <a:pt x="115633" y="107950"/>
                  </a:moveTo>
                  <a:lnTo>
                    <a:pt x="85572" y="107950"/>
                  </a:lnTo>
                  <a:lnTo>
                    <a:pt x="87185" y="109220"/>
                  </a:lnTo>
                  <a:lnTo>
                    <a:pt x="86436" y="114300"/>
                  </a:lnTo>
                  <a:lnTo>
                    <a:pt x="84720" y="127000"/>
                  </a:lnTo>
                  <a:lnTo>
                    <a:pt x="83131" y="139700"/>
                  </a:lnTo>
                  <a:lnTo>
                    <a:pt x="81632" y="151130"/>
                  </a:lnTo>
                  <a:lnTo>
                    <a:pt x="79603" y="168910"/>
                  </a:lnTo>
                  <a:lnTo>
                    <a:pt x="77406" y="171450"/>
                  </a:lnTo>
                  <a:lnTo>
                    <a:pt x="104508" y="171450"/>
                  </a:lnTo>
                  <a:lnTo>
                    <a:pt x="108855" y="125730"/>
                  </a:lnTo>
                  <a:lnTo>
                    <a:pt x="111518" y="111760"/>
                  </a:lnTo>
                  <a:lnTo>
                    <a:pt x="115633" y="107950"/>
                  </a:lnTo>
                  <a:close/>
                </a:path>
                <a:path w="365760" h="364489">
                  <a:moveTo>
                    <a:pt x="196710" y="107950"/>
                  </a:moveTo>
                  <a:lnTo>
                    <a:pt x="170853" y="107950"/>
                  </a:lnTo>
                  <a:lnTo>
                    <a:pt x="172783" y="110490"/>
                  </a:lnTo>
                  <a:lnTo>
                    <a:pt x="172872" y="170180"/>
                  </a:lnTo>
                  <a:lnTo>
                    <a:pt x="170192" y="171450"/>
                  </a:lnTo>
                  <a:lnTo>
                    <a:pt x="197637" y="171450"/>
                  </a:lnTo>
                  <a:lnTo>
                    <a:pt x="195427" y="168910"/>
                  </a:lnTo>
                  <a:lnTo>
                    <a:pt x="195300" y="111760"/>
                  </a:lnTo>
                  <a:lnTo>
                    <a:pt x="195237" y="109220"/>
                  </a:lnTo>
                  <a:lnTo>
                    <a:pt x="196710" y="107950"/>
                  </a:lnTo>
                  <a:close/>
                </a:path>
                <a:path w="365760" h="364489">
                  <a:moveTo>
                    <a:pt x="287778" y="107950"/>
                  </a:moveTo>
                  <a:lnTo>
                    <a:pt x="256285" y="107950"/>
                  </a:lnTo>
                  <a:lnTo>
                    <a:pt x="259460" y="123190"/>
                  </a:lnTo>
                  <a:lnTo>
                    <a:pt x="265760" y="167640"/>
                  </a:lnTo>
                  <a:lnTo>
                    <a:pt x="287070" y="161290"/>
                  </a:lnTo>
                  <a:lnTo>
                    <a:pt x="287070" y="157480"/>
                  </a:lnTo>
                  <a:lnTo>
                    <a:pt x="287388" y="153670"/>
                  </a:lnTo>
                  <a:lnTo>
                    <a:pt x="286143" y="143510"/>
                  </a:lnTo>
                  <a:lnTo>
                    <a:pt x="285076" y="135890"/>
                  </a:lnTo>
                  <a:lnTo>
                    <a:pt x="281468" y="114300"/>
                  </a:lnTo>
                  <a:lnTo>
                    <a:pt x="282063" y="109220"/>
                  </a:lnTo>
                  <a:lnTo>
                    <a:pt x="287778" y="107950"/>
                  </a:lnTo>
                  <a:close/>
                </a:path>
                <a:path w="365760" h="364489">
                  <a:moveTo>
                    <a:pt x="352022" y="106680"/>
                  </a:moveTo>
                  <a:lnTo>
                    <a:pt x="198183" y="106680"/>
                  </a:lnTo>
                  <a:lnTo>
                    <a:pt x="204800" y="107950"/>
                  </a:lnTo>
                  <a:lnTo>
                    <a:pt x="317625" y="107950"/>
                  </a:lnTo>
                  <a:lnTo>
                    <a:pt x="327105" y="110490"/>
                  </a:lnTo>
                  <a:lnTo>
                    <a:pt x="332726" y="119380"/>
                  </a:lnTo>
                  <a:lnTo>
                    <a:pt x="337972" y="135890"/>
                  </a:lnTo>
                  <a:lnTo>
                    <a:pt x="341551" y="147320"/>
                  </a:lnTo>
                  <a:lnTo>
                    <a:pt x="345457" y="152400"/>
                  </a:lnTo>
                  <a:lnTo>
                    <a:pt x="352133" y="153670"/>
                  </a:lnTo>
                  <a:lnTo>
                    <a:pt x="364261" y="151130"/>
                  </a:lnTo>
                  <a:lnTo>
                    <a:pt x="365213" y="151130"/>
                  </a:lnTo>
                  <a:lnTo>
                    <a:pt x="352789" y="107950"/>
                  </a:lnTo>
                  <a:lnTo>
                    <a:pt x="352022" y="106680"/>
                  </a:lnTo>
                  <a:close/>
                </a:path>
                <a:path w="365760" h="364489">
                  <a:moveTo>
                    <a:pt x="67322" y="83820"/>
                  </a:moveTo>
                  <a:lnTo>
                    <a:pt x="63576" y="85090"/>
                  </a:lnTo>
                  <a:lnTo>
                    <a:pt x="70865" y="85090"/>
                  </a:lnTo>
                  <a:lnTo>
                    <a:pt x="67322" y="83820"/>
                  </a:lnTo>
                  <a:close/>
                </a:path>
                <a:path w="365760" h="364489">
                  <a:moveTo>
                    <a:pt x="150032" y="36830"/>
                  </a:moveTo>
                  <a:lnTo>
                    <a:pt x="114706" y="36830"/>
                  </a:lnTo>
                  <a:lnTo>
                    <a:pt x="116547" y="39370"/>
                  </a:lnTo>
                  <a:lnTo>
                    <a:pt x="112971" y="45720"/>
                  </a:lnTo>
                  <a:lnTo>
                    <a:pt x="109275" y="52070"/>
                  </a:lnTo>
                  <a:lnTo>
                    <a:pt x="105948" y="58420"/>
                  </a:lnTo>
                  <a:lnTo>
                    <a:pt x="103479" y="64770"/>
                  </a:lnTo>
                  <a:lnTo>
                    <a:pt x="98724" y="76200"/>
                  </a:lnTo>
                  <a:lnTo>
                    <a:pt x="91720" y="82550"/>
                  </a:lnTo>
                  <a:lnTo>
                    <a:pt x="82443" y="85090"/>
                  </a:lnTo>
                  <a:lnTo>
                    <a:pt x="122643" y="85090"/>
                  </a:lnTo>
                  <a:lnTo>
                    <a:pt x="148484" y="38100"/>
                  </a:lnTo>
                  <a:lnTo>
                    <a:pt x="150032" y="36830"/>
                  </a:lnTo>
                  <a:close/>
                </a:path>
                <a:path w="365760" h="364489">
                  <a:moveTo>
                    <a:pt x="195629" y="25400"/>
                  </a:moveTo>
                  <a:lnTo>
                    <a:pt x="170484" y="25400"/>
                  </a:lnTo>
                  <a:lnTo>
                    <a:pt x="171297" y="27940"/>
                  </a:lnTo>
                  <a:lnTo>
                    <a:pt x="172605" y="31750"/>
                  </a:lnTo>
                  <a:lnTo>
                    <a:pt x="172885" y="36830"/>
                  </a:lnTo>
                  <a:lnTo>
                    <a:pt x="172783" y="54610"/>
                  </a:lnTo>
                  <a:lnTo>
                    <a:pt x="172567" y="54610"/>
                  </a:lnTo>
                  <a:lnTo>
                    <a:pt x="172592" y="82550"/>
                  </a:lnTo>
                  <a:lnTo>
                    <a:pt x="170256" y="85090"/>
                  </a:lnTo>
                  <a:lnTo>
                    <a:pt x="211158" y="85090"/>
                  </a:lnTo>
                  <a:lnTo>
                    <a:pt x="198196" y="83820"/>
                  </a:lnTo>
                  <a:lnTo>
                    <a:pt x="195770" y="80010"/>
                  </a:lnTo>
                  <a:lnTo>
                    <a:pt x="195700" y="76200"/>
                  </a:lnTo>
                  <a:lnTo>
                    <a:pt x="195629" y="25400"/>
                  </a:lnTo>
                  <a:close/>
                </a:path>
                <a:path w="365760" h="364489">
                  <a:moveTo>
                    <a:pt x="275658" y="24130"/>
                  </a:moveTo>
                  <a:lnTo>
                    <a:pt x="198551" y="24130"/>
                  </a:lnTo>
                  <a:lnTo>
                    <a:pt x="208102" y="29210"/>
                  </a:lnTo>
                  <a:lnTo>
                    <a:pt x="213436" y="33020"/>
                  </a:lnTo>
                  <a:lnTo>
                    <a:pt x="241762" y="71120"/>
                  </a:lnTo>
                  <a:lnTo>
                    <a:pt x="247929" y="85090"/>
                  </a:lnTo>
                  <a:lnTo>
                    <a:pt x="338983" y="85090"/>
                  </a:lnTo>
                  <a:lnTo>
                    <a:pt x="338216" y="83820"/>
                  </a:lnTo>
                  <a:lnTo>
                    <a:pt x="274561" y="83820"/>
                  </a:lnTo>
                  <a:lnTo>
                    <a:pt x="272681" y="82550"/>
                  </a:lnTo>
                  <a:lnTo>
                    <a:pt x="266969" y="71120"/>
                  </a:lnTo>
                  <a:lnTo>
                    <a:pt x="261972" y="59690"/>
                  </a:lnTo>
                  <a:lnTo>
                    <a:pt x="252056" y="39370"/>
                  </a:lnTo>
                  <a:lnTo>
                    <a:pt x="300159" y="39370"/>
                  </a:lnTo>
                  <a:lnTo>
                    <a:pt x="297691" y="36830"/>
                  </a:lnTo>
                  <a:lnTo>
                    <a:pt x="275658" y="24130"/>
                  </a:lnTo>
                  <a:close/>
                </a:path>
                <a:path w="365760" h="364489">
                  <a:moveTo>
                    <a:pt x="300159" y="39370"/>
                  </a:moveTo>
                  <a:lnTo>
                    <a:pt x="252056" y="39370"/>
                  </a:lnTo>
                  <a:lnTo>
                    <a:pt x="264382" y="43180"/>
                  </a:lnTo>
                  <a:lnTo>
                    <a:pt x="281722" y="54610"/>
                  </a:lnTo>
                  <a:lnTo>
                    <a:pt x="298478" y="69850"/>
                  </a:lnTo>
                  <a:lnTo>
                    <a:pt x="309054" y="83820"/>
                  </a:lnTo>
                  <a:lnTo>
                    <a:pt x="338216" y="83820"/>
                  </a:lnTo>
                  <a:lnTo>
                    <a:pt x="329779" y="69850"/>
                  </a:lnTo>
                  <a:lnTo>
                    <a:pt x="300159" y="3937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19922" y="2853841"/>
              <a:ext cx="178168" cy="19287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987981" y="631951"/>
              <a:ext cx="7412990" cy="2457450"/>
            </a:xfrm>
            <a:custGeom>
              <a:avLst/>
              <a:gdLst/>
              <a:ahLst/>
              <a:cxnLst/>
              <a:rect l="l" t="t" r="r" b="b"/>
              <a:pathLst>
                <a:path w="7412990" h="2457450">
                  <a:moveTo>
                    <a:pt x="210705" y="2294458"/>
                  </a:moveTo>
                  <a:lnTo>
                    <a:pt x="210527" y="2286762"/>
                  </a:lnTo>
                  <a:lnTo>
                    <a:pt x="207556" y="2284145"/>
                  </a:lnTo>
                  <a:lnTo>
                    <a:pt x="186436" y="2284057"/>
                  </a:lnTo>
                  <a:lnTo>
                    <a:pt x="186321" y="2271903"/>
                  </a:lnTo>
                  <a:lnTo>
                    <a:pt x="183883" y="2268918"/>
                  </a:lnTo>
                  <a:lnTo>
                    <a:pt x="175641" y="2268728"/>
                  </a:lnTo>
                  <a:lnTo>
                    <a:pt x="173088" y="2271788"/>
                  </a:lnTo>
                  <a:lnTo>
                    <a:pt x="172974" y="2283790"/>
                  </a:lnTo>
                  <a:lnTo>
                    <a:pt x="170053" y="2284184"/>
                  </a:lnTo>
                  <a:lnTo>
                    <a:pt x="161264" y="2287016"/>
                  </a:lnTo>
                  <a:lnTo>
                    <a:pt x="154470" y="2292654"/>
                  </a:lnTo>
                  <a:lnTo>
                    <a:pt x="150164" y="2300503"/>
                  </a:lnTo>
                  <a:lnTo>
                    <a:pt x="148856" y="2309939"/>
                  </a:lnTo>
                  <a:lnTo>
                    <a:pt x="150837" y="2318537"/>
                  </a:lnTo>
                  <a:lnTo>
                    <a:pt x="155727" y="2325636"/>
                  </a:lnTo>
                  <a:lnTo>
                    <a:pt x="162877" y="2330577"/>
                  </a:lnTo>
                  <a:lnTo>
                    <a:pt x="171665" y="2332698"/>
                  </a:lnTo>
                  <a:lnTo>
                    <a:pt x="176352" y="2332939"/>
                  </a:lnTo>
                  <a:lnTo>
                    <a:pt x="181063" y="2332698"/>
                  </a:lnTo>
                  <a:lnTo>
                    <a:pt x="192684" y="2333091"/>
                  </a:lnTo>
                  <a:lnTo>
                    <a:pt x="197231" y="2337612"/>
                  </a:lnTo>
                  <a:lnTo>
                    <a:pt x="196811" y="2350427"/>
                  </a:lnTo>
                  <a:lnTo>
                    <a:pt x="192506" y="2354440"/>
                  </a:lnTo>
                  <a:lnTo>
                    <a:pt x="151841" y="2354605"/>
                  </a:lnTo>
                  <a:lnTo>
                    <a:pt x="148856" y="2357310"/>
                  </a:lnTo>
                  <a:lnTo>
                    <a:pt x="148856" y="2365476"/>
                  </a:lnTo>
                  <a:lnTo>
                    <a:pt x="151828" y="2368016"/>
                  </a:lnTo>
                  <a:lnTo>
                    <a:pt x="172707" y="2368080"/>
                  </a:lnTo>
                  <a:lnTo>
                    <a:pt x="172872" y="2374963"/>
                  </a:lnTo>
                  <a:lnTo>
                    <a:pt x="173316" y="2380640"/>
                  </a:lnTo>
                  <a:lnTo>
                    <a:pt x="176009" y="2383396"/>
                  </a:lnTo>
                  <a:lnTo>
                    <a:pt x="183489" y="2383332"/>
                  </a:lnTo>
                  <a:lnTo>
                    <a:pt x="186207" y="2380488"/>
                  </a:lnTo>
                  <a:lnTo>
                    <a:pt x="186550" y="2373566"/>
                  </a:lnTo>
                  <a:lnTo>
                    <a:pt x="186448" y="2368512"/>
                  </a:lnTo>
                  <a:lnTo>
                    <a:pt x="197345" y="2365489"/>
                  </a:lnTo>
                  <a:lnTo>
                    <a:pt x="204482" y="2360091"/>
                  </a:lnTo>
                  <a:lnTo>
                    <a:pt x="209080" y="2352421"/>
                  </a:lnTo>
                  <a:lnTo>
                    <a:pt x="210642" y="2343035"/>
                  </a:lnTo>
                  <a:lnTo>
                    <a:pt x="208813" y="2334120"/>
                  </a:lnTo>
                  <a:lnTo>
                    <a:pt x="204000" y="2326805"/>
                  </a:lnTo>
                  <a:lnTo>
                    <a:pt x="196761" y="2321699"/>
                  </a:lnTo>
                  <a:lnTo>
                    <a:pt x="187667" y="2319413"/>
                  </a:lnTo>
                  <a:lnTo>
                    <a:pt x="183299" y="2319121"/>
                  </a:lnTo>
                  <a:lnTo>
                    <a:pt x="178892" y="2319324"/>
                  </a:lnTo>
                  <a:lnTo>
                    <a:pt x="167005" y="2319121"/>
                  </a:lnTo>
                  <a:lnTo>
                    <a:pt x="162483" y="2315108"/>
                  </a:lnTo>
                  <a:lnTo>
                    <a:pt x="162458" y="2301697"/>
                  </a:lnTo>
                  <a:lnTo>
                    <a:pt x="166839" y="2297671"/>
                  </a:lnTo>
                  <a:lnTo>
                    <a:pt x="207746" y="2297480"/>
                  </a:lnTo>
                  <a:lnTo>
                    <a:pt x="210705" y="2294458"/>
                  </a:lnTo>
                  <a:close/>
                </a:path>
                <a:path w="7412990" h="2457450">
                  <a:moveTo>
                    <a:pt x="370154" y="104952"/>
                  </a:moveTo>
                  <a:lnTo>
                    <a:pt x="369620" y="78486"/>
                  </a:lnTo>
                  <a:lnTo>
                    <a:pt x="361569" y="52908"/>
                  </a:lnTo>
                  <a:lnTo>
                    <a:pt x="346583" y="30861"/>
                  </a:lnTo>
                  <a:lnTo>
                    <a:pt x="335889" y="22047"/>
                  </a:lnTo>
                  <a:lnTo>
                    <a:pt x="325208" y="13233"/>
                  </a:lnTo>
                  <a:lnTo>
                    <a:pt x="297967" y="1765"/>
                  </a:lnTo>
                  <a:lnTo>
                    <a:pt x="293789" y="876"/>
                  </a:lnTo>
                  <a:lnTo>
                    <a:pt x="289521" y="876"/>
                  </a:lnTo>
                  <a:lnTo>
                    <a:pt x="285305" y="0"/>
                  </a:lnTo>
                  <a:lnTo>
                    <a:pt x="267068" y="0"/>
                  </a:lnTo>
                  <a:lnTo>
                    <a:pt x="248412" y="3530"/>
                  </a:lnTo>
                  <a:lnTo>
                    <a:pt x="234162" y="8813"/>
                  </a:lnTo>
                  <a:lnTo>
                    <a:pt x="221335" y="16751"/>
                  </a:lnTo>
                  <a:lnTo>
                    <a:pt x="209943" y="26454"/>
                  </a:lnTo>
                  <a:lnTo>
                    <a:pt x="197675" y="40563"/>
                  </a:lnTo>
                  <a:lnTo>
                    <a:pt x="195389" y="41452"/>
                  </a:lnTo>
                  <a:lnTo>
                    <a:pt x="191668" y="41452"/>
                  </a:lnTo>
                  <a:lnTo>
                    <a:pt x="185966" y="42202"/>
                  </a:lnTo>
                  <a:lnTo>
                    <a:pt x="185966" y="63500"/>
                  </a:lnTo>
                  <a:lnTo>
                    <a:pt x="181724" y="82905"/>
                  </a:lnTo>
                  <a:lnTo>
                    <a:pt x="181559" y="84670"/>
                  </a:lnTo>
                  <a:lnTo>
                    <a:pt x="181533" y="135813"/>
                  </a:lnTo>
                  <a:lnTo>
                    <a:pt x="181356" y="135813"/>
                  </a:lnTo>
                  <a:lnTo>
                    <a:pt x="181356" y="156984"/>
                  </a:lnTo>
                  <a:lnTo>
                    <a:pt x="181356" y="241642"/>
                  </a:lnTo>
                  <a:lnTo>
                    <a:pt x="122364" y="241642"/>
                  </a:lnTo>
                  <a:lnTo>
                    <a:pt x="121386" y="240766"/>
                  </a:lnTo>
                  <a:lnTo>
                    <a:pt x="120904" y="238125"/>
                  </a:lnTo>
                  <a:lnTo>
                    <a:pt x="118465" y="217830"/>
                  </a:lnTo>
                  <a:lnTo>
                    <a:pt x="117754" y="197548"/>
                  </a:lnTo>
                  <a:lnTo>
                    <a:pt x="118757" y="177266"/>
                  </a:lnTo>
                  <a:lnTo>
                    <a:pt x="121500" y="156984"/>
                  </a:lnTo>
                  <a:lnTo>
                    <a:pt x="181356" y="156984"/>
                  </a:lnTo>
                  <a:lnTo>
                    <a:pt x="181356" y="135813"/>
                  </a:lnTo>
                  <a:lnTo>
                    <a:pt x="126695" y="135813"/>
                  </a:lnTo>
                  <a:lnTo>
                    <a:pt x="127622" y="132295"/>
                  </a:lnTo>
                  <a:lnTo>
                    <a:pt x="146240" y="92608"/>
                  </a:lnTo>
                  <a:lnTo>
                    <a:pt x="160197" y="76733"/>
                  </a:lnTo>
                  <a:lnTo>
                    <a:pt x="130822" y="76733"/>
                  </a:lnTo>
                  <a:lnTo>
                    <a:pt x="127558" y="82029"/>
                  </a:lnTo>
                  <a:lnTo>
                    <a:pt x="115100" y="106718"/>
                  </a:lnTo>
                  <a:lnTo>
                    <a:pt x="104521" y="135813"/>
                  </a:lnTo>
                  <a:lnTo>
                    <a:pt x="100050" y="135813"/>
                  </a:lnTo>
                  <a:lnTo>
                    <a:pt x="100050" y="241642"/>
                  </a:lnTo>
                  <a:lnTo>
                    <a:pt x="62293" y="241642"/>
                  </a:lnTo>
                  <a:lnTo>
                    <a:pt x="61137" y="240766"/>
                  </a:lnTo>
                  <a:lnTo>
                    <a:pt x="57658" y="227533"/>
                  </a:lnTo>
                  <a:lnTo>
                    <a:pt x="55511" y="215188"/>
                  </a:lnTo>
                  <a:lnTo>
                    <a:pt x="54597" y="203720"/>
                  </a:lnTo>
                  <a:lnTo>
                    <a:pt x="55079" y="191376"/>
                  </a:lnTo>
                  <a:lnTo>
                    <a:pt x="99923" y="156984"/>
                  </a:lnTo>
                  <a:lnTo>
                    <a:pt x="97434" y="178155"/>
                  </a:lnTo>
                  <a:lnTo>
                    <a:pt x="96621" y="199313"/>
                  </a:lnTo>
                  <a:lnTo>
                    <a:pt x="97485" y="220484"/>
                  </a:lnTo>
                  <a:lnTo>
                    <a:pt x="100050" y="241642"/>
                  </a:lnTo>
                  <a:lnTo>
                    <a:pt x="100050" y="135813"/>
                  </a:lnTo>
                  <a:lnTo>
                    <a:pt x="70116" y="135813"/>
                  </a:lnTo>
                  <a:lnTo>
                    <a:pt x="81902" y="118173"/>
                  </a:lnTo>
                  <a:lnTo>
                    <a:pt x="95923" y="101422"/>
                  </a:lnTo>
                  <a:lnTo>
                    <a:pt x="112204" y="88188"/>
                  </a:lnTo>
                  <a:lnTo>
                    <a:pt x="130822" y="76720"/>
                  </a:lnTo>
                  <a:lnTo>
                    <a:pt x="160210" y="76720"/>
                  </a:lnTo>
                  <a:lnTo>
                    <a:pt x="167970" y="70548"/>
                  </a:lnTo>
                  <a:lnTo>
                    <a:pt x="175412" y="66141"/>
                  </a:lnTo>
                  <a:lnTo>
                    <a:pt x="183667" y="63500"/>
                  </a:lnTo>
                  <a:lnTo>
                    <a:pt x="185966" y="63500"/>
                  </a:lnTo>
                  <a:lnTo>
                    <a:pt x="185966" y="42202"/>
                  </a:lnTo>
                  <a:lnTo>
                    <a:pt x="125958" y="56438"/>
                  </a:lnTo>
                  <a:lnTo>
                    <a:pt x="72974" y="95250"/>
                  </a:lnTo>
                  <a:lnTo>
                    <a:pt x="40322" y="153454"/>
                  </a:lnTo>
                  <a:lnTo>
                    <a:pt x="34213" y="185204"/>
                  </a:lnTo>
                  <a:lnTo>
                    <a:pt x="34518" y="216065"/>
                  </a:lnTo>
                  <a:lnTo>
                    <a:pt x="52882" y="275158"/>
                  </a:lnTo>
                  <a:lnTo>
                    <a:pt x="92506" y="322783"/>
                  </a:lnTo>
                  <a:lnTo>
                    <a:pt x="158750" y="354520"/>
                  </a:lnTo>
                  <a:lnTo>
                    <a:pt x="179324" y="357174"/>
                  </a:lnTo>
                  <a:lnTo>
                    <a:pt x="200431" y="357174"/>
                  </a:lnTo>
                  <a:lnTo>
                    <a:pt x="235661" y="351878"/>
                  </a:lnTo>
                  <a:lnTo>
                    <a:pt x="266712" y="339534"/>
                  </a:lnTo>
                  <a:lnTo>
                    <a:pt x="273113" y="335127"/>
                  </a:lnTo>
                  <a:lnTo>
                    <a:pt x="292315" y="321906"/>
                  </a:lnTo>
                  <a:lnTo>
                    <a:pt x="293598" y="321017"/>
                  </a:lnTo>
                  <a:lnTo>
                    <a:pt x="316331" y="296329"/>
                  </a:lnTo>
                  <a:lnTo>
                    <a:pt x="334924" y="266344"/>
                  </a:lnTo>
                  <a:lnTo>
                    <a:pt x="336346" y="262813"/>
                  </a:lnTo>
                  <a:lnTo>
                    <a:pt x="342392" y="247815"/>
                  </a:lnTo>
                  <a:lnTo>
                    <a:pt x="344004" y="241642"/>
                  </a:lnTo>
                  <a:lnTo>
                    <a:pt x="347230" y="229298"/>
                  </a:lnTo>
                  <a:lnTo>
                    <a:pt x="349580" y="209892"/>
                  </a:lnTo>
                  <a:lnTo>
                    <a:pt x="349554" y="190487"/>
                  </a:lnTo>
                  <a:lnTo>
                    <a:pt x="348869" y="183438"/>
                  </a:lnTo>
                  <a:lnTo>
                    <a:pt x="347484" y="173748"/>
                  </a:lnTo>
                  <a:lnTo>
                    <a:pt x="346049" y="165811"/>
                  </a:lnTo>
                  <a:lnTo>
                    <a:pt x="328422" y="165811"/>
                  </a:lnTo>
                  <a:lnTo>
                    <a:pt x="328422" y="197548"/>
                  </a:lnTo>
                  <a:lnTo>
                    <a:pt x="322948" y="239001"/>
                  </a:lnTo>
                  <a:lnTo>
                    <a:pt x="321348" y="241642"/>
                  </a:lnTo>
                  <a:lnTo>
                    <a:pt x="312661" y="241642"/>
                  </a:lnTo>
                  <a:lnTo>
                    <a:pt x="312661" y="262813"/>
                  </a:lnTo>
                  <a:lnTo>
                    <a:pt x="303415" y="278688"/>
                  </a:lnTo>
                  <a:lnTo>
                    <a:pt x="287782" y="297205"/>
                  </a:lnTo>
                  <a:lnTo>
                    <a:pt x="269582" y="312204"/>
                  </a:lnTo>
                  <a:lnTo>
                    <a:pt x="252768" y="321843"/>
                  </a:lnTo>
                  <a:lnTo>
                    <a:pt x="252793" y="321017"/>
                  </a:lnTo>
                  <a:lnTo>
                    <a:pt x="252933" y="321017"/>
                  </a:lnTo>
                  <a:lnTo>
                    <a:pt x="261086" y="307797"/>
                  </a:lnTo>
                  <a:lnTo>
                    <a:pt x="267881" y="294563"/>
                  </a:lnTo>
                  <a:lnTo>
                    <a:pt x="273469" y="280454"/>
                  </a:lnTo>
                  <a:lnTo>
                    <a:pt x="278003" y="265455"/>
                  </a:lnTo>
                  <a:lnTo>
                    <a:pt x="278688" y="263690"/>
                  </a:lnTo>
                  <a:lnTo>
                    <a:pt x="279666" y="262813"/>
                  </a:lnTo>
                  <a:lnTo>
                    <a:pt x="312661" y="262813"/>
                  </a:lnTo>
                  <a:lnTo>
                    <a:pt x="312661" y="241642"/>
                  </a:lnTo>
                  <a:lnTo>
                    <a:pt x="284302" y="241642"/>
                  </a:lnTo>
                  <a:lnTo>
                    <a:pt x="287426" y="186969"/>
                  </a:lnTo>
                  <a:lnTo>
                    <a:pt x="297370" y="185216"/>
                  </a:lnTo>
                  <a:lnTo>
                    <a:pt x="307187" y="182562"/>
                  </a:lnTo>
                  <a:lnTo>
                    <a:pt x="316839" y="179044"/>
                  </a:lnTo>
                  <a:lnTo>
                    <a:pt x="326263" y="173748"/>
                  </a:lnTo>
                  <a:lnTo>
                    <a:pt x="328383" y="190487"/>
                  </a:lnTo>
                  <a:lnTo>
                    <a:pt x="328422" y="197548"/>
                  </a:lnTo>
                  <a:lnTo>
                    <a:pt x="328422" y="165811"/>
                  </a:lnTo>
                  <a:lnTo>
                    <a:pt x="265671" y="165811"/>
                  </a:lnTo>
                  <a:lnTo>
                    <a:pt x="245872" y="160515"/>
                  </a:lnTo>
                  <a:lnTo>
                    <a:pt x="239229" y="156108"/>
                  </a:lnTo>
                  <a:lnTo>
                    <a:pt x="202780" y="156108"/>
                  </a:lnTo>
                  <a:lnTo>
                    <a:pt x="206781" y="157873"/>
                  </a:lnTo>
                  <a:lnTo>
                    <a:pt x="219659" y="169341"/>
                  </a:lnTo>
                  <a:lnTo>
                    <a:pt x="232498" y="177279"/>
                  </a:lnTo>
                  <a:lnTo>
                    <a:pt x="246494" y="183451"/>
                  </a:lnTo>
                  <a:lnTo>
                    <a:pt x="261658" y="186969"/>
                  </a:lnTo>
                  <a:lnTo>
                    <a:pt x="264807" y="186969"/>
                  </a:lnTo>
                  <a:lnTo>
                    <a:pt x="265633" y="187858"/>
                  </a:lnTo>
                  <a:lnTo>
                    <a:pt x="265633" y="193154"/>
                  </a:lnTo>
                  <a:lnTo>
                    <a:pt x="265912" y="199326"/>
                  </a:lnTo>
                  <a:lnTo>
                    <a:pt x="262089" y="240766"/>
                  </a:lnTo>
                  <a:lnTo>
                    <a:pt x="261658" y="241642"/>
                  </a:lnTo>
                  <a:lnTo>
                    <a:pt x="257124" y="241642"/>
                  </a:lnTo>
                  <a:lnTo>
                    <a:pt x="257124" y="262813"/>
                  </a:lnTo>
                  <a:lnTo>
                    <a:pt x="255422" y="268109"/>
                  </a:lnTo>
                  <a:lnTo>
                    <a:pt x="252069" y="276923"/>
                  </a:lnTo>
                  <a:lnTo>
                    <a:pt x="250278" y="282219"/>
                  </a:lnTo>
                  <a:lnTo>
                    <a:pt x="244729" y="293674"/>
                  </a:lnTo>
                  <a:lnTo>
                    <a:pt x="220510" y="325424"/>
                  </a:lnTo>
                  <a:lnTo>
                    <a:pt x="202666" y="335127"/>
                  </a:lnTo>
                  <a:lnTo>
                    <a:pt x="181279" y="335127"/>
                  </a:lnTo>
                  <a:lnTo>
                    <a:pt x="175133" y="333362"/>
                  </a:lnTo>
                  <a:lnTo>
                    <a:pt x="169532" y="329831"/>
                  </a:lnTo>
                  <a:lnTo>
                    <a:pt x="164401" y="326301"/>
                  </a:lnTo>
                  <a:lnTo>
                    <a:pt x="159639" y="321894"/>
                  </a:lnTo>
                  <a:lnTo>
                    <a:pt x="133908" y="283095"/>
                  </a:lnTo>
                  <a:lnTo>
                    <a:pt x="131914" y="277812"/>
                  </a:lnTo>
                  <a:lnTo>
                    <a:pt x="131076" y="275856"/>
                  </a:lnTo>
                  <a:lnTo>
                    <a:pt x="131076" y="321881"/>
                  </a:lnTo>
                  <a:lnTo>
                    <a:pt x="115633" y="313956"/>
                  </a:lnTo>
                  <a:lnTo>
                    <a:pt x="96469" y="297205"/>
                  </a:lnTo>
                  <a:lnTo>
                    <a:pt x="79578" y="278688"/>
                  </a:lnTo>
                  <a:lnTo>
                    <a:pt x="70993" y="262813"/>
                  </a:lnTo>
                  <a:lnTo>
                    <a:pt x="103479" y="262813"/>
                  </a:lnTo>
                  <a:lnTo>
                    <a:pt x="104902" y="264579"/>
                  </a:lnTo>
                  <a:lnTo>
                    <a:pt x="118618" y="300736"/>
                  </a:lnTo>
                  <a:lnTo>
                    <a:pt x="128930" y="318376"/>
                  </a:lnTo>
                  <a:lnTo>
                    <a:pt x="131076" y="321881"/>
                  </a:lnTo>
                  <a:lnTo>
                    <a:pt x="131076" y="275856"/>
                  </a:lnTo>
                  <a:lnTo>
                    <a:pt x="130022" y="273392"/>
                  </a:lnTo>
                  <a:lnTo>
                    <a:pt x="126250" y="262813"/>
                  </a:lnTo>
                  <a:lnTo>
                    <a:pt x="181292" y="262813"/>
                  </a:lnTo>
                  <a:lnTo>
                    <a:pt x="181292" y="335114"/>
                  </a:lnTo>
                  <a:lnTo>
                    <a:pt x="202666" y="335114"/>
                  </a:lnTo>
                  <a:lnTo>
                    <a:pt x="202666" y="262813"/>
                  </a:lnTo>
                  <a:lnTo>
                    <a:pt x="257124" y="262813"/>
                  </a:lnTo>
                  <a:lnTo>
                    <a:pt x="257124" y="241642"/>
                  </a:lnTo>
                  <a:lnTo>
                    <a:pt x="202780" y="241642"/>
                  </a:lnTo>
                  <a:lnTo>
                    <a:pt x="202780" y="156984"/>
                  </a:lnTo>
                  <a:lnTo>
                    <a:pt x="202780" y="156108"/>
                  </a:lnTo>
                  <a:lnTo>
                    <a:pt x="239229" y="156095"/>
                  </a:lnTo>
                  <a:lnTo>
                    <a:pt x="225945" y="147281"/>
                  </a:lnTo>
                  <a:lnTo>
                    <a:pt x="217385" y="135813"/>
                  </a:lnTo>
                  <a:lnTo>
                    <a:pt x="210134" y="126111"/>
                  </a:lnTo>
                  <a:lnTo>
                    <a:pt x="202730" y="97015"/>
                  </a:lnTo>
                  <a:lnTo>
                    <a:pt x="206743" y="68795"/>
                  </a:lnTo>
                  <a:lnTo>
                    <a:pt x="209867" y="63500"/>
                  </a:lnTo>
                  <a:lnTo>
                    <a:pt x="220281" y="45859"/>
                  </a:lnTo>
                  <a:lnTo>
                    <a:pt x="240766" y="29984"/>
                  </a:lnTo>
                  <a:lnTo>
                    <a:pt x="265645" y="22047"/>
                  </a:lnTo>
                  <a:lnTo>
                    <a:pt x="265493" y="43218"/>
                  </a:lnTo>
                  <a:lnTo>
                    <a:pt x="263855" y="44094"/>
                  </a:lnTo>
                  <a:lnTo>
                    <a:pt x="262813" y="44983"/>
                  </a:lnTo>
                  <a:lnTo>
                    <a:pt x="255689" y="49390"/>
                  </a:lnTo>
                  <a:lnTo>
                    <a:pt x="250228" y="54673"/>
                  </a:lnTo>
                  <a:lnTo>
                    <a:pt x="246557" y="61734"/>
                  </a:lnTo>
                  <a:lnTo>
                    <a:pt x="244767" y="70548"/>
                  </a:lnTo>
                  <a:lnTo>
                    <a:pt x="245046" y="79375"/>
                  </a:lnTo>
                  <a:lnTo>
                    <a:pt x="247510" y="86423"/>
                  </a:lnTo>
                  <a:lnTo>
                    <a:pt x="276110" y="104952"/>
                  </a:lnTo>
                  <a:lnTo>
                    <a:pt x="281825" y="104952"/>
                  </a:lnTo>
                  <a:lnTo>
                    <a:pt x="286169" y="109359"/>
                  </a:lnTo>
                  <a:lnTo>
                    <a:pt x="287108" y="119062"/>
                  </a:lnTo>
                  <a:lnTo>
                    <a:pt x="283438" y="124345"/>
                  </a:lnTo>
                  <a:lnTo>
                    <a:pt x="273558" y="126111"/>
                  </a:lnTo>
                  <a:lnTo>
                    <a:pt x="268173" y="123469"/>
                  </a:lnTo>
                  <a:lnTo>
                    <a:pt x="265455" y="115531"/>
                  </a:lnTo>
                  <a:lnTo>
                    <a:pt x="244957" y="115531"/>
                  </a:lnTo>
                  <a:lnTo>
                    <a:pt x="245516" y="122580"/>
                  </a:lnTo>
                  <a:lnTo>
                    <a:pt x="264858" y="144640"/>
                  </a:lnTo>
                  <a:lnTo>
                    <a:pt x="265976" y="146392"/>
                  </a:lnTo>
                  <a:lnTo>
                    <a:pt x="265544" y="153454"/>
                  </a:lnTo>
                  <a:lnTo>
                    <a:pt x="265671" y="165798"/>
                  </a:lnTo>
                  <a:lnTo>
                    <a:pt x="286689" y="165798"/>
                  </a:lnTo>
                  <a:lnTo>
                    <a:pt x="286689" y="151688"/>
                  </a:lnTo>
                  <a:lnTo>
                    <a:pt x="286854" y="145516"/>
                  </a:lnTo>
                  <a:lnTo>
                    <a:pt x="288378" y="144640"/>
                  </a:lnTo>
                  <a:lnTo>
                    <a:pt x="289509" y="143751"/>
                  </a:lnTo>
                  <a:lnTo>
                    <a:pt x="296773" y="139344"/>
                  </a:lnTo>
                  <a:lnTo>
                    <a:pt x="302298" y="133172"/>
                  </a:lnTo>
                  <a:lnTo>
                    <a:pt x="305955" y="126111"/>
                  </a:lnTo>
                  <a:lnTo>
                    <a:pt x="307606" y="117297"/>
                  </a:lnTo>
                  <a:lnTo>
                    <a:pt x="307073" y="108470"/>
                  </a:lnTo>
                  <a:lnTo>
                    <a:pt x="286981" y="84658"/>
                  </a:lnTo>
                  <a:lnTo>
                    <a:pt x="281813" y="83781"/>
                  </a:lnTo>
                  <a:lnTo>
                    <a:pt x="270573" y="83781"/>
                  </a:lnTo>
                  <a:lnTo>
                    <a:pt x="266242" y="79375"/>
                  </a:lnTo>
                  <a:lnTo>
                    <a:pt x="265214" y="68783"/>
                  </a:lnTo>
                  <a:lnTo>
                    <a:pt x="268859" y="64376"/>
                  </a:lnTo>
                  <a:lnTo>
                    <a:pt x="278777" y="61734"/>
                  </a:lnTo>
                  <a:lnTo>
                    <a:pt x="284149" y="64376"/>
                  </a:lnTo>
                  <a:lnTo>
                    <a:pt x="286321" y="70548"/>
                  </a:lnTo>
                  <a:lnTo>
                    <a:pt x="286918" y="73202"/>
                  </a:lnTo>
                  <a:lnTo>
                    <a:pt x="307771" y="73202"/>
                  </a:lnTo>
                  <a:lnTo>
                    <a:pt x="306590" y="64376"/>
                  </a:lnTo>
                  <a:lnTo>
                    <a:pt x="305485" y="61734"/>
                  </a:lnTo>
                  <a:lnTo>
                    <a:pt x="303644" y="57327"/>
                  </a:lnTo>
                  <a:lnTo>
                    <a:pt x="298856" y="51155"/>
                  </a:lnTo>
                  <a:lnTo>
                    <a:pt x="292150" y="45859"/>
                  </a:lnTo>
                  <a:lnTo>
                    <a:pt x="287248" y="44094"/>
                  </a:lnTo>
                  <a:lnTo>
                    <a:pt x="286296" y="40563"/>
                  </a:lnTo>
                  <a:lnTo>
                    <a:pt x="286943" y="31750"/>
                  </a:lnTo>
                  <a:lnTo>
                    <a:pt x="286689" y="26454"/>
                  </a:lnTo>
                  <a:lnTo>
                    <a:pt x="286689" y="22047"/>
                  </a:lnTo>
                  <a:lnTo>
                    <a:pt x="310311" y="29108"/>
                  </a:lnTo>
                  <a:lnTo>
                    <a:pt x="330911" y="44983"/>
                  </a:lnTo>
                  <a:lnTo>
                    <a:pt x="345122" y="67906"/>
                  </a:lnTo>
                  <a:lnTo>
                    <a:pt x="349631" y="97015"/>
                  </a:lnTo>
                  <a:lnTo>
                    <a:pt x="343268" y="122580"/>
                  </a:lnTo>
                  <a:lnTo>
                    <a:pt x="328650" y="144627"/>
                  </a:lnTo>
                  <a:lnTo>
                    <a:pt x="308775" y="159626"/>
                  </a:lnTo>
                  <a:lnTo>
                    <a:pt x="286689" y="165798"/>
                  </a:lnTo>
                  <a:lnTo>
                    <a:pt x="346036" y="165798"/>
                  </a:lnTo>
                  <a:lnTo>
                    <a:pt x="344881" y="159626"/>
                  </a:lnTo>
                  <a:lnTo>
                    <a:pt x="345097" y="157861"/>
                  </a:lnTo>
                  <a:lnTo>
                    <a:pt x="346506" y="156095"/>
                  </a:lnTo>
                  <a:lnTo>
                    <a:pt x="362635" y="132283"/>
                  </a:lnTo>
                  <a:lnTo>
                    <a:pt x="370154" y="104952"/>
                  </a:lnTo>
                  <a:close/>
                </a:path>
                <a:path w="7412990" h="2457450">
                  <a:moveTo>
                    <a:pt x="546430" y="2068677"/>
                  </a:moveTo>
                  <a:lnTo>
                    <a:pt x="544156" y="2064867"/>
                  </a:lnTo>
                  <a:lnTo>
                    <a:pt x="540867" y="2063597"/>
                  </a:lnTo>
                  <a:lnTo>
                    <a:pt x="532485" y="2063597"/>
                  </a:lnTo>
                  <a:lnTo>
                    <a:pt x="532485" y="2077567"/>
                  </a:lnTo>
                  <a:lnTo>
                    <a:pt x="532485" y="2141067"/>
                  </a:lnTo>
                  <a:lnTo>
                    <a:pt x="531228" y="2139797"/>
                  </a:lnTo>
                  <a:lnTo>
                    <a:pt x="523697" y="2132177"/>
                  </a:lnTo>
                  <a:lnTo>
                    <a:pt x="513346" y="2122017"/>
                  </a:lnTo>
                  <a:lnTo>
                    <a:pt x="510794" y="2122017"/>
                  </a:lnTo>
                  <a:lnTo>
                    <a:pt x="437807" y="2194407"/>
                  </a:lnTo>
                  <a:lnTo>
                    <a:pt x="370814" y="2261717"/>
                  </a:lnTo>
                  <a:lnTo>
                    <a:pt x="335000" y="2297277"/>
                  </a:lnTo>
                  <a:lnTo>
                    <a:pt x="333044" y="2298547"/>
                  </a:lnTo>
                  <a:lnTo>
                    <a:pt x="319062" y="2294737"/>
                  </a:lnTo>
                  <a:lnTo>
                    <a:pt x="314388" y="2293467"/>
                  </a:lnTo>
                  <a:lnTo>
                    <a:pt x="298843" y="2289657"/>
                  </a:lnTo>
                  <a:lnTo>
                    <a:pt x="283286" y="2284577"/>
                  </a:lnTo>
                  <a:lnTo>
                    <a:pt x="264985" y="2279497"/>
                  </a:lnTo>
                  <a:lnTo>
                    <a:pt x="263804" y="2279497"/>
                  </a:lnTo>
                  <a:lnTo>
                    <a:pt x="262051" y="2269337"/>
                  </a:lnTo>
                  <a:lnTo>
                    <a:pt x="258953" y="2255367"/>
                  </a:lnTo>
                  <a:lnTo>
                    <a:pt x="263753" y="2254097"/>
                  </a:lnTo>
                  <a:lnTo>
                    <a:pt x="268020" y="2251557"/>
                  </a:lnTo>
                  <a:lnTo>
                    <a:pt x="273697" y="2250287"/>
                  </a:lnTo>
                  <a:lnTo>
                    <a:pt x="297395" y="2256637"/>
                  </a:lnTo>
                  <a:lnTo>
                    <a:pt x="317944" y="2261717"/>
                  </a:lnTo>
                  <a:lnTo>
                    <a:pt x="322745" y="2262987"/>
                  </a:lnTo>
                  <a:lnTo>
                    <a:pt x="326174" y="2261717"/>
                  </a:lnTo>
                  <a:lnTo>
                    <a:pt x="329692" y="2259177"/>
                  </a:lnTo>
                  <a:lnTo>
                    <a:pt x="338531" y="2250287"/>
                  </a:lnTo>
                  <a:lnTo>
                    <a:pt x="339801" y="2249017"/>
                  </a:lnTo>
                  <a:lnTo>
                    <a:pt x="482625" y="2105507"/>
                  </a:lnTo>
                  <a:lnTo>
                    <a:pt x="483616" y="2104237"/>
                  </a:lnTo>
                  <a:lnTo>
                    <a:pt x="488073" y="2100427"/>
                  </a:lnTo>
                  <a:lnTo>
                    <a:pt x="488162" y="2096617"/>
                  </a:lnTo>
                  <a:lnTo>
                    <a:pt x="479717" y="2087727"/>
                  </a:lnTo>
                  <a:lnTo>
                    <a:pt x="474751" y="2083917"/>
                  </a:lnTo>
                  <a:lnTo>
                    <a:pt x="468972" y="2077567"/>
                  </a:lnTo>
                  <a:lnTo>
                    <a:pt x="532485" y="2077567"/>
                  </a:lnTo>
                  <a:lnTo>
                    <a:pt x="532485" y="2063597"/>
                  </a:lnTo>
                  <a:lnTo>
                    <a:pt x="455472" y="2063597"/>
                  </a:lnTo>
                  <a:lnTo>
                    <a:pt x="450723" y="2064867"/>
                  </a:lnTo>
                  <a:lnTo>
                    <a:pt x="447687" y="2066137"/>
                  </a:lnTo>
                  <a:lnTo>
                    <a:pt x="446049" y="2069947"/>
                  </a:lnTo>
                  <a:lnTo>
                    <a:pt x="447141" y="2073757"/>
                  </a:lnTo>
                  <a:lnTo>
                    <a:pt x="449351" y="2077567"/>
                  </a:lnTo>
                  <a:lnTo>
                    <a:pt x="451561" y="2078837"/>
                  </a:lnTo>
                  <a:lnTo>
                    <a:pt x="471373" y="2099157"/>
                  </a:lnTo>
                  <a:lnTo>
                    <a:pt x="469442" y="2100427"/>
                  </a:lnTo>
                  <a:lnTo>
                    <a:pt x="467956" y="2101697"/>
                  </a:lnTo>
                  <a:lnTo>
                    <a:pt x="398005" y="2171547"/>
                  </a:lnTo>
                  <a:lnTo>
                    <a:pt x="363054" y="2205837"/>
                  </a:lnTo>
                  <a:lnTo>
                    <a:pt x="345655" y="2223617"/>
                  </a:lnTo>
                  <a:lnTo>
                    <a:pt x="328422" y="2241397"/>
                  </a:lnTo>
                  <a:lnTo>
                    <a:pt x="322707" y="2246477"/>
                  </a:lnTo>
                  <a:lnTo>
                    <a:pt x="317868" y="2249017"/>
                  </a:lnTo>
                  <a:lnTo>
                    <a:pt x="310159" y="2245207"/>
                  </a:lnTo>
                  <a:lnTo>
                    <a:pt x="303339" y="2243937"/>
                  </a:lnTo>
                  <a:lnTo>
                    <a:pt x="296506" y="2241397"/>
                  </a:lnTo>
                  <a:lnTo>
                    <a:pt x="283387" y="2238857"/>
                  </a:lnTo>
                  <a:lnTo>
                    <a:pt x="283362" y="2223617"/>
                  </a:lnTo>
                  <a:lnTo>
                    <a:pt x="281266" y="2213457"/>
                  </a:lnTo>
                  <a:lnTo>
                    <a:pt x="276085" y="2205837"/>
                  </a:lnTo>
                  <a:lnTo>
                    <a:pt x="271183" y="2202535"/>
                  </a:lnTo>
                  <a:lnTo>
                    <a:pt x="271183" y="2231237"/>
                  </a:lnTo>
                  <a:lnTo>
                    <a:pt x="264388" y="2240127"/>
                  </a:lnTo>
                  <a:lnTo>
                    <a:pt x="260261" y="2241397"/>
                  </a:lnTo>
                  <a:lnTo>
                    <a:pt x="104216" y="2241397"/>
                  </a:lnTo>
                  <a:lnTo>
                    <a:pt x="95326" y="2238857"/>
                  </a:lnTo>
                  <a:lnTo>
                    <a:pt x="90716" y="2233777"/>
                  </a:lnTo>
                  <a:lnTo>
                    <a:pt x="89458" y="2227427"/>
                  </a:lnTo>
                  <a:lnTo>
                    <a:pt x="90678" y="2219807"/>
                  </a:lnTo>
                  <a:lnTo>
                    <a:pt x="92125" y="2214727"/>
                  </a:lnTo>
                  <a:lnTo>
                    <a:pt x="96520" y="2213457"/>
                  </a:lnTo>
                  <a:lnTo>
                    <a:pt x="266725" y="2213457"/>
                  </a:lnTo>
                  <a:lnTo>
                    <a:pt x="270687" y="2224887"/>
                  </a:lnTo>
                  <a:lnTo>
                    <a:pt x="271183" y="2231237"/>
                  </a:lnTo>
                  <a:lnTo>
                    <a:pt x="271183" y="2202535"/>
                  </a:lnTo>
                  <a:lnTo>
                    <a:pt x="268554" y="2200757"/>
                  </a:lnTo>
                  <a:lnTo>
                    <a:pt x="259397" y="2199487"/>
                  </a:lnTo>
                  <a:lnTo>
                    <a:pt x="186359" y="2199487"/>
                  </a:lnTo>
                  <a:lnTo>
                    <a:pt x="186474" y="2184247"/>
                  </a:lnTo>
                  <a:lnTo>
                    <a:pt x="187363" y="2182977"/>
                  </a:lnTo>
                  <a:lnTo>
                    <a:pt x="191350" y="2179167"/>
                  </a:lnTo>
                  <a:lnTo>
                    <a:pt x="194576" y="2175357"/>
                  </a:lnTo>
                  <a:lnTo>
                    <a:pt x="199212" y="2171547"/>
                  </a:lnTo>
                  <a:lnTo>
                    <a:pt x="202755" y="2171547"/>
                  </a:lnTo>
                  <a:lnTo>
                    <a:pt x="212344" y="2172817"/>
                  </a:lnTo>
                  <a:lnTo>
                    <a:pt x="221513" y="2171547"/>
                  </a:lnTo>
                  <a:lnTo>
                    <a:pt x="259918" y="2141067"/>
                  </a:lnTo>
                  <a:lnTo>
                    <a:pt x="267017" y="2111857"/>
                  </a:lnTo>
                  <a:lnTo>
                    <a:pt x="267004" y="2106777"/>
                  </a:lnTo>
                  <a:lnTo>
                    <a:pt x="266928" y="2104237"/>
                  </a:lnTo>
                  <a:lnTo>
                    <a:pt x="266801" y="2100427"/>
                  </a:lnTo>
                  <a:lnTo>
                    <a:pt x="266712" y="2097887"/>
                  </a:lnTo>
                  <a:lnTo>
                    <a:pt x="262509" y="2094077"/>
                  </a:lnTo>
                  <a:lnTo>
                    <a:pt x="253682" y="2094077"/>
                  </a:lnTo>
                  <a:lnTo>
                    <a:pt x="253682" y="2108047"/>
                  </a:lnTo>
                  <a:lnTo>
                    <a:pt x="253593" y="2115667"/>
                  </a:lnTo>
                  <a:lnTo>
                    <a:pt x="249643" y="2130907"/>
                  </a:lnTo>
                  <a:lnTo>
                    <a:pt x="239610" y="2146147"/>
                  </a:lnTo>
                  <a:lnTo>
                    <a:pt x="225679" y="2155037"/>
                  </a:lnTo>
                  <a:lnTo>
                    <a:pt x="210019" y="2158847"/>
                  </a:lnTo>
                  <a:lnTo>
                    <a:pt x="203733" y="2157577"/>
                  </a:lnTo>
                  <a:lnTo>
                    <a:pt x="202323" y="2157577"/>
                  </a:lnTo>
                  <a:lnTo>
                    <a:pt x="202641" y="2148687"/>
                  </a:lnTo>
                  <a:lnTo>
                    <a:pt x="202730" y="2146147"/>
                  </a:lnTo>
                  <a:lnTo>
                    <a:pt x="203060" y="2141067"/>
                  </a:lnTo>
                  <a:lnTo>
                    <a:pt x="232384" y="2110587"/>
                  </a:lnTo>
                  <a:lnTo>
                    <a:pt x="253428" y="2106777"/>
                  </a:lnTo>
                  <a:lnTo>
                    <a:pt x="253682" y="2108047"/>
                  </a:lnTo>
                  <a:lnTo>
                    <a:pt x="253682" y="2094077"/>
                  </a:lnTo>
                  <a:lnTo>
                    <a:pt x="249631" y="2094077"/>
                  </a:lnTo>
                  <a:lnTo>
                    <a:pt x="235140" y="2095347"/>
                  </a:lnTo>
                  <a:lnTo>
                    <a:pt x="200774" y="2116937"/>
                  </a:lnTo>
                  <a:lnTo>
                    <a:pt x="188760" y="2148687"/>
                  </a:lnTo>
                  <a:lnTo>
                    <a:pt x="189623" y="2157577"/>
                  </a:lnTo>
                  <a:lnTo>
                    <a:pt x="189750" y="2158847"/>
                  </a:lnTo>
                  <a:lnTo>
                    <a:pt x="190080" y="2160117"/>
                  </a:lnTo>
                  <a:lnTo>
                    <a:pt x="188696" y="2162657"/>
                  </a:lnTo>
                  <a:lnTo>
                    <a:pt x="188099" y="2163927"/>
                  </a:lnTo>
                  <a:lnTo>
                    <a:pt x="186651" y="2163927"/>
                  </a:lnTo>
                  <a:lnTo>
                    <a:pt x="186588" y="2162657"/>
                  </a:lnTo>
                  <a:lnTo>
                    <a:pt x="186461" y="2161387"/>
                  </a:lnTo>
                  <a:lnTo>
                    <a:pt x="186359" y="2128367"/>
                  </a:lnTo>
                  <a:lnTo>
                    <a:pt x="186245" y="2124557"/>
                  </a:lnTo>
                  <a:lnTo>
                    <a:pt x="186169" y="2122017"/>
                  </a:lnTo>
                  <a:lnTo>
                    <a:pt x="187337" y="2118207"/>
                  </a:lnTo>
                  <a:lnTo>
                    <a:pt x="192633" y="2114397"/>
                  </a:lnTo>
                  <a:lnTo>
                    <a:pt x="200418" y="2108047"/>
                  </a:lnTo>
                  <a:lnTo>
                    <a:pt x="205714" y="2099157"/>
                  </a:lnTo>
                  <a:lnTo>
                    <a:pt x="208864" y="2088997"/>
                  </a:lnTo>
                  <a:lnTo>
                    <a:pt x="210197" y="2078837"/>
                  </a:lnTo>
                  <a:lnTo>
                    <a:pt x="210083" y="2075027"/>
                  </a:lnTo>
                  <a:lnTo>
                    <a:pt x="210045" y="2073757"/>
                  </a:lnTo>
                  <a:lnTo>
                    <a:pt x="209931" y="2069947"/>
                  </a:lnTo>
                  <a:lnTo>
                    <a:pt x="209816" y="2066137"/>
                  </a:lnTo>
                  <a:lnTo>
                    <a:pt x="209778" y="2064867"/>
                  </a:lnTo>
                  <a:lnTo>
                    <a:pt x="206768" y="2052167"/>
                  </a:lnTo>
                  <a:lnTo>
                    <a:pt x="200799" y="2039467"/>
                  </a:lnTo>
                  <a:lnTo>
                    <a:pt x="197307" y="2035657"/>
                  </a:lnTo>
                  <a:lnTo>
                    <a:pt x="196977" y="2035302"/>
                  </a:lnTo>
                  <a:lnTo>
                    <a:pt x="196977" y="2075027"/>
                  </a:lnTo>
                  <a:lnTo>
                    <a:pt x="196049" y="2082647"/>
                  </a:lnTo>
                  <a:lnTo>
                    <a:pt x="193852" y="2091537"/>
                  </a:lnTo>
                  <a:lnTo>
                    <a:pt x="189865" y="2099157"/>
                  </a:lnTo>
                  <a:lnTo>
                    <a:pt x="183553" y="2105507"/>
                  </a:lnTo>
                  <a:lnTo>
                    <a:pt x="180911" y="2106777"/>
                  </a:lnTo>
                  <a:lnTo>
                    <a:pt x="178841" y="2108047"/>
                  </a:lnTo>
                  <a:lnTo>
                    <a:pt x="162636" y="2069947"/>
                  </a:lnTo>
                  <a:lnTo>
                    <a:pt x="164045" y="2061057"/>
                  </a:lnTo>
                  <a:lnTo>
                    <a:pt x="167411" y="2052167"/>
                  </a:lnTo>
                  <a:lnTo>
                    <a:pt x="172974" y="2043277"/>
                  </a:lnTo>
                  <a:lnTo>
                    <a:pt x="179641" y="2035657"/>
                  </a:lnTo>
                  <a:lnTo>
                    <a:pt x="179717" y="2036927"/>
                  </a:lnTo>
                  <a:lnTo>
                    <a:pt x="186359" y="2043277"/>
                  </a:lnTo>
                  <a:lnTo>
                    <a:pt x="196977" y="2075027"/>
                  </a:lnTo>
                  <a:lnTo>
                    <a:pt x="196977" y="2035302"/>
                  </a:lnTo>
                  <a:lnTo>
                    <a:pt x="191465" y="2029307"/>
                  </a:lnTo>
                  <a:lnTo>
                    <a:pt x="185254" y="2025497"/>
                  </a:lnTo>
                  <a:lnTo>
                    <a:pt x="179857" y="2022957"/>
                  </a:lnTo>
                  <a:lnTo>
                    <a:pt x="174421" y="2025497"/>
                  </a:lnTo>
                  <a:lnTo>
                    <a:pt x="150228" y="2061057"/>
                  </a:lnTo>
                  <a:lnTo>
                    <a:pt x="149059" y="2073757"/>
                  </a:lnTo>
                  <a:lnTo>
                    <a:pt x="150063" y="2086457"/>
                  </a:lnTo>
                  <a:lnTo>
                    <a:pt x="153733" y="2099157"/>
                  </a:lnTo>
                  <a:lnTo>
                    <a:pt x="160515" y="2109317"/>
                  </a:lnTo>
                  <a:lnTo>
                    <a:pt x="170853" y="2118207"/>
                  </a:lnTo>
                  <a:lnTo>
                    <a:pt x="172034" y="2119477"/>
                  </a:lnTo>
                  <a:lnTo>
                    <a:pt x="172808" y="2120747"/>
                  </a:lnTo>
                  <a:lnTo>
                    <a:pt x="172897" y="2161387"/>
                  </a:lnTo>
                  <a:lnTo>
                    <a:pt x="172580" y="2162657"/>
                  </a:lnTo>
                  <a:lnTo>
                    <a:pt x="172402" y="2163927"/>
                  </a:lnTo>
                  <a:lnTo>
                    <a:pt x="170713" y="2163927"/>
                  </a:lnTo>
                  <a:lnTo>
                    <a:pt x="170421" y="2161387"/>
                  </a:lnTo>
                  <a:lnTo>
                    <a:pt x="169913" y="2158847"/>
                  </a:lnTo>
                  <a:lnTo>
                    <a:pt x="169862" y="2152497"/>
                  </a:lnTo>
                  <a:lnTo>
                    <a:pt x="170929" y="2146147"/>
                  </a:lnTo>
                  <a:lnTo>
                    <a:pt x="170014" y="2141067"/>
                  </a:lnTo>
                  <a:lnTo>
                    <a:pt x="166103" y="2128367"/>
                  </a:lnTo>
                  <a:lnTo>
                    <a:pt x="159537" y="2118207"/>
                  </a:lnTo>
                  <a:lnTo>
                    <a:pt x="157162" y="2115820"/>
                  </a:lnTo>
                  <a:lnTo>
                    <a:pt x="157162" y="2157577"/>
                  </a:lnTo>
                  <a:lnTo>
                    <a:pt x="156019" y="2158847"/>
                  </a:lnTo>
                  <a:lnTo>
                    <a:pt x="146621" y="2158847"/>
                  </a:lnTo>
                  <a:lnTo>
                    <a:pt x="142455" y="2157577"/>
                  </a:lnTo>
                  <a:lnTo>
                    <a:pt x="138087" y="2157577"/>
                  </a:lnTo>
                  <a:lnTo>
                    <a:pt x="122262" y="2147417"/>
                  </a:lnTo>
                  <a:lnTo>
                    <a:pt x="113068" y="2137257"/>
                  </a:lnTo>
                  <a:lnTo>
                    <a:pt x="107353" y="2124557"/>
                  </a:lnTo>
                  <a:lnTo>
                    <a:pt x="105943" y="2111857"/>
                  </a:lnTo>
                  <a:lnTo>
                    <a:pt x="106032" y="2110587"/>
                  </a:lnTo>
                  <a:lnTo>
                    <a:pt x="106121" y="2109317"/>
                  </a:lnTo>
                  <a:lnTo>
                    <a:pt x="106197" y="2108047"/>
                  </a:lnTo>
                  <a:lnTo>
                    <a:pt x="108966" y="2108047"/>
                  </a:lnTo>
                  <a:lnTo>
                    <a:pt x="152450" y="2132177"/>
                  </a:lnTo>
                  <a:lnTo>
                    <a:pt x="157162" y="2157577"/>
                  </a:lnTo>
                  <a:lnTo>
                    <a:pt x="157162" y="2115820"/>
                  </a:lnTo>
                  <a:lnTo>
                    <a:pt x="120764" y="2094077"/>
                  </a:lnTo>
                  <a:lnTo>
                    <a:pt x="110693" y="2094077"/>
                  </a:lnTo>
                  <a:lnTo>
                    <a:pt x="100317" y="2095347"/>
                  </a:lnTo>
                  <a:lnTo>
                    <a:pt x="97878" y="2096617"/>
                  </a:lnTo>
                  <a:lnTo>
                    <a:pt x="95300" y="2099157"/>
                  </a:lnTo>
                  <a:lnTo>
                    <a:pt x="94322" y="2101697"/>
                  </a:lnTo>
                  <a:lnTo>
                    <a:pt x="91287" y="2109317"/>
                  </a:lnTo>
                  <a:lnTo>
                    <a:pt x="91338" y="2110587"/>
                  </a:lnTo>
                  <a:lnTo>
                    <a:pt x="91465" y="2114397"/>
                  </a:lnTo>
                  <a:lnTo>
                    <a:pt x="91541" y="2116937"/>
                  </a:lnTo>
                  <a:lnTo>
                    <a:pt x="93383" y="2125827"/>
                  </a:lnTo>
                  <a:lnTo>
                    <a:pt x="101003" y="2143607"/>
                  </a:lnTo>
                  <a:lnTo>
                    <a:pt x="114173" y="2158847"/>
                  </a:lnTo>
                  <a:lnTo>
                    <a:pt x="131152" y="2169007"/>
                  </a:lnTo>
                  <a:lnTo>
                    <a:pt x="150215" y="2171547"/>
                  </a:lnTo>
                  <a:lnTo>
                    <a:pt x="159867" y="2170277"/>
                  </a:lnTo>
                  <a:lnTo>
                    <a:pt x="163995" y="2175357"/>
                  </a:lnTo>
                  <a:lnTo>
                    <a:pt x="170408" y="2181707"/>
                  </a:lnTo>
                  <a:lnTo>
                    <a:pt x="172224" y="2182977"/>
                  </a:lnTo>
                  <a:lnTo>
                    <a:pt x="172847" y="2189327"/>
                  </a:lnTo>
                  <a:lnTo>
                    <a:pt x="172554" y="2194407"/>
                  </a:lnTo>
                  <a:lnTo>
                    <a:pt x="172554" y="2199487"/>
                  </a:lnTo>
                  <a:lnTo>
                    <a:pt x="100406" y="2199487"/>
                  </a:lnTo>
                  <a:lnTo>
                    <a:pt x="75895" y="2224887"/>
                  </a:lnTo>
                  <a:lnTo>
                    <a:pt x="75793" y="2227427"/>
                  </a:lnTo>
                  <a:lnTo>
                    <a:pt x="94246" y="2254097"/>
                  </a:lnTo>
                  <a:lnTo>
                    <a:pt x="100368" y="2254097"/>
                  </a:lnTo>
                  <a:lnTo>
                    <a:pt x="100355" y="2256637"/>
                  </a:lnTo>
                  <a:lnTo>
                    <a:pt x="92710" y="2292197"/>
                  </a:lnTo>
                  <a:lnTo>
                    <a:pt x="88836" y="2309977"/>
                  </a:lnTo>
                  <a:lnTo>
                    <a:pt x="84886" y="2327757"/>
                  </a:lnTo>
                  <a:lnTo>
                    <a:pt x="84874" y="2395067"/>
                  </a:lnTo>
                  <a:lnTo>
                    <a:pt x="72288" y="2407767"/>
                  </a:lnTo>
                  <a:lnTo>
                    <a:pt x="40449" y="2439517"/>
                  </a:lnTo>
                  <a:lnTo>
                    <a:pt x="40106" y="2439517"/>
                  </a:lnTo>
                  <a:lnTo>
                    <a:pt x="18529" y="2417927"/>
                  </a:lnTo>
                  <a:lnTo>
                    <a:pt x="78028" y="2358237"/>
                  </a:lnTo>
                  <a:lnTo>
                    <a:pt x="77635" y="2362047"/>
                  </a:lnTo>
                  <a:lnTo>
                    <a:pt x="77063" y="2365857"/>
                  </a:lnTo>
                  <a:lnTo>
                    <a:pt x="76644" y="2374747"/>
                  </a:lnTo>
                  <a:lnTo>
                    <a:pt x="76581" y="2376017"/>
                  </a:lnTo>
                  <a:lnTo>
                    <a:pt x="76454" y="2378557"/>
                  </a:lnTo>
                  <a:lnTo>
                    <a:pt x="78613" y="2386177"/>
                  </a:lnTo>
                  <a:lnTo>
                    <a:pt x="83921" y="2393797"/>
                  </a:lnTo>
                  <a:lnTo>
                    <a:pt x="84874" y="2395067"/>
                  </a:lnTo>
                  <a:lnTo>
                    <a:pt x="84874" y="2327833"/>
                  </a:lnTo>
                  <a:lnTo>
                    <a:pt x="84239" y="2331567"/>
                  </a:lnTo>
                  <a:lnTo>
                    <a:pt x="82511" y="2334107"/>
                  </a:lnTo>
                  <a:lnTo>
                    <a:pt x="61506" y="2355697"/>
                  </a:lnTo>
                  <a:lnTo>
                    <a:pt x="42557" y="2374747"/>
                  </a:lnTo>
                  <a:lnTo>
                    <a:pt x="368" y="2416657"/>
                  </a:lnTo>
                  <a:lnTo>
                    <a:pt x="0" y="2419197"/>
                  </a:lnTo>
                  <a:lnTo>
                    <a:pt x="11379" y="2430627"/>
                  </a:lnTo>
                  <a:lnTo>
                    <a:pt x="19088" y="2439517"/>
                  </a:lnTo>
                  <a:lnTo>
                    <a:pt x="26809" y="2447137"/>
                  </a:lnTo>
                  <a:lnTo>
                    <a:pt x="38252" y="2457297"/>
                  </a:lnTo>
                  <a:lnTo>
                    <a:pt x="41402" y="2457297"/>
                  </a:lnTo>
                  <a:lnTo>
                    <a:pt x="50634" y="2448407"/>
                  </a:lnTo>
                  <a:lnTo>
                    <a:pt x="59639" y="2439517"/>
                  </a:lnTo>
                  <a:lnTo>
                    <a:pt x="94348" y="2405227"/>
                  </a:lnTo>
                  <a:lnTo>
                    <a:pt x="101739" y="2409037"/>
                  </a:lnTo>
                  <a:lnTo>
                    <a:pt x="109537" y="2411577"/>
                  </a:lnTo>
                  <a:lnTo>
                    <a:pt x="117652" y="2412847"/>
                  </a:lnTo>
                  <a:lnTo>
                    <a:pt x="243776" y="2412847"/>
                  </a:lnTo>
                  <a:lnTo>
                    <a:pt x="260756" y="2407767"/>
                  </a:lnTo>
                  <a:lnTo>
                    <a:pt x="263664" y="2405227"/>
                  </a:lnTo>
                  <a:lnTo>
                    <a:pt x="270941" y="2398877"/>
                  </a:lnTo>
                  <a:lnTo>
                    <a:pt x="273850" y="2396337"/>
                  </a:lnTo>
                  <a:lnTo>
                    <a:pt x="281470" y="2381097"/>
                  </a:lnTo>
                  <a:lnTo>
                    <a:pt x="281914" y="2365857"/>
                  </a:lnTo>
                  <a:lnTo>
                    <a:pt x="281978" y="2363317"/>
                  </a:lnTo>
                  <a:lnTo>
                    <a:pt x="278726" y="2348077"/>
                  </a:lnTo>
                  <a:lnTo>
                    <a:pt x="275361" y="2331567"/>
                  </a:lnTo>
                  <a:lnTo>
                    <a:pt x="271945" y="2316327"/>
                  </a:lnTo>
                  <a:lnTo>
                    <a:pt x="268554" y="2300186"/>
                  </a:lnTo>
                  <a:lnTo>
                    <a:pt x="268554" y="2365857"/>
                  </a:lnTo>
                  <a:lnTo>
                    <a:pt x="243395" y="2398877"/>
                  </a:lnTo>
                  <a:lnTo>
                    <a:pt x="121094" y="2398877"/>
                  </a:lnTo>
                  <a:lnTo>
                    <a:pt x="107137" y="2396337"/>
                  </a:lnTo>
                  <a:lnTo>
                    <a:pt x="96824" y="2388717"/>
                  </a:lnTo>
                  <a:lnTo>
                    <a:pt x="91198" y="2376017"/>
                  </a:lnTo>
                  <a:lnTo>
                    <a:pt x="91274" y="2363317"/>
                  </a:lnTo>
                  <a:lnTo>
                    <a:pt x="92392" y="2358237"/>
                  </a:lnTo>
                  <a:lnTo>
                    <a:pt x="102717" y="2311247"/>
                  </a:lnTo>
                  <a:lnTo>
                    <a:pt x="114274" y="2255367"/>
                  </a:lnTo>
                  <a:lnTo>
                    <a:pt x="115544" y="2254097"/>
                  </a:lnTo>
                  <a:lnTo>
                    <a:pt x="243624" y="2254097"/>
                  </a:lnTo>
                  <a:lnTo>
                    <a:pt x="245122" y="2255367"/>
                  </a:lnTo>
                  <a:lnTo>
                    <a:pt x="251536" y="2285847"/>
                  </a:lnTo>
                  <a:lnTo>
                    <a:pt x="262915" y="2339187"/>
                  </a:lnTo>
                  <a:lnTo>
                    <a:pt x="268554" y="2365857"/>
                  </a:lnTo>
                  <a:lnTo>
                    <a:pt x="268554" y="2300186"/>
                  </a:lnTo>
                  <a:lnTo>
                    <a:pt x="267944" y="2297277"/>
                  </a:lnTo>
                  <a:lnTo>
                    <a:pt x="267563" y="2294737"/>
                  </a:lnTo>
                  <a:lnTo>
                    <a:pt x="299821" y="2303627"/>
                  </a:lnTo>
                  <a:lnTo>
                    <a:pt x="315671" y="2307437"/>
                  </a:lnTo>
                  <a:lnTo>
                    <a:pt x="336296" y="2313787"/>
                  </a:lnTo>
                  <a:lnTo>
                    <a:pt x="339610" y="2312517"/>
                  </a:lnTo>
                  <a:lnTo>
                    <a:pt x="353631" y="2298547"/>
                  </a:lnTo>
                  <a:lnTo>
                    <a:pt x="487146" y="2165197"/>
                  </a:lnTo>
                  <a:lnTo>
                    <a:pt x="493306" y="2158847"/>
                  </a:lnTo>
                  <a:lnTo>
                    <a:pt x="511962" y="2139797"/>
                  </a:lnTo>
                  <a:lnTo>
                    <a:pt x="527812" y="2155037"/>
                  </a:lnTo>
                  <a:lnTo>
                    <a:pt x="538238" y="2166467"/>
                  </a:lnTo>
                  <a:lnTo>
                    <a:pt x="541515" y="2165197"/>
                  </a:lnTo>
                  <a:lnTo>
                    <a:pt x="546430" y="2160117"/>
                  </a:lnTo>
                  <a:lnTo>
                    <a:pt x="546430" y="2141067"/>
                  </a:lnTo>
                  <a:lnTo>
                    <a:pt x="546430" y="2077567"/>
                  </a:lnTo>
                  <a:lnTo>
                    <a:pt x="546430" y="2068677"/>
                  </a:lnTo>
                  <a:close/>
                </a:path>
                <a:path w="7412990" h="2457450">
                  <a:moveTo>
                    <a:pt x="7077100" y="290614"/>
                  </a:moveTo>
                  <a:lnTo>
                    <a:pt x="7076922" y="282917"/>
                  </a:lnTo>
                  <a:lnTo>
                    <a:pt x="7073951" y="280301"/>
                  </a:lnTo>
                  <a:lnTo>
                    <a:pt x="7052831" y="280212"/>
                  </a:lnTo>
                  <a:lnTo>
                    <a:pt x="7052716" y="268058"/>
                  </a:lnTo>
                  <a:lnTo>
                    <a:pt x="7050278" y="265074"/>
                  </a:lnTo>
                  <a:lnTo>
                    <a:pt x="7042036" y="264883"/>
                  </a:lnTo>
                  <a:lnTo>
                    <a:pt x="7039483" y="267944"/>
                  </a:lnTo>
                  <a:lnTo>
                    <a:pt x="7039369" y="279946"/>
                  </a:lnTo>
                  <a:lnTo>
                    <a:pt x="7036448" y="280339"/>
                  </a:lnTo>
                  <a:lnTo>
                    <a:pt x="7027659" y="283171"/>
                  </a:lnTo>
                  <a:lnTo>
                    <a:pt x="7020865" y="288810"/>
                  </a:lnTo>
                  <a:lnTo>
                    <a:pt x="7016559" y="296659"/>
                  </a:lnTo>
                  <a:lnTo>
                    <a:pt x="7015251" y="306095"/>
                  </a:lnTo>
                  <a:lnTo>
                    <a:pt x="7017232" y="314693"/>
                  </a:lnTo>
                  <a:lnTo>
                    <a:pt x="7022122" y="321792"/>
                  </a:lnTo>
                  <a:lnTo>
                    <a:pt x="7029272" y="326732"/>
                  </a:lnTo>
                  <a:lnTo>
                    <a:pt x="7038060" y="328853"/>
                  </a:lnTo>
                  <a:lnTo>
                    <a:pt x="7042747" y="329095"/>
                  </a:lnTo>
                  <a:lnTo>
                    <a:pt x="7047458" y="328853"/>
                  </a:lnTo>
                  <a:lnTo>
                    <a:pt x="7059079" y="329247"/>
                  </a:lnTo>
                  <a:lnTo>
                    <a:pt x="7063626" y="333768"/>
                  </a:lnTo>
                  <a:lnTo>
                    <a:pt x="7063206" y="346583"/>
                  </a:lnTo>
                  <a:lnTo>
                    <a:pt x="7058901" y="350596"/>
                  </a:lnTo>
                  <a:lnTo>
                    <a:pt x="7018236" y="350761"/>
                  </a:lnTo>
                  <a:lnTo>
                    <a:pt x="7015251" y="353466"/>
                  </a:lnTo>
                  <a:lnTo>
                    <a:pt x="7015251" y="361632"/>
                  </a:lnTo>
                  <a:lnTo>
                    <a:pt x="7018223" y="364172"/>
                  </a:lnTo>
                  <a:lnTo>
                    <a:pt x="7039102" y="364236"/>
                  </a:lnTo>
                  <a:lnTo>
                    <a:pt x="7039267" y="371119"/>
                  </a:lnTo>
                  <a:lnTo>
                    <a:pt x="7039711" y="376796"/>
                  </a:lnTo>
                  <a:lnTo>
                    <a:pt x="7042404" y="379552"/>
                  </a:lnTo>
                  <a:lnTo>
                    <a:pt x="7049884" y="379488"/>
                  </a:lnTo>
                  <a:lnTo>
                    <a:pt x="7052602" y="376643"/>
                  </a:lnTo>
                  <a:lnTo>
                    <a:pt x="7052945" y="369722"/>
                  </a:lnTo>
                  <a:lnTo>
                    <a:pt x="7052843" y="364667"/>
                  </a:lnTo>
                  <a:lnTo>
                    <a:pt x="7063740" y="361645"/>
                  </a:lnTo>
                  <a:lnTo>
                    <a:pt x="7070890" y="356247"/>
                  </a:lnTo>
                  <a:lnTo>
                    <a:pt x="7075487" y="348576"/>
                  </a:lnTo>
                  <a:lnTo>
                    <a:pt x="7077037" y="339191"/>
                  </a:lnTo>
                  <a:lnTo>
                    <a:pt x="7075208" y="330276"/>
                  </a:lnTo>
                  <a:lnTo>
                    <a:pt x="7070395" y="322961"/>
                  </a:lnTo>
                  <a:lnTo>
                    <a:pt x="7063156" y="317855"/>
                  </a:lnTo>
                  <a:lnTo>
                    <a:pt x="7054062" y="315569"/>
                  </a:lnTo>
                  <a:lnTo>
                    <a:pt x="7049694" y="315277"/>
                  </a:lnTo>
                  <a:lnTo>
                    <a:pt x="7045287" y="315480"/>
                  </a:lnTo>
                  <a:lnTo>
                    <a:pt x="7033400" y="315277"/>
                  </a:lnTo>
                  <a:lnTo>
                    <a:pt x="7028878" y="311264"/>
                  </a:lnTo>
                  <a:lnTo>
                    <a:pt x="7028853" y="297853"/>
                  </a:lnTo>
                  <a:lnTo>
                    <a:pt x="7033234" y="293827"/>
                  </a:lnTo>
                  <a:lnTo>
                    <a:pt x="7074141" y="293636"/>
                  </a:lnTo>
                  <a:lnTo>
                    <a:pt x="7077100" y="290614"/>
                  </a:lnTo>
                  <a:close/>
                </a:path>
                <a:path w="7412990" h="2457450">
                  <a:moveTo>
                    <a:pt x="7412837" y="64833"/>
                  </a:moveTo>
                  <a:lnTo>
                    <a:pt x="7410564" y="61023"/>
                  </a:lnTo>
                  <a:lnTo>
                    <a:pt x="7407275" y="59753"/>
                  </a:lnTo>
                  <a:lnTo>
                    <a:pt x="7398906" y="59753"/>
                  </a:lnTo>
                  <a:lnTo>
                    <a:pt x="7398906" y="73723"/>
                  </a:lnTo>
                  <a:lnTo>
                    <a:pt x="7398906" y="137223"/>
                  </a:lnTo>
                  <a:lnTo>
                    <a:pt x="7397648" y="135953"/>
                  </a:lnTo>
                  <a:lnTo>
                    <a:pt x="7390104" y="128333"/>
                  </a:lnTo>
                  <a:lnTo>
                    <a:pt x="7379754" y="118173"/>
                  </a:lnTo>
                  <a:lnTo>
                    <a:pt x="7377201" y="118173"/>
                  </a:lnTo>
                  <a:lnTo>
                    <a:pt x="7304202" y="190563"/>
                  </a:lnTo>
                  <a:lnTo>
                    <a:pt x="7237222" y="257873"/>
                  </a:lnTo>
                  <a:lnTo>
                    <a:pt x="7201408" y="293433"/>
                  </a:lnTo>
                  <a:lnTo>
                    <a:pt x="7199452" y="294703"/>
                  </a:lnTo>
                  <a:lnTo>
                    <a:pt x="7185457" y="290893"/>
                  </a:lnTo>
                  <a:lnTo>
                    <a:pt x="7180796" y="289623"/>
                  </a:lnTo>
                  <a:lnTo>
                    <a:pt x="7165251" y="285813"/>
                  </a:lnTo>
                  <a:lnTo>
                    <a:pt x="7149693" y="280733"/>
                  </a:lnTo>
                  <a:lnTo>
                    <a:pt x="7131393" y="275653"/>
                  </a:lnTo>
                  <a:lnTo>
                    <a:pt x="7130212" y="275653"/>
                  </a:lnTo>
                  <a:lnTo>
                    <a:pt x="7128459" y="265493"/>
                  </a:lnTo>
                  <a:lnTo>
                    <a:pt x="7125360" y="251523"/>
                  </a:lnTo>
                  <a:lnTo>
                    <a:pt x="7130161" y="250253"/>
                  </a:lnTo>
                  <a:lnTo>
                    <a:pt x="7134428" y="247713"/>
                  </a:lnTo>
                  <a:lnTo>
                    <a:pt x="7140105" y="246443"/>
                  </a:lnTo>
                  <a:lnTo>
                    <a:pt x="7163790" y="252793"/>
                  </a:lnTo>
                  <a:lnTo>
                    <a:pt x="7184352" y="257873"/>
                  </a:lnTo>
                  <a:lnTo>
                    <a:pt x="7189152" y="259143"/>
                  </a:lnTo>
                  <a:lnTo>
                    <a:pt x="7192581" y="257873"/>
                  </a:lnTo>
                  <a:lnTo>
                    <a:pt x="7196099" y="255333"/>
                  </a:lnTo>
                  <a:lnTo>
                    <a:pt x="7204938" y="246443"/>
                  </a:lnTo>
                  <a:lnTo>
                    <a:pt x="7206196" y="245173"/>
                  </a:lnTo>
                  <a:lnTo>
                    <a:pt x="7349033" y="101663"/>
                  </a:lnTo>
                  <a:lnTo>
                    <a:pt x="7350023" y="100393"/>
                  </a:lnTo>
                  <a:lnTo>
                    <a:pt x="7354481" y="96583"/>
                  </a:lnTo>
                  <a:lnTo>
                    <a:pt x="7354570" y="92773"/>
                  </a:lnTo>
                  <a:lnTo>
                    <a:pt x="7346124" y="83883"/>
                  </a:lnTo>
                  <a:lnTo>
                    <a:pt x="7341159" y="80073"/>
                  </a:lnTo>
                  <a:lnTo>
                    <a:pt x="7335380" y="73723"/>
                  </a:lnTo>
                  <a:lnTo>
                    <a:pt x="7398906" y="73723"/>
                  </a:lnTo>
                  <a:lnTo>
                    <a:pt x="7398906" y="59753"/>
                  </a:lnTo>
                  <a:lnTo>
                    <a:pt x="7321880" y="59753"/>
                  </a:lnTo>
                  <a:lnTo>
                    <a:pt x="7317130" y="61023"/>
                  </a:lnTo>
                  <a:lnTo>
                    <a:pt x="7314095" y="62293"/>
                  </a:lnTo>
                  <a:lnTo>
                    <a:pt x="7312457" y="66103"/>
                  </a:lnTo>
                  <a:lnTo>
                    <a:pt x="7313549" y="69913"/>
                  </a:lnTo>
                  <a:lnTo>
                    <a:pt x="7315759" y="73723"/>
                  </a:lnTo>
                  <a:lnTo>
                    <a:pt x="7317968" y="74993"/>
                  </a:lnTo>
                  <a:lnTo>
                    <a:pt x="7337780" y="95313"/>
                  </a:lnTo>
                  <a:lnTo>
                    <a:pt x="7335850" y="96583"/>
                  </a:lnTo>
                  <a:lnTo>
                    <a:pt x="7334364" y="97853"/>
                  </a:lnTo>
                  <a:lnTo>
                    <a:pt x="7264413" y="167703"/>
                  </a:lnTo>
                  <a:lnTo>
                    <a:pt x="7229462" y="201993"/>
                  </a:lnTo>
                  <a:lnTo>
                    <a:pt x="7212063" y="219773"/>
                  </a:lnTo>
                  <a:lnTo>
                    <a:pt x="7194829" y="237553"/>
                  </a:lnTo>
                  <a:lnTo>
                    <a:pt x="7189114" y="242633"/>
                  </a:lnTo>
                  <a:lnTo>
                    <a:pt x="7184276" y="245173"/>
                  </a:lnTo>
                  <a:lnTo>
                    <a:pt x="7176567" y="241363"/>
                  </a:lnTo>
                  <a:lnTo>
                    <a:pt x="7169734" y="240093"/>
                  </a:lnTo>
                  <a:lnTo>
                    <a:pt x="7162901" y="237553"/>
                  </a:lnTo>
                  <a:lnTo>
                    <a:pt x="7149795" y="235013"/>
                  </a:lnTo>
                  <a:lnTo>
                    <a:pt x="7149770" y="219773"/>
                  </a:lnTo>
                  <a:lnTo>
                    <a:pt x="7147674" y="209613"/>
                  </a:lnTo>
                  <a:lnTo>
                    <a:pt x="7142493" y="201993"/>
                  </a:lnTo>
                  <a:lnTo>
                    <a:pt x="7137590" y="198691"/>
                  </a:lnTo>
                  <a:lnTo>
                    <a:pt x="7137590" y="227393"/>
                  </a:lnTo>
                  <a:lnTo>
                    <a:pt x="7130796" y="236283"/>
                  </a:lnTo>
                  <a:lnTo>
                    <a:pt x="7126668" y="237553"/>
                  </a:lnTo>
                  <a:lnTo>
                    <a:pt x="6970623" y="237553"/>
                  </a:lnTo>
                  <a:lnTo>
                    <a:pt x="6961733" y="235013"/>
                  </a:lnTo>
                  <a:lnTo>
                    <a:pt x="6957111" y="229933"/>
                  </a:lnTo>
                  <a:lnTo>
                    <a:pt x="6955866" y="223583"/>
                  </a:lnTo>
                  <a:lnTo>
                    <a:pt x="6957085" y="215963"/>
                  </a:lnTo>
                  <a:lnTo>
                    <a:pt x="6958533" y="210883"/>
                  </a:lnTo>
                  <a:lnTo>
                    <a:pt x="6962927" y="209613"/>
                  </a:lnTo>
                  <a:lnTo>
                    <a:pt x="7133133" y="209613"/>
                  </a:lnTo>
                  <a:lnTo>
                    <a:pt x="7137095" y="221043"/>
                  </a:lnTo>
                  <a:lnTo>
                    <a:pt x="7137590" y="227393"/>
                  </a:lnTo>
                  <a:lnTo>
                    <a:pt x="7137590" y="198691"/>
                  </a:lnTo>
                  <a:lnTo>
                    <a:pt x="7134961" y="196913"/>
                  </a:lnTo>
                  <a:lnTo>
                    <a:pt x="7125805" y="195643"/>
                  </a:lnTo>
                  <a:lnTo>
                    <a:pt x="7052767" y="195643"/>
                  </a:lnTo>
                  <a:lnTo>
                    <a:pt x="7052881" y="180403"/>
                  </a:lnTo>
                  <a:lnTo>
                    <a:pt x="7053770" y="179133"/>
                  </a:lnTo>
                  <a:lnTo>
                    <a:pt x="7057758" y="175323"/>
                  </a:lnTo>
                  <a:lnTo>
                    <a:pt x="7060984" y="171513"/>
                  </a:lnTo>
                  <a:lnTo>
                    <a:pt x="7065619" y="167703"/>
                  </a:lnTo>
                  <a:lnTo>
                    <a:pt x="7069163" y="167703"/>
                  </a:lnTo>
                  <a:lnTo>
                    <a:pt x="7078739" y="168973"/>
                  </a:lnTo>
                  <a:lnTo>
                    <a:pt x="7087908" y="167703"/>
                  </a:lnTo>
                  <a:lnTo>
                    <a:pt x="7092277" y="166433"/>
                  </a:lnTo>
                  <a:lnTo>
                    <a:pt x="7096646" y="165163"/>
                  </a:lnTo>
                  <a:lnTo>
                    <a:pt x="7104939" y="160083"/>
                  </a:lnTo>
                  <a:lnTo>
                    <a:pt x="7111047" y="155003"/>
                  </a:lnTo>
                  <a:lnTo>
                    <a:pt x="7117156" y="149923"/>
                  </a:lnTo>
                  <a:lnTo>
                    <a:pt x="7126313" y="137223"/>
                  </a:lnTo>
                  <a:lnTo>
                    <a:pt x="7131926" y="123253"/>
                  </a:lnTo>
                  <a:lnTo>
                    <a:pt x="7133412" y="108013"/>
                  </a:lnTo>
                  <a:lnTo>
                    <a:pt x="7133412" y="102933"/>
                  </a:lnTo>
                  <a:lnTo>
                    <a:pt x="7133323" y="100393"/>
                  </a:lnTo>
                  <a:lnTo>
                    <a:pt x="7133196" y="96583"/>
                  </a:lnTo>
                  <a:lnTo>
                    <a:pt x="7133120" y="94043"/>
                  </a:lnTo>
                  <a:lnTo>
                    <a:pt x="7128916" y="90233"/>
                  </a:lnTo>
                  <a:lnTo>
                    <a:pt x="7120090" y="90233"/>
                  </a:lnTo>
                  <a:lnTo>
                    <a:pt x="7120090" y="104203"/>
                  </a:lnTo>
                  <a:lnTo>
                    <a:pt x="7120001" y="111823"/>
                  </a:lnTo>
                  <a:lnTo>
                    <a:pt x="7116038" y="127063"/>
                  </a:lnTo>
                  <a:lnTo>
                    <a:pt x="7106005" y="142303"/>
                  </a:lnTo>
                  <a:lnTo>
                    <a:pt x="7092074" y="151193"/>
                  </a:lnTo>
                  <a:lnTo>
                    <a:pt x="7076427" y="155003"/>
                  </a:lnTo>
                  <a:lnTo>
                    <a:pt x="7070141" y="153733"/>
                  </a:lnTo>
                  <a:lnTo>
                    <a:pt x="7068731" y="153733"/>
                  </a:lnTo>
                  <a:lnTo>
                    <a:pt x="7069048" y="144843"/>
                  </a:lnTo>
                  <a:lnTo>
                    <a:pt x="7069137" y="142303"/>
                  </a:lnTo>
                  <a:lnTo>
                    <a:pt x="7069468" y="137223"/>
                  </a:lnTo>
                  <a:lnTo>
                    <a:pt x="7098779" y="106743"/>
                  </a:lnTo>
                  <a:lnTo>
                    <a:pt x="7119836" y="102933"/>
                  </a:lnTo>
                  <a:lnTo>
                    <a:pt x="7120090" y="104203"/>
                  </a:lnTo>
                  <a:lnTo>
                    <a:pt x="7120090" y="90233"/>
                  </a:lnTo>
                  <a:lnTo>
                    <a:pt x="7116038" y="90233"/>
                  </a:lnTo>
                  <a:lnTo>
                    <a:pt x="7101548" y="91503"/>
                  </a:lnTo>
                  <a:lnTo>
                    <a:pt x="7067182" y="113093"/>
                  </a:lnTo>
                  <a:lnTo>
                    <a:pt x="7055155" y="144843"/>
                  </a:lnTo>
                  <a:lnTo>
                    <a:pt x="7056031" y="153733"/>
                  </a:lnTo>
                  <a:lnTo>
                    <a:pt x="7056158" y="155003"/>
                  </a:lnTo>
                  <a:lnTo>
                    <a:pt x="7056488" y="156273"/>
                  </a:lnTo>
                  <a:lnTo>
                    <a:pt x="7055104" y="158813"/>
                  </a:lnTo>
                  <a:lnTo>
                    <a:pt x="7054507" y="160083"/>
                  </a:lnTo>
                  <a:lnTo>
                    <a:pt x="7053059" y="160083"/>
                  </a:lnTo>
                  <a:lnTo>
                    <a:pt x="7052996" y="158813"/>
                  </a:lnTo>
                  <a:lnTo>
                    <a:pt x="7052869" y="157543"/>
                  </a:lnTo>
                  <a:lnTo>
                    <a:pt x="7052767" y="124523"/>
                  </a:lnTo>
                  <a:lnTo>
                    <a:pt x="7052653" y="120713"/>
                  </a:lnTo>
                  <a:lnTo>
                    <a:pt x="7052577" y="118173"/>
                  </a:lnTo>
                  <a:lnTo>
                    <a:pt x="7053745" y="114363"/>
                  </a:lnTo>
                  <a:lnTo>
                    <a:pt x="7059054" y="110553"/>
                  </a:lnTo>
                  <a:lnTo>
                    <a:pt x="7066826" y="104203"/>
                  </a:lnTo>
                  <a:lnTo>
                    <a:pt x="7072122" y="95313"/>
                  </a:lnTo>
                  <a:lnTo>
                    <a:pt x="7075271" y="85153"/>
                  </a:lnTo>
                  <a:lnTo>
                    <a:pt x="7076605" y="74993"/>
                  </a:lnTo>
                  <a:lnTo>
                    <a:pt x="7076478" y="71183"/>
                  </a:lnTo>
                  <a:lnTo>
                    <a:pt x="7076440" y="69913"/>
                  </a:lnTo>
                  <a:lnTo>
                    <a:pt x="7076326" y="66103"/>
                  </a:lnTo>
                  <a:lnTo>
                    <a:pt x="7076211" y="62293"/>
                  </a:lnTo>
                  <a:lnTo>
                    <a:pt x="7076173" y="61023"/>
                  </a:lnTo>
                  <a:lnTo>
                    <a:pt x="7073176" y="48323"/>
                  </a:lnTo>
                  <a:lnTo>
                    <a:pt x="7067207" y="35623"/>
                  </a:lnTo>
                  <a:lnTo>
                    <a:pt x="7063702" y="31813"/>
                  </a:lnTo>
                  <a:lnTo>
                    <a:pt x="7063384" y="31470"/>
                  </a:lnTo>
                  <a:lnTo>
                    <a:pt x="7063384" y="71183"/>
                  </a:lnTo>
                  <a:lnTo>
                    <a:pt x="7062444" y="78803"/>
                  </a:lnTo>
                  <a:lnTo>
                    <a:pt x="7060247" y="87693"/>
                  </a:lnTo>
                  <a:lnTo>
                    <a:pt x="7056260" y="95313"/>
                  </a:lnTo>
                  <a:lnTo>
                    <a:pt x="7049960" y="101663"/>
                  </a:lnTo>
                  <a:lnTo>
                    <a:pt x="7047319" y="102933"/>
                  </a:lnTo>
                  <a:lnTo>
                    <a:pt x="7045249" y="104203"/>
                  </a:lnTo>
                  <a:lnTo>
                    <a:pt x="7029031" y="66103"/>
                  </a:lnTo>
                  <a:lnTo>
                    <a:pt x="7030440" y="57213"/>
                  </a:lnTo>
                  <a:lnTo>
                    <a:pt x="7033819" y="48323"/>
                  </a:lnTo>
                  <a:lnTo>
                    <a:pt x="7039381" y="39433"/>
                  </a:lnTo>
                  <a:lnTo>
                    <a:pt x="7046049" y="31813"/>
                  </a:lnTo>
                  <a:lnTo>
                    <a:pt x="7046125" y="33083"/>
                  </a:lnTo>
                  <a:lnTo>
                    <a:pt x="7052767" y="39433"/>
                  </a:lnTo>
                  <a:lnTo>
                    <a:pt x="7057644" y="47053"/>
                  </a:lnTo>
                  <a:lnTo>
                    <a:pt x="7060819" y="54673"/>
                  </a:lnTo>
                  <a:lnTo>
                    <a:pt x="7062610" y="62293"/>
                  </a:lnTo>
                  <a:lnTo>
                    <a:pt x="7063270" y="69913"/>
                  </a:lnTo>
                  <a:lnTo>
                    <a:pt x="7063384" y="71183"/>
                  </a:lnTo>
                  <a:lnTo>
                    <a:pt x="7063384" y="31470"/>
                  </a:lnTo>
                  <a:lnTo>
                    <a:pt x="7057872" y="25463"/>
                  </a:lnTo>
                  <a:lnTo>
                    <a:pt x="7051649" y="21653"/>
                  </a:lnTo>
                  <a:lnTo>
                    <a:pt x="7046252" y="19113"/>
                  </a:lnTo>
                  <a:lnTo>
                    <a:pt x="7040816" y="21653"/>
                  </a:lnTo>
                  <a:lnTo>
                    <a:pt x="7016623" y="57213"/>
                  </a:lnTo>
                  <a:lnTo>
                    <a:pt x="7015467" y="69913"/>
                  </a:lnTo>
                  <a:lnTo>
                    <a:pt x="7016458" y="82613"/>
                  </a:lnTo>
                  <a:lnTo>
                    <a:pt x="7020128" y="95313"/>
                  </a:lnTo>
                  <a:lnTo>
                    <a:pt x="7026910" y="105473"/>
                  </a:lnTo>
                  <a:lnTo>
                    <a:pt x="7037260" y="114363"/>
                  </a:lnTo>
                  <a:lnTo>
                    <a:pt x="7038441" y="115633"/>
                  </a:lnTo>
                  <a:lnTo>
                    <a:pt x="7039216" y="116903"/>
                  </a:lnTo>
                  <a:lnTo>
                    <a:pt x="7039305" y="157543"/>
                  </a:lnTo>
                  <a:lnTo>
                    <a:pt x="7038988" y="158813"/>
                  </a:lnTo>
                  <a:lnTo>
                    <a:pt x="7038810" y="160083"/>
                  </a:lnTo>
                  <a:lnTo>
                    <a:pt x="7037121" y="160083"/>
                  </a:lnTo>
                  <a:lnTo>
                    <a:pt x="7036829" y="157543"/>
                  </a:lnTo>
                  <a:lnTo>
                    <a:pt x="7036321" y="155003"/>
                  </a:lnTo>
                  <a:lnTo>
                    <a:pt x="7036270" y="148653"/>
                  </a:lnTo>
                  <a:lnTo>
                    <a:pt x="7037337" y="142303"/>
                  </a:lnTo>
                  <a:lnTo>
                    <a:pt x="7036422" y="137223"/>
                  </a:lnTo>
                  <a:lnTo>
                    <a:pt x="7032498" y="124523"/>
                  </a:lnTo>
                  <a:lnTo>
                    <a:pt x="7025945" y="114363"/>
                  </a:lnTo>
                  <a:lnTo>
                    <a:pt x="7023570" y="111975"/>
                  </a:lnTo>
                  <a:lnTo>
                    <a:pt x="7023570" y="153733"/>
                  </a:lnTo>
                  <a:lnTo>
                    <a:pt x="7022427" y="155003"/>
                  </a:lnTo>
                  <a:lnTo>
                    <a:pt x="7013029" y="155003"/>
                  </a:lnTo>
                  <a:lnTo>
                    <a:pt x="7008863" y="153733"/>
                  </a:lnTo>
                  <a:lnTo>
                    <a:pt x="7004494" y="153733"/>
                  </a:lnTo>
                  <a:lnTo>
                    <a:pt x="6988670" y="143573"/>
                  </a:lnTo>
                  <a:lnTo>
                    <a:pt x="6979463" y="133413"/>
                  </a:lnTo>
                  <a:lnTo>
                    <a:pt x="6973748" y="120713"/>
                  </a:lnTo>
                  <a:lnTo>
                    <a:pt x="6972351" y="108013"/>
                  </a:lnTo>
                  <a:lnTo>
                    <a:pt x="6972427" y="106743"/>
                  </a:lnTo>
                  <a:lnTo>
                    <a:pt x="6972516" y="105473"/>
                  </a:lnTo>
                  <a:lnTo>
                    <a:pt x="6972605" y="104203"/>
                  </a:lnTo>
                  <a:lnTo>
                    <a:pt x="6975373" y="104203"/>
                  </a:lnTo>
                  <a:lnTo>
                    <a:pt x="6991731" y="105473"/>
                  </a:lnTo>
                  <a:lnTo>
                    <a:pt x="7007238" y="114363"/>
                  </a:lnTo>
                  <a:lnTo>
                    <a:pt x="7018845" y="128333"/>
                  </a:lnTo>
                  <a:lnTo>
                    <a:pt x="7023494" y="144843"/>
                  </a:lnTo>
                  <a:lnTo>
                    <a:pt x="7023570" y="153733"/>
                  </a:lnTo>
                  <a:lnTo>
                    <a:pt x="7023570" y="111975"/>
                  </a:lnTo>
                  <a:lnTo>
                    <a:pt x="7017105" y="105473"/>
                  </a:lnTo>
                  <a:lnTo>
                    <a:pt x="7015302" y="104203"/>
                  </a:lnTo>
                  <a:lnTo>
                    <a:pt x="7006336" y="97853"/>
                  </a:lnTo>
                  <a:lnTo>
                    <a:pt x="6996925" y="92773"/>
                  </a:lnTo>
                  <a:lnTo>
                    <a:pt x="6987159" y="90233"/>
                  </a:lnTo>
                  <a:lnTo>
                    <a:pt x="6977088" y="90233"/>
                  </a:lnTo>
                  <a:lnTo>
                    <a:pt x="6966725" y="91503"/>
                  </a:lnTo>
                  <a:lnTo>
                    <a:pt x="6964286" y="92773"/>
                  </a:lnTo>
                  <a:lnTo>
                    <a:pt x="6961708" y="95313"/>
                  </a:lnTo>
                  <a:lnTo>
                    <a:pt x="6960730" y="97853"/>
                  </a:lnTo>
                  <a:lnTo>
                    <a:pt x="6957695" y="105473"/>
                  </a:lnTo>
                  <a:lnTo>
                    <a:pt x="6980568" y="155003"/>
                  </a:lnTo>
                  <a:lnTo>
                    <a:pt x="7016623" y="167703"/>
                  </a:lnTo>
                  <a:lnTo>
                    <a:pt x="7026275" y="166433"/>
                  </a:lnTo>
                  <a:lnTo>
                    <a:pt x="7030402" y="171513"/>
                  </a:lnTo>
                  <a:lnTo>
                    <a:pt x="7036816" y="177863"/>
                  </a:lnTo>
                  <a:lnTo>
                    <a:pt x="7038632" y="179133"/>
                  </a:lnTo>
                  <a:lnTo>
                    <a:pt x="7039254" y="185483"/>
                  </a:lnTo>
                  <a:lnTo>
                    <a:pt x="7038962" y="190563"/>
                  </a:lnTo>
                  <a:lnTo>
                    <a:pt x="7038962" y="195643"/>
                  </a:lnTo>
                  <a:lnTo>
                    <a:pt x="6966813" y="195643"/>
                  </a:lnTo>
                  <a:lnTo>
                    <a:pt x="6942201" y="223583"/>
                  </a:lnTo>
                  <a:lnTo>
                    <a:pt x="6942150" y="224853"/>
                  </a:lnTo>
                  <a:lnTo>
                    <a:pt x="6960654" y="250253"/>
                  </a:lnTo>
                  <a:lnTo>
                    <a:pt x="6966775" y="250253"/>
                  </a:lnTo>
                  <a:lnTo>
                    <a:pt x="6966763" y="252793"/>
                  </a:lnTo>
                  <a:lnTo>
                    <a:pt x="6959105" y="288353"/>
                  </a:lnTo>
                  <a:lnTo>
                    <a:pt x="6955231" y="306133"/>
                  </a:lnTo>
                  <a:lnTo>
                    <a:pt x="6951294" y="323913"/>
                  </a:lnTo>
                  <a:lnTo>
                    <a:pt x="6951281" y="391223"/>
                  </a:lnTo>
                  <a:lnTo>
                    <a:pt x="6938683" y="403923"/>
                  </a:lnTo>
                  <a:lnTo>
                    <a:pt x="6906857" y="435673"/>
                  </a:lnTo>
                  <a:lnTo>
                    <a:pt x="6906514" y="435673"/>
                  </a:lnTo>
                  <a:lnTo>
                    <a:pt x="6884937" y="414083"/>
                  </a:lnTo>
                  <a:lnTo>
                    <a:pt x="6944436" y="354393"/>
                  </a:lnTo>
                  <a:lnTo>
                    <a:pt x="6944042" y="358203"/>
                  </a:lnTo>
                  <a:lnTo>
                    <a:pt x="6943471" y="362013"/>
                  </a:lnTo>
                  <a:lnTo>
                    <a:pt x="6943039" y="370903"/>
                  </a:lnTo>
                  <a:lnTo>
                    <a:pt x="6942976" y="372173"/>
                  </a:lnTo>
                  <a:lnTo>
                    <a:pt x="6942861" y="374713"/>
                  </a:lnTo>
                  <a:lnTo>
                    <a:pt x="6945020" y="382333"/>
                  </a:lnTo>
                  <a:lnTo>
                    <a:pt x="6950329" y="389953"/>
                  </a:lnTo>
                  <a:lnTo>
                    <a:pt x="6951281" y="391223"/>
                  </a:lnTo>
                  <a:lnTo>
                    <a:pt x="6951281" y="323989"/>
                  </a:lnTo>
                  <a:lnTo>
                    <a:pt x="6950646" y="327723"/>
                  </a:lnTo>
                  <a:lnTo>
                    <a:pt x="6948919" y="330263"/>
                  </a:lnTo>
                  <a:lnTo>
                    <a:pt x="6927913" y="351853"/>
                  </a:lnTo>
                  <a:lnTo>
                    <a:pt x="6908952" y="370903"/>
                  </a:lnTo>
                  <a:lnTo>
                    <a:pt x="6866776" y="412813"/>
                  </a:lnTo>
                  <a:lnTo>
                    <a:pt x="6866407" y="415353"/>
                  </a:lnTo>
                  <a:lnTo>
                    <a:pt x="6877774" y="426783"/>
                  </a:lnTo>
                  <a:lnTo>
                    <a:pt x="6885483" y="435673"/>
                  </a:lnTo>
                  <a:lnTo>
                    <a:pt x="6893204" y="443293"/>
                  </a:lnTo>
                  <a:lnTo>
                    <a:pt x="6904660" y="453453"/>
                  </a:lnTo>
                  <a:lnTo>
                    <a:pt x="6907809" y="453453"/>
                  </a:lnTo>
                  <a:lnTo>
                    <a:pt x="6917042" y="444563"/>
                  </a:lnTo>
                  <a:lnTo>
                    <a:pt x="6926034" y="435673"/>
                  </a:lnTo>
                  <a:lnTo>
                    <a:pt x="6960756" y="401383"/>
                  </a:lnTo>
                  <a:lnTo>
                    <a:pt x="6968147" y="405193"/>
                  </a:lnTo>
                  <a:lnTo>
                    <a:pt x="6975945" y="407733"/>
                  </a:lnTo>
                  <a:lnTo>
                    <a:pt x="6984047" y="409003"/>
                  </a:lnTo>
                  <a:lnTo>
                    <a:pt x="7110184" y="409003"/>
                  </a:lnTo>
                  <a:lnTo>
                    <a:pt x="7127151" y="403923"/>
                  </a:lnTo>
                  <a:lnTo>
                    <a:pt x="7130059" y="401383"/>
                  </a:lnTo>
                  <a:lnTo>
                    <a:pt x="7137336" y="395033"/>
                  </a:lnTo>
                  <a:lnTo>
                    <a:pt x="7140257" y="392493"/>
                  </a:lnTo>
                  <a:lnTo>
                    <a:pt x="7147865" y="377253"/>
                  </a:lnTo>
                  <a:lnTo>
                    <a:pt x="7148309" y="362013"/>
                  </a:lnTo>
                  <a:lnTo>
                    <a:pt x="7148385" y="359473"/>
                  </a:lnTo>
                  <a:lnTo>
                    <a:pt x="7145121" y="344233"/>
                  </a:lnTo>
                  <a:lnTo>
                    <a:pt x="7141756" y="327723"/>
                  </a:lnTo>
                  <a:lnTo>
                    <a:pt x="7138340" y="312483"/>
                  </a:lnTo>
                  <a:lnTo>
                    <a:pt x="7134961" y="296354"/>
                  </a:lnTo>
                  <a:lnTo>
                    <a:pt x="7134961" y="362013"/>
                  </a:lnTo>
                  <a:lnTo>
                    <a:pt x="7134847" y="370903"/>
                  </a:lnTo>
                  <a:lnTo>
                    <a:pt x="7134809" y="373443"/>
                  </a:lnTo>
                  <a:lnTo>
                    <a:pt x="7129907" y="383603"/>
                  </a:lnTo>
                  <a:lnTo>
                    <a:pt x="7121233" y="391223"/>
                  </a:lnTo>
                  <a:lnTo>
                    <a:pt x="7109803" y="395033"/>
                  </a:lnTo>
                  <a:lnTo>
                    <a:pt x="6987502" y="395033"/>
                  </a:lnTo>
                  <a:lnTo>
                    <a:pt x="6973532" y="392493"/>
                  </a:lnTo>
                  <a:lnTo>
                    <a:pt x="6963219" y="384873"/>
                  </a:lnTo>
                  <a:lnTo>
                    <a:pt x="6957593" y="372173"/>
                  </a:lnTo>
                  <a:lnTo>
                    <a:pt x="6957682" y="359473"/>
                  </a:lnTo>
                  <a:lnTo>
                    <a:pt x="6958800" y="354393"/>
                  </a:lnTo>
                  <a:lnTo>
                    <a:pt x="6969125" y="307403"/>
                  </a:lnTo>
                  <a:lnTo>
                    <a:pt x="6980682" y="251523"/>
                  </a:lnTo>
                  <a:lnTo>
                    <a:pt x="6981952" y="250253"/>
                  </a:lnTo>
                  <a:lnTo>
                    <a:pt x="7110031" y="250253"/>
                  </a:lnTo>
                  <a:lnTo>
                    <a:pt x="7111530" y="251523"/>
                  </a:lnTo>
                  <a:lnTo>
                    <a:pt x="7117943" y="282003"/>
                  </a:lnTo>
                  <a:lnTo>
                    <a:pt x="7129310" y="335343"/>
                  </a:lnTo>
                  <a:lnTo>
                    <a:pt x="7134961" y="362013"/>
                  </a:lnTo>
                  <a:lnTo>
                    <a:pt x="7134961" y="296354"/>
                  </a:lnTo>
                  <a:lnTo>
                    <a:pt x="7134352" y="293433"/>
                  </a:lnTo>
                  <a:lnTo>
                    <a:pt x="7133971" y="290893"/>
                  </a:lnTo>
                  <a:lnTo>
                    <a:pt x="7166216" y="299783"/>
                  </a:lnTo>
                  <a:lnTo>
                    <a:pt x="7182066" y="303593"/>
                  </a:lnTo>
                  <a:lnTo>
                    <a:pt x="7202703" y="309943"/>
                  </a:lnTo>
                  <a:lnTo>
                    <a:pt x="7206018" y="308673"/>
                  </a:lnTo>
                  <a:lnTo>
                    <a:pt x="7220026" y="294703"/>
                  </a:lnTo>
                  <a:lnTo>
                    <a:pt x="7353554" y="161353"/>
                  </a:lnTo>
                  <a:lnTo>
                    <a:pt x="7359701" y="155003"/>
                  </a:lnTo>
                  <a:lnTo>
                    <a:pt x="7378370" y="135953"/>
                  </a:lnTo>
                  <a:lnTo>
                    <a:pt x="7394207" y="151193"/>
                  </a:lnTo>
                  <a:lnTo>
                    <a:pt x="7404646" y="162623"/>
                  </a:lnTo>
                  <a:lnTo>
                    <a:pt x="7407923" y="161353"/>
                  </a:lnTo>
                  <a:lnTo>
                    <a:pt x="7412837" y="156273"/>
                  </a:lnTo>
                  <a:lnTo>
                    <a:pt x="7412837" y="137223"/>
                  </a:lnTo>
                  <a:lnTo>
                    <a:pt x="7412837" y="73723"/>
                  </a:lnTo>
                  <a:lnTo>
                    <a:pt x="7412837" y="64833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6065" y="671132"/>
              <a:ext cx="350355" cy="35048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484930" y="4771816"/>
              <a:ext cx="424815" cy="358140"/>
            </a:xfrm>
            <a:custGeom>
              <a:avLst/>
              <a:gdLst/>
              <a:ahLst/>
              <a:cxnLst/>
              <a:rect l="l" t="t" r="r" b="b"/>
              <a:pathLst>
                <a:path w="424814" h="358139">
                  <a:moveTo>
                    <a:pt x="319026" y="0"/>
                  </a:moveTo>
                  <a:lnTo>
                    <a:pt x="271237" y="6044"/>
                  </a:lnTo>
                  <a:lnTo>
                    <a:pt x="223771" y="27124"/>
                  </a:lnTo>
                  <a:lnTo>
                    <a:pt x="181609" y="60822"/>
                  </a:lnTo>
                  <a:lnTo>
                    <a:pt x="153240" y="101865"/>
                  </a:lnTo>
                  <a:lnTo>
                    <a:pt x="138994" y="149758"/>
                  </a:lnTo>
                  <a:lnTo>
                    <a:pt x="139076" y="170989"/>
                  </a:lnTo>
                  <a:lnTo>
                    <a:pt x="139202" y="204009"/>
                  </a:lnTo>
                  <a:lnTo>
                    <a:pt x="150601" y="247662"/>
                  </a:lnTo>
                  <a:lnTo>
                    <a:pt x="150687" y="247990"/>
                  </a:lnTo>
                  <a:lnTo>
                    <a:pt x="171923" y="286160"/>
                  </a:lnTo>
                  <a:lnTo>
                    <a:pt x="201430" y="317387"/>
                  </a:lnTo>
                  <a:lnTo>
                    <a:pt x="237727" y="340535"/>
                  </a:lnTo>
                  <a:lnTo>
                    <a:pt x="279331" y="354471"/>
                  </a:lnTo>
                  <a:lnTo>
                    <a:pt x="324762" y="358060"/>
                  </a:lnTo>
                  <a:lnTo>
                    <a:pt x="332318" y="357743"/>
                  </a:lnTo>
                  <a:lnTo>
                    <a:pt x="339900" y="356701"/>
                  </a:lnTo>
                  <a:lnTo>
                    <a:pt x="351305" y="354644"/>
                  </a:lnTo>
                  <a:lnTo>
                    <a:pt x="354353" y="351837"/>
                  </a:lnTo>
                  <a:lnTo>
                    <a:pt x="353007" y="345538"/>
                  </a:lnTo>
                  <a:lnTo>
                    <a:pt x="324038" y="345538"/>
                  </a:lnTo>
                  <a:lnTo>
                    <a:pt x="323306" y="344204"/>
                  </a:lnTo>
                  <a:lnTo>
                    <a:pt x="309255" y="344204"/>
                  </a:lnTo>
                  <a:lnTo>
                    <a:pt x="305077" y="343912"/>
                  </a:lnTo>
                  <a:lnTo>
                    <a:pt x="297533" y="340306"/>
                  </a:lnTo>
                  <a:lnTo>
                    <a:pt x="287872" y="334349"/>
                  </a:lnTo>
                  <a:lnTo>
                    <a:pt x="264221" y="334349"/>
                  </a:lnTo>
                  <a:lnTo>
                    <a:pt x="227162" y="318042"/>
                  </a:lnTo>
                  <a:lnTo>
                    <a:pt x="197152" y="293587"/>
                  </a:lnTo>
                  <a:lnTo>
                    <a:pt x="159436" y="231092"/>
                  </a:lnTo>
                  <a:lnTo>
                    <a:pt x="151572" y="193163"/>
                  </a:lnTo>
                  <a:lnTo>
                    <a:pt x="151153" y="189226"/>
                  </a:lnTo>
                  <a:lnTo>
                    <a:pt x="151089" y="188629"/>
                  </a:lnTo>
                  <a:lnTo>
                    <a:pt x="151861" y="187362"/>
                  </a:lnTo>
                  <a:lnTo>
                    <a:pt x="151978" y="187169"/>
                  </a:lnTo>
                  <a:lnTo>
                    <a:pt x="254298" y="187169"/>
                  </a:lnTo>
                  <a:lnTo>
                    <a:pt x="215166" y="186369"/>
                  </a:lnTo>
                  <a:lnTo>
                    <a:pt x="356842" y="186369"/>
                  </a:lnTo>
                  <a:lnTo>
                    <a:pt x="360436" y="184832"/>
                  </a:lnTo>
                  <a:lnTo>
                    <a:pt x="360969" y="174698"/>
                  </a:lnTo>
                  <a:lnTo>
                    <a:pt x="357653" y="172945"/>
                  </a:lnTo>
                  <a:lnTo>
                    <a:pt x="324825" y="172945"/>
                  </a:lnTo>
                  <a:lnTo>
                    <a:pt x="324565" y="172716"/>
                  </a:lnTo>
                  <a:lnTo>
                    <a:pt x="214411" y="172716"/>
                  </a:lnTo>
                  <a:lnTo>
                    <a:pt x="208391" y="172488"/>
                  </a:lnTo>
                  <a:lnTo>
                    <a:pt x="150782" y="172488"/>
                  </a:lnTo>
                  <a:lnTo>
                    <a:pt x="162235" y="120493"/>
                  </a:lnTo>
                  <a:lnTo>
                    <a:pt x="182591" y="82454"/>
                  </a:lnTo>
                  <a:lnTo>
                    <a:pt x="212673" y="51545"/>
                  </a:lnTo>
                  <a:lnTo>
                    <a:pt x="252486" y="27746"/>
                  </a:lnTo>
                  <a:lnTo>
                    <a:pt x="259852" y="25244"/>
                  </a:lnTo>
                  <a:lnTo>
                    <a:pt x="287136" y="25244"/>
                  </a:lnTo>
                  <a:lnTo>
                    <a:pt x="298130" y="18691"/>
                  </a:lnTo>
                  <a:lnTo>
                    <a:pt x="305245" y="15414"/>
                  </a:lnTo>
                  <a:lnTo>
                    <a:pt x="381597" y="15414"/>
                  </a:lnTo>
                  <a:lnTo>
                    <a:pt x="366784" y="8428"/>
                  </a:lnTo>
                  <a:lnTo>
                    <a:pt x="319026" y="0"/>
                  </a:lnTo>
                  <a:close/>
                </a:path>
                <a:path w="424814" h="358139">
                  <a:moveTo>
                    <a:pt x="349438" y="341766"/>
                  </a:moveTo>
                  <a:lnTo>
                    <a:pt x="340047" y="342465"/>
                  </a:lnTo>
                  <a:lnTo>
                    <a:pt x="336446" y="342465"/>
                  </a:lnTo>
                  <a:lnTo>
                    <a:pt x="324038" y="345538"/>
                  </a:lnTo>
                  <a:lnTo>
                    <a:pt x="353007" y="345538"/>
                  </a:lnTo>
                  <a:lnTo>
                    <a:pt x="352524" y="343277"/>
                  </a:lnTo>
                  <a:lnTo>
                    <a:pt x="349438" y="341766"/>
                  </a:lnTo>
                  <a:close/>
                </a:path>
                <a:path w="424814" h="358139">
                  <a:moveTo>
                    <a:pt x="322628" y="277199"/>
                  </a:moveTo>
                  <a:lnTo>
                    <a:pt x="309161" y="277199"/>
                  </a:lnTo>
                  <a:lnTo>
                    <a:pt x="308645" y="282787"/>
                  </a:lnTo>
                  <a:lnTo>
                    <a:pt x="308722" y="331730"/>
                  </a:lnTo>
                  <a:lnTo>
                    <a:pt x="308830" y="334832"/>
                  </a:lnTo>
                  <a:lnTo>
                    <a:pt x="309078" y="340306"/>
                  </a:lnTo>
                  <a:lnTo>
                    <a:pt x="309144" y="341766"/>
                  </a:lnTo>
                  <a:lnTo>
                    <a:pt x="309255" y="344204"/>
                  </a:lnTo>
                  <a:lnTo>
                    <a:pt x="323306" y="344204"/>
                  </a:lnTo>
                  <a:lnTo>
                    <a:pt x="322350" y="342465"/>
                  </a:lnTo>
                  <a:lnTo>
                    <a:pt x="322321" y="340306"/>
                  </a:lnTo>
                  <a:lnTo>
                    <a:pt x="322488" y="334832"/>
                  </a:lnTo>
                  <a:lnTo>
                    <a:pt x="322604" y="282787"/>
                  </a:lnTo>
                  <a:lnTo>
                    <a:pt x="322628" y="277199"/>
                  </a:lnTo>
                  <a:close/>
                </a:path>
                <a:path w="424814" h="358139">
                  <a:moveTo>
                    <a:pt x="232149" y="186369"/>
                  </a:moveTo>
                  <a:lnTo>
                    <a:pt x="215166" y="186369"/>
                  </a:lnTo>
                  <a:lnTo>
                    <a:pt x="254298" y="187169"/>
                  </a:lnTo>
                  <a:lnTo>
                    <a:pt x="219252" y="187169"/>
                  </a:lnTo>
                  <a:lnTo>
                    <a:pt x="216799" y="192516"/>
                  </a:lnTo>
                  <a:lnTo>
                    <a:pt x="217010" y="195437"/>
                  </a:lnTo>
                  <a:lnTo>
                    <a:pt x="217078" y="196376"/>
                  </a:lnTo>
                  <a:lnTo>
                    <a:pt x="220304" y="226149"/>
                  </a:lnTo>
                  <a:lnTo>
                    <a:pt x="226071" y="255222"/>
                  </a:lnTo>
                  <a:lnTo>
                    <a:pt x="234955" y="282787"/>
                  </a:lnTo>
                  <a:lnTo>
                    <a:pt x="235041" y="283054"/>
                  </a:lnTo>
                  <a:lnTo>
                    <a:pt x="235147" y="283380"/>
                  </a:lnTo>
                  <a:lnTo>
                    <a:pt x="248217" y="310250"/>
                  </a:lnTo>
                  <a:lnTo>
                    <a:pt x="248295" y="310410"/>
                  </a:lnTo>
                  <a:lnTo>
                    <a:pt x="251717" y="315947"/>
                  </a:lnTo>
                  <a:lnTo>
                    <a:pt x="255491" y="321589"/>
                  </a:lnTo>
                  <a:lnTo>
                    <a:pt x="259648" y="327626"/>
                  </a:lnTo>
                  <a:lnTo>
                    <a:pt x="264221" y="334349"/>
                  </a:lnTo>
                  <a:lnTo>
                    <a:pt x="287872" y="334349"/>
                  </a:lnTo>
                  <a:lnTo>
                    <a:pt x="284445" y="332236"/>
                  </a:lnTo>
                  <a:lnTo>
                    <a:pt x="273691" y="322166"/>
                  </a:lnTo>
                  <a:lnTo>
                    <a:pt x="246050" y="272868"/>
                  </a:lnTo>
                  <a:lnTo>
                    <a:pt x="238764" y="247990"/>
                  </a:lnTo>
                  <a:lnTo>
                    <a:pt x="238668" y="247662"/>
                  </a:lnTo>
                  <a:lnTo>
                    <a:pt x="231039" y="196376"/>
                  </a:lnTo>
                  <a:lnTo>
                    <a:pt x="230388" y="189226"/>
                  </a:lnTo>
                  <a:lnTo>
                    <a:pt x="232149" y="186369"/>
                  </a:lnTo>
                  <a:close/>
                </a:path>
                <a:path w="424814" h="358139">
                  <a:moveTo>
                    <a:pt x="316664" y="186369"/>
                  </a:moveTo>
                  <a:lnTo>
                    <a:pt x="307983" y="186369"/>
                  </a:lnTo>
                  <a:lnTo>
                    <a:pt x="308762" y="189226"/>
                  </a:lnTo>
                  <a:lnTo>
                    <a:pt x="308734" y="238413"/>
                  </a:lnTo>
                  <a:lnTo>
                    <a:pt x="310475" y="242389"/>
                  </a:lnTo>
                  <a:lnTo>
                    <a:pt x="321256" y="242389"/>
                  </a:lnTo>
                  <a:lnTo>
                    <a:pt x="322478" y="238413"/>
                  </a:lnTo>
                  <a:lnTo>
                    <a:pt x="322577" y="221785"/>
                  </a:lnTo>
                  <a:lnTo>
                    <a:pt x="322628" y="208670"/>
                  </a:lnTo>
                  <a:lnTo>
                    <a:pt x="322952" y="196376"/>
                  </a:lnTo>
                  <a:lnTo>
                    <a:pt x="322957" y="196173"/>
                  </a:lnTo>
                  <a:lnTo>
                    <a:pt x="325235" y="189823"/>
                  </a:lnTo>
                  <a:lnTo>
                    <a:pt x="325036" y="189823"/>
                  </a:lnTo>
                  <a:lnTo>
                    <a:pt x="331533" y="187362"/>
                  </a:lnTo>
                  <a:lnTo>
                    <a:pt x="338111" y="187169"/>
                  </a:lnTo>
                  <a:lnTo>
                    <a:pt x="288096" y="187169"/>
                  </a:lnTo>
                  <a:lnTo>
                    <a:pt x="316664" y="186369"/>
                  </a:lnTo>
                  <a:close/>
                </a:path>
                <a:path w="424814" h="358139">
                  <a:moveTo>
                    <a:pt x="307983" y="186369"/>
                  </a:moveTo>
                  <a:lnTo>
                    <a:pt x="232149" y="186369"/>
                  </a:lnTo>
                  <a:lnTo>
                    <a:pt x="231656" y="187169"/>
                  </a:lnTo>
                  <a:lnTo>
                    <a:pt x="308201" y="187169"/>
                  </a:lnTo>
                  <a:lnTo>
                    <a:pt x="307983" y="186369"/>
                  </a:lnTo>
                  <a:close/>
                </a:path>
                <a:path w="424814" h="358139">
                  <a:moveTo>
                    <a:pt x="356842" y="186369"/>
                  </a:moveTo>
                  <a:lnTo>
                    <a:pt x="316664" y="186369"/>
                  </a:lnTo>
                  <a:lnTo>
                    <a:pt x="288096" y="187169"/>
                  </a:lnTo>
                  <a:lnTo>
                    <a:pt x="349831" y="187169"/>
                  </a:lnTo>
                  <a:lnTo>
                    <a:pt x="356842" y="186369"/>
                  </a:lnTo>
                  <a:close/>
                </a:path>
                <a:path w="424814" h="358139">
                  <a:moveTo>
                    <a:pt x="353622" y="172488"/>
                  </a:moveTo>
                  <a:lnTo>
                    <a:pt x="330548" y="172488"/>
                  </a:lnTo>
                  <a:lnTo>
                    <a:pt x="324825" y="172945"/>
                  </a:lnTo>
                  <a:lnTo>
                    <a:pt x="357653" y="172945"/>
                  </a:lnTo>
                  <a:lnTo>
                    <a:pt x="357220" y="172716"/>
                  </a:lnTo>
                  <a:lnTo>
                    <a:pt x="357616" y="172716"/>
                  </a:lnTo>
                  <a:lnTo>
                    <a:pt x="353622" y="172488"/>
                  </a:lnTo>
                  <a:close/>
                </a:path>
                <a:path w="424814" h="358139">
                  <a:moveTo>
                    <a:pt x="324306" y="172488"/>
                  </a:moveTo>
                  <a:lnTo>
                    <a:pt x="214754" y="172488"/>
                  </a:lnTo>
                  <a:lnTo>
                    <a:pt x="214411" y="172716"/>
                  </a:lnTo>
                  <a:lnTo>
                    <a:pt x="324565" y="172716"/>
                  </a:lnTo>
                  <a:lnTo>
                    <a:pt x="324306" y="172488"/>
                  </a:lnTo>
                  <a:close/>
                </a:path>
                <a:path w="424814" h="358139">
                  <a:moveTo>
                    <a:pt x="215764" y="171815"/>
                  </a:moveTo>
                  <a:lnTo>
                    <a:pt x="181935" y="171815"/>
                  </a:lnTo>
                  <a:lnTo>
                    <a:pt x="209506" y="172488"/>
                  </a:lnTo>
                  <a:lnTo>
                    <a:pt x="214754" y="172488"/>
                  </a:lnTo>
                  <a:lnTo>
                    <a:pt x="215764" y="171815"/>
                  </a:lnTo>
                  <a:close/>
                </a:path>
                <a:path w="424814" h="358139">
                  <a:moveTo>
                    <a:pt x="307624" y="171815"/>
                  </a:moveTo>
                  <a:lnTo>
                    <a:pt x="231739" y="171815"/>
                  </a:lnTo>
                  <a:lnTo>
                    <a:pt x="232547" y="172488"/>
                  </a:lnTo>
                  <a:lnTo>
                    <a:pt x="306982" y="172488"/>
                  </a:lnTo>
                  <a:lnTo>
                    <a:pt x="307624" y="171815"/>
                  </a:lnTo>
                  <a:close/>
                </a:path>
                <a:path w="424814" h="358139">
                  <a:moveTo>
                    <a:pt x="338973" y="171815"/>
                  </a:moveTo>
                  <a:lnTo>
                    <a:pt x="323541" y="171815"/>
                  </a:lnTo>
                  <a:lnTo>
                    <a:pt x="324306" y="172488"/>
                  </a:lnTo>
                  <a:lnTo>
                    <a:pt x="330548" y="172488"/>
                  </a:lnTo>
                  <a:lnTo>
                    <a:pt x="338973" y="171815"/>
                  </a:lnTo>
                  <a:close/>
                </a:path>
                <a:path w="424814" h="358139">
                  <a:moveTo>
                    <a:pt x="355733" y="171815"/>
                  </a:moveTo>
                  <a:lnTo>
                    <a:pt x="341862" y="171815"/>
                  </a:lnTo>
                  <a:lnTo>
                    <a:pt x="353622" y="172488"/>
                  </a:lnTo>
                  <a:lnTo>
                    <a:pt x="0" y="172488"/>
                  </a:lnTo>
                  <a:lnTo>
                    <a:pt x="355733" y="171815"/>
                  </a:lnTo>
                  <a:close/>
                </a:path>
                <a:path w="424814" h="358139">
                  <a:moveTo>
                    <a:pt x="287136" y="25244"/>
                  </a:moveTo>
                  <a:lnTo>
                    <a:pt x="259852" y="25244"/>
                  </a:lnTo>
                  <a:lnTo>
                    <a:pt x="261080" y="25981"/>
                  </a:lnTo>
                  <a:lnTo>
                    <a:pt x="263052" y="26514"/>
                  </a:lnTo>
                  <a:lnTo>
                    <a:pt x="259288" y="32022"/>
                  </a:lnTo>
                  <a:lnTo>
                    <a:pt x="235333" y="75220"/>
                  </a:lnTo>
                  <a:lnTo>
                    <a:pt x="220366" y="132393"/>
                  </a:lnTo>
                  <a:lnTo>
                    <a:pt x="217018" y="170697"/>
                  </a:lnTo>
                  <a:lnTo>
                    <a:pt x="217002" y="170989"/>
                  </a:lnTo>
                  <a:lnTo>
                    <a:pt x="215764" y="171815"/>
                  </a:lnTo>
                  <a:lnTo>
                    <a:pt x="231739" y="171815"/>
                  </a:lnTo>
                  <a:lnTo>
                    <a:pt x="230398" y="170697"/>
                  </a:lnTo>
                  <a:lnTo>
                    <a:pt x="230768" y="165681"/>
                  </a:lnTo>
                  <a:lnTo>
                    <a:pt x="238843" y="110794"/>
                  </a:lnTo>
                  <a:lnTo>
                    <a:pt x="257693" y="60398"/>
                  </a:lnTo>
                  <a:lnTo>
                    <a:pt x="285063" y="26514"/>
                  </a:lnTo>
                  <a:lnTo>
                    <a:pt x="285901" y="25981"/>
                  </a:lnTo>
                  <a:lnTo>
                    <a:pt x="287136" y="25244"/>
                  </a:lnTo>
                  <a:close/>
                </a:path>
                <a:path w="424814" h="358139">
                  <a:moveTo>
                    <a:pt x="332091" y="15414"/>
                  </a:moveTo>
                  <a:lnTo>
                    <a:pt x="308950" y="15414"/>
                  </a:lnTo>
                  <a:lnTo>
                    <a:pt x="308931" y="16379"/>
                  </a:lnTo>
                  <a:lnTo>
                    <a:pt x="308818" y="22162"/>
                  </a:lnTo>
                  <a:lnTo>
                    <a:pt x="308733" y="27124"/>
                  </a:lnTo>
                  <a:lnTo>
                    <a:pt x="308608" y="149758"/>
                  </a:lnTo>
                  <a:lnTo>
                    <a:pt x="308740" y="162175"/>
                  </a:lnTo>
                  <a:lnTo>
                    <a:pt x="308864" y="170697"/>
                  </a:lnTo>
                  <a:lnTo>
                    <a:pt x="308691" y="170697"/>
                  </a:lnTo>
                  <a:lnTo>
                    <a:pt x="307624" y="171815"/>
                  </a:lnTo>
                  <a:lnTo>
                    <a:pt x="323541" y="171815"/>
                  </a:lnTo>
                  <a:lnTo>
                    <a:pt x="322272" y="170697"/>
                  </a:lnTo>
                  <a:lnTo>
                    <a:pt x="322379" y="165681"/>
                  </a:lnTo>
                  <a:lnTo>
                    <a:pt x="322449" y="162175"/>
                  </a:lnTo>
                  <a:lnTo>
                    <a:pt x="322630" y="149758"/>
                  </a:lnTo>
                  <a:lnTo>
                    <a:pt x="322714" y="34274"/>
                  </a:lnTo>
                  <a:lnTo>
                    <a:pt x="322806" y="30768"/>
                  </a:lnTo>
                  <a:lnTo>
                    <a:pt x="322932" y="25981"/>
                  </a:lnTo>
                  <a:lnTo>
                    <a:pt x="323006" y="23173"/>
                  </a:lnTo>
                  <a:lnTo>
                    <a:pt x="325684" y="16379"/>
                  </a:lnTo>
                  <a:lnTo>
                    <a:pt x="332091" y="15414"/>
                  </a:lnTo>
                  <a:close/>
                </a:path>
                <a:path w="424814" h="358139">
                  <a:moveTo>
                    <a:pt x="381597" y="15414"/>
                  </a:moveTo>
                  <a:lnTo>
                    <a:pt x="333668" y="15414"/>
                  </a:lnTo>
                  <a:lnTo>
                    <a:pt x="347190" y="18005"/>
                  </a:lnTo>
                  <a:lnTo>
                    <a:pt x="363213" y="22162"/>
                  </a:lnTo>
                  <a:lnTo>
                    <a:pt x="407654" y="43214"/>
                  </a:lnTo>
                  <a:lnTo>
                    <a:pt x="411884" y="46123"/>
                  </a:lnTo>
                  <a:lnTo>
                    <a:pt x="416684" y="48777"/>
                  </a:lnTo>
                  <a:lnTo>
                    <a:pt x="424507" y="36737"/>
                  </a:lnTo>
                  <a:lnTo>
                    <a:pt x="419021" y="34274"/>
                  </a:lnTo>
                  <a:lnTo>
                    <a:pt x="414817" y="31162"/>
                  </a:lnTo>
                  <a:lnTo>
                    <a:pt x="414157" y="30768"/>
                  </a:lnTo>
                  <a:lnTo>
                    <a:pt x="381597" y="15414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17422" y="4809911"/>
              <a:ext cx="185618" cy="3200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3910" cy="6751320"/>
          </a:xfrm>
          <a:custGeom>
            <a:avLst/>
            <a:gdLst/>
            <a:ahLst/>
            <a:cxnLst/>
            <a:rect l="l" t="t" r="r" b="b"/>
            <a:pathLst>
              <a:path w="12233910" h="6751320">
                <a:moveTo>
                  <a:pt x="12233579" y="0"/>
                </a:moveTo>
                <a:lnTo>
                  <a:pt x="0" y="0"/>
                </a:lnTo>
                <a:lnTo>
                  <a:pt x="0" y="6751053"/>
                </a:lnTo>
                <a:lnTo>
                  <a:pt x="12233579" y="6751053"/>
                </a:lnTo>
                <a:lnTo>
                  <a:pt x="12233579" y="0"/>
                </a:lnTo>
                <a:close/>
              </a:path>
            </a:pathLst>
          </a:custGeom>
          <a:solidFill>
            <a:srgbClr val="0F2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8707" y="519668"/>
            <a:ext cx="4398645" cy="960119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 marR="5080">
              <a:lnSpc>
                <a:spcPts val="3400"/>
              </a:lnSpc>
              <a:spcBef>
                <a:spcPts val="680"/>
              </a:spcBef>
            </a:pPr>
            <a:r>
              <a:rPr sz="3300" spc="-235">
                <a:solidFill>
                  <a:srgbClr val="75BC43"/>
                </a:solidFill>
              </a:rPr>
              <a:t>Investment</a:t>
            </a:r>
            <a:r>
              <a:rPr sz="3300" spc="20">
                <a:solidFill>
                  <a:srgbClr val="75BC43"/>
                </a:solidFill>
              </a:rPr>
              <a:t> </a:t>
            </a:r>
            <a:r>
              <a:rPr sz="3300" spc="-254">
                <a:solidFill>
                  <a:srgbClr val="75BC43"/>
                </a:solidFill>
              </a:rPr>
              <a:t>Opportunities </a:t>
            </a:r>
            <a:r>
              <a:rPr sz="3300" spc="-100">
                <a:solidFill>
                  <a:srgbClr val="F9FAFC"/>
                </a:solidFill>
              </a:rPr>
              <a:t>at</a:t>
            </a:r>
            <a:r>
              <a:rPr sz="3300" spc="-120">
                <a:solidFill>
                  <a:srgbClr val="F9FAFC"/>
                </a:solidFill>
              </a:rPr>
              <a:t> </a:t>
            </a:r>
            <a:r>
              <a:rPr sz="3300" spc="-210">
                <a:solidFill>
                  <a:srgbClr val="F9FAFC"/>
                </a:solidFill>
              </a:rPr>
              <a:t>a</a:t>
            </a:r>
            <a:r>
              <a:rPr sz="3300" spc="-60">
                <a:solidFill>
                  <a:srgbClr val="F9FAFC"/>
                </a:solidFill>
              </a:rPr>
              <a:t> </a:t>
            </a:r>
            <a:r>
              <a:rPr sz="3300" spc="-325">
                <a:solidFill>
                  <a:srgbClr val="F9FAFC"/>
                </a:solidFill>
              </a:rPr>
              <a:t>Glance</a:t>
            </a:r>
            <a:endParaRPr sz="33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6556" y="1718597"/>
            <a:ext cx="3914191" cy="38151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47108" y="1922405"/>
            <a:ext cx="1965325" cy="62865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715">
              <a:lnSpc>
                <a:spcPts val="1470"/>
              </a:lnSpc>
              <a:spcBef>
                <a:spcPts val="425"/>
              </a:spcBef>
            </a:pPr>
            <a:r>
              <a:rPr sz="1500" spc="-35">
                <a:solidFill>
                  <a:srgbClr val="F9FAFC"/>
                </a:solidFill>
                <a:latin typeface="Trebuchet MS"/>
                <a:cs typeface="Trebuchet MS"/>
              </a:rPr>
              <a:t>Commercial</a:t>
            </a:r>
            <a:r>
              <a:rPr sz="1500" spc="-80">
                <a:solidFill>
                  <a:srgbClr val="F9FAFC"/>
                </a:solidFill>
                <a:latin typeface="Trebuchet MS"/>
                <a:cs typeface="Trebuchet MS"/>
              </a:rPr>
              <a:t> </a:t>
            </a:r>
            <a:r>
              <a:rPr sz="1500" spc="-30">
                <a:solidFill>
                  <a:srgbClr val="F9FAFC"/>
                </a:solidFill>
                <a:latin typeface="Trebuchet MS"/>
                <a:cs typeface="Trebuchet MS"/>
              </a:rPr>
              <a:t>Agriculture </a:t>
            </a:r>
            <a:r>
              <a:rPr sz="1500" spc="-25">
                <a:solidFill>
                  <a:srgbClr val="F9FAFC"/>
                </a:solidFill>
                <a:latin typeface="Trebuchet MS"/>
                <a:cs typeface="Trebuchet MS"/>
              </a:rPr>
              <a:t>Agro-processing</a:t>
            </a:r>
            <a:r>
              <a:rPr sz="1500" spc="-35">
                <a:solidFill>
                  <a:srgbClr val="F9FAFC"/>
                </a:solidFill>
                <a:latin typeface="Trebuchet MS"/>
                <a:cs typeface="Trebuchet MS"/>
              </a:rPr>
              <a:t> </a:t>
            </a:r>
            <a:r>
              <a:rPr sz="1500" spc="-50">
                <a:solidFill>
                  <a:srgbClr val="F9FAFC"/>
                </a:solidFill>
                <a:latin typeface="Trebuchet MS"/>
                <a:cs typeface="Trebuchet MS"/>
              </a:rPr>
              <a:t>&amp; </a:t>
            </a:r>
            <a:r>
              <a:rPr sz="1500" spc="-10">
                <a:solidFill>
                  <a:srgbClr val="F9FAFC"/>
                </a:solidFill>
                <a:latin typeface="Trebuchet MS"/>
                <a:cs typeface="Trebuchet MS"/>
              </a:rPr>
              <a:t>Agribusiness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7971" y="3833500"/>
            <a:ext cx="1127125" cy="4413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1470"/>
              </a:lnSpc>
              <a:spcBef>
                <a:spcPts val="425"/>
              </a:spcBef>
            </a:pPr>
            <a:r>
              <a:rPr sz="1500" spc="-40">
                <a:solidFill>
                  <a:srgbClr val="F9FAFC"/>
                </a:solidFill>
                <a:latin typeface="Trebuchet MS"/>
                <a:cs typeface="Trebuchet MS"/>
              </a:rPr>
              <a:t>Real</a:t>
            </a:r>
            <a:r>
              <a:rPr sz="1500" spc="-130">
                <a:solidFill>
                  <a:srgbClr val="F9FAFC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F9FAFC"/>
                </a:solidFill>
                <a:latin typeface="Trebuchet MS"/>
                <a:cs typeface="Trebuchet MS"/>
              </a:rPr>
              <a:t>Estate </a:t>
            </a:r>
            <a:r>
              <a:rPr sz="1500" spc="-25">
                <a:solidFill>
                  <a:srgbClr val="F9FAFC"/>
                </a:solidFill>
                <a:latin typeface="Trebuchet MS"/>
                <a:cs typeface="Trebuchet MS"/>
              </a:rPr>
              <a:t>Development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36231" y="1260988"/>
            <a:ext cx="9201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>
                <a:solidFill>
                  <a:srgbClr val="F9FAFC"/>
                </a:solidFill>
                <a:latin typeface="Trebuchet MS"/>
                <a:cs typeface="Trebuchet MS"/>
              </a:rPr>
              <a:t>Oil</a:t>
            </a:r>
            <a:r>
              <a:rPr sz="1500" spc="-155">
                <a:solidFill>
                  <a:srgbClr val="F9FAFC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F9FAFC"/>
                </a:solidFill>
                <a:latin typeface="Trebuchet MS"/>
                <a:cs typeface="Trebuchet MS"/>
              </a:rPr>
              <a:t>and</a:t>
            </a:r>
            <a:r>
              <a:rPr sz="1500" spc="-155">
                <a:solidFill>
                  <a:srgbClr val="F9FAFC"/>
                </a:solidFill>
                <a:latin typeface="Trebuchet MS"/>
                <a:cs typeface="Trebuchet MS"/>
              </a:rPr>
              <a:t> </a:t>
            </a:r>
            <a:r>
              <a:rPr sz="1500" spc="-25">
                <a:solidFill>
                  <a:srgbClr val="F9FAFC"/>
                </a:solidFill>
                <a:latin typeface="Trebuchet MS"/>
                <a:cs typeface="Trebuchet MS"/>
              </a:rPr>
              <a:t>gas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98037" y="2443994"/>
            <a:ext cx="1201420" cy="4413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1470"/>
              </a:lnSpc>
              <a:spcBef>
                <a:spcPts val="425"/>
              </a:spcBef>
            </a:pPr>
            <a:r>
              <a:rPr sz="1500" spc="-35">
                <a:solidFill>
                  <a:srgbClr val="F9FAFC"/>
                </a:solidFill>
                <a:latin typeface="Trebuchet MS"/>
                <a:cs typeface="Trebuchet MS"/>
              </a:rPr>
              <a:t>Tourism</a:t>
            </a:r>
            <a:r>
              <a:rPr sz="1500" spc="-105">
                <a:solidFill>
                  <a:srgbClr val="F9FAFC"/>
                </a:solidFill>
                <a:latin typeface="Trebuchet MS"/>
                <a:cs typeface="Trebuchet MS"/>
              </a:rPr>
              <a:t> </a:t>
            </a:r>
            <a:r>
              <a:rPr sz="1500" spc="-50">
                <a:solidFill>
                  <a:srgbClr val="F9FAFC"/>
                </a:solidFill>
                <a:latin typeface="Trebuchet MS"/>
                <a:cs typeface="Trebuchet MS"/>
              </a:rPr>
              <a:t>&amp; </a:t>
            </a:r>
            <a:r>
              <a:rPr sz="1500" spc="-30">
                <a:solidFill>
                  <a:srgbClr val="F9FAFC"/>
                </a:solidFill>
                <a:latin typeface="Trebuchet MS"/>
                <a:cs typeface="Trebuchet MS"/>
              </a:rPr>
              <a:t>Accomodation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32340" y="4260983"/>
            <a:ext cx="1374775" cy="4413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1470"/>
              </a:lnSpc>
              <a:spcBef>
                <a:spcPts val="425"/>
              </a:spcBef>
            </a:pPr>
            <a:r>
              <a:rPr sz="1500" spc="-25">
                <a:solidFill>
                  <a:srgbClr val="F9FAFC"/>
                </a:solidFill>
                <a:latin typeface="Trebuchet MS"/>
                <a:cs typeface="Trebuchet MS"/>
              </a:rPr>
              <a:t>Manufacturing</a:t>
            </a:r>
            <a:r>
              <a:rPr sz="1500" spc="-60">
                <a:solidFill>
                  <a:srgbClr val="F9FAFC"/>
                </a:solidFill>
                <a:latin typeface="Trebuchet MS"/>
                <a:cs typeface="Trebuchet MS"/>
              </a:rPr>
              <a:t> </a:t>
            </a:r>
            <a:r>
              <a:rPr sz="1500" spc="-330">
                <a:solidFill>
                  <a:srgbClr val="F9FAFC"/>
                </a:solidFill>
                <a:latin typeface="Trebuchet MS"/>
                <a:cs typeface="Trebuchet MS"/>
              </a:rPr>
              <a:t>/</a:t>
            </a:r>
            <a:r>
              <a:rPr sz="1500" spc="-20">
                <a:solidFill>
                  <a:srgbClr val="F9FAFC"/>
                </a:solidFill>
                <a:latin typeface="Trebuchet MS"/>
                <a:cs typeface="Trebuchet MS"/>
              </a:rPr>
              <a:t> Industrialisation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24270" y="5464490"/>
            <a:ext cx="2857500" cy="53594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500" spc="-10">
                <a:solidFill>
                  <a:srgbClr val="F9FAFC"/>
                </a:solidFill>
                <a:latin typeface="Trebuchet MS"/>
                <a:cs typeface="Trebuchet MS"/>
              </a:rPr>
              <a:t>Minerals</a:t>
            </a:r>
            <a:endParaRPr sz="1500">
              <a:latin typeface="Trebuchet MS"/>
              <a:cs typeface="Trebuchet MS"/>
            </a:endParaRPr>
          </a:p>
          <a:p>
            <a:pPr marL="1772920">
              <a:lnSpc>
                <a:spcPct val="100000"/>
              </a:lnSpc>
              <a:spcBef>
                <a:spcPts val="250"/>
              </a:spcBef>
            </a:pPr>
            <a:r>
              <a:rPr sz="1450" spc="-20">
                <a:solidFill>
                  <a:srgbClr val="F9FAFC"/>
                </a:solidFill>
                <a:latin typeface="Trebuchet MS"/>
                <a:cs typeface="Trebuchet MS"/>
              </a:rPr>
              <a:t>Health</a:t>
            </a:r>
            <a:r>
              <a:rPr sz="1450" spc="-114">
                <a:solidFill>
                  <a:srgbClr val="F9FAFC"/>
                </a:solidFill>
                <a:latin typeface="Trebuchet MS"/>
                <a:cs typeface="Trebuchet MS"/>
              </a:rPr>
              <a:t> </a:t>
            </a:r>
            <a:r>
              <a:rPr sz="1450" spc="-10">
                <a:solidFill>
                  <a:srgbClr val="F9FAFC"/>
                </a:solidFill>
                <a:latin typeface="Trebuchet MS"/>
                <a:cs typeface="Trebuchet MS"/>
              </a:rPr>
              <a:t>sector</a:t>
            </a:r>
            <a:endParaRPr sz="145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5420" y="2708770"/>
            <a:ext cx="998156" cy="299089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9774" y="5767361"/>
            <a:ext cx="1001102" cy="92786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241" y="1711985"/>
            <a:ext cx="928369" cy="928369"/>
          </a:xfrm>
          <a:custGeom>
            <a:avLst/>
            <a:gdLst/>
            <a:ahLst/>
            <a:cxnLst/>
            <a:rect l="l" t="t" r="r" b="b"/>
            <a:pathLst>
              <a:path w="928369" h="928369">
                <a:moveTo>
                  <a:pt x="927862" y="0"/>
                </a:moveTo>
                <a:lnTo>
                  <a:pt x="0" y="0"/>
                </a:lnTo>
                <a:lnTo>
                  <a:pt x="0" y="927862"/>
                </a:lnTo>
                <a:lnTo>
                  <a:pt x="927862" y="927862"/>
                </a:lnTo>
                <a:lnTo>
                  <a:pt x="927862" y="0"/>
                </a:lnTo>
                <a:close/>
              </a:path>
            </a:pathLst>
          </a:custGeom>
          <a:solidFill>
            <a:srgbClr val="75B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4850" y="5757341"/>
            <a:ext cx="561975" cy="561975"/>
          </a:xfrm>
          <a:custGeom>
            <a:avLst/>
            <a:gdLst/>
            <a:ahLst/>
            <a:cxnLst/>
            <a:rect l="l" t="t" r="r" b="b"/>
            <a:pathLst>
              <a:path w="561975" h="561975">
                <a:moveTo>
                  <a:pt x="561403" y="0"/>
                </a:moveTo>
                <a:lnTo>
                  <a:pt x="0" y="0"/>
                </a:lnTo>
                <a:lnTo>
                  <a:pt x="0" y="561403"/>
                </a:lnTo>
                <a:lnTo>
                  <a:pt x="561403" y="561403"/>
                </a:lnTo>
                <a:lnTo>
                  <a:pt x="561403" y="0"/>
                </a:lnTo>
                <a:close/>
              </a:path>
            </a:pathLst>
          </a:custGeom>
          <a:solidFill>
            <a:srgbClr val="F0B6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04517" y="5767349"/>
            <a:ext cx="2152604" cy="98370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708770"/>
            <a:ext cx="998156" cy="29923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9891" y="794463"/>
            <a:ext cx="31686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260">
                <a:solidFill>
                  <a:srgbClr val="FFFFFF"/>
                </a:solidFill>
                <a:latin typeface="Arial"/>
                <a:cs typeface="Arial"/>
              </a:rPr>
              <a:t>Bankable</a:t>
            </a:r>
            <a:r>
              <a:rPr sz="33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2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00719" y="2139097"/>
            <a:ext cx="8767445" cy="2065020"/>
            <a:chOff x="2300719" y="2139097"/>
            <a:chExt cx="8767445" cy="2065020"/>
          </a:xfrm>
        </p:grpSpPr>
        <p:sp>
          <p:nvSpPr>
            <p:cNvPr id="5" name="object 5"/>
            <p:cNvSpPr/>
            <p:nvPr/>
          </p:nvSpPr>
          <p:spPr>
            <a:xfrm>
              <a:off x="10180561" y="2139098"/>
              <a:ext cx="887730" cy="539750"/>
            </a:xfrm>
            <a:custGeom>
              <a:avLst/>
              <a:gdLst/>
              <a:ahLst/>
              <a:cxnLst/>
              <a:rect l="l" t="t" r="r" b="b"/>
              <a:pathLst>
                <a:path w="887729" h="539750">
                  <a:moveTo>
                    <a:pt x="301967" y="271348"/>
                  </a:moveTo>
                  <a:lnTo>
                    <a:pt x="296862" y="253060"/>
                  </a:lnTo>
                  <a:lnTo>
                    <a:pt x="281508" y="233807"/>
                  </a:lnTo>
                  <a:lnTo>
                    <a:pt x="246583" y="199555"/>
                  </a:lnTo>
                  <a:lnTo>
                    <a:pt x="211950" y="164985"/>
                  </a:lnTo>
                  <a:lnTo>
                    <a:pt x="108597" y="60718"/>
                  </a:lnTo>
                  <a:lnTo>
                    <a:pt x="73914" y="26187"/>
                  </a:lnTo>
                  <a:lnTo>
                    <a:pt x="44538" y="1905"/>
                  </a:lnTo>
                  <a:lnTo>
                    <a:pt x="27711" y="0"/>
                  </a:lnTo>
                  <a:lnTo>
                    <a:pt x="9461" y="12763"/>
                  </a:lnTo>
                  <a:lnTo>
                    <a:pt x="76" y="31153"/>
                  </a:lnTo>
                  <a:lnTo>
                    <a:pt x="2235" y="48145"/>
                  </a:lnTo>
                  <a:lnTo>
                    <a:pt x="12166" y="63969"/>
                  </a:lnTo>
                  <a:lnTo>
                    <a:pt x="26073" y="78828"/>
                  </a:lnTo>
                  <a:lnTo>
                    <a:pt x="58991" y="111480"/>
                  </a:lnTo>
                  <a:lnTo>
                    <a:pt x="189865" y="242874"/>
                  </a:lnTo>
                  <a:lnTo>
                    <a:pt x="195910" y="249237"/>
                  </a:lnTo>
                  <a:lnTo>
                    <a:pt x="212153" y="267703"/>
                  </a:lnTo>
                  <a:lnTo>
                    <a:pt x="208457" y="279527"/>
                  </a:lnTo>
                  <a:lnTo>
                    <a:pt x="202222" y="288417"/>
                  </a:lnTo>
                  <a:lnTo>
                    <a:pt x="187299" y="302526"/>
                  </a:lnTo>
                  <a:lnTo>
                    <a:pt x="87312" y="403682"/>
                  </a:lnTo>
                  <a:lnTo>
                    <a:pt x="20193" y="470662"/>
                  </a:lnTo>
                  <a:lnTo>
                    <a:pt x="8267" y="484187"/>
                  </a:lnTo>
                  <a:lnTo>
                    <a:pt x="673" y="498436"/>
                  </a:lnTo>
                  <a:lnTo>
                    <a:pt x="0" y="513232"/>
                  </a:lnTo>
                  <a:lnTo>
                    <a:pt x="8851" y="528383"/>
                  </a:lnTo>
                  <a:lnTo>
                    <a:pt x="25044" y="539089"/>
                  </a:lnTo>
                  <a:lnTo>
                    <a:pt x="40868" y="538949"/>
                  </a:lnTo>
                  <a:lnTo>
                    <a:pt x="56134" y="531012"/>
                  </a:lnTo>
                  <a:lnTo>
                    <a:pt x="70586" y="518375"/>
                  </a:lnTo>
                  <a:lnTo>
                    <a:pt x="282638" y="307898"/>
                  </a:lnTo>
                  <a:lnTo>
                    <a:pt x="297116" y="289382"/>
                  </a:lnTo>
                  <a:lnTo>
                    <a:pt x="301967" y="271348"/>
                  </a:lnTo>
                  <a:close/>
                </a:path>
                <a:path w="887729" h="539750">
                  <a:moveTo>
                    <a:pt x="610489" y="277520"/>
                  </a:moveTo>
                  <a:lnTo>
                    <a:pt x="587121" y="234746"/>
                  </a:lnTo>
                  <a:lnTo>
                    <a:pt x="364858" y="13106"/>
                  </a:lnTo>
                  <a:lnTo>
                    <a:pt x="333248" y="812"/>
                  </a:lnTo>
                  <a:lnTo>
                    <a:pt x="314655" y="13093"/>
                  </a:lnTo>
                  <a:lnTo>
                    <a:pt x="303822" y="32321"/>
                  </a:lnTo>
                  <a:lnTo>
                    <a:pt x="306705" y="48971"/>
                  </a:lnTo>
                  <a:lnTo>
                    <a:pt x="317817" y="63804"/>
                  </a:lnTo>
                  <a:lnTo>
                    <a:pt x="331711" y="77609"/>
                  </a:lnTo>
                  <a:lnTo>
                    <a:pt x="396760" y="143840"/>
                  </a:lnTo>
                  <a:lnTo>
                    <a:pt x="429437" y="176796"/>
                  </a:lnTo>
                  <a:lnTo>
                    <a:pt x="462597" y="209219"/>
                  </a:lnTo>
                  <a:lnTo>
                    <a:pt x="496493" y="240817"/>
                  </a:lnTo>
                  <a:lnTo>
                    <a:pt x="511213" y="257644"/>
                  </a:lnTo>
                  <a:lnTo>
                    <a:pt x="514946" y="271970"/>
                  </a:lnTo>
                  <a:lnTo>
                    <a:pt x="509193" y="285737"/>
                  </a:lnTo>
                  <a:lnTo>
                    <a:pt x="495439" y="300875"/>
                  </a:lnTo>
                  <a:lnTo>
                    <a:pt x="461365" y="333908"/>
                  </a:lnTo>
                  <a:lnTo>
                    <a:pt x="427659" y="367334"/>
                  </a:lnTo>
                  <a:lnTo>
                    <a:pt x="327113" y="468236"/>
                  </a:lnTo>
                  <a:lnTo>
                    <a:pt x="314159" y="482130"/>
                  </a:lnTo>
                  <a:lnTo>
                    <a:pt x="305193" y="496849"/>
                  </a:lnTo>
                  <a:lnTo>
                    <a:pt x="304063" y="512559"/>
                  </a:lnTo>
                  <a:lnTo>
                    <a:pt x="314617" y="529437"/>
                  </a:lnTo>
                  <a:lnTo>
                    <a:pt x="330911" y="539750"/>
                  </a:lnTo>
                  <a:lnTo>
                    <a:pt x="346544" y="539546"/>
                  </a:lnTo>
                  <a:lnTo>
                    <a:pt x="361607" y="531622"/>
                  </a:lnTo>
                  <a:lnTo>
                    <a:pt x="376161" y="518744"/>
                  </a:lnTo>
                  <a:lnTo>
                    <a:pt x="410781" y="484073"/>
                  </a:lnTo>
                  <a:lnTo>
                    <a:pt x="584809" y="311607"/>
                  </a:lnTo>
                  <a:lnTo>
                    <a:pt x="592315" y="303149"/>
                  </a:lnTo>
                  <a:lnTo>
                    <a:pt x="598944" y="294220"/>
                  </a:lnTo>
                  <a:lnTo>
                    <a:pt x="610489" y="277520"/>
                  </a:lnTo>
                  <a:close/>
                </a:path>
                <a:path w="887729" h="539750">
                  <a:moveTo>
                    <a:pt x="887120" y="271983"/>
                  </a:moveTo>
                  <a:lnTo>
                    <a:pt x="882180" y="252793"/>
                  </a:lnTo>
                  <a:lnTo>
                    <a:pt x="866216" y="232587"/>
                  </a:lnTo>
                  <a:lnTo>
                    <a:pt x="831164" y="198272"/>
                  </a:lnTo>
                  <a:lnTo>
                    <a:pt x="796328" y="163741"/>
                  </a:lnTo>
                  <a:lnTo>
                    <a:pt x="657694" y="24879"/>
                  </a:lnTo>
                  <a:lnTo>
                    <a:pt x="644410" y="12014"/>
                  </a:lnTo>
                  <a:lnTo>
                    <a:pt x="630212" y="2374"/>
                  </a:lnTo>
                  <a:lnTo>
                    <a:pt x="614553" y="533"/>
                  </a:lnTo>
                  <a:lnTo>
                    <a:pt x="596925" y="11061"/>
                  </a:lnTo>
                  <a:lnTo>
                    <a:pt x="584962" y="29730"/>
                  </a:lnTo>
                  <a:lnTo>
                    <a:pt x="586409" y="46621"/>
                  </a:lnTo>
                  <a:lnTo>
                    <a:pt x="689648" y="157010"/>
                  </a:lnTo>
                  <a:lnTo>
                    <a:pt x="730110" y="196824"/>
                  </a:lnTo>
                  <a:lnTo>
                    <a:pt x="771398" y="235737"/>
                  </a:lnTo>
                  <a:lnTo>
                    <a:pt x="787552" y="253441"/>
                  </a:lnTo>
                  <a:lnTo>
                    <a:pt x="793648" y="269468"/>
                  </a:lnTo>
                  <a:lnTo>
                    <a:pt x="788962" y="285800"/>
                  </a:lnTo>
                  <a:lnTo>
                    <a:pt x="772782" y="304406"/>
                  </a:lnTo>
                  <a:lnTo>
                    <a:pt x="737501" y="337667"/>
                  </a:lnTo>
                  <a:lnTo>
                    <a:pt x="702856" y="371627"/>
                  </a:lnTo>
                  <a:lnTo>
                    <a:pt x="600392" y="475107"/>
                  </a:lnTo>
                  <a:lnTo>
                    <a:pt x="591769" y="484886"/>
                  </a:lnTo>
                  <a:lnTo>
                    <a:pt x="585863" y="495503"/>
                  </a:lnTo>
                  <a:lnTo>
                    <a:pt x="584225" y="507365"/>
                  </a:lnTo>
                  <a:lnTo>
                    <a:pt x="588429" y="520890"/>
                  </a:lnTo>
                  <a:lnTo>
                    <a:pt x="593915" y="528701"/>
                  </a:lnTo>
                  <a:lnTo>
                    <a:pt x="601256" y="534200"/>
                  </a:lnTo>
                  <a:lnTo>
                    <a:pt x="611060" y="537641"/>
                  </a:lnTo>
                  <a:lnTo>
                    <a:pt x="623938" y="539254"/>
                  </a:lnTo>
                  <a:lnTo>
                    <a:pt x="632104" y="537832"/>
                  </a:lnTo>
                  <a:lnTo>
                    <a:pt x="640372" y="533171"/>
                  </a:lnTo>
                  <a:lnTo>
                    <a:pt x="648677" y="526275"/>
                  </a:lnTo>
                  <a:lnTo>
                    <a:pt x="657021" y="518210"/>
                  </a:lnTo>
                  <a:lnTo>
                    <a:pt x="795769" y="379539"/>
                  </a:lnTo>
                  <a:lnTo>
                    <a:pt x="865606" y="310692"/>
                  </a:lnTo>
                  <a:lnTo>
                    <a:pt x="881456" y="290995"/>
                  </a:lnTo>
                  <a:lnTo>
                    <a:pt x="887120" y="271983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63556" y="3760393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1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1" y="227418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00719" y="3987812"/>
              <a:ext cx="7539990" cy="38735"/>
            </a:xfrm>
            <a:custGeom>
              <a:avLst/>
              <a:gdLst/>
              <a:ahLst/>
              <a:cxnLst/>
              <a:rect l="l" t="t" r="r" b="b"/>
              <a:pathLst>
                <a:path w="7539990" h="38735">
                  <a:moveTo>
                    <a:pt x="7539837" y="0"/>
                  </a:moveTo>
                  <a:lnTo>
                    <a:pt x="0" y="0"/>
                  </a:lnTo>
                  <a:lnTo>
                    <a:pt x="0" y="38417"/>
                  </a:lnTo>
                  <a:lnTo>
                    <a:pt x="7539837" y="38417"/>
                  </a:lnTo>
                  <a:lnTo>
                    <a:pt x="7539837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10345" y="3384664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62173" y="2376576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08095" y="3681450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4" h="523239">
                  <a:moveTo>
                    <a:pt x="274040" y="0"/>
                  </a:moveTo>
                  <a:lnTo>
                    <a:pt x="44818" y="0"/>
                  </a:lnTo>
                  <a:lnTo>
                    <a:pt x="175272" y="100850"/>
                  </a:lnTo>
                  <a:lnTo>
                    <a:pt x="274040" y="0"/>
                  </a:lnTo>
                  <a:close/>
                </a:path>
                <a:path w="335914" h="523239">
                  <a:moveTo>
                    <a:pt x="335851" y="354711"/>
                  </a:moveTo>
                  <a:lnTo>
                    <a:pt x="329857" y="310070"/>
                  </a:lnTo>
                  <a:lnTo>
                    <a:pt x="312928" y="269951"/>
                  </a:lnTo>
                  <a:lnTo>
                    <a:pt x="286664" y="235966"/>
                  </a:lnTo>
                  <a:lnTo>
                    <a:pt x="252679" y="209702"/>
                  </a:lnTo>
                  <a:lnTo>
                    <a:pt x="212559" y="192773"/>
                  </a:lnTo>
                  <a:lnTo>
                    <a:pt x="167919" y="186778"/>
                  </a:lnTo>
                  <a:lnTo>
                    <a:pt x="123278" y="192773"/>
                  </a:lnTo>
                  <a:lnTo>
                    <a:pt x="83172" y="209702"/>
                  </a:lnTo>
                  <a:lnTo>
                    <a:pt x="49187" y="235966"/>
                  </a:lnTo>
                  <a:lnTo>
                    <a:pt x="22923" y="269951"/>
                  </a:lnTo>
                  <a:lnTo>
                    <a:pt x="5994" y="310070"/>
                  </a:lnTo>
                  <a:lnTo>
                    <a:pt x="0" y="354711"/>
                  </a:lnTo>
                  <a:lnTo>
                    <a:pt x="5994" y="399351"/>
                  </a:lnTo>
                  <a:lnTo>
                    <a:pt x="22923" y="439470"/>
                  </a:lnTo>
                  <a:lnTo>
                    <a:pt x="49187" y="473456"/>
                  </a:lnTo>
                  <a:lnTo>
                    <a:pt x="83172" y="499719"/>
                  </a:lnTo>
                  <a:lnTo>
                    <a:pt x="123278" y="516648"/>
                  </a:lnTo>
                  <a:lnTo>
                    <a:pt x="167919" y="522643"/>
                  </a:lnTo>
                  <a:lnTo>
                    <a:pt x="212559" y="516648"/>
                  </a:lnTo>
                  <a:lnTo>
                    <a:pt x="252679" y="499719"/>
                  </a:lnTo>
                  <a:lnTo>
                    <a:pt x="286664" y="473456"/>
                  </a:lnTo>
                  <a:lnTo>
                    <a:pt x="312928" y="439470"/>
                  </a:lnTo>
                  <a:lnTo>
                    <a:pt x="329857" y="399351"/>
                  </a:lnTo>
                  <a:lnTo>
                    <a:pt x="335851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20762" y="3760393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08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08" y="227418"/>
                  </a:lnTo>
                  <a:lnTo>
                    <a:pt x="28308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67538" y="3384664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19367" y="2376576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10108" y="3681440"/>
              <a:ext cx="229235" cy="100965"/>
            </a:xfrm>
            <a:custGeom>
              <a:avLst/>
              <a:gdLst/>
              <a:ahLst/>
              <a:cxnLst/>
              <a:rect l="l" t="t" r="r" b="b"/>
              <a:pathLst>
                <a:path w="229234" h="100964">
                  <a:moveTo>
                    <a:pt x="229222" y="0"/>
                  </a:moveTo>
                  <a:lnTo>
                    <a:pt x="0" y="0"/>
                  </a:lnTo>
                  <a:lnTo>
                    <a:pt x="130454" y="100850"/>
                  </a:lnTo>
                  <a:lnTo>
                    <a:pt x="229222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58312" y="3943634"/>
              <a:ext cx="149821" cy="14983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457575" y="3039193"/>
            <a:ext cx="1757045" cy="1085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775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106680">
              <a:lnSpc>
                <a:spcPts val="1780"/>
              </a:lnSpc>
            </a:pPr>
            <a:r>
              <a:rPr sz="1550" b="1" spc="10">
                <a:solidFill>
                  <a:srgbClr val="01435B"/>
                </a:solidFill>
                <a:latin typeface="Trebuchet MS"/>
                <a:cs typeface="Trebuchet MS"/>
              </a:rPr>
              <a:t>9.7Million</a:t>
            </a:r>
            <a:r>
              <a:rPr sz="1550" b="1" spc="9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14"/>
              </a:spcBef>
            </a:pP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-25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012688" y="3005689"/>
            <a:ext cx="4490720" cy="1259205"/>
            <a:chOff x="3012688" y="3005689"/>
            <a:chExt cx="4490720" cy="1259205"/>
          </a:xfrm>
        </p:grpSpPr>
        <p:sp>
          <p:nvSpPr>
            <p:cNvPr id="18" name="object 18"/>
            <p:cNvSpPr/>
            <p:nvPr/>
          </p:nvSpPr>
          <p:spPr>
            <a:xfrm>
              <a:off x="3012688" y="3051487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3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6"/>
                  </a:lnTo>
                  <a:lnTo>
                    <a:pt x="377445" y="203096"/>
                  </a:lnTo>
                  <a:lnTo>
                    <a:pt x="351893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9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7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2"/>
                  </a:lnTo>
                  <a:lnTo>
                    <a:pt x="25762" y="333748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2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69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13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6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8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3" y="180619"/>
                  </a:lnTo>
                  <a:lnTo>
                    <a:pt x="348258" y="177421"/>
                  </a:lnTo>
                  <a:lnTo>
                    <a:pt x="154692" y="177421"/>
                  </a:lnTo>
                  <a:lnTo>
                    <a:pt x="124420" y="176634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31" y="86587"/>
                  </a:lnTo>
                  <a:lnTo>
                    <a:pt x="208844" y="86587"/>
                  </a:lnTo>
                  <a:lnTo>
                    <a:pt x="177922" y="90519"/>
                  </a:lnTo>
                  <a:lnTo>
                    <a:pt x="143491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7"/>
                  </a:lnTo>
                  <a:lnTo>
                    <a:pt x="202843" y="172856"/>
                  </a:lnTo>
                  <a:lnTo>
                    <a:pt x="154692" y="177421"/>
                  </a:lnTo>
                  <a:lnTo>
                    <a:pt x="348258" y="177421"/>
                  </a:lnTo>
                  <a:lnTo>
                    <a:pt x="345184" y="174717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13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782" y="91325"/>
                  </a:lnTo>
                  <a:lnTo>
                    <a:pt x="141813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6250" y="3278875"/>
              <a:ext cx="145116" cy="10862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665998" y="3005689"/>
              <a:ext cx="358775" cy="352425"/>
            </a:xfrm>
            <a:custGeom>
              <a:avLst/>
              <a:gdLst/>
              <a:ahLst/>
              <a:cxnLst/>
              <a:rect l="l" t="t" r="r" b="b"/>
              <a:pathLst>
                <a:path w="358775" h="352425">
                  <a:moveTo>
                    <a:pt x="211456" y="319404"/>
                  </a:moveTo>
                  <a:lnTo>
                    <a:pt x="176168" y="319404"/>
                  </a:lnTo>
                  <a:lnTo>
                    <a:pt x="180714" y="323722"/>
                  </a:lnTo>
                  <a:lnTo>
                    <a:pt x="197988" y="337111"/>
                  </a:lnTo>
                  <a:lnTo>
                    <a:pt x="216876" y="346179"/>
                  </a:lnTo>
                  <a:lnTo>
                    <a:pt x="237323" y="351119"/>
                  </a:lnTo>
                  <a:lnTo>
                    <a:pt x="259276" y="352120"/>
                  </a:lnTo>
                  <a:lnTo>
                    <a:pt x="295805" y="343228"/>
                  </a:lnTo>
                  <a:lnTo>
                    <a:pt x="313159" y="331279"/>
                  </a:lnTo>
                  <a:lnTo>
                    <a:pt x="252393" y="331279"/>
                  </a:lnTo>
                  <a:lnTo>
                    <a:pt x="219659" y="324660"/>
                  </a:lnTo>
                  <a:lnTo>
                    <a:pt x="219258" y="324660"/>
                  </a:lnTo>
                  <a:lnTo>
                    <a:pt x="211456" y="319404"/>
                  </a:lnTo>
                  <a:close/>
                </a:path>
                <a:path w="358775" h="352425">
                  <a:moveTo>
                    <a:pt x="313320" y="160820"/>
                  </a:moveTo>
                  <a:lnTo>
                    <a:pt x="251339" y="160820"/>
                  </a:lnTo>
                  <a:lnTo>
                    <a:pt x="284966" y="166968"/>
                  </a:lnTo>
                  <a:lnTo>
                    <a:pt x="312505" y="185454"/>
                  </a:lnTo>
                  <a:lnTo>
                    <a:pt x="330970" y="212978"/>
                  </a:lnTo>
                  <a:lnTo>
                    <a:pt x="331095" y="213165"/>
                  </a:lnTo>
                  <a:lnTo>
                    <a:pt x="337877" y="246989"/>
                  </a:lnTo>
                  <a:lnTo>
                    <a:pt x="331097" y="279798"/>
                  </a:lnTo>
                  <a:lnTo>
                    <a:pt x="312751" y="306593"/>
                  </a:lnTo>
                  <a:lnTo>
                    <a:pt x="285597" y="324660"/>
                  </a:lnTo>
                  <a:lnTo>
                    <a:pt x="252393" y="331279"/>
                  </a:lnTo>
                  <a:lnTo>
                    <a:pt x="313159" y="331279"/>
                  </a:lnTo>
                  <a:lnTo>
                    <a:pt x="326875" y="321835"/>
                  </a:lnTo>
                  <a:lnTo>
                    <a:pt x="348959" y="291296"/>
                  </a:lnTo>
                  <a:lnTo>
                    <a:pt x="358494" y="255090"/>
                  </a:lnTo>
                  <a:lnTo>
                    <a:pt x="358238" y="252522"/>
                  </a:lnTo>
                  <a:lnTo>
                    <a:pt x="353772" y="214788"/>
                  </a:lnTo>
                  <a:lnTo>
                    <a:pt x="336061" y="180824"/>
                  </a:lnTo>
                  <a:lnTo>
                    <a:pt x="313320" y="160820"/>
                  </a:lnTo>
                  <a:close/>
                </a:path>
                <a:path w="358775" h="352425">
                  <a:moveTo>
                    <a:pt x="132708" y="0"/>
                  </a:moveTo>
                  <a:lnTo>
                    <a:pt x="91541" y="3509"/>
                  </a:lnTo>
                  <a:lnTo>
                    <a:pt x="47364" y="11845"/>
                  </a:lnTo>
                  <a:lnTo>
                    <a:pt x="13390" y="29549"/>
                  </a:lnTo>
                  <a:lnTo>
                    <a:pt x="4324" y="54063"/>
                  </a:lnTo>
                  <a:lnTo>
                    <a:pt x="2863" y="60058"/>
                  </a:lnTo>
                  <a:lnTo>
                    <a:pt x="1720" y="68884"/>
                  </a:lnTo>
                  <a:lnTo>
                    <a:pt x="1293" y="71390"/>
                  </a:lnTo>
                  <a:lnTo>
                    <a:pt x="1238" y="71716"/>
                  </a:lnTo>
                  <a:lnTo>
                    <a:pt x="1135" y="77092"/>
                  </a:lnTo>
                  <a:lnTo>
                    <a:pt x="1068" y="79286"/>
                  </a:lnTo>
                  <a:lnTo>
                    <a:pt x="941" y="83440"/>
                  </a:lnTo>
                  <a:lnTo>
                    <a:pt x="635" y="91338"/>
                  </a:lnTo>
                  <a:lnTo>
                    <a:pt x="652" y="101175"/>
                  </a:lnTo>
                  <a:lnTo>
                    <a:pt x="1581" y="109854"/>
                  </a:lnTo>
                  <a:lnTo>
                    <a:pt x="3044" y="120379"/>
                  </a:lnTo>
                  <a:lnTo>
                    <a:pt x="3478" y="128639"/>
                  </a:lnTo>
                  <a:lnTo>
                    <a:pt x="3589" y="130757"/>
                  </a:lnTo>
                  <a:lnTo>
                    <a:pt x="3221" y="139191"/>
                  </a:lnTo>
                  <a:lnTo>
                    <a:pt x="3136" y="141142"/>
                  </a:lnTo>
                  <a:lnTo>
                    <a:pt x="393" y="160165"/>
                  </a:lnTo>
                  <a:lnTo>
                    <a:pt x="85" y="166968"/>
                  </a:lnTo>
                  <a:lnTo>
                    <a:pt x="0" y="168849"/>
                  </a:lnTo>
                  <a:lnTo>
                    <a:pt x="376" y="176894"/>
                  </a:lnTo>
                  <a:lnTo>
                    <a:pt x="406" y="177538"/>
                  </a:lnTo>
                  <a:lnTo>
                    <a:pt x="3051" y="196617"/>
                  </a:lnTo>
                  <a:lnTo>
                    <a:pt x="3413" y="205705"/>
                  </a:lnTo>
                  <a:lnTo>
                    <a:pt x="3451" y="207365"/>
                  </a:lnTo>
                  <a:lnTo>
                    <a:pt x="2920" y="217550"/>
                  </a:lnTo>
                  <a:lnTo>
                    <a:pt x="1530" y="228028"/>
                  </a:lnTo>
                  <a:lnTo>
                    <a:pt x="983" y="233697"/>
                  </a:lnTo>
                  <a:lnTo>
                    <a:pt x="869" y="246989"/>
                  </a:lnTo>
                  <a:lnTo>
                    <a:pt x="1015" y="251188"/>
                  </a:lnTo>
                  <a:lnTo>
                    <a:pt x="1085" y="260743"/>
                  </a:lnTo>
                  <a:lnTo>
                    <a:pt x="22936" y="297149"/>
                  </a:lnTo>
                  <a:lnTo>
                    <a:pt x="59035" y="313512"/>
                  </a:lnTo>
                  <a:lnTo>
                    <a:pt x="112760" y="322908"/>
                  </a:lnTo>
                  <a:lnTo>
                    <a:pt x="139960" y="323347"/>
                  </a:lnTo>
                  <a:lnTo>
                    <a:pt x="167341" y="321246"/>
                  </a:lnTo>
                  <a:lnTo>
                    <a:pt x="171900" y="320700"/>
                  </a:lnTo>
                  <a:lnTo>
                    <a:pt x="176168" y="319404"/>
                  </a:lnTo>
                  <a:lnTo>
                    <a:pt x="211456" y="319404"/>
                  </a:lnTo>
                  <a:lnTo>
                    <a:pt x="196597" y="309397"/>
                  </a:lnTo>
                  <a:lnTo>
                    <a:pt x="119092" y="309397"/>
                  </a:lnTo>
                  <a:lnTo>
                    <a:pt x="93978" y="307165"/>
                  </a:lnTo>
                  <a:lnTo>
                    <a:pt x="45256" y="293509"/>
                  </a:lnTo>
                  <a:lnTo>
                    <a:pt x="15329" y="266131"/>
                  </a:lnTo>
                  <a:lnTo>
                    <a:pt x="15005" y="260743"/>
                  </a:lnTo>
                  <a:lnTo>
                    <a:pt x="14916" y="259264"/>
                  </a:lnTo>
                  <a:lnTo>
                    <a:pt x="14865" y="258419"/>
                  </a:lnTo>
                  <a:lnTo>
                    <a:pt x="15006" y="255090"/>
                  </a:lnTo>
                  <a:lnTo>
                    <a:pt x="15005" y="228472"/>
                  </a:lnTo>
                  <a:lnTo>
                    <a:pt x="78297" y="228472"/>
                  </a:lnTo>
                  <a:lnTo>
                    <a:pt x="60619" y="224092"/>
                  </a:lnTo>
                  <a:lnTo>
                    <a:pt x="34931" y="212978"/>
                  </a:lnTo>
                  <a:lnTo>
                    <a:pt x="30702" y="210680"/>
                  </a:lnTo>
                  <a:lnTo>
                    <a:pt x="26968" y="207365"/>
                  </a:lnTo>
                  <a:lnTo>
                    <a:pt x="17405" y="198983"/>
                  </a:lnTo>
                  <a:lnTo>
                    <a:pt x="14484" y="192582"/>
                  </a:lnTo>
                  <a:lnTo>
                    <a:pt x="14755" y="187124"/>
                  </a:lnTo>
                  <a:lnTo>
                    <a:pt x="14837" y="185454"/>
                  </a:lnTo>
                  <a:lnTo>
                    <a:pt x="14931" y="183032"/>
                  </a:lnTo>
                  <a:lnTo>
                    <a:pt x="15005" y="153615"/>
                  </a:lnTo>
                  <a:lnTo>
                    <a:pt x="84069" y="153615"/>
                  </a:lnTo>
                  <a:lnTo>
                    <a:pt x="44875" y="141655"/>
                  </a:lnTo>
                  <a:lnTo>
                    <a:pt x="14957" y="112191"/>
                  </a:lnTo>
                  <a:lnTo>
                    <a:pt x="14903" y="95808"/>
                  </a:lnTo>
                  <a:lnTo>
                    <a:pt x="15665" y="91338"/>
                  </a:lnTo>
                  <a:lnTo>
                    <a:pt x="15005" y="86639"/>
                  </a:lnTo>
                  <a:lnTo>
                    <a:pt x="15005" y="81000"/>
                  </a:lnTo>
                  <a:lnTo>
                    <a:pt x="126256" y="81000"/>
                  </a:lnTo>
                  <a:lnTo>
                    <a:pt x="101365" y="79286"/>
                  </a:lnTo>
                  <a:lnTo>
                    <a:pt x="56727" y="70567"/>
                  </a:lnTo>
                  <a:lnTo>
                    <a:pt x="19681" y="52896"/>
                  </a:lnTo>
                  <a:lnTo>
                    <a:pt x="17859" y="47690"/>
                  </a:lnTo>
                  <a:lnTo>
                    <a:pt x="19373" y="42731"/>
                  </a:lnTo>
                  <a:lnTo>
                    <a:pt x="56608" y="24260"/>
                  </a:lnTo>
                  <a:lnTo>
                    <a:pt x="100425" y="16436"/>
                  </a:lnTo>
                  <a:lnTo>
                    <a:pt x="133343" y="13131"/>
                  </a:lnTo>
                  <a:lnTo>
                    <a:pt x="219142" y="13131"/>
                  </a:lnTo>
                  <a:lnTo>
                    <a:pt x="204397" y="8422"/>
                  </a:lnTo>
                  <a:lnTo>
                    <a:pt x="180865" y="3762"/>
                  </a:lnTo>
                  <a:lnTo>
                    <a:pt x="156930" y="1164"/>
                  </a:lnTo>
                  <a:lnTo>
                    <a:pt x="132708" y="0"/>
                  </a:lnTo>
                  <a:close/>
                </a:path>
                <a:path w="358775" h="352425">
                  <a:moveTo>
                    <a:pt x="78297" y="228472"/>
                  </a:moveTo>
                  <a:lnTo>
                    <a:pt x="15005" y="228472"/>
                  </a:lnTo>
                  <a:lnTo>
                    <a:pt x="46059" y="245580"/>
                  </a:lnTo>
                  <a:lnTo>
                    <a:pt x="78478" y="255090"/>
                  </a:lnTo>
                  <a:lnTo>
                    <a:pt x="111722" y="259264"/>
                  </a:lnTo>
                  <a:lnTo>
                    <a:pt x="145256" y="260362"/>
                  </a:lnTo>
                  <a:lnTo>
                    <a:pt x="163683" y="308051"/>
                  </a:lnTo>
                  <a:lnTo>
                    <a:pt x="157994" y="308457"/>
                  </a:lnTo>
                  <a:lnTo>
                    <a:pt x="151288" y="309117"/>
                  </a:lnTo>
                  <a:lnTo>
                    <a:pt x="143884" y="309397"/>
                  </a:lnTo>
                  <a:lnTo>
                    <a:pt x="196597" y="309397"/>
                  </a:lnTo>
                  <a:lnTo>
                    <a:pt x="191852" y="306201"/>
                  </a:lnTo>
                  <a:lnTo>
                    <a:pt x="173562" y="279046"/>
                  </a:lnTo>
                  <a:lnTo>
                    <a:pt x="167087" y="245871"/>
                  </a:lnTo>
                  <a:lnTo>
                    <a:pt x="169424" y="234073"/>
                  </a:lnTo>
                  <a:lnTo>
                    <a:pt x="142347" y="234073"/>
                  </a:lnTo>
                  <a:lnTo>
                    <a:pt x="114530" y="233697"/>
                  </a:lnTo>
                  <a:lnTo>
                    <a:pt x="87220" y="230684"/>
                  </a:lnTo>
                  <a:lnTo>
                    <a:pt x="78297" y="228472"/>
                  </a:lnTo>
                  <a:close/>
                </a:path>
                <a:path w="358775" h="352425">
                  <a:moveTo>
                    <a:pt x="196425" y="183032"/>
                  </a:moveTo>
                  <a:lnTo>
                    <a:pt x="167239" y="183032"/>
                  </a:lnTo>
                  <a:lnTo>
                    <a:pt x="160342" y="194263"/>
                  </a:lnTo>
                  <a:lnTo>
                    <a:pt x="154597" y="205705"/>
                  </a:lnTo>
                  <a:lnTo>
                    <a:pt x="150252" y="217550"/>
                  </a:lnTo>
                  <a:lnTo>
                    <a:pt x="147554" y="229996"/>
                  </a:lnTo>
                  <a:lnTo>
                    <a:pt x="147326" y="231635"/>
                  </a:lnTo>
                  <a:lnTo>
                    <a:pt x="144126" y="234073"/>
                  </a:lnTo>
                  <a:lnTo>
                    <a:pt x="169424" y="234073"/>
                  </a:lnTo>
                  <a:lnTo>
                    <a:pt x="173415" y="213919"/>
                  </a:lnTo>
                  <a:lnTo>
                    <a:pt x="190620" y="187124"/>
                  </a:lnTo>
                  <a:lnTo>
                    <a:pt x="196425" y="183032"/>
                  </a:lnTo>
                  <a:close/>
                </a:path>
                <a:path w="358775" h="352425">
                  <a:moveTo>
                    <a:pt x="84069" y="153615"/>
                  </a:moveTo>
                  <a:lnTo>
                    <a:pt x="15097" y="153615"/>
                  </a:lnTo>
                  <a:lnTo>
                    <a:pt x="51152" y="171991"/>
                  </a:lnTo>
                  <a:lnTo>
                    <a:pt x="88726" y="181511"/>
                  </a:lnTo>
                  <a:lnTo>
                    <a:pt x="127499" y="184425"/>
                  </a:lnTo>
                  <a:lnTo>
                    <a:pt x="167239" y="183032"/>
                  </a:lnTo>
                  <a:lnTo>
                    <a:pt x="196425" y="183032"/>
                  </a:lnTo>
                  <a:lnTo>
                    <a:pt x="217122" y="168440"/>
                  </a:lnTo>
                  <a:lnTo>
                    <a:pt x="251339" y="160820"/>
                  </a:lnTo>
                  <a:lnTo>
                    <a:pt x="313320" y="160820"/>
                  </a:lnTo>
                  <a:lnTo>
                    <a:pt x="310067" y="157958"/>
                  </a:lnTo>
                  <a:lnTo>
                    <a:pt x="137729" y="157958"/>
                  </a:lnTo>
                  <a:lnTo>
                    <a:pt x="110775" y="157260"/>
                  </a:lnTo>
                  <a:lnTo>
                    <a:pt x="84069" y="153615"/>
                  </a:lnTo>
                  <a:close/>
                </a:path>
                <a:path w="358775" h="352425">
                  <a:moveTo>
                    <a:pt x="219142" y="13131"/>
                  </a:moveTo>
                  <a:lnTo>
                    <a:pt x="133343" y="13131"/>
                  </a:lnTo>
                  <a:lnTo>
                    <a:pt x="155633" y="14597"/>
                  </a:lnTo>
                  <a:lnTo>
                    <a:pt x="177655" y="17065"/>
                  </a:lnTo>
                  <a:lnTo>
                    <a:pt x="199819" y="21247"/>
                  </a:lnTo>
                  <a:lnTo>
                    <a:pt x="199646" y="21247"/>
                  </a:lnTo>
                  <a:lnTo>
                    <a:pt x="220643" y="27495"/>
                  </a:lnTo>
                  <a:lnTo>
                    <a:pt x="247529" y="48085"/>
                  </a:lnTo>
                  <a:lnTo>
                    <a:pt x="245806" y="52896"/>
                  </a:lnTo>
                  <a:lnTo>
                    <a:pt x="186268" y="77092"/>
                  </a:lnTo>
                  <a:lnTo>
                    <a:pt x="185907" y="77092"/>
                  </a:lnTo>
                  <a:lnTo>
                    <a:pt x="158415" y="80587"/>
                  </a:lnTo>
                  <a:lnTo>
                    <a:pt x="127799" y="81305"/>
                  </a:lnTo>
                  <a:lnTo>
                    <a:pt x="249015" y="81305"/>
                  </a:lnTo>
                  <a:lnTo>
                    <a:pt x="252317" y="99196"/>
                  </a:lnTo>
                  <a:lnTo>
                    <a:pt x="225812" y="139191"/>
                  </a:lnTo>
                  <a:lnTo>
                    <a:pt x="180604" y="153897"/>
                  </a:lnTo>
                  <a:lnTo>
                    <a:pt x="137729" y="157958"/>
                  </a:lnTo>
                  <a:lnTo>
                    <a:pt x="310067" y="157958"/>
                  </a:lnTo>
                  <a:lnTo>
                    <a:pt x="307338" y="155558"/>
                  </a:lnTo>
                  <a:lnTo>
                    <a:pt x="269551" y="141477"/>
                  </a:lnTo>
                  <a:lnTo>
                    <a:pt x="260089" y="139738"/>
                  </a:lnTo>
                  <a:lnTo>
                    <a:pt x="257381" y="134345"/>
                  </a:lnTo>
                  <a:lnTo>
                    <a:pt x="257270" y="134124"/>
                  </a:lnTo>
                  <a:lnTo>
                    <a:pt x="262528" y="121589"/>
                  </a:lnTo>
                  <a:lnTo>
                    <a:pt x="264026" y="117195"/>
                  </a:lnTo>
                  <a:lnTo>
                    <a:pt x="264079" y="98221"/>
                  </a:lnTo>
                  <a:lnTo>
                    <a:pt x="264510" y="86639"/>
                  </a:lnTo>
                  <a:lnTo>
                    <a:pt x="264463" y="83440"/>
                  </a:lnTo>
                  <a:lnTo>
                    <a:pt x="263986" y="74561"/>
                  </a:lnTo>
                  <a:lnTo>
                    <a:pt x="263959" y="74072"/>
                  </a:lnTo>
                  <a:lnTo>
                    <a:pt x="263832" y="71716"/>
                  </a:lnTo>
                  <a:lnTo>
                    <a:pt x="263815" y="71390"/>
                  </a:lnTo>
                  <a:lnTo>
                    <a:pt x="260218" y="57810"/>
                  </a:lnTo>
                  <a:lnTo>
                    <a:pt x="259518" y="56070"/>
                  </a:lnTo>
                  <a:lnTo>
                    <a:pt x="260877" y="53657"/>
                  </a:lnTo>
                  <a:lnTo>
                    <a:pt x="258972" y="45656"/>
                  </a:lnTo>
                  <a:lnTo>
                    <a:pt x="258972" y="37591"/>
                  </a:lnTo>
                  <a:lnTo>
                    <a:pt x="255009" y="33896"/>
                  </a:lnTo>
                  <a:lnTo>
                    <a:pt x="248750" y="28492"/>
                  </a:lnTo>
                  <a:lnTo>
                    <a:pt x="242001" y="23539"/>
                  </a:lnTo>
                  <a:lnTo>
                    <a:pt x="234857" y="19233"/>
                  </a:lnTo>
                  <a:lnTo>
                    <a:pt x="227412" y="15773"/>
                  </a:lnTo>
                  <a:lnTo>
                    <a:pt x="219142" y="13131"/>
                  </a:lnTo>
                  <a:close/>
                </a:path>
                <a:path w="358775" h="352425">
                  <a:moveTo>
                    <a:pt x="126256" y="81000"/>
                  </a:moveTo>
                  <a:lnTo>
                    <a:pt x="15005" y="81000"/>
                  </a:lnTo>
                  <a:lnTo>
                    <a:pt x="56659" y="98221"/>
                  </a:lnTo>
                  <a:lnTo>
                    <a:pt x="109415" y="106158"/>
                  </a:lnTo>
                  <a:lnTo>
                    <a:pt x="164745" y="105515"/>
                  </a:lnTo>
                  <a:lnTo>
                    <a:pt x="214121" y="96996"/>
                  </a:lnTo>
                  <a:lnTo>
                    <a:pt x="249015" y="81305"/>
                  </a:lnTo>
                  <a:lnTo>
                    <a:pt x="130681" y="81305"/>
                  </a:lnTo>
                  <a:lnTo>
                    <a:pt x="126256" y="8100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6153" y="3208145"/>
              <a:ext cx="131432" cy="9671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166988" y="3928689"/>
              <a:ext cx="335915" cy="335915"/>
            </a:xfrm>
            <a:custGeom>
              <a:avLst/>
              <a:gdLst/>
              <a:ahLst/>
              <a:cxnLst/>
              <a:rect l="l" t="t" r="r" b="b"/>
              <a:pathLst>
                <a:path w="335915" h="335914">
                  <a:moveTo>
                    <a:pt x="167919" y="0"/>
                  </a:moveTo>
                  <a:lnTo>
                    <a:pt x="123276" y="5998"/>
                  </a:lnTo>
                  <a:lnTo>
                    <a:pt x="83163" y="22927"/>
                  </a:lnTo>
                  <a:lnTo>
                    <a:pt x="49179" y="49185"/>
                  </a:lnTo>
                  <a:lnTo>
                    <a:pt x="22923" y="83172"/>
                  </a:lnTo>
                  <a:lnTo>
                    <a:pt x="5997" y="123288"/>
                  </a:lnTo>
                  <a:lnTo>
                    <a:pt x="0" y="167932"/>
                  </a:lnTo>
                  <a:lnTo>
                    <a:pt x="5997" y="212575"/>
                  </a:lnTo>
                  <a:lnTo>
                    <a:pt x="22923" y="252691"/>
                  </a:lnTo>
                  <a:lnTo>
                    <a:pt x="49179" y="286678"/>
                  </a:lnTo>
                  <a:lnTo>
                    <a:pt x="83163" y="312936"/>
                  </a:lnTo>
                  <a:lnTo>
                    <a:pt x="123276" y="329865"/>
                  </a:lnTo>
                  <a:lnTo>
                    <a:pt x="167919" y="335864"/>
                  </a:lnTo>
                  <a:lnTo>
                    <a:pt x="212563" y="329865"/>
                  </a:lnTo>
                  <a:lnTo>
                    <a:pt x="252678" y="312936"/>
                  </a:lnTo>
                  <a:lnTo>
                    <a:pt x="286665" y="286678"/>
                  </a:lnTo>
                  <a:lnTo>
                    <a:pt x="312924" y="252691"/>
                  </a:lnTo>
                  <a:lnTo>
                    <a:pt x="329852" y="212575"/>
                  </a:lnTo>
                  <a:lnTo>
                    <a:pt x="335851" y="167932"/>
                  </a:lnTo>
                  <a:lnTo>
                    <a:pt x="329852" y="123288"/>
                  </a:lnTo>
                  <a:lnTo>
                    <a:pt x="312924" y="83172"/>
                  </a:lnTo>
                  <a:lnTo>
                    <a:pt x="286665" y="49185"/>
                  </a:lnTo>
                  <a:lnTo>
                    <a:pt x="252678" y="22927"/>
                  </a:lnTo>
                  <a:lnTo>
                    <a:pt x="212563" y="5998"/>
                  </a:lnTo>
                  <a:lnTo>
                    <a:pt x="167919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129611" y="2972234"/>
            <a:ext cx="2538730" cy="521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ts val="1235"/>
              </a:lnSpc>
            </a:pPr>
            <a:r>
              <a:rPr sz="1150" b="1" spc="-40">
                <a:solidFill>
                  <a:srgbClr val="01435B"/>
                </a:solidFill>
                <a:latin typeface="Trebuchet MS"/>
                <a:cs typeface="Trebuchet MS"/>
              </a:rPr>
              <a:t>48.1</a:t>
            </a:r>
            <a:r>
              <a:rPr sz="1150" b="1" spc="-8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1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150" b="1" spc="20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150" b="1" spc="100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r>
              <a:rPr sz="1150" b="1" spc="-8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150" b="1" spc="45">
                <a:solidFill>
                  <a:srgbClr val="01435B"/>
                </a:solidFill>
                <a:latin typeface="Trebuchet MS"/>
                <a:cs typeface="Trebuchet MS"/>
              </a:rPr>
              <a:t>(Capex)</a:t>
            </a:r>
            <a:endParaRPr sz="1150">
              <a:latin typeface="Trebuchet MS"/>
              <a:cs typeface="Trebuchet MS"/>
            </a:endParaRPr>
          </a:p>
          <a:p>
            <a:pPr marL="12700">
              <a:lnSpc>
                <a:spcPts val="1255"/>
              </a:lnSpc>
            </a:pPr>
            <a:r>
              <a:rPr sz="1150" b="1" spc="100">
                <a:solidFill>
                  <a:srgbClr val="01435B"/>
                </a:solidFill>
                <a:latin typeface="Trebuchet MS"/>
                <a:cs typeface="Trebuchet MS"/>
              </a:rPr>
              <a:t>+</a:t>
            </a:r>
            <a:r>
              <a:rPr sz="1150" b="1" spc="-5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150" b="1">
                <a:solidFill>
                  <a:srgbClr val="01435B"/>
                </a:solidFill>
                <a:latin typeface="Trebuchet MS"/>
                <a:cs typeface="Trebuchet MS"/>
              </a:rPr>
              <a:t>33.89</a:t>
            </a:r>
            <a:r>
              <a:rPr sz="1150" b="1" spc="-5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1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150" b="1" spc="-5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150" b="1" spc="100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r>
              <a:rPr sz="1150" b="1" spc="24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150" b="1" spc="50">
                <a:solidFill>
                  <a:srgbClr val="01435B"/>
                </a:solidFill>
                <a:latin typeface="Trebuchet MS"/>
                <a:cs typeface="Trebuchet MS"/>
              </a:rPr>
              <a:t>(Annual</a:t>
            </a:r>
            <a:r>
              <a:rPr sz="1150" b="1" spc="-5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150" b="1" spc="-20">
                <a:solidFill>
                  <a:srgbClr val="01435B"/>
                </a:solidFill>
                <a:latin typeface="Trebuchet MS"/>
                <a:cs typeface="Trebuchet MS"/>
              </a:rPr>
              <a:t>Opex)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89135" y="2435377"/>
            <a:ext cx="3029585" cy="48260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10731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844"/>
              </a:spcBef>
            </a:pP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Luwero</a:t>
            </a:r>
            <a:r>
              <a:rPr sz="1500" b="1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20">
                <a:solidFill>
                  <a:srgbClr val="FFFFFF"/>
                </a:solidFill>
                <a:latin typeface="Trebuchet MS"/>
                <a:cs typeface="Trebuchet MS"/>
              </a:rPr>
              <a:t>fruit</a:t>
            </a:r>
            <a:r>
              <a:rPr sz="1500" b="1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factory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49910" y="2435377"/>
            <a:ext cx="3029585" cy="48260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62865" rIns="0" bIns="0" rtlCol="0">
            <a:spAutoFit/>
          </a:bodyPr>
          <a:lstStyle/>
          <a:p>
            <a:pPr marL="245110" marR="339090">
              <a:lnSpc>
                <a:spcPts val="1480"/>
              </a:lnSpc>
              <a:spcBef>
                <a:spcPts val="495"/>
              </a:spcBef>
            </a:pP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Soluble</a:t>
            </a:r>
            <a:r>
              <a:rPr sz="1500" b="1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50">
                <a:solidFill>
                  <a:srgbClr val="FFFFFF"/>
                </a:solidFill>
                <a:latin typeface="Trebuchet MS"/>
                <a:cs typeface="Trebuchet MS"/>
              </a:rPr>
              <a:t>Coffee Processing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Factory.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04161" y="3956174"/>
            <a:ext cx="2654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85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327986" y="4464418"/>
            <a:ext cx="7543800" cy="1827530"/>
            <a:chOff x="2327986" y="4464418"/>
            <a:chExt cx="7543800" cy="1827530"/>
          </a:xfrm>
        </p:grpSpPr>
        <p:sp>
          <p:nvSpPr>
            <p:cNvPr id="28" name="object 28"/>
            <p:cNvSpPr/>
            <p:nvPr/>
          </p:nvSpPr>
          <p:spPr>
            <a:xfrm>
              <a:off x="3590823" y="5848235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1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1" y="227418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27986" y="6075654"/>
              <a:ext cx="7539990" cy="38735"/>
            </a:xfrm>
            <a:custGeom>
              <a:avLst/>
              <a:gdLst/>
              <a:ahLst/>
              <a:cxnLst/>
              <a:rect l="l" t="t" r="r" b="b"/>
              <a:pathLst>
                <a:path w="7539990" h="38735">
                  <a:moveTo>
                    <a:pt x="7539837" y="0"/>
                  </a:moveTo>
                  <a:lnTo>
                    <a:pt x="0" y="0"/>
                  </a:lnTo>
                  <a:lnTo>
                    <a:pt x="0" y="38417"/>
                  </a:lnTo>
                  <a:lnTo>
                    <a:pt x="7539837" y="38417"/>
                  </a:lnTo>
                  <a:lnTo>
                    <a:pt x="7539837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737612" y="5472506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89440" y="4464418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435362" y="5769292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4" h="523239">
                  <a:moveTo>
                    <a:pt x="274027" y="0"/>
                  </a:moveTo>
                  <a:lnTo>
                    <a:pt x="44805" y="0"/>
                  </a:lnTo>
                  <a:lnTo>
                    <a:pt x="175260" y="100850"/>
                  </a:lnTo>
                  <a:lnTo>
                    <a:pt x="274027" y="0"/>
                  </a:lnTo>
                  <a:close/>
                </a:path>
                <a:path w="335914" h="523239">
                  <a:moveTo>
                    <a:pt x="335851" y="354711"/>
                  </a:moveTo>
                  <a:lnTo>
                    <a:pt x="329857" y="310070"/>
                  </a:lnTo>
                  <a:lnTo>
                    <a:pt x="312928" y="269951"/>
                  </a:lnTo>
                  <a:lnTo>
                    <a:pt x="286664" y="235966"/>
                  </a:lnTo>
                  <a:lnTo>
                    <a:pt x="252679" y="209702"/>
                  </a:lnTo>
                  <a:lnTo>
                    <a:pt x="212559" y="192773"/>
                  </a:lnTo>
                  <a:lnTo>
                    <a:pt x="167919" y="186778"/>
                  </a:lnTo>
                  <a:lnTo>
                    <a:pt x="123278" y="192773"/>
                  </a:lnTo>
                  <a:lnTo>
                    <a:pt x="83172" y="209702"/>
                  </a:lnTo>
                  <a:lnTo>
                    <a:pt x="49187" y="235966"/>
                  </a:lnTo>
                  <a:lnTo>
                    <a:pt x="22923" y="269951"/>
                  </a:lnTo>
                  <a:lnTo>
                    <a:pt x="5994" y="310070"/>
                  </a:lnTo>
                  <a:lnTo>
                    <a:pt x="0" y="354711"/>
                  </a:lnTo>
                  <a:lnTo>
                    <a:pt x="5994" y="399351"/>
                  </a:lnTo>
                  <a:lnTo>
                    <a:pt x="22923" y="439470"/>
                  </a:lnTo>
                  <a:lnTo>
                    <a:pt x="49187" y="473456"/>
                  </a:lnTo>
                  <a:lnTo>
                    <a:pt x="83172" y="499719"/>
                  </a:lnTo>
                  <a:lnTo>
                    <a:pt x="123278" y="516648"/>
                  </a:lnTo>
                  <a:lnTo>
                    <a:pt x="167919" y="522643"/>
                  </a:lnTo>
                  <a:lnTo>
                    <a:pt x="212559" y="516648"/>
                  </a:lnTo>
                  <a:lnTo>
                    <a:pt x="252679" y="499719"/>
                  </a:lnTo>
                  <a:lnTo>
                    <a:pt x="286664" y="473456"/>
                  </a:lnTo>
                  <a:lnTo>
                    <a:pt x="312928" y="439470"/>
                  </a:lnTo>
                  <a:lnTo>
                    <a:pt x="329857" y="399351"/>
                  </a:lnTo>
                  <a:lnTo>
                    <a:pt x="335851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348016" y="5848235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1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1" y="227418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94805" y="5472506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46634" y="4464418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37372" y="5769282"/>
              <a:ext cx="229235" cy="100965"/>
            </a:xfrm>
            <a:custGeom>
              <a:avLst/>
              <a:gdLst/>
              <a:ahLst/>
              <a:cxnLst/>
              <a:rect l="l" t="t" r="r" b="b"/>
              <a:pathLst>
                <a:path w="229234" h="100964">
                  <a:moveTo>
                    <a:pt x="229222" y="0"/>
                  </a:moveTo>
                  <a:lnTo>
                    <a:pt x="0" y="0"/>
                  </a:lnTo>
                  <a:lnTo>
                    <a:pt x="130454" y="100850"/>
                  </a:lnTo>
                  <a:lnTo>
                    <a:pt x="229222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85577" y="6031474"/>
              <a:ext cx="149821" cy="149834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3484835" y="5127042"/>
            <a:ext cx="1757045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775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106680">
              <a:lnSpc>
                <a:spcPts val="1780"/>
              </a:lnSpc>
            </a:pP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24.3</a:t>
            </a:r>
            <a:r>
              <a:rPr sz="1550" b="1" spc="7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550" b="1" spc="7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105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039952" y="5093531"/>
            <a:ext cx="4490720" cy="1259205"/>
            <a:chOff x="3039952" y="5093531"/>
            <a:chExt cx="4490720" cy="1259205"/>
          </a:xfrm>
        </p:grpSpPr>
        <p:sp>
          <p:nvSpPr>
            <p:cNvPr id="40" name="object 40"/>
            <p:cNvSpPr/>
            <p:nvPr/>
          </p:nvSpPr>
          <p:spPr>
            <a:xfrm>
              <a:off x="3039952" y="5139327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9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6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1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1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70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13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5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31" y="86587"/>
                  </a:lnTo>
                  <a:lnTo>
                    <a:pt x="208844" y="86587"/>
                  </a:lnTo>
                  <a:lnTo>
                    <a:pt x="177922" y="90519"/>
                  </a:lnTo>
                  <a:lnTo>
                    <a:pt x="143491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6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13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782" y="91325"/>
                  </a:lnTo>
                  <a:lnTo>
                    <a:pt x="141813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3515" y="5366716"/>
              <a:ext cx="145116" cy="10862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693264" y="5093531"/>
              <a:ext cx="358775" cy="352425"/>
            </a:xfrm>
            <a:custGeom>
              <a:avLst/>
              <a:gdLst/>
              <a:ahLst/>
              <a:cxnLst/>
              <a:rect l="l" t="t" r="r" b="b"/>
              <a:pathLst>
                <a:path w="358775" h="352425">
                  <a:moveTo>
                    <a:pt x="211456" y="319404"/>
                  </a:moveTo>
                  <a:lnTo>
                    <a:pt x="176168" y="319404"/>
                  </a:lnTo>
                  <a:lnTo>
                    <a:pt x="180714" y="323722"/>
                  </a:lnTo>
                  <a:lnTo>
                    <a:pt x="197988" y="337111"/>
                  </a:lnTo>
                  <a:lnTo>
                    <a:pt x="216876" y="346179"/>
                  </a:lnTo>
                  <a:lnTo>
                    <a:pt x="237323" y="351119"/>
                  </a:lnTo>
                  <a:lnTo>
                    <a:pt x="259276" y="352120"/>
                  </a:lnTo>
                  <a:lnTo>
                    <a:pt x="295805" y="343228"/>
                  </a:lnTo>
                  <a:lnTo>
                    <a:pt x="313159" y="331279"/>
                  </a:lnTo>
                  <a:lnTo>
                    <a:pt x="252393" y="331279"/>
                  </a:lnTo>
                  <a:lnTo>
                    <a:pt x="219659" y="324660"/>
                  </a:lnTo>
                  <a:lnTo>
                    <a:pt x="219258" y="324660"/>
                  </a:lnTo>
                  <a:lnTo>
                    <a:pt x="211456" y="319404"/>
                  </a:lnTo>
                  <a:close/>
                </a:path>
                <a:path w="358775" h="352425">
                  <a:moveTo>
                    <a:pt x="313320" y="160820"/>
                  </a:moveTo>
                  <a:lnTo>
                    <a:pt x="251339" y="160820"/>
                  </a:lnTo>
                  <a:lnTo>
                    <a:pt x="284966" y="166968"/>
                  </a:lnTo>
                  <a:lnTo>
                    <a:pt x="312505" y="185454"/>
                  </a:lnTo>
                  <a:lnTo>
                    <a:pt x="330970" y="212978"/>
                  </a:lnTo>
                  <a:lnTo>
                    <a:pt x="331095" y="213165"/>
                  </a:lnTo>
                  <a:lnTo>
                    <a:pt x="337877" y="246989"/>
                  </a:lnTo>
                  <a:lnTo>
                    <a:pt x="331097" y="279798"/>
                  </a:lnTo>
                  <a:lnTo>
                    <a:pt x="312751" y="306593"/>
                  </a:lnTo>
                  <a:lnTo>
                    <a:pt x="285597" y="324660"/>
                  </a:lnTo>
                  <a:lnTo>
                    <a:pt x="252393" y="331279"/>
                  </a:lnTo>
                  <a:lnTo>
                    <a:pt x="313159" y="331279"/>
                  </a:lnTo>
                  <a:lnTo>
                    <a:pt x="326875" y="321835"/>
                  </a:lnTo>
                  <a:lnTo>
                    <a:pt x="348959" y="291296"/>
                  </a:lnTo>
                  <a:lnTo>
                    <a:pt x="358494" y="255090"/>
                  </a:lnTo>
                  <a:lnTo>
                    <a:pt x="358238" y="252522"/>
                  </a:lnTo>
                  <a:lnTo>
                    <a:pt x="353772" y="214788"/>
                  </a:lnTo>
                  <a:lnTo>
                    <a:pt x="336061" y="180824"/>
                  </a:lnTo>
                  <a:lnTo>
                    <a:pt x="313320" y="160820"/>
                  </a:lnTo>
                  <a:close/>
                </a:path>
                <a:path w="358775" h="352425">
                  <a:moveTo>
                    <a:pt x="132708" y="0"/>
                  </a:moveTo>
                  <a:lnTo>
                    <a:pt x="91541" y="3509"/>
                  </a:lnTo>
                  <a:lnTo>
                    <a:pt x="47364" y="11845"/>
                  </a:lnTo>
                  <a:lnTo>
                    <a:pt x="13390" y="29549"/>
                  </a:lnTo>
                  <a:lnTo>
                    <a:pt x="4324" y="54063"/>
                  </a:lnTo>
                  <a:lnTo>
                    <a:pt x="2863" y="60058"/>
                  </a:lnTo>
                  <a:lnTo>
                    <a:pt x="1720" y="68884"/>
                  </a:lnTo>
                  <a:lnTo>
                    <a:pt x="1293" y="71390"/>
                  </a:lnTo>
                  <a:lnTo>
                    <a:pt x="1238" y="71716"/>
                  </a:lnTo>
                  <a:lnTo>
                    <a:pt x="1135" y="77092"/>
                  </a:lnTo>
                  <a:lnTo>
                    <a:pt x="1068" y="79286"/>
                  </a:lnTo>
                  <a:lnTo>
                    <a:pt x="941" y="83440"/>
                  </a:lnTo>
                  <a:lnTo>
                    <a:pt x="635" y="91338"/>
                  </a:lnTo>
                  <a:lnTo>
                    <a:pt x="652" y="101175"/>
                  </a:lnTo>
                  <a:lnTo>
                    <a:pt x="1581" y="109854"/>
                  </a:lnTo>
                  <a:lnTo>
                    <a:pt x="3044" y="120379"/>
                  </a:lnTo>
                  <a:lnTo>
                    <a:pt x="3478" y="128639"/>
                  </a:lnTo>
                  <a:lnTo>
                    <a:pt x="3589" y="130757"/>
                  </a:lnTo>
                  <a:lnTo>
                    <a:pt x="3221" y="139191"/>
                  </a:lnTo>
                  <a:lnTo>
                    <a:pt x="3136" y="141142"/>
                  </a:lnTo>
                  <a:lnTo>
                    <a:pt x="393" y="160165"/>
                  </a:lnTo>
                  <a:lnTo>
                    <a:pt x="85" y="166968"/>
                  </a:lnTo>
                  <a:lnTo>
                    <a:pt x="0" y="168849"/>
                  </a:lnTo>
                  <a:lnTo>
                    <a:pt x="376" y="176894"/>
                  </a:lnTo>
                  <a:lnTo>
                    <a:pt x="406" y="177538"/>
                  </a:lnTo>
                  <a:lnTo>
                    <a:pt x="3051" y="196617"/>
                  </a:lnTo>
                  <a:lnTo>
                    <a:pt x="3413" y="205705"/>
                  </a:lnTo>
                  <a:lnTo>
                    <a:pt x="3451" y="207365"/>
                  </a:lnTo>
                  <a:lnTo>
                    <a:pt x="2920" y="217550"/>
                  </a:lnTo>
                  <a:lnTo>
                    <a:pt x="1530" y="228028"/>
                  </a:lnTo>
                  <a:lnTo>
                    <a:pt x="983" y="233697"/>
                  </a:lnTo>
                  <a:lnTo>
                    <a:pt x="869" y="246989"/>
                  </a:lnTo>
                  <a:lnTo>
                    <a:pt x="1015" y="251188"/>
                  </a:lnTo>
                  <a:lnTo>
                    <a:pt x="1085" y="260743"/>
                  </a:lnTo>
                  <a:lnTo>
                    <a:pt x="22936" y="297149"/>
                  </a:lnTo>
                  <a:lnTo>
                    <a:pt x="59035" y="313512"/>
                  </a:lnTo>
                  <a:lnTo>
                    <a:pt x="112760" y="322908"/>
                  </a:lnTo>
                  <a:lnTo>
                    <a:pt x="139960" y="323347"/>
                  </a:lnTo>
                  <a:lnTo>
                    <a:pt x="167341" y="321246"/>
                  </a:lnTo>
                  <a:lnTo>
                    <a:pt x="171900" y="320700"/>
                  </a:lnTo>
                  <a:lnTo>
                    <a:pt x="176168" y="319404"/>
                  </a:lnTo>
                  <a:lnTo>
                    <a:pt x="211456" y="319404"/>
                  </a:lnTo>
                  <a:lnTo>
                    <a:pt x="196597" y="309397"/>
                  </a:lnTo>
                  <a:lnTo>
                    <a:pt x="119092" y="309397"/>
                  </a:lnTo>
                  <a:lnTo>
                    <a:pt x="93978" y="307165"/>
                  </a:lnTo>
                  <a:lnTo>
                    <a:pt x="45256" y="293509"/>
                  </a:lnTo>
                  <a:lnTo>
                    <a:pt x="15329" y="266131"/>
                  </a:lnTo>
                  <a:lnTo>
                    <a:pt x="15005" y="260743"/>
                  </a:lnTo>
                  <a:lnTo>
                    <a:pt x="14916" y="259264"/>
                  </a:lnTo>
                  <a:lnTo>
                    <a:pt x="14865" y="258419"/>
                  </a:lnTo>
                  <a:lnTo>
                    <a:pt x="15006" y="255090"/>
                  </a:lnTo>
                  <a:lnTo>
                    <a:pt x="15005" y="228472"/>
                  </a:lnTo>
                  <a:lnTo>
                    <a:pt x="78297" y="228472"/>
                  </a:lnTo>
                  <a:lnTo>
                    <a:pt x="60619" y="224092"/>
                  </a:lnTo>
                  <a:lnTo>
                    <a:pt x="34931" y="212978"/>
                  </a:lnTo>
                  <a:lnTo>
                    <a:pt x="30702" y="210680"/>
                  </a:lnTo>
                  <a:lnTo>
                    <a:pt x="26968" y="207365"/>
                  </a:lnTo>
                  <a:lnTo>
                    <a:pt x="17405" y="198983"/>
                  </a:lnTo>
                  <a:lnTo>
                    <a:pt x="14484" y="192582"/>
                  </a:lnTo>
                  <a:lnTo>
                    <a:pt x="14755" y="187124"/>
                  </a:lnTo>
                  <a:lnTo>
                    <a:pt x="14837" y="185454"/>
                  </a:lnTo>
                  <a:lnTo>
                    <a:pt x="14931" y="183032"/>
                  </a:lnTo>
                  <a:lnTo>
                    <a:pt x="15005" y="153615"/>
                  </a:lnTo>
                  <a:lnTo>
                    <a:pt x="84069" y="153615"/>
                  </a:lnTo>
                  <a:lnTo>
                    <a:pt x="44875" y="141655"/>
                  </a:lnTo>
                  <a:lnTo>
                    <a:pt x="14957" y="112191"/>
                  </a:lnTo>
                  <a:lnTo>
                    <a:pt x="14903" y="95808"/>
                  </a:lnTo>
                  <a:lnTo>
                    <a:pt x="15665" y="91338"/>
                  </a:lnTo>
                  <a:lnTo>
                    <a:pt x="15005" y="86639"/>
                  </a:lnTo>
                  <a:lnTo>
                    <a:pt x="15005" y="81000"/>
                  </a:lnTo>
                  <a:lnTo>
                    <a:pt x="126256" y="81000"/>
                  </a:lnTo>
                  <a:lnTo>
                    <a:pt x="101365" y="79286"/>
                  </a:lnTo>
                  <a:lnTo>
                    <a:pt x="56727" y="70567"/>
                  </a:lnTo>
                  <a:lnTo>
                    <a:pt x="19681" y="52896"/>
                  </a:lnTo>
                  <a:lnTo>
                    <a:pt x="17859" y="47690"/>
                  </a:lnTo>
                  <a:lnTo>
                    <a:pt x="19373" y="42731"/>
                  </a:lnTo>
                  <a:lnTo>
                    <a:pt x="56608" y="24260"/>
                  </a:lnTo>
                  <a:lnTo>
                    <a:pt x="100425" y="16436"/>
                  </a:lnTo>
                  <a:lnTo>
                    <a:pt x="133343" y="13131"/>
                  </a:lnTo>
                  <a:lnTo>
                    <a:pt x="219142" y="13131"/>
                  </a:lnTo>
                  <a:lnTo>
                    <a:pt x="204397" y="8422"/>
                  </a:lnTo>
                  <a:lnTo>
                    <a:pt x="180865" y="3762"/>
                  </a:lnTo>
                  <a:lnTo>
                    <a:pt x="156930" y="1164"/>
                  </a:lnTo>
                  <a:lnTo>
                    <a:pt x="132708" y="0"/>
                  </a:lnTo>
                  <a:close/>
                </a:path>
                <a:path w="358775" h="352425">
                  <a:moveTo>
                    <a:pt x="78297" y="228472"/>
                  </a:moveTo>
                  <a:lnTo>
                    <a:pt x="15005" y="228472"/>
                  </a:lnTo>
                  <a:lnTo>
                    <a:pt x="46059" y="245580"/>
                  </a:lnTo>
                  <a:lnTo>
                    <a:pt x="78478" y="255090"/>
                  </a:lnTo>
                  <a:lnTo>
                    <a:pt x="111722" y="259264"/>
                  </a:lnTo>
                  <a:lnTo>
                    <a:pt x="145256" y="260362"/>
                  </a:lnTo>
                  <a:lnTo>
                    <a:pt x="163683" y="308051"/>
                  </a:lnTo>
                  <a:lnTo>
                    <a:pt x="157994" y="308457"/>
                  </a:lnTo>
                  <a:lnTo>
                    <a:pt x="151288" y="309117"/>
                  </a:lnTo>
                  <a:lnTo>
                    <a:pt x="143884" y="309397"/>
                  </a:lnTo>
                  <a:lnTo>
                    <a:pt x="196597" y="309397"/>
                  </a:lnTo>
                  <a:lnTo>
                    <a:pt x="191852" y="306201"/>
                  </a:lnTo>
                  <a:lnTo>
                    <a:pt x="173562" y="279046"/>
                  </a:lnTo>
                  <a:lnTo>
                    <a:pt x="167087" y="245871"/>
                  </a:lnTo>
                  <a:lnTo>
                    <a:pt x="169424" y="234073"/>
                  </a:lnTo>
                  <a:lnTo>
                    <a:pt x="142347" y="234073"/>
                  </a:lnTo>
                  <a:lnTo>
                    <a:pt x="114530" y="233697"/>
                  </a:lnTo>
                  <a:lnTo>
                    <a:pt x="87220" y="230684"/>
                  </a:lnTo>
                  <a:lnTo>
                    <a:pt x="78297" y="228472"/>
                  </a:lnTo>
                  <a:close/>
                </a:path>
                <a:path w="358775" h="352425">
                  <a:moveTo>
                    <a:pt x="196425" y="183032"/>
                  </a:moveTo>
                  <a:lnTo>
                    <a:pt x="167239" y="183032"/>
                  </a:lnTo>
                  <a:lnTo>
                    <a:pt x="160342" y="194263"/>
                  </a:lnTo>
                  <a:lnTo>
                    <a:pt x="154597" y="205705"/>
                  </a:lnTo>
                  <a:lnTo>
                    <a:pt x="150252" y="217550"/>
                  </a:lnTo>
                  <a:lnTo>
                    <a:pt x="147554" y="229996"/>
                  </a:lnTo>
                  <a:lnTo>
                    <a:pt x="147326" y="231635"/>
                  </a:lnTo>
                  <a:lnTo>
                    <a:pt x="144126" y="234073"/>
                  </a:lnTo>
                  <a:lnTo>
                    <a:pt x="169424" y="234073"/>
                  </a:lnTo>
                  <a:lnTo>
                    <a:pt x="173415" y="213919"/>
                  </a:lnTo>
                  <a:lnTo>
                    <a:pt x="190620" y="187124"/>
                  </a:lnTo>
                  <a:lnTo>
                    <a:pt x="196425" y="183032"/>
                  </a:lnTo>
                  <a:close/>
                </a:path>
                <a:path w="358775" h="352425">
                  <a:moveTo>
                    <a:pt x="84069" y="153615"/>
                  </a:moveTo>
                  <a:lnTo>
                    <a:pt x="15122" y="153615"/>
                  </a:lnTo>
                  <a:lnTo>
                    <a:pt x="51152" y="171986"/>
                  </a:lnTo>
                  <a:lnTo>
                    <a:pt x="88726" y="181509"/>
                  </a:lnTo>
                  <a:lnTo>
                    <a:pt x="127499" y="184425"/>
                  </a:lnTo>
                  <a:lnTo>
                    <a:pt x="167239" y="183032"/>
                  </a:lnTo>
                  <a:lnTo>
                    <a:pt x="196425" y="183032"/>
                  </a:lnTo>
                  <a:lnTo>
                    <a:pt x="217122" y="168440"/>
                  </a:lnTo>
                  <a:lnTo>
                    <a:pt x="251339" y="160820"/>
                  </a:lnTo>
                  <a:lnTo>
                    <a:pt x="313320" y="160820"/>
                  </a:lnTo>
                  <a:lnTo>
                    <a:pt x="310067" y="157958"/>
                  </a:lnTo>
                  <a:lnTo>
                    <a:pt x="137729" y="157958"/>
                  </a:lnTo>
                  <a:lnTo>
                    <a:pt x="110775" y="157260"/>
                  </a:lnTo>
                  <a:lnTo>
                    <a:pt x="84069" y="153615"/>
                  </a:lnTo>
                  <a:close/>
                </a:path>
                <a:path w="358775" h="352425">
                  <a:moveTo>
                    <a:pt x="219142" y="13131"/>
                  </a:moveTo>
                  <a:lnTo>
                    <a:pt x="133343" y="13131"/>
                  </a:lnTo>
                  <a:lnTo>
                    <a:pt x="155633" y="14597"/>
                  </a:lnTo>
                  <a:lnTo>
                    <a:pt x="177655" y="17065"/>
                  </a:lnTo>
                  <a:lnTo>
                    <a:pt x="199819" y="21247"/>
                  </a:lnTo>
                  <a:lnTo>
                    <a:pt x="199646" y="21247"/>
                  </a:lnTo>
                  <a:lnTo>
                    <a:pt x="220643" y="27495"/>
                  </a:lnTo>
                  <a:lnTo>
                    <a:pt x="247529" y="48085"/>
                  </a:lnTo>
                  <a:lnTo>
                    <a:pt x="245806" y="52896"/>
                  </a:lnTo>
                  <a:lnTo>
                    <a:pt x="186268" y="77092"/>
                  </a:lnTo>
                  <a:lnTo>
                    <a:pt x="185907" y="77092"/>
                  </a:lnTo>
                  <a:lnTo>
                    <a:pt x="158415" y="80587"/>
                  </a:lnTo>
                  <a:lnTo>
                    <a:pt x="127799" y="81305"/>
                  </a:lnTo>
                  <a:lnTo>
                    <a:pt x="249015" y="81305"/>
                  </a:lnTo>
                  <a:lnTo>
                    <a:pt x="252317" y="99196"/>
                  </a:lnTo>
                  <a:lnTo>
                    <a:pt x="225812" y="139191"/>
                  </a:lnTo>
                  <a:lnTo>
                    <a:pt x="180604" y="153897"/>
                  </a:lnTo>
                  <a:lnTo>
                    <a:pt x="137729" y="157958"/>
                  </a:lnTo>
                  <a:lnTo>
                    <a:pt x="310067" y="157958"/>
                  </a:lnTo>
                  <a:lnTo>
                    <a:pt x="307338" y="155558"/>
                  </a:lnTo>
                  <a:lnTo>
                    <a:pt x="269551" y="141477"/>
                  </a:lnTo>
                  <a:lnTo>
                    <a:pt x="260089" y="139738"/>
                  </a:lnTo>
                  <a:lnTo>
                    <a:pt x="257381" y="134345"/>
                  </a:lnTo>
                  <a:lnTo>
                    <a:pt x="257270" y="134124"/>
                  </a:lnTo>
                  <a:lnTo>
                    <a:pt x="262528" y="121589"/>
                  </a:lnTo>
                  <a:lnTo>
                    <a:pt x="264026" y="117195"/>
                  </a:lnTo>
                  <a:lnTo>
                    <a:pt x="264079" y="98221"/>
                  </a:lnTo>
                  <a:lnTo>
                    <a:pt x="264510" y="86639"/>
                  </a:lnTo>
                  <a:lnTo>
                    <a:pt x="264463" y="83440"/>
                  </a:lnTo>
                  <a:lnTo>
                    <a:pt x="263986" y="74561"/>
                  </a:lnTo>
                  <a:lnTo>
                    <a:pt x="263959" y="74072"/>
                  </a:lnTo>
                  <a:lnTo>
                    <a:pt x="263832" y="71716"/>
                  </a:lnTo>
                  <a:lnTo>
                    <a:pt x="263815" y="71390"/>
                  </a:lnTo>
                  <a:lnTo>
                    <a:pt x="260218" y="57810"/>
                  </a:lnTo>
                  <a:lnTo>
                    <a:pt x="259518" y="56057"/>
                  </a:lnTo>
                  <a:lnTo>
                    <a:pt x="260877" y="53657"/>
                  </a:lnTo>
                  <a:lnTo>
                    <a:pt x="258972" y="45656"/>
                  </a:lnTo>
                  <a:lnTo>
                    <a:pt x="258972" y="37591"/>
                  </a:lnTo>
                  <a:lnTo>
                    <a:pt x="255009" y="33896"/>
                  </a:lnTo>
                  <a:lnTo>
                    <a:pt x="248750" y="28492"/>
                  </a:lnTo>
                  <a:lnTo>
                    <a:pt x="242001" y="23539"/>
                  </a:lnTo>
                  <a:lnTo>
                    <a:pt x="234857" y="19233"/>
                  </a:lnTo>
                  <a:lnTo>
                    <a:pt x="227412" y="15773"/>
                  </a:lnTo>
                  <a:lnTo>
                    <a:pt x="219142" y="13131"/>
                  </a:lnTo>
                  <a:close/>
                </a:path>
                <a:path w="358775" h="352425">
                  <a:moveTo>
                    <a:pt x="126256" y="81000"/>
                  </a:moveTo>
                  <a:lnTo>
                    <a:pt x="15005" y="81000"/>
                  </a:lnTo>
                  <a:lnTo>
                    <a:pt x="56659" y="98221"/>
                  </a:lnTo>
                  <a:lnTo>
                    <a:pt x="109415" y="106158"/>
                  </a:lnTo>
                  <a:lnTo>
                    <a:pt x="164745" y="105515"/>
                  </a:lnTo>
                  <a:lnTo>
                    <a:pt x="214121" y="96996"/>
                  </a:lnTo>
                  <a:lnTo>
                    <a:pt x="249015" y="81305"/>
                  </a:lnTo>
                  <a:lnTo>
                    <a:pt x="130681" y="81305"/>
                  </a:lnTo>
                  <a:lnTo>
                    <a:pt x="126256" y="8100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83418" y="5295986"/>
              <a:ext cx="131432" cy="9671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194252" y="6016529"/>
              <a:ext cx="335915" cy="335915"/>
            </a:xfrm>
            <a:custGeom>
              <a:avLst/>
              <a:gdLst/>
              <a:ahLst/>
              <a:cxnLst/>
              <a:rect l="l" t="t" r="r" b="b"/>
              <a:pathLst>
                <a:path w="335915" h="335914">
                  <a:moveTo>
                    <a:pt x="167919" y="0"/>
                  </a:moveTo>
                  <a:lnTo>
                    <a:pt x="123276" y="5998"/>
                  </a:lnTo>
                  <a:lnTo>
                    <a:pt x="83163" y="22927"/>
                  </a:lnTo>
                  <a:lnTo>
                    <a:pt x="49179" y="49185"/>
                  </a:lnTo>
                  <a:lnTo>
                    <a:pt x="22923" y="83172"/>
                  </a:lnTo>
                  <a:lnTo>
                    <a:pt x="5997" y="123288"/>
                  </a:lnTo>
                  <a:lnTo>
                    <a:pt x="0" y="167932"/>
                  </a:lnTo>
                  <a:lnTo>
                    <a:pt x="5997" y="212575"/>
                  </a:lnTo>
                  <a:lnTo>
                    <a:pt x="22923" y="252691"/>
                  </a:lnTo>
                  <a:lnTo>
                    <a:pt x="49179" y="286678"/>
                  </a:lnTo>
                  <a:lnTo>
                    <a:pt x="83163" y="312936"/>
                  </a:lnTo>
                  <a:lnTo>
                    <a:pt x="123276" y="329865"/>
                  </a:lnTo>
                  <a:lnTo>
                    <a:pt x="167919" y="335864"/>
                  </a:lnTo>
                  <a:lnTo>
                    <a:pt x="212563" y="329865"/>
                  </a:lnTo>
                  <a:lnTo>
                    <a:pt x="252678" y="312936"/>
                  </a:lnTo>
                  <a:lnTo>
                    <a:pt x="286665" y="286678"/>
                  </a:lnTo>
                  <a:lnTo>
                    <a:pt x="312924" y="252691"/>
                  </a:lnTo>
                  <a:lnTo>
                    <a:pt x="329852" y="212575"/>
                  </a:lnTo>
                  <a:lnTo>
                    <a:pt x="335851" y="167932"/>
                  </a:lnTo>
                  <a:lnTo>
                    <a:pt x="329852" y="123288"/>
                  </a:lnTo>
                  <a:lnTo>
                    <a:pt x="312924" y="83172"/>
                  </a:lnTo>
                  <a:lnTo>
                    <a:pt x="286665" y="49185"/>
                  </a:lnTo>
                  <a:lnTo>
                    <a:pt x="252678" y="22927"/>
                  </a:lnTo>
                  <a:lnTo>
                    <a:pt x="212563" y="5998"/>
                  </a:lnTo>
                  <a:lnTo>
                    <a:pt x="167919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156884" y="5060081"/>
            <a:ext cx="1774189" cy="43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5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22225">
              <a:lnSpc>
                <a:spcPts val="1814"/>
              </a:lnSpc>
            </a:pPr>
            <a:r>
              <a:rPr sz="1550" b="1" spc="70">
                <a:solidFill>
                  <a:srgbClr val="01435B"/>
                </a:solidFill>
                <a:latin typeface="Trebuchet MS"/>
                <a:cs typeface="Trebuchet MS"/>
              </a:rPr>
              <a:t>44.34</a:t>
            </a:r>
            <a:r>
              <a:rPr sz="1550" b="1" spc="-7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550" b="1" spc="-6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20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16402" y="4523219"/>
            <a:ext cx="3029585" cy="48260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10731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844"/>
              </a:spcBef>
            </a:pPr>
            <a:r>
              <a:rPr sz="1500" b="1" spc="90">
                <a:solidFill>
                  <a:srgbClr val="FFFFFF"/>
                </a:solidFill>
                <a:latin typeface="Trebuchet MS"/>
                <a:cs typeface="Trebuchet MS"/>
              </a:rPr>
              <a:t>Cocoa</a:t>
            </a:r>
            <a:r>
              <a:rPr sz="1500" b="1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60">
                <a:solidFill>
                  <a:srgbClr val="FFFFFF"/>
                </a:solidFill>
                <a:latin typeface="Trebuchet MS"/>
                <a:cs typeface="Trebuchet MS"/>
              </a:rPr>
              <a:t>Processing</a:t>
            </a:r>
            <a:r>
              <a:rPr sz="1500" b="1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Factory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677177" y="4523219"/>
            <a:ext cx="3029585" cy="48260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107314" rIns="0" bIns="0" rtlCol="0">
            <a:spAutoFit/>
          </a:bodyPr>
          <a:lstStyle/>
          <a:p>
            <a:pPr marL="287655">
              <a:lnSpc>
                <a:spcPct val="100000"/>
              </a:lnSpc>
              <a:spcBef>
                <a:spcPts val="844"/>
              </a:spcBef>
            </a:pP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Lira</a:t>
            </a:r>
            <a:r>
              <a:rPr sz="1500" b="1" spc="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10">
                <a:solidFill>
                  <a:srgbClr val="FFFFFF"/>
                </a:solidFill>
                <a:latin typeface="Trebuchet MS"/>
                <a:cs typeface="Trebuchet MS"/>
              </a:rPr>
              <a:t>Cotton</a:t>
            </a:r>
            <a:r>
              <a:rPr sz="1500" b="1" spc="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10">
                <a:solidFill>
                  <a:srgbClr val="FFFFFF"/>
                </a:solidFill>
                <a:latin typeface="Trebuchet MS"/>
                <a:cs typeface="Trebuchet MS"/>
              </a:rPr>
              <a:t>Spinning</a:t>
            </a:r>
            <a:r>
              <a:rPr sz="1500" b="1" spc="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20">
                <a:solidFill>
                  <a:srgbClr val="FFFFFF"/>
                </a:solidFill>
                <a:latin typeface="Trebuchet MS"/>
                <a:cs typeface="Trebuchet MS"/>
              </a:rPr>
              <a:t>Mill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231422" y="6056721"/>
            <a:ext cx="274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19790" y="818438"/>
            <a:ext cx="576745" cy="612139"/>
          </a:xfrm>
          <a:prstGeom prst="rect">
            <a:avLst/>
          </a:prstGeom>
        </p:spPr>
      </p:pic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7940865" y="0"/>
            <a:ext cx="3439160" cy="1870075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95"/>
              </a:spcBef>
            </a:pPr>
            <a:endParaRPr sz="1900">
              <a:latin typeface="Times New Roman"/>
              <a:cs typeface="Times New Roman"/>
            </a:endParaRPr>
          </a:p>
          <a:p>
            <a:pPr marL="685800" marR="713740" indent="173990">
              <a:lnSpc>
                <a:spcPct val="109700"/>
              </a:lnSpc>
            </a:pPr>
            <a:r>
              <a:rPr sz="1900" spc="60">
                <a:solidFill>
                  <a:srgbClr val="FFFFFF"/>
                </a:solidFill>
                <a:latin typeface="Trebuchet MS"/>
                <a:cs typeface="Trebuchet MS"/>
              </a:rPr>
              <a:t>AGRICULTURE </a:t>
            </a:r>
            <a:r>
              <a:rPr sz="1900" spc="80">
                <a:solidFill>
                  <a:srgbClr val="FFFFFF"/>
                </a:solidFill>
                <a:latin typeface="Trebuchet MS"/>
                <a:cs typeface="Trebuchet MS"/>
              </a:rPr>
              <a:t>VALUE</a:t>
            </a:r>
            <a:r>
              <a:rPr sz="19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85">
                <a:solidFill>
                  <a:srgbClr val="FFFFFF"/>
                </a:solidFill>
                <a:latin typeface="Trebuchet MS"/>
                <a:cs typeface="Trebuchet MS"/>
              </a:rPr>
              <a:t>ADDITION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F2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78282" y="4552581"/>
            <a:ext cx="11134090" cy="266065"/>
            <a:chOff x="378282" y="4552581"/>
            <a:chExt cx="11134090" cy="266065"/>
          </a:xfrm>
        </p:grpSpPr>
        <p:sp>
          <p:nvSpPr>
            <p:cNvPr id="5" name="object 5"/>
            <p:cNvSpPr/>
            <p:nvPr/>
          </p:nvSpPr>
          <p:spPr>
            <a:xfrm>
              <a:off x="1641106" y="4552581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0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0" y="227418"/>
                  </a:lnTo>
                  <a:lnTo>
                    <a:pt x="2832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8282" y="4780000"/>
              <a:ext cx="11134090" cy="38735"/>
            </a:xfrm>
            <a:custGeom>
              <a:avLst/>
              <a:gdLst/>
              <a:ahLst/>
              <a:cxnLst/>
              <a:rect l="l" t="t" r="r" b="b"/>
              <a:pathLst>
                <a:path w="11134090" h="38735">
                  <a:moveTo>
                    <a:pt x="11133569" y="0"/>
                  </a:moveTo>
                  <a:lnTo>
                    <a:pt x="0" y="0"/>
                  </a:lnTo>
                  <a:lnTo>
                    <a:pt x="0" y="38417"/>
                  </a:lnTo>
                  <a:lnTo>
                    <a:pt x="11133569" y="38417"/>
                  </a:lnTo>
                  <a:lnTo>
                    <a:pt x="1113356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87895" y="3168751"/>
            <a:ext cx="3376929" cy="1405890"/>
            <a:chOff x="787895" y="3168751"/>
            <a:chExt cx="3376929" cy="1405890"/>
          </a:xfrm>
        </p:grpSpPr>
        <p:sp>
          <p:nvSpPr>
            <p:cNvPr id="8" name="object 8"/>
            <p:cNvSpPr/>
            <p:nvPr/>
          </p:nvSpPr>
          <p:spPr>
            <a:xfrm>
              <a:off x="787895" y="4176852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9736" y="3168751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0469" y="4473624"/>
              <a:ext cx="229235" cy="100965"/>
            </a:xfrm>
            <a:custGeom>
              <a:avLst/>
              <a:gdLst/>
              <a:ahLst/>
              <a:cxnLst/>
              <a:rect l="l" t="t" r="r" b="b"/>
              <a:pathLst>
                <a:path w="229235" h="100964">
                  <a:moveTo>
                    <a:pt x="229222" y="0"/>
                  </a:moveTo>
                  <a:lnTo>
                    <a:pt x="0" y="0"/>
                  </a:lnTo>
                  <a:lnTo>
                    <a:pt x="130454" y="100850"/>
                  </a:lnTo>
                  <a:lnTo>
                    <a:pt x="229222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485658" y="4660405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4" h="335914">
                <a:moveTo>
                  <a:pt x="167919" y="0"/>
                </a:moveTo>
                <a:lnTo>
                  <a:pt x="123281" y="5998"/>
                </a:lnTo>
                <a:lnTo>
                  <a:pt x="83169" y="22927"/>
                </a:lnTo>
                <a:lnTo>
                  <a:pt x="49183" y="49185"/>
                </a:lnTo>
                <a:lnTo>
                  <a:pt x="22926" y="83172"/>
                </a:lnTo>
                <a:lnTo>
                  <a:pt x="5998" y="123288"/>
                </a:lnTo>
                <a:lnTo>
                  <a:pt x="0" y="167932"/>
                </a:lnTo>
                <a:lnTo>
                  <a:pt x="5998" y="212575"/>
                </a:lnTo>
                <a:lnTo>
                  <a:pt x="22926" y="252691"/>
                </a:lnTo>
                <a:lnTo>
                  <a:pt x="49183" y="286678"/>
                </a:lnTo>
                <a:lnTo>
                  <a:pt x="83169" y="312936"/>
                </a:lnTo>
                <a:lnTo>
                  <a:pt x="123281" y="329865"/>
                </a:lnTo>
                <a:lnTo>
                  <a:pt x="167919" y="335864"/>
                </a:lnTo>
                <a:lnTo>
                  <a:pt x="212563" y="329865"/>
                </a:lnTo>
                <a:lnTo>
                  <a:pt x="252678" y="312936"/>
                </a:lnTo>
                <a:lnTo>
                  <a:pt x="286665" y="286678"/>
                </a:lnTo>
                <a:lnTo>
                  <a:pt x="312924" y="252691"/>
                </a:lnTo>
                <a:lnTo>
                  <a:pt x="329852" y="212575"/>
                </a:lnTo>
                <a:lnTo>
                  <a:pt x="335851" y="167932"/>
                </a:lnTo>
                <a:lnTo>
                  <a:pt x="329852" y="123288"/>
                </a:lnTo>
                <a:lnTo>
                  <a:pt x="312924" y="83172"/>
                </a:lnTo>
                <a:lnTo>
                  <a:pt x="286665" y="49185"/>
                </a:lnTo>
                <a:lnTo>
                  <a:pt x="252678" y="22927"/>
                </a:lnTo>
                <a:lnTo>
                  <a:pt x="212563" y="5998"/>
                </a:lnTo>
                <a:lnTo>
                  <a:pt x="167919" y="0"/>
                </a:lnTo>
                <a:close/>
              </a:path>
            </a:pathLst>
          </a:custGeom>
          <a:solidFill>
            <a:srgbClr val="90C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98299" y="4552581"/>
            <a:ext cx="28575" cy="227965"/>
          </a:xfrm>
          <a:custGeom>
            <a:avLst/>
            <a:gdLst/>
            <a:ahLst/>
            <a:cxnLst/>
            <a:rect l="l" t="t" r="r" b="b"/>
            <a:pathLst>
              <a:path w="28575" h="227964">
                <a:moveTo>
                  <a:pt x="28321" y="0"/>
                </a:moveTo>
                <a:lnTo>
                  <a:pt x="0" y="0"/>
                </a:lnTo>
                <a:lnTo>
                  <a:pt x="0" y="227418"/>
                </a:lnTo>
                <a:lnTo>
                  <a:pt x="28321" y="227418"/>
                </a:lnTo>
                <a:lnTo>
                  <a:pt x="28321" y="0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545088" y="3168751"/>
            <a:ext cx="3376929" cy="1405890"/>
            <a:chOff x="4545088" y="3168751"/>
            <a:chExt cx="3376929" cy="1405890"/>
          </a:xfrm>
        </p:grpSpPr>
        <p:sp>
          <p:nvSpPr>
            <p:cNvPr id="14" name="object 14"/>
            <p:cNvSpPr/>
            <p:nvPr/>
          </p:nvSpPr>
          <p:spPr>
            <a:xfrm>
              <a:off x="4545088" y="4176852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96930" y="3168751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87662" y="4473624"/>
              <a:ext cx="229235" cy="100965"/>
            </a:xfrm>
            <a:custGeom>
              <a:avLst/>
              <a:gdLst/>
              <a:ahLst/>
              <a:cxnLst/>
              <a:rect l="l" t="t" r="r" b="b"/>
              <a:pathLst>
                <a:path w="229235" h="100964">
                  <a:moveTo>
                    <a:pt x="229222" y="0"/>
                  </a:moveTo>
                  <a:lnTo>
                    <a:pt x="0" y="0"/>
                  </a:lnTo>
                  <a:lnTo>
                    <a:pt x="130454" y="100850"/>
                  </a:lnTo>
                  <a:lnTo>
                    <a:pt x="229222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244542" y="4720871"/>
            <a:ext cx="335915" cy="335915"/>
            <a:chOff x="5244542" y="4720871"/>
            <a:chExt cx="335915" cy="33591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5866" y="4735817"/>
              <a:ext cx="149821" cy="14983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244542" y="4720871"/>
              <a:ext cx="335915" cy="335915"/>
            </a:xfrm>
            <a:custGeom>
              <a:avLst/>
              <a:gdLst/>
              <a:ahLst/>
              <a:cxnLst/>
              <a:rect l="l" t="t" r="r" b="b"/>
              <a:pathLst>
                <a:path w="335914" h="335914">
                  <a:moveTo>
                    <a:pt x="167919" y="0"/>
                  </a:moveTo>
                  <a:lnTo>
                    <a:pt x="123281" y="5998"/>
                  </a:lnTo>
                  <a:lnTo>
                    <a:pt x="83169" y="22927"/>
                  </a:lnTo>
                  <a:lnTo>
                    <a:pt x="49183" y="49185"/>
                  </a:lnTo>
                  <a:lnTo>
                    <a:pt x="22926" y="83172"/>
                  </a:lnTo>
                  <a:lnTo>
                    <a:pt x="5998" y="123288"/>
                  </a:lnTo>
                  <a:lnTo>
                    <a:pt x="0" y="167932"/>
                  </a:lnTo>
                  <a:lnTo>
                    <a:pt x="5998" y="212575"/>
                  </a:lnTo>
                  <a:lnTo>
                    <a:pt x="22926" y="252691"/>
                  </a:lnTo>
                  <a:lnTo>
                    <a:pt x="49183" y="286678"/>
                  </a:lnTo>
                  <a:lnTo>
                    <a:pt x="83169" y="312936"/>
                  </a:lnTo>
                  <a:lnTo>
                    <a:pt x="123281" y="329865"/>
                  </a:lnTo>
                  <a:lnTo>
                    <a:pt x="167919" y="335864"/>
                  </a:lnTo>
                  <a:lnTo>
                    <a:pt x="212563" y="329865"/>
                  </a:lnTo>
                  <a:lnTo>
                    <a:pt x="252678" y="312936"/>
                  </a:lnTo>
                  <a:lnTo>
                    <a:pt x="286665" y="286678"/>
                  </a:lnTo>
                  <a:lnTo>
                    <a:pt x="312924" y="252691"/>
                  </a:lnTo>
                  <a:lnTo>
                    <a:pt x="329852" y="212575"/>
                  </a:lnTo>
                  <a:lnTo>
                    <a:pt x="335851" y="167932"/>
                  </a:lnTo>
                  <a:lnTo>
                    <a:pt x="329852" y="123288"/>
                  </a:lnTo>
                  <a:lnTo>
                    <a:pt x="312924" y="83172"/>
                  </a:lnTo>
                  <a:lnTo>
                    <a:pt x="286665" y="49185"/>
                  </a:lnTo>
                  <a:lnTo>
                    <a:pt x="252678" y="22927"/>
                  </a:lnTo>
                  <a:lnTo>
                    <a:pt x="212563" y="5998"/>
                  </a:lnTo>
                  <a:lnTo>
                    <a:pt x="167919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627572" y="3831381"/>
            <a:ext cx="1728470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13970">
              <a:lnSpc>
                <a:spcPts val="1780"/>
              </a:lnSpc>
            </a:pP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105.5</a:t>
            </a:r>
            <a:r>
              <a:rPr sz="1550" b="1" spc="4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550" b="1" spc="4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5137" y="4677555"/>
            <a:ext cx="238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90243" y="3843670"/>
            <a:ext cx="403225" cy="395605"/>
            <a:chOff x="1090243" y="3843670"/>
            <a:chExt cx="403225" cy="395605"/>
          </a:xfrm>
        </p:grpSpPr>
        <p:sp>
          <p:nvSpPr>
            <p:cNvPr id="23" name="object 23"/>
            <p:cNvSpPr/>
            <p:nvPr/>
          </p:nvSpPr>
          <p:spPr>
            <a:xfrm>
              <a:off x="1090243" y="3843670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9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6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1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1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70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13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5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31" y="86587"/>
                  </a:lnTo>
                  <a:lnTo>
                    <a:pt x="208844" y="86587"/>
                  </a:lnTo>
                  <a:lnTo>
                    <a:pt x="177922" y="90519"/>
                  </a:lnTo>
                  <a:lnTo>
                    <a:pt x="143491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6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13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782" y="91325"/>
                  </a:lnTo>
                  <a:lnTo>
                    <a:pt x="141813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806" y="4071058"/>
              <a:ext cx="145116" cy="10862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07174" y="3764433"/>
            <a:ext cx="1664335" cy="43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5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22225">
              <a:lnSpc>
                <a:spcPts val="1814"/>
              </a:lnSpc>
            </a:pPr>
            <a:r>
              <a:rPr sz="1550" b="1" spc="50">
                <a:solidFill>
                  <a:srgbClr val="01435B"/>
                </a:solidFill>
                <a:latin typeface="Trebuchet MS"/>
                <a:cs typeface="Trebuchet MS"/>
              </a:rPr>
              <a:t>44.6</a:t>
            </a:r>
            <a:r>
              <a:rPr sz="1550" b="1" spc="2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550" b="1" spc="2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743554" y="3797872"/>
            <a:ext cx="358775" cy="352425"/>
            <a:chOff x="4743554" y="3797872"/>
            <a:chExt cx="358775" cy="352425"/>
          </a:xfrm>
        </p:grpSpPr>
        <p:sp>
          <p:nvSpPr>
            <p:cNvPr id="27" name="object 27"/>
            <p:cNvSpPr/>
            <p:nvPr/>
          </p:nvSpPr>
          <p:spPr>
            <a:xfrm>
              <a:off x="4743554" y="3797872"/>
              <a:ext cx="358775" cy="352425"/>
            </a:xfrm>
            <a:custGeom>
              <a:avLst/>
              <a:gdLst/>
              <a:ahLst/>
              <a:cxnLst/>
              <a:rect l="l" t="t" r="r" b="b"/>
              <a:pathLst>
                <a:path w="358775" h="352425">
                  <a:moveTo>
                    <a:pt x="211456" y="319405"/>
                  </a:moveTo>
                  <a:lnTo>
                    <a:pt x="176168" y="319405"/>
                  </a:lnTo>
                  <a:lnTo>
                    <a:pt x="180714" y="323723"/>
                  </a:lnTo>
                  <a:lnTo>
                    <a:pt x="197988" y="337111"/>
                  </a:lnTo>
                  <a:lnTo>
                    <a:pt x="216876" y="346179"/>
                  </a:lnTo>
                  <a:lnTo>
                    <a:pt x="237323" y="351119"/>
                  </a:lnTo>
                  <a:lnTo>
                    <a:pt x="259276" y="352120"/>
                  </a:lnTo>
                  <a:lnTo>
                    <a:pt x="295805" y="343228"/>
                  </a:lnTo>
                  <a:lnTo>
                    <a:pt x="313159" y="331279"/>
                  </a:lnTo>
                  <a:lnTo>
                    <a:pt x="252393" y="331279"/>
                  </a:lnTo>
                  <a:lnTo>
                    <a:pt x="219659" y="324660"/>
                  </a:lnTo>
                  <a:lnTo>
                    <a:pt x="219258" y="324660"/>
                  </a:lnTo>
                  <a:lnTo>
                    <a:pt x="211456" y="319405"/>
                  </a:lnTo>
                  <a:close/>
                </a:path>
                <a:path w="358775" h="352425">
                  <a:moveTo>
                    <a:pt x="313322" y="160820"/>
                  </a:moveTo>
                  <a:lnTo>
                    <a:pt x="251339" y="160820"/>
                  </a:lnTo>
                  <a:lnTo>
                    <a:pt x="284966" y="166968"/>
                  </a:lnTo>
                  <a:lnTo>
                    <a:pt x="312505" y="185454"/>
                  </a:lnTo>
                  <a:lnTo>
                    <a:pt x="330970" y="212979"/>
                  </a:lnTo>
                  <a:lnTo>
                    <a:pt x="331095" y="213165"/>
                  </a:lnTo>
                  <a:lnTo>
                    <a:pt x="337877" y="246989"/>
                  </a:lnTo>
                  <a:lnTo>
                    <a:pt x="331097" y="279798"/>
                  </a:lnTo>
                  <a:lnTo>
                    <a:pt x="312751" y="306593"/>
                  </a:lnTo>
                  <a:lnTo>
                    <a:pt x="285597" y="324660"/>
                  </a:lnTo>
                  <a:lnTo>
                    <a:pt x="252393" y="331279"/>
                  </a:lnTo>
                  <a:lnTo>
                    <a:pt x="313159" y="331279"/>
                  </a:lnTo>
                  <a:lnTo>
                    <a:pt x="326875" y="321835"/>
                  </a:lnTo>
                  <a:lnTo>
                    <a:pt x="348959" y="291296"/>
                  </a:lnTo>
                  <a:lnTo>
                    <a:pt x="358494" y="255090"/>
                  </a:lnTo>
                  <a:lnTo>
                    <a:pt x="358238" y="252522"/>
                  </a:lnTo>
                  <a:lnTo>
                    <a:pt x="353777" y="214788"/>
                  </a:lnTo>
                  <a:lnTo>
                    <a:pt x="336065" y="180824"/>
                  </a:lnTo>
                  <a:lnTo>
                    <a:pt x="313322" y="160820"/>
                  </a:lnTo>
                  <a:close/>
                </a:path>
                <a:path w="358775" h="352425">
                  <a:moveTo>
                    <a:pt x="132708" y="0"/>
                  </a:moveTo>
                  <a:lnTo>
                    <a:pt x="91541" y="3509"/>
                  </a:lnTo>
                  <a:lnTo>
                    <a:pt x="47364" y="11845"/>
                  </a:lnTo>
                  <a:lnTo>
                    <a:pt x="13390" y="29549"/>
                  </a:lnTo>
                  <a:lnTo>
                    <a:pt x="4324" y="54063"/>
                  </a:lnTo>
                  <a:lnTo>
                    <a:pt x="2863" y="60058"/>
                  </a:lnTo>
                  <a:lnTo>
                    <a:pt x="1720" y="68884"/>
                  </a:lnTo>
                  <a:lnTo>
                    <a:pt x="1293" y="71390"/>
                  </a:lnTo>
                  <a:lnTo>
                    <a:pt x="1238" y="71716"/>
                  </a:lnTo>
                  <a:lnTo>
                    <a:pt x="1135" y="77092"/>
                  </a:lnTo>
                  <a:lnTo>
                    <a:pt x="1068" y="79286"/>
                  </a:lnTo>
                  <a:lnTo>
                    <a:pt x="941" y="83440"/>
                  </a:lnTo>
                  <a:lnTo>
                    <a:pt x="635" y="91338"/>
                  </a:lnTo>
                  <a:lnTo>
                    <a:pt x="652" y="101175"/>
                  </a:lnTo>
                  <a:lnTo>
                    <a:pt x="1581" y="109855"/>
                  </a:lnTo>
                  <a:lnTo>
                    <a:pt x="3044" y="120379"/>
                  </a:lnTo>
                  <a:lnTo>
                    <a:pt x="3478" y="128639"/>
                  </a:lnTo>
                  <a:lnTo>
                    <a:pt x="3589" y="130757"/>
                  </a:lnTo>
                  <a:lnTo>
                    <a:pt x="3221" y="139192"/>
                  </a:lnTo>
                  <a:lnTo>
                    <a:pt x="3136" y="141142"/>
                  </a:lnTo>
                  <a:lnTo>
                    <a:pt x="393" y="160165"/>
                  </a:lnTo>
                  <a:lnTo>
                    <a:pt x="85" y="166968"/>
                  </a:lnTo>
                  <a:lnTo>
                    <a:pt x="0" y="168849"/>
                  </a:lnTo>
                  <a:lnTo>
                    <a:pt x="376" y="176894"/>
                  </a:lnTo>
                  <a:lnTo>
                    <a:pt x="406" y="177538"/>
                  </a:lnTo>
                  <a:lnTo>
                    <a:pt x="3051" y="196617"/>
                  </a:lnTo>
                  <a:lnTo>
                    <a:pt x="3413" y="205705"/>
                  </a:lnTo>
                  <a:lnTo>
                    <a:pt x="3451" y="207365"/>
                  </a:lnTo>
                  <a:lnTo>
                    <a:pt x="2920" y="217551"/>
                  </a:lnTo>
                  <a:lnTo>
                    <a:pt x="1530" y="228028"/>
                  </a:lnTo>
                  <a:lnTo>
                    <a:pt x="983" y="233697"/>
                  </a:lnTo>
                  <a:lnTo>
                    <a:pt x="869" y="246989"/>
                  </a:lnTo>
                  <a:lnTo>
                    <a:pt x="1015" y="251188"/>
                  </a:lnTo>
                  <a:lnTo>
                    <a:pt x="1085" y="260743"/>
                  </a:lnTo>
                  <a:lnTo>
                    <a:pt x="22936" y="297149"/>
                  </a:lnTo>
                  <a:lnTo>
                    <a:pt x="59035" y="313512"/>
                  </a:lnTo>
                  <a:lnTo>
                    <a:pt x="112760" y="322908"/>
                  </a:lnTo>
                  <a:lnTo>
                    <a:pt x="139960" y="323347"/>
                  </a:lnTo>
                  <a:lnTo>
                    <a:pt x="167341" y="321246"/>
                  </a:lnTo>
                  <a:lnTo>
                    <a:pt x="171900" y="320700"/>
                  </a:lnTo>
                  <a:lnTo>
                    <a:pt x="176168" y="319405"/>
                  </a:lnTo>
                  <a:lnTo>
                    <a:pt x="211456" y="319405"/>
                  </a:lnTo>
                  <a:lnTo>
                    <a:pt x="196597" y="309397"/>
                  </a:lnTo>
                  <a:lnTo>
                    <a:pt x="119092" y="309397"/>
                  </a:lnTo>
                  <a:lnTo>
                    <a:pt x="93978" y="307165"/>
                  </a:lnTo>
                  <a:lnTo>
                    <a:pt x="45256" y="293509"/>
                  </a:lnTo>
                  <a:lnTo>
                    <a:pt x="15329" y="266131"/>
                  </a:lnTo>
                  <a:lnTo>
                    <a:pt x="15005" y="260743"/>
                  </a:lnTo>
                  <a:lnTo>
                    <a:pt x="14916" y="259264"/>
                  </a:lnTo>
                  <a:lnTo>
                    <a:pt x="14865" y="258419"/>
                  </a:lnTo>
                  <a:lnTo>
                    <a:pt x="15006" y="255090"/>
                  </a:lnTo>
                  <a:lnTo>
                    <a:pt x="15005" y="228473"/>
                  </a:lnTo>
                  <a:lnTo>
                    <a:pt x="78297" y="228473"/>
                  </a:lnTo>
                  <a:lnTo>
                    <a:pt x="60619" y="224092"/>
                  </a:lnTo>
                  <a:lnTo>
                    <a:pt x="34931" y="212979"/>
                  </a:lnTo>
                  <a:lnTo>
                    <a:pt x="30702" y="210680"/>
                  </a:lnTo>
                  <a:lnTo>
                    <a:pt x="26968" y="207365"/>
                  </a:lnTo>
                  <a:lnTo>
                    <a:pt x="17405" y="198983"/>
                  </a:lnTo>
                  <a:lnTo>
                    <a:pt x="14484" y="192582"/>
                  </a:lnTo>
                  <a:lnTo>
                    <a:pt x="14755" y="187124"/>
                  </a:lnTo>
                  <a:lnTo>
                    <a:pt x="14837" y="185454"/>
                  </a:lnTo>
                  <a:lnTo>
                    <a:pt x="14931" y="183032"/>
                  </a:lnTo>
                  <a:lnTo>
                    <a:pt x="15005" y="153615"/>
                  </a:lnTo>
                  <a:lnTo>
                    <a:pt x="84069" y="153615"/>
                  </a:lnTo>
                  <a:lnTo>
                    <a:pt x="44875" y="141655"/>
                  </a:lnTo>
                  <a:lnTo>
                    <a:pt x="14957" y="112191"/>
                  </a:lnTo>
                  <a:lnTo>
                    <a:pt x="14903" y="95808"/>
                  </a:lnTo>
                  <a:lnTo>
                    <a:pt x="15665" y="91338"/>
                  </a:lnTo>
                  <a:lnTo>
                    <a:pt x="15005" y="86639"/>
                  </a:lnTo>
                  <a:lnTo>
                    <a:pt x="15005" y="81000"/>
                  </a:lnTo>
                  <a:lnTo>
                    <a:pt x="126256" y="81000"/>
                  </a:lnTo>
                  <a:lnTo>
                    <a:pt x="101365" y="79286"/>
                  </a:lnTo>
                  <a:lnTo>
                    <a:pt x="56727" y="70567"/>
                  </a:lnTo>
                  <a:lnTo>
                    <a:pt x="19681" y="52896"/>
                  </a:lnTo>
                  <a:lnTo>
                    <a:pt x="17859" y="47690"/>
                  </a:lnTo>
                  <a:lnTo>
                    <a:pt x="19373" y="42731"/>
                  </a:lnTo>
                  <a:lnTo>
                    <a:pt x="56608" y="24260"/>
                  </a:lnTo>
                  <a:lnTo>
                    <a:pt x="100425" y="16436"/>
                  </a:lnTo>
                  <a:lnTo>
                    <a:pt x="133343" y="13131"/>
                  </a:lnTo>
                  <a:lnTo>
                    <a:pt x="219142" y="13131"/>
                  </a:lnTo>
                  <a:lnTo>
                    <a:pt x="204397" y="8422"/>
                  </a:lnTo>
                  <a:lnTo>
                    <a:pt x="180865" y="3762"/>
                  </a:lnTo>
                  <a:lnTo>
                    <a:pt x="156930" y="1164"/>
                  </a:lnTo>
                  <a:lnTo>
                    <a:pt x="132708" y="0"/>
                  </a:lnTo>
                  <a:close/>
                </a:path>
                <a:path w="358775" h="352425">
                  <a:moveTo>
                    <a:pt x="78297" y="228473"/>
                  </a:moveTo>
                  <a:lnTo>
                    <a:pt x="15005" y="228473"/>
                  </a:lnTo>
                  <a:lnTo>
                    <a:pt x="46059" y="245580"/>
                  </a:lnTo>
                  <a:lnTo>
                    <a:pt x="78478" y="255090"/>
                  </a:lnTo>
                  <a:lnTo>
                    <a:pt x="111722" y="259264"/>
                  </a:lnTo>
                  <a:lnTo>
                    <a:pt x="145256" y="260362"/>
                  </a:lnTo>
                  <a:lnTo>
                    <a:pt x="163683" y="308051"/>
                  </a:lnTo>
                  <a:lnTo>
                    <a:pt x="157994" y="308457"/>
                  </a:lnTo>
                  <a:lnTo>
                    <a:pt x="151288" y="309118"/>
                  </a:lnTo>
                  <a:lnTo>
                    <a:pt x="143884" y="309397"/>
                  </a:lnTo>
                  <a:lnTo>
                    <a:pt x="196597" y="309397"/>
                  </a:lnTo>
                  <a:lnTo>
                    <a:pt x="191852" y="306201"/>
                  </a:lnTo>
                  <a:lnTo>
                    <a:pt x="173562" y="279046"/>
                  </a:lnTo>
                  <a:lnTo>
                    <a:pt x="167087" y="245872"/>
                  </a:lnTo>
                  <a:lnTo>
                    <a:pt x="169424" y="234073"/>
                  </a:lnTo>
                  <a:lnTo>
                    <a:pt x="142347" y="234073"/>
                  </a:lnTo>
                  <a:lnTo>
                    <a:pt x="114530" y="233697"/>
                  </a:lnTo>
                  <a:lnTo>
                    <a:pt x="87220" y="230684"/>
                  </a:lnTo>
                  <a:lnTo>
                    <a:pt x="78297" y="228473"/>
                  </a:lnTo>
                  <a:close/>
                </a:path>
                <a:path w="358775" h="352425">
                  <a:moveTo>
                    <a:pt x="196425" y="183032"/>
                  </a:moveTo>
                  <a:lnTo>
                    <a:pt x="167239" y="183032"/>
                  </a:lnTo>
                  <a:lnTo>
                    <a:pt x="160342" y="194263"/>
                  </a:lnTo>
                  <a:lnTo>
                    <a:pt x="154597" y="205705"/>
                  </a:lnTo>
                  <a:lnTo>
                    <a:pt x="150252" y="217551"/>
                  </a:lnTo>
                  <a:lnTo>
                    <a:pt x="147554" y="229997"/>
                  </a:lnTo>
                  <a:lnTo>
                    <a:pt x="147326" y="231635"/>
                  </a:lnTo>
                  <a:lnTo>
                    <a:pt x="144126" y="234073"/>
                  </a:lnTo>
                  <a:lnTo>
                    <a:pt x="169424" y="234073"/>
                  </a:lnTo>
                  <a:lnTo>
                    <a:pt x="173415" y="213919"/>
                  </a:lnTo>
                  <a:lnTo>
                    <a:pt x="190620" y="187124"/>
                  </a:lnTo>
                  <a:lnTo>
                    <a:pt x="196425" y="183032"/>
                  </a:lnTo>
                  <a:close/>
                </a:path>
                <a:path w="358775" h="352425">
                  <a:moveTo>
                    <a:pt x="84069" y="153615"/>
                  </a:moveTo>
                  <a:lnTo>
                    <a:pt x="15122" y="153615"/>
                  </a:lnTo>
                  <a:lnTo>
                    <a:pt x="51152" y="171986"/>
                  </a:lnTo>
                  <a:lnTo>
                    <a:pt x="88726" y="181509"/>
                  </a:lnTo>
                  <a:lnTo>
                    <a:pt x="127499" y="184425"/>
                  </a:lnTo>
                  <a:lnTo>
                    <a:pt x="167239" y="183032"/>
                  </a:lnTo>
                  <a:lnTo>
                    <a:pt x="196425" y="183032"/>
                  </a:lnTo>
                  <a:lnTo>
                    <a:pt x="217122" y="168440"/>
                  </a:lnTo>
                  <a:lnTo>
                    <a:pt x="251339" y="160820"/>
                  </a:lnTo>
                  <a:lnTo>
                    <a:pt x="313322" y="160820"/>
                  </a:lnTo>
                  <a:lnTo>
                    <a:pt x="310069" y="157958"/>
                  </a:lnTo>
                  <a:lnTo>
                    <a:pt x="137729" y="157958"/>
                  </a:lnTo>
                  <a:lnTo>
                    <a:pt x="110775" y="157260"/>
                  </a:lnTo>
                  <a:lnTo>
                    <a:pt x="84069" y="153615"/>
                  </a:lnTo>
                  <a:close/>
                </a:path>
                <a:path w="358775" h="352425">
                  <a:moveTo>
                    <a:pt x="219142" y="13131"/>
                  </a:moveTo>
                  <a:lnTo>
                    <a:pt x="133343" y="13131"/>
                  </a:lnTo>
                  <a:lnTo>
                    <a:pt x="155633" y="14597"/>
                  </a:lnTo>
                  <a:lnTo>
                    <a:pt x="177655" y="17065"/>
                  </a:lnTo>
                  <a:lnTo>
                    <a:pt x="199819" y="21247"/>
                  </a:lnTo>
                  <a:lnTo>
                    <a:pt x="199646" y="21247"/>
                  </a:lnTo>
                  <a:lnTo>
                    <a:pt x="220643" y="27495"/>
                  </a:lnTo>
                  <a:lnTo>
                    <a:pt x="247529" y="48085"/>
                  </a:lnTo>
                  <a:lnTo>
                    <a:pt x="245806" y="52896"/>
                  </a:lnTo>
                  <a:lnTo>
                    <a:pt x="186268" y="77092"/>
                  </a:lnTo>
                  <a:lnTo>
                    <a:pt x="185907" y="77092"/>
                  </a:lnTo>
                  <a:lnTo>
                    <a:pt x="158415" y="80587"/>
                  </a:lnTo>
                  <a:lnTo>
                    <a:pt x="127799" y="81305"/>
                  </a:lnTo>
                  <a:lnTo>
                    <a:pt x="249015" y="81305"/>
                  </a:lnTo>
                  <a:lnTo>
                    <a:pt x="252317" y="99196"/>
                  </a:lnTo>
                  <a:lnTo>
                    <a:pt x="225812" y="139192"/>
                  </a:lnTo>
                  <a:lnTo>
                    <a:pt x="180604" y="153897"/>
                  </a:lnTo>
                  <a:lnTo>
                    <a:pt x="137729" y="157958"/>
                  </a:lnTo>
                  <a:lnTo>
                    <a:pt x="310069" y="157958"/>
                  </a:lnTo>
                  <a:lnTo>
                    <a:pt x="307340" y="155558"/>
                  </a:lnTo>
                  <a:lnTo>
                    <a:pt x="269551" y="141478"/>
                  </a:lnTo>
                  <a:lnTo>
                    <a:pt x="260089" y="139738"/>
                  </a:lnTo>
                  <a:lnTo>
                    <a:pt x="257381" y="134345"/>
                  </a:lnTo>
                  <a:lnTo>
                    <a:pt x="257270" y="134124"/>
                  </a:lnTo>
                  <a:lnTo>
                    <a:pt x="262528" y="121589"/>
                  </a:lnTo>
                  <a:lnTo>
                    <a:pt x="264026" y="117195"/>
                  </a:lnTo>
                  <a:lnTo>
                    <a:pt x="264079" y="98221"/>
                  </a:lnTo>
                  <a:lnTo>
                    <a:pt x="264510" y="86639"/>
                  </a:lnTo>
                  <a:lnTo>
                    <a:pt x="264463" y="83440"/>
                  </a:lnTo>
                  <a:lnTo>
                    <a:pt x="263986" y="74561"/>
                  </a:lnTo>
                  <a:lnTo>
                    <a:pt x="263959" y="74072"/>
                  </a:lnTo>
                  <a:lnTo>
                    <a:pt x="263832" y="71716"/>
                  </a:lnTo>
                  <a:lnTo>
                    <a:pt x="263815" y="71390"/>
                  </a:lnTo>
                  <a:lnTo>
                    <a:pt x="260218" y="57810"/>
                  </a:lnTo>
                  <a:lnTo>
                    <a:pt x="259518" y="56057"/>
                  </a:lnTo>
                  <a:lnTo>
                    <a:pt x="260877" y="53657"/>
                  </a:lnTo>
                  <a:lnTo>
                    <a:pt x="258972" y="45656"/>
                  </a:lnTo>
                  <a:lnTo>
                    <a:pt x="258972" y="37592"/>
                  </a:lnTo>
                  <a:lnTo>
                    <a:pt x="255009" y="33896"/>
                  </a:lnTo>
                  <a:lnTo>
                    <a:pt x="248750" y="28492"/>
                  </a:lnTo>
                  <a:lnTo>
                    <a:pt x="242001" y="23539"/>
                  </a:lnTo>
                  <a:lnTo>
                    <a:pt x="234857" y="19233"/>
                  </a:lnTo>
                  <a:lnTo>
                    <a:pt x="227412" y="15773"/>
                  </a:lnTo>
                  <a:lnTo>
                    <a:pt x="219142" y="13131"/>
                  </a:lnTo>
                  <a:close/>
                </a:path>
                <a:path w="358775" h="352425">
                  <a:moveTo>
                    <a:pt x="126256" y="81000"/>
                  </a:moveTo>
                  <a:lnTo>
                    <a:pt x="15005" y="81000"/>
                  </a:lnTo>
                  <a:lnTo>
                    <a:pt x="56659" y="98221"/>
                  </a:lnTo>
                  <a:lnTo>
                    <a:pt x="109415" y="106158"/>
                  </a:lnTo>
                  <a:lnTo>
                    <a:pt x="164745" y="105515"/>
                  </a:lnTo>
                  <a:lnTo>
                    <a:pt x="214121" y="96996"/>
                  </a:lnTo>
                  <a:lnTo>
                    <a:pt x="249015" y="81305"/>
                  </a:lnTo>
                  <a:lnTo>
                    <a:pt x="130681" y="81305"/>
                  </a:lnTo>
                  <a:lnTo>
                    <a:pt x="126256" y="8100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3708" y="4000328"/>
              <a:ext cx="131432" cy="96710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952055" y="3013621"/>
            <a:ext cx="3029585" cy="716280"/>
          </a:xfrm>
          <a:custGeom>
            <a:avLst/>
            <a:gdLst/>
            <a:ahLst/>
            <a:cxnLst/>
            <a:rect l="l" t="t" r="r" b="b"/>
            <a:pathLst>
              <a:path w="3029585" h="716279">
                <a:moveTo>
                  <a:pt x="3029381" y="0"/>
                </a:moveTo>
                <a:lnTo>
                  <a:pt x="0" y="0"/>
                </a:lnTo>
                <a:lnTo>
                  <a:pt x="0" y="715924"/>
                </a:lnTo>
                <a:lnTo>
                  <a:pt x="3029381" y="715924"/>
                </a:lnTo>
                <a:lnTo>
                  <a:pt x="3029381" y="0"/>
                </a:lnTo>
                <a:close/>
              </a:path>
            </a:pathLst>
          </a:custGeom>
          <a:solidFill>
            <a:srgbClr val="0143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82948" y="3080221"/>
            <a:ext cx="25342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55">
                <a:solidFill>
                  <a:srgbClr val="FFFFFF"/>
                </a:solidFill>
                <a:latin typeface="Trebuchet MS"/>
                <a:cs typeface="Trebuchet MS"/>
              </a:rPr>
              <a:t>Moroto</a:t>
            </a:r>
            <a:r>
              <a:rPr sz="1500" b="1" spc="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Integrated</a:t>
            </a:r>
            <a:r>
              <a:rPr sz="1500" b="1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Cement,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82948" y="3268434"/>
            <a:ext cx="2180590" cy="442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500" b="1" spc="-25">
                <a:solidFill>
                  <a:srgbClr val="FFFFFF"/>
                </a:solidFill>
                <a:latin typeface="Trebuchet MS"/>
                <a:cs typeface="Trebuchet MS"/>
              </a:rPr>
              <a:t>Lime,</a:t>
            </a:r>
            <a:r>
              <a:rPr sz="1500" b="1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500" b="1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45">
                <a:solidFill>
                  <a:srgbClr val="FFFFFF"/>
                </a:solidFill>
                <a:latin typeface="Trebuchet MS"/>
                <a:cs typeface="Trebuchet MS"/>
              </a:rPr>
              <a:t>Marble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ts val="1639"/>
              </a:lnSpc>
            </a:pPr>
            <a:r>
              <a:rPr sz="1500" b="1" spc="20">
                <a:solidFill>
                  <a:srgbClr val="FFFFFF"/>
                </a:solidFill>
                <a:latin typeface="Trebuchet MS"/>
                <a:cs typeface="Trebuchet MS"/>
              </a:rPr>
              <a:t>Manufacturing</a:t>
            </a:r>
            <a:r>
              <a:rPr sz="1500" b="1" spc="1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Factory.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12817" y="3013621"/>
            <a:ext cx="3029585" cy="482600"/>
          </a:xfrm>
          <a:custGeom>
            <a:avLst/>
            <a:gdLst/>
            <a:ahLst/>
            <a:cxnLst/>
            <a:rect l="l" t="t" r="r" b="b"/>
            <a:pathLst>
              <a:path w="3029584" h="482600">
                <a:moveTo>
                  <a:pt x="3029381" y="0"/>
                </a:moveTo>
                <a:lnTo>
                  <a:pt x="0" y="0"/>
                </a:lnTo>
                <a:lnTo>
                  <a:pt x="0" y="482307"/>
                </a:lnTo>
                <a:lnTo>
                  <a:pt x="3029381" y="482307"/>
                </a:lnTo>
                <a:lnTo>
                  <a:pt x="3029381" y="0"/>
                </a:lnTo>
                <a:close/>
              </a:path>
            </a:pathLst>
          </a:custGeom>
          <a:solidFill>
            <a:srgbClr val="0143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922279" y="3051583"/>
            <a:ext cx="2524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Sheet</a:t>
            </a:r>
            <a:r>
              <a:rPr sz="1500" b="1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90">
                <a:solidFill>
                  <a:srgbClr val="FFFFFF"/>
                </a:solidFill>
                <a:latin typeface="Trebuchet MS"/>
                <a:cs typeface="Trebuchet MS"/>
              </a:rPr>
              <a:t>Glass</a:t>
            </a:r>
            <a:r>
              <a:rPr sz="1500" b="1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Manufacturing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69523" y="3239797"/>
            <a:ext cx="7315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Factory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81711" y="4748373"/>
            <a:ext cx="2654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85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209674" y="3165640"/>
            <a:ext cx="3376929" cy="1717039"/>
            <a:chOff x="8209674" y="3165640"/>
            <a:chExt cx="3376929" cy="1717039"/>
          </a:xfrm>
        </p:grpSpPr>
        <p:sp>
          <p:nvSpPr>
            <p:cNvPr id="37" name="object 37"/>
            <p:cNvSpPr/>
            <p:nvPr/>
          </p:nvSpPr>
          <p:spPr>
            <a:xfrm>
              <a:off x="9062885" y="4549457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1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1" y="227418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209674" y="4173727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261502" y="3165640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952244" y="4470504"/>
              <a:ext cx="229235" cy="100965"/>
            </a:xfrm>
            <a:custGeom>
              <a:avLst/>
              <a:gdLst/>
              <a:ahLst/>
              <a:cxnLst/>
              <a:rect l="l" t="t" r="r" b="b"/>
              <a:pathLst>
                <a:path w="229234" h="100964">
                  <a:moveTo>
                    <a:pt x="229222" y="0"/>
                  </a:moveTo>
                  <a:lnTo>
                    <a:pt x="0" y="0"/>
                  </a:lnTo>
                  <a:lnTo>
                    <a:pt x="130454" y="100850"/>
                  </a:lnTo>
                  <a:lnTo>
                    <a:pt x="229222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0448" y="4732696"/>
              <a:ext cx="149821" cy="149834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8871749" y="3761308"/>
            <a:ext cx="1664335" cy="43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5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22225">
              <a:lnSpc>
                <a:spcPts val="1814"/>
              </a:lnSpc>
            </a:pPr>
            <a:r>
              <a:rPr sz="1550" b="1" spc="105">
                <a:solidFill>
                  <a:srgbClr val="01435B"/>
                </a:solidFill>
                <a:latin typeface="Trebuchet MS"/>
                <a:cs typeface="Trebuchet MS"/>
              </a:rPr>
              <a:t>53</a:t>
            </a:r>
            <a:r>
              <a:rPr sz="1550" b="1" spc="2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550" b="1" spc="2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0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8377402" y="3010509"/>
            <a:ext cx="3029585" cy="1136650"/>
            <a:chOff x="8377402" y="3010509"/>
            <a:chExt cx="3029585" cy="1136650"/>
          </a:xfrm>
        </p:grpSpPr>
        <p:sp>
          <p:nvSpPr>
            <p:cNvPr id="44" name="object 44"/>
            <p:cNvSpPr/>
            <p:nvPr/>
          </p:nvSpPr>
          <p:spPr>
            <a:xfrm>
              <a:off x="8408134" y="3794753"/>
              <a:ext cx="358775" cy="352425"/>
            </a:xfrm>
            <a:custGeom>
              <a:avLst/>
              <a:gdLst/>
              <a:ahLst/>
              <a:cxnLst/>
              <a:rect l="l" t="t" r="r" b="b"/>
              <a:pathLst>
                <a:path w="358775" h="352425">
                  <a:moveTo>
                    <a:pt x="211456" y="319405"/>
                  </a:moveTo>
                  <a:lnTo>
                    <a:pt x="176168" y="319405"/>
                  </a:lnTo>
                  <a:lnTo>
                    <a:pt x="180714" y="323723"/>
                  </a:lnTo>
                  <a:lnTo>
                    <a:pt x="197988" y="337111"/>
                  </a:lnTo>
                  <a:lnTo>
                    <a:pt x="216876" y="346179"/>
                  </a:lnTo>
                  <a:lnTo>
                    <a:pt x="237323" y="351119"/>
                  </a:lnTo>
                  <a:lnTo>
                    <a:pt x="259276" y="352120"/>
                  </a:lnTo>
                  <a:lnTo>
                    <a:pt x="295805" y="343228"/>
                  </a:lnTo>
                  <a:lnTo>
                    <a:pt x="313159" y="331279"/>
                  </a:lnTo>
                  <a:lnTo>
                    <a:pt x="252393" y="331279"/>
                  </a:lnTo>
                  <a:lnTo>
                    <a:pt x="219659" y="324660"/>
                  </a:lnTo>
                  <a:lnTo>
                    <a:pt x="219258" y="324660"/>
                  </a:lnTo>
                  <a:lnTo>
                    <a:pt x="211456" y="319405"/>
                  </a:lnTo>
                  <a:close/>
                </a:path>
                <a:path w="358775" h="352425">
                  <a:moveTo>
                    <a:pt x="313320" y="160820"/>
                  </a:moveTo>
                  <a:lnTo>
                    <a:pt x="251339" y="160820"/>
                  </a:lnTo>
                  <a:lnTo>
                    <a:pt x="284966" y="166968"/>
                  </a:lnTo>
                  <a:lnTo>
                    <a:pt x="312505" y="185454"/>
                  </a:lnTo>
                  <a:lnTo>
                    <a:pt x="330970" y="212979"/>
                  </a:lnTo>
                  <a:lnTo>
                    <a:pt x="331095" y="213165"/>
                  </a:lnTo>
                  <a:lnTo>
                    <a:pt x="337877" y="246989"/>
                  </a:lnTo>
                  <a:lnTo>
                    <a:pt x="331097" y="279798"/>
                  </a:lnTo>
                  <a:lnTo>
                    <a:pt x="312751" y="306593"/>
                  </a:lnTo>
                  <a:lnTo>
                    <a:pt x="285597" y="324660"/>
                  </a:lnTo>
                  <a:lnTo>
                    <a:pt x="252393" y="331279"/>
                  </a:lnTo>
                  <a:lnTo>
                    <a:pt x="313159" y="331279"/>
                  </a:lnTo>
                  <a:lnTo>
                    <a:pt x="326875" y="321835"/>
                  </a:lnTo>
                  <a:lnTo>
                    <a:pt x="348959" y="291296"/>
                  </a:lnTo>
                  <a:lnTo>
                    <a:pt x="358494" y="255090"/>
                  </a:lnTo>
                  <a:lnTo>
                    <a:pt x="358238" y="252522"/>
                  </a:lnTo>
                  <a:lnTo>
                    <a:pt x="353772" y="214788"/>
                  </a:lnTo>
                  <a:lnTo>
                    <a:pt x="336061" y="180824"/>
                  </a:lnTo>
                  <a:lnTo>
                    <a:pt x="313320" y="160820"/>
                  </a:lnTo>
                  <a:close/>
                </a:path>
                <a:path w="358775" h="352425">
                  <a:moveTo>
                    <a:pt x="132708" y="0"/>
                  </a:moveTo>
                  <a:lnTo>
                    <a:pt x="91541" y="3509"/>
                  </a:lnTo>
                  <a:lnTo>
                    <a:pt x="47364" y="11845"/>
                  </a:lnTo>
                  <a:lnTo>
                    <a:pt x="13390" y="29549"/>
                  </a:lnTo>
                  <a:lnTo>
                    <a:pt x="4324" y="54063"/>
                  </a:lnTo>
                  <a:lnTo>
                    <a:pt x="2863" y="60058"/>
                  </a:lnTo>
                  <a:lnTo>
                    <a:pt x="1720" y="68884"/>
                  </a:lnTo>
                  <a:lnTo>
                    <a:pt x="1293" y="71390"/>
                  </a:lnTo>
                  <a:lnTo>
                    <a:pt x="1238" y="71716"/>
                  </a:lnTo>
                  <a:lnTo>
                    <a:pt x="1135" y="77092"/>
                  </a:lnTo>
                  <a:lnTo>
                    <a:pt x="1068" y="79286"/>
                  </a:lnTo>
                  <a:lnTo>
                    <a:pt x="941" y="83440"/>
                  </a:lnTo>
                  <a:lnTo>
                    <a:pt x="635" y="91338"/>
                  </a:lnTo>
                  <a:lnTo>
                    <a:pt x="652" y="101175"/>
                  </a:lnTo>
                  <a:lnTo>
                    <a:pt x="1581" y="109855"/>
                  </a:lnTo>
                  <a:lnTo>
                    <a:pt x="3044" y="120379"/>
                  </a:lnTo>
                  <a:lnTo>
                    <a:pt x="3478" y="128639"/>
                  </a:lnTo>
                  <a:lnTo>
                    <a:pt x="3589" y="130757"/>
                  </a:lnTo>
                  <a:lnTo>
                    <a:pt x="3221" y="139192"/>
                  </a:lnTo>
                  <a:lnTo>
                    <a:pt x="3136" y="141142"/>
                  </a:lnTo>
                  <a:lnTo>
                    <a:pt x="393" y="160165"/>
                  </a:lnTo>
                  <a:lnTo>
                    <a:pt x="85" y="166968"/>
                  </a:lnTo>
                  <a:lnTo>
                    <a:pt x="0" y="168849"/>
                  </a:lnTo>
                  <a:lnTo>
                    <a:pt x="376" y="176894"/>
                  </a:lnTo>
                  <a:lnTo>
                    <a:pt x="406" y="177538"/>
                  </a:lnTo>
                  <a:lnTo>
                    <a:pt x="3051" y="196617"/>
                  </a:lnTo>
                  <a:lnTo>
                    <a:pt x="3413" y="205705"/>
                  </a:lnTo>
                  <a:lnTo>
                    <a:pt x="3451" y="207365"/>
                  </a:lnTo>
                  <a:lnTo>
                    <a:pt x="2920" y="217551"/>
                  </a:lnTo>
                  <a:lnTo>
                    <a:pt x="1530" y="228028"/>
                  </a:lnTo>
                  <a:lnTo>
                    <a:pt x="983" y="233697"/>
                  </a:lnTo>
                  <a:lnTo>
                    <a:pt x="869" y="246989"/>
                  </a:lnTo>
                  <a:lnTo>
                    <a:pt x="1015" y="251188"/>
                  </a:lnTo>
                  <a:lnTo>
                    <a:pt x="1085" y="260743"/>
                  </a:lnTo>
                  <a:lnTo>
                    <a:pt x="22936" y="297149"/>
                  </a:lnTo>
                  <a:lnTo>
                    <a:pt x="59035" y="313512"/>
                  </a:lnTo>
                  <a:lnTo>
                    <a:pt x="112760" y="322908"/>
                  </a:lnTo>
                  <a:lnTo>
                    <a:pt x="139960" y="323347"/>
                  </a:lnTo>
                  <a:lnTo>
                    <a:pt x="167341" y="321246"/>
                  </a:lnTo>
                  <a:lnTo>
                    <a:pt x="171900" y="320700"/>
                  </a:lnTo>
                  <a:lnTo>
                    <a:pt x="176168" y="319405"/>
                  </a:lnTo>
                  <a:lnTo>
                    <a:pt x="211456" y="319405"/>
                  </a:lnTo>
                  <a:lnTo>
                    <a:pt x="196597" y="309397"/>
                  </a:lnTo>
                  <a:lnTo>
                    <a:pt x="119092" y="309397"/>
                  </a:lnTo>
                  <a:lnTo>
                    <a:pt x="93978" y="307165"/>
                  </a:lnTo>
                  <a:lnTo>
                    <a:pt x="45256" y="293509"/>
                  </a:lnTo>
                  <a:lnTo>
                    <a:pt x="15329" y="266131"/>
                  </a:lnTo>
                  <a:lnTo>
                    <a:pt x="15005" y="260743"/>
                  </a:lnTo>
                  <a:lnTo>
                    <a:pt x="14916" y="259264"/>
                  </a:lnTo>
                  <a:lnTo>
                    <a:pt x="14865" y="258419"/>
                  </a:lnTo>
                  <a:lnTo>
                    <a:pt x="15006" y="255090"/>
                  </a:lnTo>
                  <a:lnTo>
                    <a:pt x="15005" y="228473"/>
                  </a:lnTo>
                  <a:lnTo>
                    <a:pt x="78297" y="228473"/>
                  </a:lnTo>
                  <a:lnTo>
                    <a:pt x="60619" y="224092"/>
                  </a:lnTo>
                  <a:lnTo>
                    <a:pt x="34931" y="212979"/>
                  </a:lnTo>
                  <a:lnTo>
                    <a:pt x="30702" y="210680"/>
                  </a:lnTo>
                  <a:lnTo>
                    <a:pt x="26968" y="207365"/>
                  </a:lnTo>
                  <a:lnTo>
                    <a:pt x="17405" y="198983"/>
                  </a:lnTo>
                  <a:lnTo>
                    <a:pt x="14484" y="192582"/>
                  </a:lnTo>
                  <a:lnTo>
                    <a:pt x="14755" y="187124"/>
                  </a:lnTo>
                  <a:lnTo>
                    <a:pt x="14837" y="185454"/>
                  </a:lnTo>
                  <a:lnTo>
                    <a:pt x="14931" y="183032"/>
                  </a:lnTo>
                  <a:lnTo>
                    <a:pt x="15005" y="153615"/>
                  </a:lnTo>
                  <a:lnTo>
                    <a:pt x="84069" y="153615"/>
                  </a:lnTo>
                  <a:lnTo>
                    <a:pt x="44875" y="141655"/>
                  </a:lnTo>
                  <a:lnTo>
                    <a:pt x="14957" y="112191"/>
                  </a:lnTo>
                  <a:lnTo>
                    <a:pt x="14903" y="95808"/>
                  </a:lnTo>
                  <a:lnTo>
                    <a:pt x="15665" y="91338"/>
                  </a:lnTo>
                  <a:lnTo>
                    <a:pt x="15005" y="86639"/>
                  </a:lnTo>
                  <a:lnTo>
                    <a:pt x="15005" y="81000"/>
                  </a:lnTo>
                  <a:lnTo>
                    <a:pt x="126256" y="81000"/>
                  </a:lnTo>
                  <a:lnTo>
                    <a:pt x="101365" y="79286"/>
                  </a:lnTo>
                  <a:lnTo>
                    <a:pt x="56727" y="70567"/>
                  </a:lnTo>
                  <a:lnTo>
                    <a:pt x="19681" y="52896"/>
                  </a:lnTo>
                  <a:lnTo>
                    <a:pt x="17859" y="47690"/>
                  </a:lnTo>
                  <a:lnTo>
                    <a:pt x="19373" y="42731"/>
                  </a:lnTo>
                  <a:lnTo>
                    <a:pt x="56608" y="24260"/>
                  </a:lnTo>
                  <a:lnTo>
                    <a:pt x="100425" y="16436"/>
                  </a:lnTo>
                  <a:lnTo>
                    <a:pt x="133343" y="13131"/>
                  </a:lnTo>
                  <a:lnTo>
                    <a:pt x="219142" y="13131"/>
                  </a:lnTo>
                  <a:lnTo>
                    <a:pt x="204397" y="8422"/>
                  </a:lnTo>
                  <a:lnTo>
                    <a:pt x="180865" y="3762"/>
                  </a:lnTo>
                  <a:lnTo>
                    <a:pt x="156930" y="1164"/>
                  </a:lnTo>
                  <a:lnTo>
                    <a:pt x="132708" y="0"/>
                  </a:lnTo>
                  <a:close/>
                </a:path>
                <a:path w="358775" h="352425">
                  <a:moveTo>
                    <a:pt x="78297" y="228473"/>
                  </a:moveTo>
                  <a:lnTo>
                    <a:pt x="15005" y="228473"/>
                  </a:lnTo>
                  <a:lnTo>
                    <a:pt x="46059" y="245580"/>
                  </a:lnTo>
                  <a:lnTo>
                    <a:pt x="78478" y="255090"/>
                  </a:lnTo>
                  <a:lnTo>
                    <a:pt x="111722" y="259264"/>
                  </a:lnTo>
                  <a:lnTo>
                    <a:pt x="145256" y="260362"/>
                  </a:lnTo>
                  <a:lnTo>
                    <a:pt x="163683" y="308051"/>
                  </a:lnTo>
                  <a:lnTo>
                    <a:pt x="157994" y="308457"/>
                  </a:lnTo>
                  <a:lnTo>
                    <a:pt x="151288" y="309118"/>
                  </a:lnTo>
                  <a:lnTo>
                    <a:pt x="143884" y="309397"/>
                  </a:lnTo>
                  <a:lnTo>
                    <a:pt x="196597" y="309397"/>
                  </a:lnTo>
                  <a:lnTo>
                    <a:pt x="191852" y="306201"/>
                  </a:lnTo>
                  <a:lnTo>
                    <a:pt x="173562" y="279046"/>
                  </a:lnTo>
                  <a:lnTo>
                    <a:pt x="167087" y="245872"/>
                  </a:lnTo>
                  <a:lnTo>
                    <a:pt x="169424" y="234073"/>
                  </a:lnTo>
                  <a:lnTo>
                    <a:pt x="142347" y="234073"/>
                  </a:lnTo>
                  <a:lnTo>
                    <a:pt x="114530" y="233697"/>
                  </a:lnTo>
                  <a:lnTo>
                    <a:pt x="87220" y="230684"/>
                  </a:lnTo>
                  <a:lnTo>
                    <a:pt x="78297" y="228473"/>
                  </a:lnTo>
                  <a:close/>
                </a:path>
                <a:path w="358775" h="352425">
                  <a:moveTo>
                    <a:pt x="196425" y="183032"/>
                  </a:moveTo>
                  <a:lnTo>
                    <a:pt x="167239" y="183032"/>
                  </a:lnTo>
                  <a:lnTo>
                    <a:pt x="160342" y="194263"/>
                  </a:lnTo>
                  <a:lnTo>
                    <a:pt x="154597" y="205705"/>
                  </a:lnTo>
                  <a:lnTo>
                    <a:pt x="150252" y="217551"/>
                  </a:lnTo>
                  <a:lnTo>
                    <a:pt x="147554" y="229997"/>
                  </a:lnTo>
                  <a:lnTo>
                    <a:pt x="147326" y="231635"/>
                  </a:lnTo>
                  <a:lnTo>
                    <a:pt x="144126" y="234073"/>
                  </a:lnTo>
                  <a:lnTo>
                    <a:pt x="169424" y="234073"/>
                  </a:lnTo>
                  <a:lnTo>
                    <a:pt x="173415" y="213919"/>
                  </a:lnTo>
                  <a:lnTo>
                    <a:pt x="190620" y="187124"/>
                  </a:lnTo>
                  <a:lnTo>
                    <a:pt x="196425" y="183032"/>
                  </a:lnTo>
                  <a:close/>
                </a:path>
                <a:path w="358775" h="352425">
                  <a:moveTo>
                    <a:pt x="84069" y="153615"/>
                  </a:moveTo>
                  <a:lnTo>
                    <a:pt x="15122" y="153615"/>
                  </a:lnTo>
                  <a:lnTo>
                    <a:pt x="51152" y="171986"/>
                  </a:lnTo>
                  <a:lnTo>
                    <a:pt x="88726" y="181509"/>
                  </a:lnTo>
                  <a:lnTo>
                    <a:pt x="127499" y="184425"/>
                  </a:lnTo>
                  <a:lnTo>
                    <a:pt x="167239" y="183032"/>
                  </a:lnTo>
                  <a:lnTo>
                    <a:pt x="196425" y="183032"/>
                  </a:lnTo>
                  <a:lnTo>
                    <a:pt x="217122" y="168440"/>
                  </a:lnTo>
                  <a:lnTo>
                    <a:pt x="251339" y="160820"/>
                  </a:lnTo>
                  <a:lnTo>
                    <a:pt x="313320" y="160820"/>
                  </a:lnTo>
                  <a:lnTo>
                    <a:pt x="310067" y="157958"/>
                  </a:lnTo>
                  <a:lnTo>
                    <a:pt x="137729" y="157958"/>
                  </a:lnTo>
                  <a:lnTo>
                    <a:pt x="110775" y="157260"/>
                  </a:lnTo>
                  <a:lnTo>
                    <a:pt x="84069" y="153615"/>
                  </a:lnTo>
                  <a:close/>
                </a:path>
                <a:path w="358775" h="352425">
                  <a:moveTo>
                    <a:pt x="219142" y="13131"/>
                  </a:moveTo>
                  <a:lnTo>
                    <a:pt x="133343" y="13131"/>
                  </a:lnTo>
                  <a:lnTo>
                    <a:pt x="155633" y="14597"/>
                  </a:lnTo>
                  <a:lnTo>
                    <a:pt x="177655" y="17065"/>
                  </a:lnTo>
                  <a:lnTo>
                    <a:pt x="199819" y="21247"/>
                  </a:lnTo>
                  <a:lnTo>
                    <a:pt x="199646" y="21247"/>
                  </a:lnTo>
                  <a:lnTo>
                    <a:pt x="220643" y="27495"/>
                  </a:lnTo>
                  <a:lnTo>
                    <a:pt x="247529" y="48085"/>
                  </a:lnTo>
                  <a:lnTo>
                    <a:pt x="245806" y="52896"/>
                  </a:lnTo>
                  <a:lnTo>
                    <a:pt x="186268" y="77092"/>
                  </a:lnTo>
                  <a:lnTo>
                    <a:pt x="185907" y="77092"/>
                  </a:lnTo>
                  <a:lnTo>
                    <a:pt x="158415" y="80587"/>
                  </a:lnTo>
                  <a:lnTo>
                    <a:pt x="127799" y="81305"/>
                  </a:lnTo>
                  <a:lnTo>
                    <a:pt x="249015" y="81305"/>
                  </a:lnTo>
                  <a:lnTo>
                    <a:pt x="252317" y="99196"/>
                  </a:lnTo>
                  <a:lnTo>
                    <a:pt x="225812" y="139192"/>
                  </a:lnTo>
                  <a:lnTo>
                    <a:pt x="180604" y="153897"/>
                  </a:lnTo>
                  <a:lnTo>
                    <a:pt x="137729" y="157958"/>
                  </a:lnTo>
                  <a:lnTo>
                    <a:pt x="310067" y="157958"/>
                  </a:lnTo>
                  <a:lnTo>
                    <a:pt x="307338" y="155558"/>
                  </a:lnTo>
                  <a:lnTo>
                    <a:pt x="269551" y="141478"/>
                  </a:lnTo>
                  <a:lnTo>
                    <a:pt x="260089" y="139738"/>
                  </a:lnTo>
                  <a:lnTo>
                    <a:pt x="257381" y="134345"/>
                  </a:lnTo>
                  <a:lnTo>
                    <a:pt x="257270" y="134124"/>
                  </a:lnTo>
                  <a:lnTo>
                    <a:pt x="262528" y="121589"/>
                  </a:lnTo>
                  <a:lnTo>
                    <a:pt x="264026" y="117195"/>
                  </a:lnTo>
                  <a:lnTo>
                    <a:pt x="264079" y="98221"/>
                  </a:lnTo>
                  <a:lnTo>
                    <a:pt x="264510" y="86639"/>
                  </a:lnTo>
                  <a:lnTo>
                    <a:pt x="264463" y="83440"/>
                  </a:lnTo>
                  <a:lnTo>
                    <a:pt x="263986" y="74561"/>
                  </a:lnTo>
                  <a:lnTo>
                    <a:pt x="263959" y="74072"/>
                  </a:lnTo>
                  <a:lnTo>
                    <a:pt x="263832" y="71716"/>
                  </a:lnTo>
                  <a:lnTo>
                    <a:pt x="263815" y="71390"/>
                  </a:lnTo>
                  <a:lnTo>
                    <a:pt x="260218" y="57810"/>
                  </a:lnTo>
                  <a:lnTo>
                    <a:pt x="259518" y="56057"/>
                  </a:lnTo>
                  <a:lnTo>
                    <a:pt x="260877" y="53657"/>
                  </a:lnTo>
                  <a:lnTo>
                    <a:pt x="258972" y="45656"/>
                  </a:lnTo>
                  <a:lnTo>
                    <a:pt x="258972" y="37592"/>
                  </a:lnTo>
                  <a:lnTo>
                    <a:pt x="255009" y="33896"/>
                  </a:lnTo>
                  <a:lnTo>
                    <a:pt x="248750" y="28492"/>
                  </a:lnTo>
                  <a:lnTo>
                    <a:pt x="242001" y="23539"/>
                  </a:lnTo>
                  <a:lnTo>
                    <a:pt x="234857" y="19233"/>
                  </a:lnTo>
                  <a:lnTo>
                    <a:pt x="227412" y="15773"/>
                  </a:lnTo>
                  <a:lnTo>
                    <a:pt x="219142" y="13131"/>
                  </a:lnTo>
                  <a:close/>
                </a:path>
                <a:path w="358775" h="352425">
                  <a:moveTo>
                    <a:pt x="126256" y="81000"/>
                  </a:moveTo>
                  <a:lnTo>
                    <a:pt x="15005" y="81000"/>
                  </a:lnTo>
                  <a:lnTo>
                    <a:pt x="56659" y="98221"/>
                  </a:lnTo>
                  <a:lnTo>
                    <a:pt x="109415" y="106158"/>
                  </a:lnTo>
                  <a:lnTo>
                    <a:pt x="164745" y="105515"/>
                  </a:lnTo>
                  <a:lnTo>
                    <a:pt x="214121" y="96996"/>
                  </a:lnTo>
                  <a:lnTo>
                    <a:pt x="249015" y="81305"/>
                  </a:lnTo>
                  <a:lnTo>
                    <a:pt x="130681" y="81305"/>
                  </a:lnTo>
                  <a:lnTo>
                    <a:pt x="126256" y="8100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98288" y="3997208"/>
              <a:ext cx="131432" cy="9671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377402" y="3010509"/>
              <a:ext cx="3029585" cy="482600"/>
            </a:xfrm>
            <a:custGeom>
              <a:avLst/>
              <a:gdLst/>
              <a:ahLst/>
              <a:cxnLst/>
              <a:rect l="l" t="t" r="r" b="b"/>
              <a:pathLst>
                <a:path w="3029584" h="482600">
                  <a:moveTo>
                    <a:pt x="3029381" y="0"/>
                  </a:moveTo>
                  <a:lnTo>
                    <a:pt x="0" y="0"/>
                  </a:lnTo>
                  <a:lnTo>
                    <a:pt x="0" y="482307"/>
                  </a:lnTo>
                  <a:lnTo>
                    <a:pt x="3029381" y="482307"/>
                  </a:lnTo>
                  <a:lnTo>
                    <a:pt x="3029381" y="0"/>
                  </a:lnTo>
                  <a:close/>
                </a:path>
              </a:pathLst>
            </a:custGeom>
            <a:solidFill>
              <a:srgbClr val="014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8586855" y="3048458"/>
            <a:ext cx="26955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Iron</a:t>
            </a:r>
            <a:r>
              <a:rPr sz="1500" b="1" spc="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500" b="1" spc="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Steel</a:t>
            </a:r>
            <a:r>
              <a:rPr sz="1500" b="1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Manufacturing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586855" y="3236672"/>
            <a:ext cx="7315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Factory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909122" y="4717751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5" h="335914">
                <a:moveTo>
                  <a:pt x="167919" y="0"/>
                </a:moveTo>
                <a:lnTo>
                  <a:pt x="123281" y="5998"/>
                </a:lnTo>
                <a:lnTo>
                  <a:pt x="83169" y="22927"/>
                </a:lnTo>
                <a:lnTo>
                  <a:pt x="49183" y="49185"/>
                </a:lnTo>
                <a:lnTo>
                  <a:pt x="22926" y="83172"/>
                </a:lnTo>
                <a:lnTo>
                  <a:pt x="5998" y="123288"/>
                </a:lnTo>
                <a:lnTo>
                  <a:pt x="0" y="167932"/>
                </a:lnTo>
                <a:lnTo>
                  <a:pt x="5998" y="212575"/>
                </a:lnTo>
                <a:lnTo>
                  <a:pt x="22926" y="252691"/>
                </a:lnTo>
                <a:lnTo>
                  <a:pt x="49183" y="286678"/>
                </a:lnTo>
                <a:lnTo>
                  <a:pt x="83169" y="312936"/>
                </a:lnTo>
                <a:lnTo>
                  <a:pt x="123281" y="329865"/>
                </a:lnTo>
                <a:lnTo>
                  <a:pt x="167919" y="335864"/>
                </a:lnTo>
                <a:lnTo>
                  <a:pt x="212563" y="329865"/>
                </a:lnTo>
                <a:lnTo>
                  <a:pt x="252678" y="312936"/>
                </a:lnTo>
                <a:lnTo>
                  <a:pt x="286665" y="286678"/>
                </a:lnTo>
                <a:lnTo>
                  <a:pt x="312924" y="252691"/>
                </a:lnTo>
                <a:lnTo>
                  <a:pt x="329852" y="212575"/>
                </a:lnTo>
                <a:lnTo>
                  <a:pt x="335851" y="167932"/>
                </a:lnTo>
                <a:lnTo>
                  <a:pt x="329852" y="123288"/>
                </a:lnTo>
                <a:lnTo>
                  <a:pt x="312924" y="83172"/>
                </a:lnTo>
                <a:lnTo>
                  <a:pt x="286665" y="49185"/>
                </a:lnTo>
                <a:lnTo>
                  <a:pt x="252678" y="22927"/>
                </a:lnTo>
                <a:lnTo>
                  <a:pt x="212563" y="5998"/>
                </a:lnTo>
                <a:lnTo>
                  <a:pt x="167919" y="0"/>
                </a:lnTo>
                <a:close/>
              </a:path>
            </a:pathLst>
          </a:custGeom>
          <a:solidFill>
            <a:srgbClr val="90C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946300" y="4745248"/>
            <a:ext cx="2705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5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955149" y="2167788"/>
            <a:ext cx="887730" cy="539750"/>
          </a:xfrm>
          <a:custGeom>
            <a:avLst/>
            <a:gdLst/>
            <a:ahLst/>
            <a:cxnLst/>
            <a:rect l="l" t="t" r="r" b="b"/>
            <a:pathLst>
              <a:path w="887729" h="539750">
                <a:moveTo>
                  <a:pt x="301967" y="271335"/>
                </a:moveTo>
                <a:lnTo>
                  <a:pt x="296862" y="253060"/>
                </a:lnTo>
                <a:lnTo>
                  <a:pt x="281520" y="233807"/>
                </a:lnTo>
                <a:lnTo>
                  <a:pt x="246583" y="199555"/>
                </a:lnTo>
                <a:lnTo>
                  <a:pt x="211950" y="164985"/>
                </a:lnTo>
                <a:lnTo>
                  <a:pt x="108597" y="60718"/>
                </a:lnTo>
                <a:lnTo>
                  <a:pt x="73926" y="26187"/>
                </a:lnTo>
                <a:lnTo>
                  <a:pt x="44538" y="1905"/>
                </a:lnTo>
                <a:lnTo>
                  <a:pt x="27711" y="0"/>
                </a:lnTo>
                <a:lnTo>
                  <a:pt x="9474" y="12763"/>
                </a:lnTo>
                <a:lnTo>
                  <a:pt x="76" y="31153"/>
                </a:lnTo>
                <a:lnTo>
                  <a:pt x="2247" y="48145"/>
                </a:lnTo>
                <a:lnTo>
                  <a:pt x="12179" y="63969"/>
                </a:lnTo>
                <a:lnTo>
                  <a:pt x="26085" y="78828"/>
                </a:lnTo>
                <a:lnTo>
                  <a:pt x="59004" y="111480"/>
                </a:lnTo>
                <a:lnTo>
                  <a:pt x="189877" y="242874"/>
                </a:lnTo>
                <a:lnTo>
                  <a:pt x="195910" y="249224"/>
                </a:lnTo>
                <a:lnTo>
                  <a:pt x="212166" y="267703"/>
                </a:lnTo>
                <a:lnTo>
                  <a:pt x="208470" y="279514"/>
                </a:lnTo>
                <a:lnTo>
                  <a:pt x="202234" y="288417"/>
                </a:lnTo>
                <a:lnTo>
                  <a:pt x="187312" y="302526"/>
                </a:lnTo>
                <a:lnTo>
                  <a:pt x="87312" y="403682"/>
                </a:lnTo>
                <a:lnTo>
                  <a:pt x="20205" y="470662"/>
                </a:lnTo>
                <a:lnTo>
                  <a:pt x="8267" y="484174"/>
                </a:lnTo>
                <a:lnTo>
                  <a:pt x="673" y="498436"/>
                </a:lnTo>
                <a:lnTo>
                  <a:pt x="0" y="513232"/>
                </a:lnTo>
                <a:lnTo>
                  <a:pt x="8864" y="528383"/>
                </a:lnTo>
                <a:lnTo>
                  <a:pt x="25044" y="539089"/>
                </a:lnTo>
                <a:lnTo>
                  <a:pt x="40868" y="538937"/>
                </a:lnTo>
                <a:lnTo>
                  <a:pt x="56134" y="531012"/>
                </a:lnTo>
                <a:lnTo>
                  <a:pt x="70599" y="518375"/>
                </a:lnTo>
                <a:lnTo>
                  <a:pt x="282651" y="307898"/>
                </a:lnTo>
                <a:lnTo>
                  <a:pt x="297129" y="289382"/>
                </a:lnTo>
                <a:lnTo>
                  <a:pt x="301967" y="271335"/>
                </a:lnTo>
                <a:close/>
              </a:path>
              <a:path w="887729" h="539750">
                <a:moveTo>
                  <a:pt x="610501" y="277507"/>
                </a:moveTo>
                <a:lnTo>
                  <a:pt x="587133" y="234734"/>
                </a:lnTo>
                <a:lnTo>
                  <a:pt x="364858" y="13093"/>
                </a:lnTo>
                <a:lnTo>
                  <a:pt x="333248" y="812"/>
                </a:lnTo>
                <a:lnTo>
                  <a:pt x="314667" y="13081"/>
                </a:lnTo>
                <a:lnTo>
                  <a:pt x="303834" y="32321"/>
                </a:lnTo>
                <a:lnTo>
                  <a:pt x="306705" y="48958"/>
                </a:lnTo>
                <a:lnTo>
                  <a:pt x="317830" y="63792"/>
                </a:lnTo>
                <a:lnTo>
                  <a:pt x="331724" y="77597"/>
                </a:lnTo>
                <a:lnTo>
                  <a:pt x="396760" y="143840"/>
                </a:lnTo>
                <a:lnTo>
                  <a:pt x="429450" y="176784"/>
                </a:lnTo>
                <a:lnTo>
                  <a:pt x="462597" y="209207"/>
                </a:lnTo>
                <a:lnTo>
                  <a:pt x="496506" y="240804"/>
                </a:lnTo>
                <a:lnTo>
                  <a:pt x="511213" y="257644"/>
                </a:lnTo>
                <a:lnTo>
                  <a:pt x="514946" y="271970"/>
                </a:lnTo>
                <a:lnTo>
                  <a:pt x="509193" y="285737"/>
                </a:lnTo>
                <a:lnTo>
                  <a:pt x="495452" y="300863"/>
                </a:lnTo>
                <a:lnTo>
                  <a:pt x="461365" y="333895"/>
                </a:lnTo>
                <a:lnTo>
                  <a:pt x="427659" y="367334"/>
                </a:lnTo>
                <a:lnTo>
                  <a:pt x="327126" y="468223"/>
                </a:lnTo>
                <a:lnTo>
                  <a:pt x="314172" y="482130"/>
                </a:lnTo>
                <a:lnTo>
                  <a:pt x="305193" y="496849"/>
                </a:lnTo>
                <a:lnTo>
                  <a:pt x="304063" y="512559"/>
                </a:lnTo>
                <a:lnTo>
                  <a:pt x="314629" y="529424"/>
                </a:lnTo>
                <a:lnTo>
                  <a:pt x="330911" y="539737"/>
                </a:lnTo>
                <a:lnTo>
                  <a:pt x="346544" y="539546"/>
                </a:lnTo>
                <a:lnTo>
                  <a:pt x="361607" y="531622"/>
                </a:lnTo>
                <a:lnTo>
                  <a:pt x="376174" y="518731"/>
                </a:lnTo>
                <a:lnTo>
                  <a:pt x="410781" y="484060"/>
                </a:lnTo>
                <a:lnTo>
                  <a:pt x="584822" y="311594"/>
                </a:lnTo>
                <a:lnTo>
                  <a:pt x="592315" y="303149"/>
                </a:lnTo>
                <a:lnTo>
                  <a:pt x="598944" y="294220"/>
                </a:lnTo>
                <a:lnTo>
                  <a:pt x="610501" y="277507"/>
                </a:lnTo>
                <a:close/>
              </a:path>
              <a:path w="887729" h="539750">
                <a:moveTo>
                  <a:pt x="887120" y="271970"/>
                </a:moveTo>
                <a:lnTo>
                  <a:pt x="882180" y="252793"/>
                </a:lnTo>
                <a:lnTo>
                  <a:pt x="866216" y="232575"/>
                </a:lnTo>
                <a:lnTo>
                  <a:pt x="831164" y="198259"/>
                </a:lnTo>
                <a:lnTo>
                  <a:pt x="796328" y="163741"/>
                </a:lnTo>
                <a:lnTo>
                  <a:pt x="657694" y="24866"/>
                </a:lnTo>
                <a:lnTo>
                  <a:pt x="644423" y="12001"/>
                </a:lnTo>
                <a:lnTo>
                  <a:pt x="630212" y="2374"/>
                </a:lnTo>
                <a:lnTo>
                  <a:pt x="614553" y="533"/>
                </a:lnTo>
                <a:lnTo>
                  <a:pt x="596925" y="11049"/>
                </a:lnTo>
                <a:lnTo>
                  <a:pt x="584974" y="29730"/>
                </a:lnTo>
                <a:lnTo>
                  <a:pt x="586409" y="46609"/>
                </a:lnTo>
                <a:lnTo>
                  <a:pt x="689648" y="156997"/>
                </a:lnTo>
                <a:lnTo>
                  <a:pt x="730110" y="196811"/>
                </a:lnTo>
                <a:lnTo>
                  <a:pt x="771398" y="235724"/>
                </a:lnTo>
                <a:lnTo>
                  <a:pt x="787552" y="253428"/>
                </a:lnTo>
                <a:lnTo>
                  <a:pt x="793648" y="269455"/>
                </a:lnTo>
                <a:lnTo>
                  <a:pt x="788974" y="285788"/>
                </a:lnTo>
                <a:lnTo>
                  <a:pt x="772782" y="304393"/>
                </a:lnTo>
                <a:lnTo>
                  <a:pt x="737501" y="337654"/>
                </a:lnTo>
                <a:lnTo>
                  <a:pt x="702856" y="371627"/>
                </a:lnTo>
                <a:lnTo>
                  <a:pt x="600392" y="475094"/>
                </a:lnTo>
                <a:lnTo>
                  <a:pt x="591769" y="484873"/>
                </a:lnTo>
                <a:lnTo>
                  <a:pt x="585863" y="495490"/>
                </a:lnTo>
                <a:lnTo>
                  <a:pt x="584238" y="507365"/>
                </a:lnTo>
                <a:lnTo>
                  <a:pt x="588429" y="520877"/>
                </a:lnTo>
                <a:lnTo>
                  <a:pt x="593915" y="528688"/>
                </a:lnTo>
                <a:lnTo>
                  <a:pt x="601256" y="534200"/>
                </a:lnTo>
                <a:lnTo>
                  <a:pt x="611060" y="537629"/>
                </a:lnTo>
                <a:lnTo>
                  <a:pt x="623938" y="539242"/>
                </a:lnTo>
                <a:lnTo>
                  <a:pt x="632104" y="537832"/>
                </a:lnTo>
                <a:lnTo>
                  <a:pt x="640372" y="533158"/>
                </a:lnTo>
                <a:lnTo>
                  <a:pt x="648677" y="526275"/>
                </a:lnTo>
                <a:lnTo>
                  <a:pt x="657021" y="518198"/>
                </a:lnTo>
                <a:lnTo>
                  <a:pt x="795769" y="379539"/>
                </a:lnTo>
                <a:lnTo>
                  <a:pt x="865606" y="310680"/>
                </a:lnTo>
                <a:lnTo>
                  <a:pt x="881456" y="290995"/>
                </a:lnTo>
                <a:lnTo>
                  <a:pt x="887120" y="271970"/>
                </a:lnTo>
                <a:close/>
              </a:path>
            </a:pathLst>
          </a:custGeom>
          <a:solidFill>
            <a:srgbClr val="75B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8002041" y="2133"/>
            <a:ext cx="3439160" cy="1897380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1900">
              <a:latin typeface="Times New Roman"/>
              <a:cs typeface="Times New Roman"/>
            </a:endParaRPr>
          </a:p>
          <a:p>
            <a:pPr marL="530225">
              <a:lnSpc>
                <a:spcPct val="100000"/>
              </a:lnSpc>
            </a:pPr>
            <a:r>
              <a:rPr sz="1900" spc="125">
                <a:solidFill>
                  <a:srgbClr val="FFFFFF"/>
                </a:solidFill>
                <a:latin typeface="Trebuchet MS"/>
                <a:cs typeface="Trebuchet MS"/>
              </a:rPr>
              <a:t>MINERALS</a:t>
            </a:r>
            <a:r>
              <a:rPr sz="19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120">
                <a:solidFill>
                  <a:srgbClr val="FFFFFF"/>
                </a:solidFill>
                <a:latin typeface="Trebuchet MS"/>
                <a:cs typeface="Trebuchet MS"/>
              </a:rPr>
              <a:t>SECTOR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160094" y="916400"/>
            <a:ext cx="543560" cy="546100"/>
          </a:xfrm>
          <a:custGeom>
            <a:avLst/>
            <a:gdLst/>
            <a:ahLst/>
            <a:cxnLst/>
            <a:rect l="l" t="t" r="r" b="b"/>
            <a:pathLst>
              <a:path w="543559" h="546100">
                <a:moveTo>
                  <a:pt x="533463" y="522039"/>
                </a:moveTo>
                <a:lnTo>
                  <a:pt x="7666" y="522039"/>
                </a:lnTo>
                <a:lnTo>
                  <a:pt x="4470" y="524439"/>
                </a:lnTo>
                <a:lnTo>
                  <a:pt x="0" y="532834"/>
                </a:lnTo>
                <a:lnTo>
                  <a:pt x="977" y="537063"/>
                </a:lnTo>
                <a:lnTo>
                  <a:pt x="6692" y="544823"/>
                </a:lnTo>
                <a:lnTo>
                  <a:pt x="11150" y="545674"/>
                </a:lnTo>
                <a:lnTo>
                  <a:pt x="528470" y="545674"/>
                </a:lnTo>
                <a:lnTo>
                  <a:pt x="532371" y="545382"/>
                </a:lnTo>
                <a:lnTo>
                  <a:pt x="539648" y="543337"/>
                </a:lnTo>
                <a:lnTo>
                  <a:pt x="543140" y="539781"/>
                </a:lnTo>
                <a:lnTo>
                  <a:pt x="543051" y="535120"/>
                </a:lnTo>
                <a:lnTo>
                  <a:pt x="542975" y="531450"/>
                </a:lnTo>
                <a:lnTo>
                  <a:pt x="540867" y="527335"/>
                </a:lnTo>
                <a:lnTo>
                  <a:pt x="537082" y="522598"/>
                </a:lnTo>
                <a:lnTo>
                  <a:pt x="533463" y="522039"/>
                </a:lnTo>
                <a:close/>
              </a:path>
              <a:path w="543559" h="546100">
                <a:moveTo>
                  <a:pt x="146291" y="486124"/>
                </a:moveTo>
                <a:lnTo>
                  <a:pt x="63007" y="486124"/>
                </a:lnTo>
                <a:lnTo>
                  <a:pt x="58648" y="490645"/>
                </a:lnTo>
                <a:lnTo>
                  <a:pt x="58699" y="522039"/>
                </a:lnTo>
                <a:lnTo>
                  <a:pt x="485901" y="522039"/>
                </a:lnTo>
                <a:lnTo>
                  <a:pt x="485901" y="521645"/>
                </a:lnTo>
                <a:lnTo>
                  <a:pt x="81940" y="521645"/>
                </a:lnTo>
                <a:lnTo>
                  <a:pt x="81940" y="510368"/>
                </a:lnTo>
                <a:lnTo>
                  <a:pt x="151256" y="510368"/>
                </a:lnTo>
                <a:lnTo>
                  <a:pt x="151244" y="500322"/>
                </a:lnTo>
                <a:lnTo>
                  <a:pt x="151015" y="490924"/>
                </a:lnTo>
                <a:lnTo>
                  <a:pt x="146291" y="486124"/>
                </a:lnTo>
                <a:close/>
              </a:path>
              <a:path w="543559" h="546100">
                <a:moveTo>
                  <a:pt x="151256" y="510368"/>
                </a:moveTo>
                <a:lnTo>
                  <a:pt x="128066" y="510368"/>
                </a:lnTo>
                <a:lnTo>
                  <a:pt x="128066" y="521645"/>
                </a:lnTo>
                <a:lnTo>
                  <a:pt x="151269" y="521645"/>
                </a:lnTo>
                <a:lnTo>
                  <a:pt x="151256" y="510368"/>
                </a:lnTo>
                <a:close/>
              </a:path>
              <a:path w="543559" h="546100">
                <a:moveTo>
                  <a:pt x="216199" y="276662"/>
                </a:moveTo>
                <a:lnTo>
                  <a:pt x="192760" y="276662"/>
                </a:lnTo>
                <a:lnTo>
                  <a:pt x="153045" y="521645"/>
                </a:lnTo>
                <a:lnTo>
                  <a:pt x="196761" y="521645"/>
                </a:lnTo>
                <a:lnTo>
                  <a:pt x="199783" y="519029"/>
                </a:lnTo>
                <a:lnTo>
                  <a:pt x="202158" y="516858"/>
                </a:lnTo>
                <a:lnTo>
                  <a:pt x="216669" y="505262"/>
                </a:lnTo>
                <a:lnTo>
                  <a:pt x="178917" y="505262"/>
                </a:lnTo>
                <a:lnTo>
                  <a:pt x="197362" y="392182"/>
                </a:lnTo>
                <a:lnTo>
                  <a:pt x="197396" y="391978"/>
                </a:lnTo>
                <a:lnTo>
                  <a:pt x="235140" y="391978"/>
                </a:lnTo>
                <a:lnTo>
                  <a:pt x="219633" y="379609"/>
                </a:lnTo>
                <a:lnTo>
                  <a:pt x="379677" y="379609"/>
                </a:lnTo>
                <a:lnTo>
                  <a:pt x="375645" y="355130"/>
                </a:lnTo>
                <a:lnTo>
                  <a:pt x="203452" y="355130"/>
                </a:lnTo>
                <a:lnTo>
                  <a:pt x="215885" y="278821"/>
                </a:lnTo>
                <a:lnTo>
                  <a:pt x="216199" y="276662"/>
                </a:lnTo>
                <a:close/>
              </a:path>
              <a:path w="543559" h="546100">
                <a:moveTo>
                  <a:pt x="316067" y="456609"/>
                </a:moveTo>
                <a:lnTo>
                  <a:pt x="278599" y="456609"/>
                </a:lnTo>
                <a:lnTo>
                  <a:pt x="357832" y="519931"/>
                </a:lnTo>
                <a:lnTo>
                  <a:pt x="358711" y="519931"/>
                </a:lnTo>
                <a:lnTo>
                  <a:pt x="359549" y="520223"/>
                </a:lnTo>
                <a:lnTo>
                  <a:pt x="358406" y="521645"/>
                </a:lnTo>
                <a:lnTo>
                  <a:pt x="402968" y="521645"/>
                </a:lnTo>
                <a:lnTo>
                  <a:pt x="400287" y="505262"/>
                </a:lnTo>
                <a:lnTo>
                  <a:pt x="400249" y="505034"/>
                </a:lnTo>
                <a:lnTo>
                  <a:pt x="376656" y="505034"/>
                </a:lnTo>
                <a:lnTo>
                  <a:pt x="316067" y="456609"/>
                </a:lnTo>
                <a:close/>
              </a:path>
              <a:path w="543559" h="546100">
                <a:moveTo>
                  <a:pt x="485901" y="212921"/>
                </a:moveTo>
                <a:lnTo>
                  <a:pt x="462673" y="212921"/>
                </a:lnTo>
                <a:lnTo>
                  <a:pt x="462673" y="521645"/>
                </a:lnTo>
                <a:lnTo>
                  <a:pt x="485901" y="521645"/>
                </a:lnTo>
                <a:lnTo>
                  <a:pt x="485901" y="212921"/>
                </a:lnTo>
                <a:close/>
              </a:path>
              <a:path w="543559" h="546100">
                <a:moveTo>
                  <a:pt x="235140" y="391978"/>
                </a:moveTo>
                <a:lnTo>
                  <a:pt x="197396" y="391978"/>
                </a:lnTo>
                <a:lnTo>
                  <a:pt x="259111" y="441280"/>
                </a:lnTo>
                <a:lnTo>
                  <a:pt x="178917" y="505262"/>
                </a:lnTo>
                <a:lnTo>
                  <a:pt x="216669" y="505262"/>
                </a:lnTo>
                <a:lnTo>
                  <a:pt x="277101" y="456926"/>
                </a:lnTo>
                <a:lnTo>
                  <a:pt x="278599" y="456609"/>
                </a:lnTo>
                <a:lnTo>
                  <a:pt x="316067" y="456609"/>
                </a:lnTo>
                <a:lnTo>
                  <a:pt x="296887" y="441280"/>
                </a:lnTo>
                <a:lnTo>
                  <a:pt x="315780" y="426180"/>
                </a:lnTo>
                <a:lnTo>
                  <a:pt x="278015" y="426180"/>
                </a:lnTo>
                <a:lnTo>
                  <a:pt x="235140" y="391978"/>
                </a:lnTo>
                <a:close/>
              </a:path>
              <a:path w="543559" h="546100">
                <a:moveTo>
                  <a:pt x="381748" y="392182"/>
                </a:moveTo>
                <a:lnTo>
                  <a:pt x="358317" y="392182"/>
                </a:lnTo>
                <a:lnTo>
                  <a:pt x="376656" y="505034"/>
                </a:lnTo>
                <a:lnTo>
                  <a:pt x="400249" y="505034"/>
                </a:lnTo>
                <a:lnTo>
                  <a:pt x="386689" y="422179"/>
                </a:lnTo>
                <a:lnTo>
                  <a:pt x="381748" y="392182"/>
                </a:lnTo>
                <a:close/>
              </a:path>
              <a:path w="543559" h="546100">
                <a:moveTo>
                  <a:pt x="395751" y="0"/>
                </a:moveTo>
                <a:lnTo>
                  <a:pt x="360310" y="16020"/>
                </a:lnTo>
                <a:lnTo>
                  <a:pt x="335889" y="56203"/>
                </a:lnTo>
                <a:lnTo>
                  <a:pt x="336513" y="62710"/>
                </a:lnTo>
                <a:lnTo>
                  <a:pt x="338202" y="68863"/>
                </a:lnTo>
                <a:lnTo>
                  <a:pt x="340799" y="74700"/>
                </a:lnTo>
                <a:lnTo>
                  <a:pt x="344144" y="80257"/>
                </a:lnTo>
                <a:lnTo>
                  <a:pt x="361670" y="106063"/>
                </a:lnTo>
                <a:lnTo>
                  <a:pt x="120911" y="248554"/>
                </a:lnTo>
                <a:lnTo>
                  <a:pt x="85849" y="273995"/>
                </a:lnTo>
                <a:lnTo>
                  <a:pt x="81875" y="286194"/>
                </a:lnTo>
                <a:lnTo>
                  <a:pt x="83489" y="299107"/>
                </a:lnTo>
                <a:lnTo>
                  <a:pt x="90716" y="311029"/>
                </a:lnTo>
                <a:lnTo>
                  <a:pt x="92265" y="312718"/>
                </a:lnTo>
                <a:lnTo>
                  <a:pt x="93141" y="315753"/>
                </a:lnTo>
                <a:lnTo>
                  <a:pt x="93109" y="422179"/>
                </a:lnTo>
                <a:lnTo>
                  <a:pt x="92984" y="486124"/>
                </a:lnTo>
                <a:lnTo>
                  <a:pt x="116522" y="486124"/>
                </a:lnTo>
                <a:lnTo>
                  <a:pt x="116408" y="321290"/>
                </a:lnTo>
                <a:lnTo>
                  <a:pt x="117487" y="319525"/>
                </a:lnTo>
                <a:lnTo>
                  <a:pt x="122008" y="317633"/>
                </a:lnTo>
                <a:lnTo>
                  <a:pt x="128434" y="314621"/>
                </a:lnTo>
                <a:lnTo>
                  <a:pt x="134693" y="311186"/>
                </a:lnTo>
                <a:lnTo>
                  <a:pt x="157740" y="297516"/>
                </a:lnTo>
                <a:lnTo>
                  <a:pt x="110616" y="297516"/>
                </a:lnTo>
                <a:lnTo>
                  <a:pt x="107861" y="295789"/>
                </a:lnTo>
                <a:lnTo>
                  <a:pt x="103631" y="288651"/>
                </a:lnTo>
                <a:lnTo>
                  <a:pt x="105473" y="285845"/>
                </a:lnTo>
                <a:lnTo>
                  <a:pt x="112039" y="281120"/>
                </a:lnTo>
                <a:lnTo>
                  <a:pt x="116255" y="278821"/>
                </a:lnTo>
                <a:lnTo>
                  <a:pt x="374992" y="125647"/>
                </a:lnTo>
                <a:lnTo>
                  <a:pt x="403575" y="125647"/>
                </a:lnTo>
                <a:lnTo>
                  <a:pt x="383209" y="96019"/>
                </a:lnTo>
                <a:lnTo>
                  <a:pt x="363727" y="67900"/>
                </a:lnTo>
                <a:lnTo>
                  <a:pt x="359678" y="58987"/>
                </a:lnTo>
                <a:lnTo>
                  <a:pt x="359595" y="50393"/>
                </a:lnTo>
                <a:lnTo>
                  <a:pt x="363172" y="42932"/>
                </a:lnTo>
                <a:lnTo>
                  <a:pt x="370103" y="37420"/>
                </a:lnTo>
                <a:lnTo>
                  <a:pt x="376389" y="34258"/>
                </a:lnTo>
                <a:lnTo>
                  <a:pt x="382193" y="30092"/>
                </a:lnTo>
                <a:lnTo>
                  <a:pt x="388353" y="26638"/>
                </a:lnTo>
                <a:lnTo>
                  <a:pt x="396453" y="23732"/>
                </a:lnTo>
                <a:lnTo>
                  <a:pt x="434653" y="23732"/>
                </a:lnTo>
                <a:lnTo>
                  <a:pt x="425934" y="11201"/>
                </a:lnTo>
                <a:lnTo>
                  <a:pt x="411886" y="2296"/>
                </a:lnTo>
                <a:lnTo>
                  <a:pt x="395751" y="0"/>
                </a:lnTo>
                <a:close/>
              </a:path>
              <a:path w="543559" h="546100">
                <a:moveTo>
                  <a:pt x="379677" y="379609"/>
                </a:moveTo>
                <a:lnTo>
                  <a:pt x="336308" y="379609"/>
                </a:lnTo>
                <a:lnTo>
                  <a:pt x="278015" y="426180"/>
                </a:lnTo>
                <a:lnTo>
                  <a:pt x="315780" y="426180"/>
                </a:lnTo>
                <a:lnTo>
                  <a:pt x="358317" y="392182"/>
                </a:lnTo>
                <a:lnTo>
                  <a:pt x="381748" y="392182"/>
                </a:lnTo>
                <a:lnTo>
                  <a:pt x="379677" y="379609"/>
                </a:lnTo>
                <a:close/>
              </a:path>
              <a:path w="543559" h="546100">
                <a:moveTo>
                  <a:pt x="350239" y="197897"/>
                </a:moveTo>
                <a:lnTo>
                  <a:pt x="326758" y="197897"/>
                </a:lnTo>
                <a:lnTo>
                  <a:pt x="352375" y="355130"/>
                </a:lnTo>
                <a:lnTo>
                  <a:pt x="375645" y="355130"/>
                </a:lnTo>
                <a:lnTo>
                  <a:pt x="372008" y="332771"/>
                </a:lnTo>
                <a:lnTo>
                  <a:pt x="368563" y="311186"/>
                </a:lnTo>
                <a:lnTo>
                  <a:pt x="361514" y="266468"/>
                </a:lnTo>
                <a:lnTo>
                  <a:pt x="357990" y="244382"/>
                </a:lnTo>
                <a:lnTo>
                  <a:pt x="355699" y="230532"/>
                </a:lnTo>
                <a:lnTo>
                  <a:pt x="351036" y="202868"/>
                </a:lnTo>
                <a:lnTo>
                  <a:pt x="350365" y="198684"/>
                </a:lnTo>
                <a:lnTo>
                  <a:pt x="350239" y="197897"/>
                </a:lnTo>
                <a:close/>
              </a:path>
              <a:path w="543559" h="546100">
                <a:moveTo>
                  <a:pt x="403575" y="125647"/>
                </a:moveTo>
                <a:lnTo>
                  <a:pt x="374992" y="125647"/>
                </a:lnTo>
                <a:lnTo>
                  <a:pt x="382562" y="136454"/>
                </a:lnTo>
                <a:lnTo>
                  <a:pt x="116801" y="294354"/>
                </a:lnTo>
                <a:lnTo>
                  <a:pt x="115709" y="294950"/>
                </a:lnTo>
                <a:lnTo>
                  <a:pt x="110616" y="297516"/>
                </a:lnTo>
                <a:lnTo>
                  <a:pt x="157740" y="297516"/>
                </a:lnTo>
                <a:lnTo>
                  <a:pt x="192760" y="276662"/>
                </a:lnTo>
                <a:lnTo>
                  <a:pt x="216199" y="276662"/>
                </a:lnTo>
                <a:lnTo>
                  <a:pt x="216928" y="271621"/>
                </a:lnTo>
                <a:lnTo>
                  <a:pt x="218617" y="262870"/>
                </a:lnTo>
                <a:lnTo>
                  <a:pt x="219633" y="260699"/>
                </a:lnTo>
                <a:lnTo>
                  <a:pt x="325508" y="197897"/>
                </a:lnTo>
                <a:lnTo>
                  <a:pt x="350239" y="197897"/>
                </a:lnTo>
                <a:lnTo>
                  <a:pt x="348517" y="187166"/>
                </a:lnTo>
                <a:lnTo>
                  <a:pt x="395985" y="156012"/>
                </a:lnTo>
                <a:lnTo>
                  <a:pt x="424366" y="156012"/>
                </a:lnTo>
                <a:lnTo>
                  <a:pt x="403575" y="125647"/>
                </a:lnTo>
                <a:close/>
              </a:path>
              <a:path w="543559" h="546100">
                <a:moveTo>
                  <a:pt x="424366" y="156012"/>
                </a:moveTo>
                <a:lnTo>
                  <a:pt x="395985" y="156012"/>
                </a:lnTo>
                <a:lnTo>
                  <a:pt x="417419" y="187166"/>
                </a:lnTo>
                <a:lnTo>
                  <a:pt x="421068" y="193211"/>
                </a:lnTo>
                <a:lnTo>
                  <a:pt x="425615" y="198684"/>
                </a:lnTo>
                <a:lnTo>
                  <a:pt x="433341" y="206076"/>
                </a:lnTo>
                <a:lnTo>
                  <a:pt x="442106" y="210903"/>
                </a:lnTo>
                <a:lnTo>
                  <a:pt x="451889" y="213181"/>
                </a:lnTo>
                <a:lnTo>
                  <a:pt x="462673" y="212921"/>
                </a:lnTo>
                <a:lnTo>
                  <a:pt x="485901" y="212921"/>
                </a:lnTo>
                <a:lnTo>
                  <a:pt x="485901" y="202583"/>
                </a:lnTo>
                <a:lnTo>
                  <a:pt x="486168" y="199789"/>
                </a:lnTo>
                <a:lnTo>
                  <a:pt x="487425" y="198227"/>
                </a:lnTo>
                <a:lnTo>
                  <a:pt x="492978" y="189121"/>
                </a:lnTo>
                <a:lnTo>
                  <a:pt x="449757" y="189121"/>
                </a:lnTo>
                <a:lnTo>
                  <a:pt x="444957" y="186086"/>
                </a:lnTo>
                <a:lnTo>
                  <a:pt x="424366" y="156012"/>
                </a:lnTo>
                <a:close/>
              </a:path>
              <a:path w="543559" h="546100">
                <a:moveTo>
                  <a:pt x="434653" y="23732"/>
                </a:moveTo>
                <a:lnTo>
                  <a:pt x="396453" y="23732"/>
                </a:lnTo>
                <a:lnTo>
                  <a:pt x="403863" y="24290"/>
                </a:lnTo>
                <a:lnTo>
                  <a:pt x="410191" y="28222"/>
                </a:lnTo>
                <a:lnTo>
                  <a:pt x="429358" y="67136"/>
                </a:lnTo>
                <a:lnTo>
                  <a:pt x="457848" y="130593"/>
                </a:lnTo>
                <a:lnTo>
                  <a:pt x="474063" y="172357"/>
                </a:lnTo>
                <a:lnTo>
                  <a:pt x="471608" y="180931"/>
                </a:lnTo>
                <a:lnTo>
                  <a:pt x="465428" y="186860"/>
                </a:lnTo>
                <a:lnTo>
                  <a:pt x="456310" y="188918"/>
                </a:lnTo>
                <a:lnTo>
                  <a:pt x="449757" y="189121"/>
                </a:lnTo>
                <a:lnTo>
                  <a:pt x="492978" y="189121"/>
                </a:lnTo>
                <a:lnTo>
                  <a:pt x="494170" y="187166"/>
                </a:lnTo>
                <a:lnTo>
                  <a:pt x="496998" y="176104"/>
                </a:lnTo>
                <a:lnTo>
                  <a:pt x="497106" y="175682"/>
                </a:lnTo>
                <a:lnTo>
                  <a:pt x="496494" y="163830"/>
                </a:lnTo>
                <a:lnTo>
                  <a:pt x="478610" y="120241"/>
                </a:lnTo>
                <a:lnTo>
                  <a:pt x="450469" y="57472"/>
                </a:lnTo>
                <a:lnTo>
                  <a:pt x="436321" y="26130"/>
                </a:lnTo>
                <a:lnTo>
                  <a:pt x="434653" y="23732"/>
                </a:lnTo>
                <a:close/>
              </a:path>
            </a:pathLst>
          </a:custGeom>
          <a:solidFill>
            <a:srgbClr val="75BC4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39"/>
            <a:ext cx="6005830" cy="6848475"/>
            <a:chOff x="0" y="9639"/>
            <a:chExt cx="6005830" cy="68484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9639"/>
              <a:ext cx="5989205" cy="68483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46058" y="4144479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0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0" y="227418"/>
                  </a:lnTo>
                  <a:lnTo>
                    <a:pt x="2832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354144"/>
              <a:ext cx="6005830" cy="38735"/>
            </a:xfrm>
            <a:custGeom>
              <a:avLst/>
              <a:gdLst/>
              <a:ahLst/>
              <a:cxnLst/>
              <a:rect l="l" t="t" r="r" b="b"/>
              <a:pathLst>
                <a:path w="6005830" h="38735">
                  <a:moveTo>
                    <a:pt x="0" y="38417"/>
                  </a:moveTo>
                  <a:lnTo>
                    <a:pt x="6005487" y="38417"/>
                  </a:lnTo>
                  <a:lnTo>
                    <a:pt x="6005487" y="0"/>
                  </a:lnTo>
                  <a:lnTo>
                    <a:pt x="0" y="0"/>
                  </a:lnTo>
                  <a:lnTo>
                    <a:pt x="0" y="38417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2847" y="3768750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35570" y="2760662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0598" y="4065536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4" h="523239">
                  <a:moveTo>
                    <a:pt x="274040" y="0"/>
                  </a:moveTo>
                  <a:lnTo>
                    <a:pt x="44818" y="0"/>
                  </a:lnTo>
                  <a:lnTo>
                    <a:pt x="175272" y="100850"/>
                  </a:lnTo>
                  <a:lnTo>
                    <a:pt x="274040" y="0"/>
                  </a:lnTo>
                  <a:close/>
                </a:path>
                <a:path w="335914" h="523239">
                  <a:moveTo>
                    <a:pt x="335864" y="354711"/>
                  </a:moveTo>
                  <a:lnTo>
                    <a:pt x="329857" y="310070"/>
                  </a:lnTo>
                  <a:lnTo>
                    <a:pt x="312928" y="269951"/>
                  </a:lnTo>
                  <a:lnTo>
                    <a:pt x="286677" y="235966"/>
                  </a:lnTo>
                  <a:lnTo>
                    <a:pt x="252679" y="209702"/>
                  </a:lnTo>
                  <a:lnTo>
                    <a:pt x="212572" y="192773"/>
                  </a:lnTo>
                  <a:lnTo>
                    <a:pt x="167932" y="186778"/>
                  </a:lnTo>
                  <a:lnTo>
                    <a:pt x="123291" y="192773"/>
                  </a:lnTo>
                  <a:lnTo>
                    <a:pt x="83172" y="209702"/>
                  </a:lnTo>
                  <a:lnTo>
                    <a:pt x="49187" y="235966"/>
                  </a:lnTo>
                  <a:lnTo>
                    <a:pt x="22923" y="269951"/>
                  </a:lnTo>
                  <a:lnTo>
                    <a:pt x="5994" y="310070"/>
                  </a:lnTo>
                  <a:lnTo>
                    <a:pt x="0" y="354711"/>
                  </a:lnTo>
                  <a:lnTo>
                    <a:pt x="5994" y="399351"/>
                  </a:lnTo>
                  <a:lnTo>
                    <a:pt x="22923" y="439470"/>
                  </a:lnTo>
                  <a:lnTo>
                    <a:pt x="49187" y="473456"/>
                  </a:lnTo>
                  <a:lnTo>
                    <a:pt x="83172" y="499719"/>
                  </a:lnTo>
                  <a:lnTo>
                    <a:pt x="123291" y="516648"/>
                  </a:lnTo>
                  <a:lnTo>
                    <a:pt x="167932" y="522643"/>
                  </a:lnTo>
                  <a:lnTo>
                    <a:pt x="212572" y="516648"/>
                  </a:lnTo>
                  <a:lnTo>
                    <a:pt x="252679" y="499719"/>
                  </a:lnTo>
                  <a:lnTo>
                    <a:pt x="286677" y="473456"/>
                  </a:lnTo>
                  <a:lnTo>
                    <a:pt x="312928" y="439470"/>
                  </a:lnTo>
                  <a:lnTo>
                    <a:pt x="329857" y="399351"/>
                  </a:lnTo>
                  <a:lnTo>
                    <a:pt x="335864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35570" y="3423295"/>
            <a:ext cx="3290570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9625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810895">
              <a:lnSpc>
                <a:spcPts val="1780"/>
              </a:lnSpc>
            </a:pPr>
            <a:r>
              <a:rPr sz="1550" b="1" spc="-30">
                <a:solidFill>
                  <a:srgbClr val="01435B"/>
                </a:solidFill>
                <a:latin typeface="Trebuchet MS"/>
                <a:cs typeface="Trebuchet MS"/>
              </a:rPr>
              <a:t>18</a:t>
            </a:r>
            <a:r>
              <a:rPr sz="1550" b="1" spc="2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550" b="1" spc="2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40073" y="4269456"/>
            <a:ext cx="238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0891" y="0"/>
            <a:ext cx="11721465" cy="6858000"/>
            <a:chOff x="470891" y="0"/>
            <a:chExt cx="11721465" cy="6858000"/>
          </a:xfrm>
        </p:grpSpPr>
        <p:sp>
          <p:nvSpPr>
            <p:cNvPr id="12" name="object 12"/>
            <p:cNvSpPr/>
            <p:nvPr/>
          </p:nvSpPr>
          <p:spPr>
            <a:xfrm>
              <a:off x="1495195" y="3435573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9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6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1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1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69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13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5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31" y="86587"/>
                  </a:lnTo>
                  <a:lnTo>
                    <a:pt x="208844" y="86587"/>
                  </a:lnTo>
                  <a:lnTo>
                    <a:pt x="177922" y="90519"/>
                  </a:lnTo>
                  <a:lnTo>
                    <a:pt x="143491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6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13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782" y="91325"/>
                  </a:lnTo>
                  <a:lnTo>
                    <a:pt x="141813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8758" y="3662962"/>
              <a:ext cx="145116" cy="10862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0891" y="942669"/>
              <a:ext cx="481965" cy="399415"/>
            </a:xfrm>
            <a:custGeom>
              <a:avLst/>
              <a:gdLst/>
              <a:ahLst/>
              <a:cxnLst/>
              <a:rect l="l" t="t" r="r" b="b"/>
              <a:pathLst>
                <a:path w="481965" h="399415">
                  <a:moveTo>
                    <a:pt x="338843" y="380486"/>
                  </a:moveTo>
                  <a:lnTo>
                    <a:pt x="269608" y="380486"/>
                  </a:lnTo>
                  <a:lnTo>
                    <a:pt x="275325" y="381490"/>
                  </a:lnTo>
                  <a:lnTo>
                    <a:pt x="281635" y="384217"/>
                  </a:lnTo>
                  <a:lnTo>
                    <a:pt x="329710" y="399201"/>
                  </a:lnTo>
                  <a:lnTo>
                    <a:pt x="375591" y="396503"/>
                  </a:lnTo>
                  <a:lnTo>
                    <a:pt x="376925" y="396503"/>
                  </a:lnTo>
                  <a:lnTo>
                    <a:pt x="410067" y="381969"/>
                  </a:lnTo>
                  <a:lnTo>
                    <a:pt x="346506" y="381969"/>
                  </a:lnTo>
                  <a:lnTo>
                    <a:pt x="338843" y="380486"/>
                  </a:lnTo>
                  <a:close/>
                </a:path>
                <a:path w="481965" h="399415">
                  <a:moveTo>
                    <a:pt x="102199" y="0"/>
                  </a:moveTo>
                  <a:lnTo>
                    <a:pt x="62006" y="12656"/>
                  </a:lnTo>
                  <a:lnTo>
                    <a:pt x="29744" y="39186"/>
                  </a:lnTo>
                  <a:lnTo>
                    <a:pt x="7835" y="78249"/>
                  </a:lnTo>
                  <a:lnTo>
                    <a:pt x="5151" y="90642"/>
                  </a:lnTo>
                  <a:lnTo>
                    <a:pt x="3404" y="96692"/>
                  </a:lnTo>
                  <a:lnTo>
                    <a:pt x="0" y="102188"/>
                  </a:lnTo>
                  <a:lnTo>
                    <a:pt x="120" y="154640"/>
                  </a:lnTo>
                  <a:lnTo>
                    <a:pt x="5676" y="171723"/>
                  </a:lnTo>
                  <a:lnTo>
                    <a:pt x="10858" y="189339"/>
                  </a:lnTo>
                  <a:lnTo>
                    <a:pt x="49132" y="264816"/>
                  </a:lnTo>
                  <a:lnTo>
                    <a:pt x="79124" y="300783"/>
                  </a:lnTo>
                  <a:lnTo>
                    <a:pt x="113320" y="332374"/>
                  </a:lnTo>
                  <a:lnTo>
                    <a:pt x="151096" y="360322"/>
                  </a:lnTo>
                  <a:lnTo>
                    <a:pt x="191833" y="385360"/>
                  </a:lnTo>
                  <a:lnTo>
                    <a:pt x="225859" y="396503"/>
                  </a:lnTo>
                  <a:lnTo>
                    <a:pt x="242107" y="393909"/>
                  </a:lnTo>
                  <a:lnTo>
                    <a:pt x="258419" y="384776"/>
                  </a:lnTo>
                  <a:lnTo>
                    <a:pt x="264098" y="381490"/>
                  </a:lnTo>
                  <a:lnTo>
                    <a:pt x="269608" y="380486"/>
                  </a:lnTo>
                  <a:lnTo>
                    <a:pt x="338843" y="380486"/>
                  </a:lnTo>
                  <a:lnTo>
                    <a:pt x="335789" y="379895"/>
                  </a:lnTo>
                  <a:lnTo>
                    <a:pt x="229348" y="379895"/>
                  </a:lnTo>
                  <a:lnTo>
                    <a:pt x="221094" y="378451"/>
                  </a:lnTo>
                  <a:lnTo>
                    <a:pt x="174833" y="353283"/>
                  </a:lnTo>
                  <a:lnTo>
                    <a:pt x="132319" y="324649"/>
                  </a:lnTo>
                  <a:lnTo>
                    <a:pt x="94619" y="291628"/>
                  </a:lnTo>
                  <a:lnTo>
                    <a:pt x="62803" y="253298"/>
                  </a:lnTo>
                  <a:lnTo>
                    <a:pt x="37938" y="208738"/>
                  </a:lnTo>
                  <a:lnTo>
                    <a:pt x="21094" y="157027"/>
                  </a:lnTo>
                  <a:lnTo>
                    <a:pt x="18843" y="143222"/>
                  </a:lnTo>
                  <a:lnTo>
                    <a:pt x="18813" y="143036"/>
                  </a:lnTo>
                  <a:lnTo>
                    <a:pt x="18130" y="129062"/>
                  </a:lnTo>
                  <a:lnTo>
                    <a:pt x="18250" y="126532"/>
                  </a:lnTo>
                  <a:lnTo>
                    <a:pt x="18926" y="114587"/>
                  </a:lnTo>
                  <a:lnTo>
                    <a:pt x="21145" y="100461"/>
                  </a:lnTo>
                  <a:lnTo>
                    <a:pt x="38147" y="58249"/>
                  </a:lnTo>
                  <a:lnTo>
                    <a:pt x="67379" y="30346"/>
                  </a:lnTo>
                  <a:lnTo>
                    <a:pt x="106527" y="18027"/>
                  </a:lnTo>
                  <a:lnTo>
                    <a:pt x="193852" y="18027"/>
                  </a:lnTo>
                  <a:lnTo>
                    <a:pt x="182060" y="12896"/>
                  </a:lnTo>
                  <a:lnTo>
                    <a:pt x="165227" y="7091"/>
                  </a:lnTo>
                  <a:lnTo>
                    <a:pt x="147904" y="2557"/>
                  </a:lnTo>
                  <a:lnTo>
                    <a:pt x="102199" y="0"/>
                  </a:lnTo>
                  <a:close/>
                </a:path>
                <a:path w="481965" h="399415">
                  <a:moveTo>
                    <a:pt x="412012" y="145266"/>
                  </a:moveTo>
                  <a:lnTo>
                    <a:pt x="345173" y="145266"/>
                  </a:lnTo>
                  <a:lnTo>
                    <a:pt x="390843" y="154640"/>
                  </a:lnTo>
                  <a:lnTo>
                    <a:pt x="428158" y="179910"/>
                  </a:lnTo>
                  <a:lnTo>
                    <a:pt x="453361" y="217313"/>
                  </a:lnTo>
                  <a:lnTo>
                    <a:pt x="462699" y="263084"/>
                  </a:lnTo>
                  <a:lnTo>
                    <a:pt x="453686" y="309180"/>
                  </a:lnTo>
                  <a:lnTo>
                    <a:pt x="428839" y="346896"/>
                  </a:lnTo>
                  <a:lnTo>
                    <a:pt x="391874" y="372428"/>
                  </a:lnTo>
                  <a:lnTo>
                    <a:pt x="346506" y="381969"/>
                  </a:lnTo>
                  <a:lnTo>
                    <a:pt x="410067" y="381969"/>
                  </a:lnTo>
                  <a:lnTo>
                    <a:pt x="420037" y="377597"/>
                  </a:lnTo>
                  <a:lnTo>
                    <a:pt x="454563" y="344502"/>
                  </a:lnTo>
                  <a:lnTo>
                    <a:pt x="476846" y="298873"/>
                  </a:lnTo>
                  <a:lnTo>
                    <a:pt x="477939" y="295126"/>
                  </a:lnTo>
                  <a:lnTo>
                    <a:pt x="476503" y="289792"/>
                  </a:lnTo>
                  <a:lnTo>
                    <a:pt x="481736" y="287722"/>
                  </a:lnTo>
                  <a:lnTo>
                    <a:pt x="481736" y="245406"/>
                  </a:lnTo>
                  <a:lnTo>
                    <a:pt x="479641" y="237219"/>
                  </a:lnTo>
                  <a:lnTo>
                    <a:pt x="477743" y="228880"/>
                  </a:lnTo>
                  <a:lnTo>
                    <a:pt x="475276" y="220974"/>
                  </a:lnTo>
                  <a:lnTo>
                    <a:pt x="471474" y="214088"/>
                  </a:lnTo>
                  <a:lnTo>
                    <a:pt x="458086" y="190371"/>
                  </a:lnTo>
                  <a:lnTo>
                    <a:pt x="451489" y="165440"/>
                  </a:lnTo>
                  <a:lnTo>
                    <a:pt x="450553" y="155071"/>
                  </a:lnTo>
                  <a:lnTo>
                    <a:pt x="428383" y="155071"/>
                  </a:lnTo>
                  <a:lnTo>
                    <a:pt x="412012" y="145266"/>
                  </a:lnTo>
                  <a:close/>
                </a:path>
                <a:path w="481965" h="399415">
                  <a:moveTo>
                    <a:pt x="344297" y="127664"/>
                  </a:moveTo>
                  <a:lnTo>
                    <a:pt x="304215" y="133656"/>
                  </a:lnTo>
                  <a:lnTo>
                    <a:pt x="242332" y="173704"/>
                  </a:lnTo>
                  <a:lnTo>
                    <a:pt x="221132" y="207877"/>
                  </a:lnTo>
                  <a:lnTo>
                    <a:pt x="209471" y="245926"/>
                  </a:lnTo>
                  <a:lnTo>
                    <a:pt x="209365" y="282741"/>
                  </a:lnTo>
                  <a:lnTo>
                    <a:pt x="220128" y="318227"/>
                  </a:lnTo>
                  <a:lnTo>
                    <a:pt x="241071" y="352289"/>
                  </a:lnTo>
                  <a:lnTo>
                    <a:pt x="244716" y="356988"/>
                  </a:lnTo>
                  <a:lnTo>
                    <a:pt x="255168" y="362322"/>
                  </a:lnTo>
                  <a:lnTo>
                    <a:pt x="250786" y="366412"/>
                  </a:lnTo>
                  <a:lnTo>
                    <a:pt x="244504" y="372068"/>
                  </a:lnTo>
                  <a:lnTo>
                    <a:pt x="237255" y="377165"/>
                  </a:lnTo>
                  <a:lnTo>
                    <a:pt x="229348" y="379895"/>
                  </a:lnTo>
                  <a:lnTo>
                    <a:pt x="335789" y="379895"/>
                  </a:lnTo>
                  <a:lnTo>
                    <a:pt x="262205" y="347939"/>
                  </a:lnTo>
                  <a:lnTo>
                    <a:pt x="236644" y="310521"/>
                  </a:lnTo>
                  <a:lnTo>
                    <a:pt x="227221" y="264816"/>
                  </a:lnTo>
                  <a:lnTo>
                    <a:pt x="227139" y="264418"/>
                  </a:lnTo>
                  <a:lnTo>
                    <a:pt x="236322" y="218149"/>
                  </a:lnTo>
                  <a:lnTo>
                    <a:pt x="261691" y="180206"/>
                  </a:lnTo>
                  <a:lnTo>
                    <a:pt x="299205" y="154640"/>
                  </a:lnTo>
                  <a:lnTo>
                    <a:pt x="298999" y="154640"/>
                  </a:lnTo>
                  <a:lnTo>
                    <a:pt x="345173" y="145266"/>
                  </a:lnTo>
                  <a:lnTo>
                    <a:pt x="412012" y="145266"/>
                  </a:lnTo>
                  <a:lnTo>
                    <a:pt x="408597" y="143222"/>
                  </a:lnTo>
                  <a:lnTo>
                    <a:pt x="388140" y="134400"/>
                  </a:lnTo>
                  <a:lnTo>
                    <a:pt x="366783" y="129062"/>
                  </a:lnTo>
                  <a:lnTo>
                    <a:pt x="344297" y="127664"/>
                  </a:lnTo>
                  <a:close/>
                </a:path>
                <a:path w="481965" h="399415">
                  <a:moveTo>
                    <a:pt x="392781" y="18027"/>
                  </a:moveTo>
                  <a:lnTo>
                    <a:pt x="332912" y="18027"/>
                  </a:lnTo>
                  <a:lnTo>
                    <a:pt x="366961" y="23375"/>
                  </a:lnTo>
                  <a:lnTo>
                    <a:pt x="396254" y="39926"/>
                  </a:lnTo>
                  <a:lnTo>
                    <a:pt x="429285" y="99699"/>
                  </a:lnTo>
                  <a:lnTo>
                    <a:pt x="432087" y="126532"/>
                  </a:lnTo>
                  <a:lnTo>
                    <a:pt x="431417" y="139500"/>
                  </a:lnTo>
                  <a:lnTo>
                    <a:pt x="431366" y="140495"/>
                  </a:lnTo>
                  <a:lnTo>
                    <a:pt x="428547" y="154271"/>
                  </a:lnTo>
                  <a:lnTo>
                    <a:pt x="428471" y="154640"/>
                  </a:lnTo>
                  <a:lnTo>
                    <a:pt x="428383" y="155071"/>
                  </a:lnTo>
                  <a:lnTo>
                    <a:pt x="450553" y="155071"/>
                  </a:lnTo>
                  <a:lnTo>
                    <a:pt x="449238" y="140495"/>
                  </a:lnTo>
                  <a:lnTo>
                    <a:pt x="449148" y="139500"/>
                  </a:lnTo>
                  <a:lnTo>
                    <a:pt x="448568" y="114587"/>
                  </a:lnTo>
                  <a:lnTo>
                    <a:pt x="448525" y="112754"/>
                  </a:lnTo>
                  <a:lnTo>
                    <a:pt x="438265" y="65276"/>
                  </a:lnTo>
                  <a:lnTo>
                    <a:pt x="412030" y="29131"/>
                  </a:lnTo>
                  <a:lnTo>
                    <a:pt x="392781" y="18027"/>
                  </a:lnTo>
                  <a:close/>
                </a:path>
                <a:path w="481965" h="399415">
                  <a:moveTo>
                    <a:pt x="193852" y="18027"/>
                  </a:moveTo>
                  <a:lnTo>
                    <a:pt x="106527" y="18027"/>
                  </a:lnTo>
                  <a:lnTo>
                    <a:pt x="153276" y="22572"/>
                  </a:lnTo>
                  <a:lnTo>
                    <a:pt x="168439" y="27246"/>
                  </a:lnTo>
                  <a:lnTo>
                    <a:pt x="183119" y="33006"/>
                  </a:lnTo>
                  <a:lnTo>
                    <a:pt x="197388" y="39926"/>
                  </a:lnTo>
                  <a:lnTo>
                    <a:pt x="210896" y="47832"/>
                  </a:lnTo>
                  <a:lnTo>
                    <a:pt x="217991" y="51473"/>
                  </a:lnTo>
                  <a:lnTo>
                    <a:pt x="224656" y="52779"/>
                  </a:lnTo>
                  <a:lnTo>
                    <a:pt x="231416" y="51693"/>
                  </a:lnTo>
                  <a:lnTo>
                    <a:pt x="238798" y="48162"/>
                  </a:lnTo>
                  <a:lnTo>
                    <a:pt x="260514" y="36210"/>
                  </a:lnTo>
                  <a:lnTo>
                    <a:pt x="266973" y="33494"/>
                  </a:lnTo>
                  <a:lnTo>
                    <a:pt x="227583" y="33494"/>
                  </a:lnTo>
                  <a:lnTo>
                    <a:pt x="222199" y="33164"/>
                  </a:lnTo>
                  <a:lnTo>
                    <a:pt x="214083" y="28388"/>
                  </a:lnTo>
                  <a:lnTo>
                    <a:pt x="198360" y="19989"/>
                  </a:lnTo>
                  <a:lnTo>
                    <a:pt x="193852" y="18027"/>
                  </a:lnTo>
                  <a:close/>
                </a:path>
                <a:path w="481965" h="399415">
                  <a:moveTo>
                    <a:pt x="324624" y="182"/>
                  </a:moveTo>
                  <a:lnTo>
                    <a:pt x="278480" y="9142"/>
                  </a:lnTo>
                  <a:lnTo>
                    <a:pt x="235889" y="28769"/>
                  </a:lnTo>
                  <a:lnTo>
                    <a:pt x="227583" y="33494"/>
                  </a:lnTo>
                  <a:lnTo>
                    <a:pt x="266973" y="33494"/>
                  </a:lnTo>
                  <a:lnTo>
                    <a:pt x="283132" y="26698"/>
                  </a:lnTo>
                  <a:lnTo>
                    <a:pt x="306804" y="20336"/>
                  </a:lnTo>
                  <a:lnTo>
                    <a:pt x="329768" y="18027"/>
                  </a:lnTo>
                  <a:lnTo>
                    <a:pt x="392781" y="18027"/>
                  </a:lnTo>
                  <a:lnTo>
                    <a:pt x="373068" y="6655"/>
                  </a:lnTo>
                  <a:lnTo>
                    <a:pt x="324624" y="1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315" y="1128797"/>
              <a:ext cx="155105" cy="1543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005486" y="4155770"/>
              <a:ext cx="6186805" cy="2702560"/>
            </a:xfrm>
            <a:custGeom>
              <a:avLst/>
              <a:gdLst/>
              <a:ahLst/>
              <a:cxnLst/>
              <a:rect l="l" t="t" r="r" b="b"/>
              <a:pathLst>
                <a:path w="6186805" h="2702559">
                  <a:moveTo>
                    <a:pt x="0" y="2702229"/>
                  </a:moveTo>
                  <a:lnTo>
                    <a:pt x="0" y="0"/>
                  </a:lnTo>
                  <a:lnTo>
                    <a:pt x="6186512" y="0"/>
                  </a:lnTo>
                  <a:lnTo>
                    <a:pt x="6186512" y="2702229"/>
                  </a:lnTo>
                  <a:lnTo>
                    <a:pt x="0" y="2702229"/>
                  </a:lnTo>
                  <a:close/>
                </a:path>
              </a:pathLst>
            </a:custGeom>
            <a:solidFill>
              <a:srgbClr val="F5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5499" y="0"/>
              <a:ext cx="6186512" cy="437283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982826" y="4164215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1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1" y="227418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05499" y="4352277"/>
              <a:ext cx="6186805" cy="38735"/>
            </a:xfrm>
            <a:custGeom>
              <a:avLst/>
              <a:gdLst/>
              <a:ahLst/>
              <a:cxnLst/>
              <a:rect l="l" t="t" r="r" b="b"/>
              <a:pathLst>
                <a:path w="6186805" h="38735">
                  <a:moveTo>
                    <a:pt x="6186500" y="0"/>
                  </a:moveTo>
                  <a:lnTo>
                    <a:pt x="0" y="0"/>
                  </a:lnTo>
                  <a:lnTo>
                    <a:pt x="0" y="38417"/>
                  </a:lnTo>
                  <a:lnTo>
                    <a:pt x="6186500" y="38417"/>
                  </a:lnTo>
                  <a:lnTo>
                    <a:pt x="618650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25423" y="3767391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77264" y="2759303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23186" y="4064177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5" h="523239">
                  <a:moveTo>
                    <a:pt x="274027" y="0"/>
                  </a:moveTo>
                  <a:lnTo>
                    <a:pt x="44805" y="0"/>
                  </a:lnTo>
                  <a:lnTo>
                    <a:pt x="175260" y="100850"/>
                  </a:lnTo>
                  <a:lnTo>
                    <a:pt x="274027" y="0"/>
                  </a:lnTo>
                  <a:close/>
                </a:path>
                <a:path w="335915" h="523239">
                  <a:moveTo>
                    <a:pt x="335851" y="354711"/>
                  </a:moveTo>
                  <a:lnTo>
                    <a:pt x="329844" y="310070"/>
                  </a:lnTo>
                  <a:lnTo>
                    <a:pt x="312915" y="269951"/>
                  </a:lnTo>
                  <a:lnTo>
                    <a:pt x="286664" y="235966"/>
                  </a:lnTo>
                  <a:lnTo>
                    <a:pt x="252666" y="209702"/>
                  </a:lnTo>
                  <a:lnTo>
                    <a:pt x="212559" y="192773"/>
                  </a:lnTo>
                  <a:lnTo>
                    <a:pt x="167919" y="186778"/>
                  </a:lnTo>
                  <a:lnTo>
                    <a:pt x="123278" y="192773"/>
                  </a:lnTo>
                  <a:lnTo>
                    <a:pt x="83159" y="209702"/>
                  </a:lnTo>
                  <a:lnTo>
                    <a:pt x="49174" y="235966"/>
                  </a:lnTo>
                  <a:lnTo>
                    <a:pt x="22923" y="269951"/>
                  </a:lnTo>
                  <a:lnTo>
                    <a:pt x="5994" y="310070"/>
                  </a:lnTo>
                  <a:lnTo>
                    <a:pt x="0" y="354711"/>
                  </a:lnTo>
                  <a:lnTo>
                    <a:pt x="5994" y="399351"/>
                  </a:lnTo>
                  <a:lnTo>
                    <a:pt x="22923" y="439470"/>
                  </a:lnTo>
                  <a:lnTo>
                    <a:pt x="49174" y="473456"/>
                  </a:lnTo>
                  <a:lnTo>
                    <a:pt x="83159" y="499719"/>
                  </a:lnTo>
                  <a:lnTo>
                    <a:pt x="123278" y="516636"/>
                  </a:lnTo>
                  <a:lnTo>
                    <a:pt x="167919" y="522643"/>
                  </a:lnTo>
                  <a:lnTo>
                    <a:pt x="212559" y="516636"/>
                  </a:lnTo>
                  <a:lnTo>
                    <a:pt x="252666" y="499719"/>
                  </a:lnTo>
                  <a:lnTo>
                    <a:pt x="286664" y="473456"/>
                  </a:lnTo>
                  <a:lnTo>
                    <a:pt x="312915" y="439470"/>
                  </a:lnTo>
                  <a:lnTo>
                    <a:pt x="329844" y="399351"/>
                  </a:lnTo>
                  <a:lnTo>
                    <a:pt x="335851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366113" y="2760662"/>
            <a:ext cx="3029585" cy="56134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17335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1365"/>
              </a:spcBef>
            </a:pPr>
            <a:r>
              <a:rPr sz="1500" b="1" spc="65">
                <a:solidFill>
                  <a:srgbClr val="FFFFFF"/>
                </a:solidFill>
                <a:latin typeface="Trebuchet MS"/>
                <a:cs typeface="Trebuchet MS"/>
              </a:rPr>
              <a:t>East</a:t>
            </a:r>
            <a:r>
              <a:rPr sz="1500" b="1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African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60">
                <a:solidFill>
                  <a:srgbClr val="FFFFFF"/>
                </a:solidFill>
                <a:latin typeface="Trebuchet MS"/>
                <a:cs typeface="Trebuchet MS"/>
              </a:rPr>
              <a:t>Medical</a:t>
            </a:r>
            <a:r>
              <a:rPr sz="1500" b="1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Vitals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1872" y="0"/>
            <a:ext cx="3439160" cy="1918335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95"/>
              </a:spcBef>
            </a:pPr>
            <a:endParaRPr sz="1900">
              <a:latin typeface="Times New Roman"/>
              <a:cs typeface="Times New Roman"/>
            </a:endParaRPr>
          </a:p>
          <a:p>
            <a:pPr marL="592455">
              <a:lnSpc>
                <a:spcPct val="100000"/>
              </a:lnSpc>
            </a:pPr>
            <a:r>
              <a:rPr sz="1900" b="1" spc="60">
                <a:solidFill>
                  <a:srgbClr val="FFFFFF"/>
                </a:solidFill>
                <a:latin typeface="Trebuchet MS"/>
                <a:cs typeface="Trebuchet MS"/>
              </a:rPr>
              <a:t>HEALTH</a:t>
            </a:r>
            <a:r>
              <a:rPr sz="1900" b="1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b="1" spc="120">
                <a:solidFill>
                  <a:srgbClr val="FFFFFF"/>
                </a:solidFill>
                <a:latin typeface="Trebuchet MS"/>
                <a:cs typeface="Trebuchet MS"/>
              </a:rPr>
              <a:t>SECTOR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65101" y="3421931"/>
            <a:ext cx="1822450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13970">
              <a:lnSpc>
                <a:spcPts val="1780"/>
              </a:lnSpc>
            </a:pP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10</a:t>
            </a:r>
            <a:r>
              <a:rPr sz="1550" b="1" spc="-13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95">
                <a:solidFill>
                  <a:srgbClr val="01435B"/>
                </a:solidFill>
                <a:latin typeface="Trebuchet MS"/>
                <a:cs typeface="Trebuchet MS"/>
              </a:rPr>
              <a:t>–</a:t>
            </a:r>
            <a:r>
              <a:rPr sz="1550" b="1" spc="-12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60">
                <a:solidFill>
                  <a:srgbClr val="01435B"/>
                </a:solidFill>
                <a:latin typeface="Trebuchet MS"/>
                <a:cs typeface="Trebuchet MS"/>
              </a:rPr>
              <a:t>45Million</a:t>
            </a:r>
            <a:r>
              <a:rPr sz="1550" b="1" spc="-12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72654" y="4268092"/>
            <a:ext cx="238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550989" y="1034766"/>
            <a:ext cx="1579880" cy="2795270"/>
            <a:chOff x="6550989" y="1034766"/>
            <a:chExt cx="1579880" cy="2795270"/>
          </a:xfrm>
        </p:grpSpPr>
        <p:sp>
          <p:nvSpPr>
            <p:cNvPr id="28" name="object 28"/>
            <p:cNvSpPr/>
            <p:nvPr/>
          </p:nvSpPr>
          <p:spPr>
            <a:xfrm>
              <a:off x="7727770" y="3434211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9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7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2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2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70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13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6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31" y="86587"/>
                  </a:lnTo>
                  <a:lnTo>
                    <a:pt x="208844" y="86587"/>
                  </a:lnTo>
                  <a:lnTo>
                    <a:pt x="177922" y="90519"/>
                  </a:lnTo>
                  <a:lnTo>
                    <a:pt x="143491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7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13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782" y="91325"/>
                  </a:lnTo>
                  <a:lnTo>
                    <a:pt x="141813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1334" y="3661600"/>
              <a:ext cx="145116" cy="1086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50989" y="1034766"/>
              <a:ext cx="602714" cy="47430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604226" y="2818104"/>
            <a:ext cx="3029585" cy="48260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10731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844"/>
              </a:spcBef>
            </a:pP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Pearl</a:t>
            </a:r>
            <a:r>
              <a:rPr sz="1500" b="1" spc="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FFFFFF"/>
                </a:solidFill>
                <a:latin typeface="Trebuchet MS"/>
                <a:cs typeface="Trebuchet MS"/>
              </a:rPr>
              <a:t>Marina</a:t>
            </a:r>
            <a:r>
              <a:rPr sz="1500" b="1" spc="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45">
                <a:solidFill>
                  <a:srgbClr val="FFFFFF"/>
                </a:solidFill>
                <a:latin typeface="Trebuchet MS"/>
                <a:cs typeface="Trebuchet MS"/>
              </a:rPr>
              <a:t>Estates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425423" y="0"/>
            <a:ext cx="3439160" cy="1913889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900">
              <a:latin typeface="Times New Roman"/>
              <a:cs typeface="Times New Roman"/>
            </a:endParaRPr>
          </a:p>
          <a:p>
            <a:pPr marL="908685" marR="700405" indent="122555">
              <a:lnSpc>
                <a:spcPct val="109700"/>
              </a:lnSpc>
            </a:pPr>
            <a:r>
              <a:rPr sz="1900" spc="80">
                <a:solidFill>
                  <a:srgbClr val="FFFFFF"/>
                </a:solidFill>
                <a:latin typeface="Trebuchet MS"/>
                <a:cs typeface="Trebuchet MS"/>
              </a:rPr>
              <a:t>REAL</a:t>
            </a:r>
            <a:r>
              <a:rPr sz="19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spc="55">
                <a:solidFill>
                  <a:srgbClr val="FFFFFF"/>
                </a:solidFill>
                <a:latin typeface="Trebuchet MS"/>
                <a:cs typeface="Trebuchet MS"/>
              </a:rPr>
              <a:t>ESTATE </a:t>
            </a:r>
            <a:r>
              <a:rPr sz="1900" spc="105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5099" y="0"/>
              <a:ext cx="2469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35454" y="3799357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0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0" y="227418"/>
                  </a:lnTo>
                  <a:lnTo>
                    <a:pt x="2832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2630" y="4026763"/>
              <a:ext cx="11134090" cy="38735"/>
            </a:xfrm>
            <a:custGeom>
              <a:avLst/>
              <a:gdLst/>
              <a:ahLst/>
              <a:cxnLst/>
              <a:rect l="l" t="t" r="r" b="b"/>
              <a:pathLst>
                <a:path w="11134090" h="38735">
                  <a:moveTo>
                    <a:pt x="11133569" y="0"/>
                  </a:moveTo>
                  <a:lnTo>
                    <a:pt x="0" y="0"/>
                  </a:lnTo>
                  <a:lnTo>
                    <a:pt x="0" y="38417"/>
                  </a:lnTo>
                  <a:lnTo>
                    <a:pt x="11133569" y="38417"/>
                  </a:lnTo>
                  <a:lnTo>
                    <a:pt x="1113356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2243" y="3423615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4072" y="2415527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79994" y="3720401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4" h="523239">
                  <a:moveTo>
                    <a:pt x="274040" y="0"/>
                  </a:moveTo>
                  <a:lnTo>
                    <a:pt x="44818" y="0"/>
                  </a:lnTo>
                  <a:lnTo>
                    <a:pt x="175272" y="100850"/>
                  </a:lnTo>
                  <a:lnTo>
                    <a:pt x="274040" y="0"/>
                  </a:lnTo>
                  <a:close/>
                </a:path>
                <a:path w="335914" h="523239">
                  <a:moveTo>
                    <a:pt x="335851" y="354711"/>
                  </a:moveTo>
                  <a:lnTo>
                    <a:pt x="329857" y="310070"/>
                  </a:lnTo>
                  <a:lnTo>
                    <a:pt x="312928" y="269951"/>
                  </a:lnTo>
                  <a:lnTo>
                    <a:pt x="286664" y="235966"/>
                  </a:lnTo>
                  <a:lnTo>
                    <a:pt x="252679" y="209702"/>
                  </a:lnTo>
                  <a:lnTo>
                    <a:pt x="212559" y="192773"/>
                  </a:lnTo>
                  <a:lnTo>
                    <a:pt x="167919" y="186778"/>
                  </a:lnTo>
                  <a:lnTo>
                    <a:pt x="123278" y="192773"/>
                  </a:lnTo>
                  <a:lnTo>
                    <a:pt x="83172" y="209702"/>
                  </a:lnTo>
                  <a:lnTo>
                    <a:pt x="49187" y="235966"/>
                  </a:lnTo>
                  <a:lnTo>
                    <a:pt x="22923" y="269951"/>
                  </a:lnTo>
                  <a:lnTo>
                    <a:pt x="5994" y="310070"/>
                  </a:lnTo>
                  <a:lnTo>
                    <a:pt x="0" y="354711"/>
                  </a:lnTo>
                  <a:lnTo>
                    <a:pt x="5994" y="399351"/>
                  </a:lnTo>
                  <a:lnTo>
                    <a:pt x="22923" y="439470"/>
                  </a:lnTo>
                  <a:lnTo>
                    <a:pt x="49187" y="473456"/>
                  </a:lnTo>
                  <a:lnTo>
                    <a:pt x="83172" y="499719"/>
                  </a:lnTo>
                  <a:lnTo>
                    <a:pt x="123278" y="516648"/>
                  </a:lnTo>
                  <a:lnTo>
                    <a:pt x="167919" y="522643"/>
                  </a:lnTo>
                  <a:lnTo>
                    <a:pt x="212559" y="516648"/>
                  </a:lnTo>
                  <a:lnTo>
                    <a:pt x="252679" y="499719"/>
                  </a:lnTo>
                  <a:lnTo>
                    <a:pt x="286664" y="473456"/>
                  </a:lnTo>
                  <a:lnTo>
                    <a:pt x="312928" y="439470"/>
                  </a:lnTo>
                  <a:lnTo>
                    <a:pt x="329857" y="399351"/>
                  </a:lnTo>
                  <a:lnTo>
                    <a:pt x="335851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4072" y="3078162"/>
            <a:ext cx="3325495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0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802005">
              <a:lnSpc>
                <a:spcPts val="1780"/>
              </a:lnSpc>
            </a:pPr>
            <a:r>
              <a:rPr sz="1550" b="1" spc="60">
                <a:solidFill>
                  <a:srgbClr val="01435B"/>
                </a:solidFill>
                <a:latin typeface="Trebuchet MS"/>
                <a:cs typeface="Trebuchet MS"/>
              </a:rPr>
              <a:t>79</a:t>
            </a:r>
            <a:r>
              <a:rPr sz="1550" b="1" spc="2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Million</a:t>
            </a:r>
            <a:r>
              <a:rPr sz="1550" b="1" spc="2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9469" y="3924325"/>
            <a:ext cx="238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46390" y="2260396"/>
            <a:ext cx="3029585" cy="1225550"/>
            <a:chOff x="1146390" y="2260396"/>
            <a:chExt cx="3029585" cy="1225550"/>
          </a:xfrm>
        </p:grpSpPr>
        <p:sp>
          <p:nvSpPr>
            <p:cNvPr id="13" name="object 13"/>
            <p:cNvSpPr/>
            <p:nvPr/>
          </p:nvSpPr>
          <p:spPr>
            <a:xfrm>
              <a:off x="1284586" y="3090439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4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7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2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2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69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81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6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23" y="86587"/>
                  </a:lnTo>
                  <a:lnTo>
                    <a:pt x="208830" y="86587"/>
                  </a:lnTo>
                  <a:lnTo>
                    <a:pt x="177922" y="90514"/>
                  </a:lnTo>
                  <a:lnTo>
                    <a:pt x="143260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7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81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862" y="91325"/>
                  </a:lnTo>
                  <a:lnTo>
                    <a:pt x="141881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8149" y="3317827"/>
              <a:ext cx="145116" cy="10862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46390" y="2260396"/>
              <a:ext cx="3029585" cy="716280"/>
            </a:xfrm>
            <a:custGeom>
              <a:avLst/>
              <a:gdLst/>
              <a:ahLst/>
              <a:cxnLst/>
              <a:rect l="l" t="t" r="r" b="b"/>
              <a:pathLst>
                <a:path w="3029585" h="716280">
                  <a:moveTo>
                    <a:pt x="3029381" y="0"/>
                  </a:moveTo>
                  <a:lnTo>
                    <a:pt x="0" y="0"/>
                  </a:lnTo>
                  <a:lnTo>
                    <a:pt x="0" y="715911"/>
                  </a:lnTo>
                  <a:lnTo>
                    <a:pt x="3029381" y="715911"/>
                  </a:lnTo>
                  <a:lnTo>
                    <a:pt x="3029381" y="0"/>
                  </a:lnTo>
                  <a:close/>
                </a:path>
              </a:pathLst>
            </a:custGeom>
            <a:solidFill>
              <a:srgbClr val="014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146390" y="2415527"/>
            <a:ext cx="3029585" cy="56134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0" rIns="0" bIns="0" rtlCol="0">
            <a:spAutoFit/>
          </a:bodyPr>
          <a:lstStyle/>
          <a:p>
            <a:pPr marL="238125">
              <a:lnSpc>
                <a:spcPts val="835"/>
              </a:lnSpc>
            </a:pPr>
            <a:r>
              <a:rPr sz="1400" b="1" spc="60">
                <a:solidFill>
                  <a:srgbClr val="FFFFFF"/>
                </a:solidFill>
                <a:latin typeface="Trebuchet MS"/>
                <a:cs typeface="Trebuchet MS"/>
              </a:rPr>
              <a:t>Mount 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Elgon</a:t>
            </a:r>
            <a:r>
              <a:rPr sz="1400" b="1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National</a:t>
            </a:r>
            <a:r>
              <a:rPr sz="1400" b="1" spc="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20">
                <a:solidFill>
                  <a:srgbClr val="FFFFFF"/>
                </a:solidFill>
                <a:latin typeface="Trebuchet MS"/>
                <a:cs typeface="Trebuchet MS"/>
              </a:rPr>
              <a:t>Park</a:t>
            </a:r>
            <a:endParaRPr sz="1400">
              <a:latin typeface="Trebuchet MS"/>
              <a:cs typeface="Trebuchet MS"/>
            </a:endParaRPr>
          </a:p>
          <a:p>
            <a:pPr marL="238125">
              <a:lnSpc>
                <a:spcPts val="1485"/>
              </a:lnSpc>
            </a:pP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Tourism</a:t>
            </a:r>
            <a:r>
              <a:rPr sz="1400" b="1" spc="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endParaRPr sz="1400">
              <a:latin typeface="Trebuchet MS"/>
              <a:cs typeface="Trebuchet MS"/>
            </a:endParaRPr>
          </a:p>
          <a:p>
            <a:pPr marL="238125">
              <a:lnSpc>
                <a:spcPts val="1580"/>
              </a:lnSpc>
            </a:pP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r>
              <a:rPr sz="1400" b="1" spc="2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FFFFFF"/>
                </a:solidFill>
                <a:latin typeface="Trebuchet MS"/>
                <a:cs typeface="Trebuchet MS"/>
              </a:rPr>
              <a:t>Project.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71834" y="2418270"/>
            <a:ext cx="3376929" cy="1827530"/>
            <a:chOff x="4571834" y="2418270"/>
            <a:chExt cx="3376929" cy="1827530"/>
          </a:xfrm>
        </p:grpSpPr>
        <p:sp>
          <p:nvSpPr>
            <p:cNvPr id="18" name="object 18"/>
            <p:cNvSpPr/>
            <p:nvPr/>
          </p:nvSpPr>
          <p:spPr>
            <a:xfrm>
              <a:off x="5425046" y="3802087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1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1" y="227418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71834" y="3426358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23676" y="2418270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69585" y="3723144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4" h="523239">
                  <a:moveTo>
                    <a:pt x="274040" y="0"/>
                  </a:moveTo>
                  <a:lnTo>
                    <a:pt x="44818" y="0"/>
                  </a:lnTo>
                  <a:lnTo>
                    <a:pt x="175272" y="100850"/>
                  </a:lnTo>
                  <a:lnTo>
                    <a:pt x="274040" y="0"/>
                  </a:lnTo>
                  <a:close/>
                </a:path>
                <a:path w="335914" h="523239">
                  <a:moveTo>
                    <a:pt x="335851" y="354711"/>
                  </a:moveTo>
                  <a:lnTo>
                    <a:pt x="329857" y="310070"/>
                  </a:lnTo>
                  <a:lnTo>
                    <a:pt x="312928" y="269951"/>
                  </a:lnTo>
                  <a:lnTo>
                    <a:pt x="286677" y="235966"/>
                  </a:lnTo>
                  <a:lnTo>
                    <a:pt x="252679" y="209702"/>
                  </a:lnTo>
                  <a:lnTo>
                    <a:pt x="212572" y="192773"/>
                  </a:lnTo>
                  <a:lnTo>
                    <a:pt x="167919" y="186778"/>
                  </a:lnTo>
                  <a:lnTo>
                    <a:pt x="123291" y="192773"/>
                  </a:lnTo>
                  <a:lnTo>
                    <a:pt x="83172" y="209702"/>
                  </a:lnTo>
                  <a:lnTo>
                    <a:pt x="49187" y="235966"/>
                  </a:lnTo>
                  <a:lnTo>
                    <a:pt x="22936" y="269951"/>
                  </a:lnTo>
                  <a:lnTo>
                    <a:pt x="6007" y="310070"/>
                  </a:lnTo>
                  <a:lnTo>
                    <a:pt x="0" y="354711"/>
                  </a:lnTo>
                  <a:lnTo>
                    <a:pt x="6007" y="399351"/>
                  </a:lnTo>
                  <a:lnTo>
                    <a:pt x="22936" y="439470"/>
                  </a:lnTo>
                  <a:lnTo>
                    <a:pt x="49187" y="473456"/>
                  </a:lnTo>
                  <a:lnTo>
                    <a:pt x="83172" y="499719"/>
                  </a:lnTo>
                  <a:lnTo>
                    <a:pt x="123291" y="516648"/>
                  </a:lnTo>
                  <a:lnTo>
                    <a:pt x="167919" y="522643"/>
                  </a:lnTo>
                  <a:lnTo>
                    <a:pt x="212572" y="516648"/>
                  </a:lnTo>
                  <a:lnTo>
                    <a:pt x="252679" y="499719"/>
                  </a:lnTo>
                  <a:lnTo>
                    <a:pt x="286677" y="473456"/>
                  </a:lnTo>
                  <a:lnTo>
                    <a:pt x="312928" y="439470"/>
                  </a:lnTo>
                  <a:lnTo>
                    <a:pt x="329857" y="399351"/>
                  </a:lnTo>
                  <a:lnTo>
                    <a:pt x="335851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623676" y="3080903"/>
            <a:ext cx="3325495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0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802005">
              <a:lnSpc>
                <a:spcPts val="1780"/>
              </a:lnSpc>
            </a:pP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8.7Million</a:t>
            </a:r>
            <a:r>
              <a:rPr sz="1550" b="1" spc="14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20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19054" y="3927066"/>
            <a:ext cx="2654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85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735982" y="2263139"/>
            <a:ext cx="3029585" cy="1225550"/>
            <a:chOff x="4735982" y="2263139"/>
            <a:chExt cx="3029585" cy="1225550"/>
          </a:xfrm>
        </p:grpSpPr>
        <p:sp>
          <p:nvSpPr>
            <p:cNvPr id="25" name="object 25"/>
            <p:cNvSpPr/>
            <p:nvPr/>
          </p:nvSpPr>
          <p:spPr>
            <a:xfrm>
              <a:off x="4874181" y="3093181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4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7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2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2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69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81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6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23" y="86587"/>
                  </a:lnTo>
                  <a:lnTo>
                    <a:pt x="208830" y="86587"/>
                  </a:lnTo>
                  <a:lnTo>
                    <a:pt x="177922" y="90514"/>
                  </a:lnTo>
                  <a:lnTo>
                    <a:pt x="143260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7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81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862" y="91325"/>
                  </a:lnTo>
                  <a:lnTo>
                    <a:pt x="141881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7744" y="3320569"/>
              <a:ext cx="145116" cy="10862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735982" y="2263139"/>
              <a:ext cx="3029585" cy="716280"/>
            </a:xfrm>
            <a:custGeom>
              <a:avLst/>
              <a:gdLst/>
              <a:ahLst/>
              <a:cxnLst/>
              <a:rect l="l" t="t" r="r" b="b"/>
              <a:pathLst>
                <a:path w="3029584" h="716280">
                  <a:moveTo>
                    <a:pt x="3029381" y="0"/>
                  </a:moveTo>
                  <a:lnTo>
                    <a:pt x="0" y="0"/>
                  </a:lnTo>
                  <a:lnTo>
                    <a:pt x="0" y="715911"/>
                  </a:lnTo>
                  <a:lnTo>
                    <a:pt x="3029381" y="715911"/>
                  </a:lnTo>
                  <a:lnTo>
                    <a:pt x="3029381" y="0"/>
                  </a:lnTo>
                  <a:close/>
                </a:path>
              </a:pathLst>
            </a:custGeom>
            <a:solidFill>
              <a:srgbClr val="014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735982" y="2418270"/>
            <a:ext cx="3029585" cy="56134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0" rIns="0" bIns="0" rtlCol="0">
            <a:spAutoFit/>
          </a:bodyPr>
          <a:lstStyle/>
          <a:p>
            <a:pPr marL="238125">
              <a:lnSpc>
                <a:spcPts val="835"/>
              </a:lnSpc>
            </a:pP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r>
              <a:rPr sz="1400" b="1" spc="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400" b="1" spc="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FFFFFF"/>
                </a:solidFill>
                <a:latin typeface="Trebuchet MS"/>
                <a:cs typeface="Trebuchet MS"/>
              </a:rPr>
              <a:t>Tourist</a:t>
            </a:r>
            <a:endParaRPr sz="1400">
              <a:latin typeface="Trebuchet MS"/>
              <a:cs typeface="Trebuchet MS"/>
            </a:endParaRPr>
          </a:p>
          <a:p>
            <a:pPr marL="238125">
              <a:lnSpc>
                <a:spcPts val="1485"/>
              </a:lnSpc>
            </a:pP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sz="1400" b="1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1400" b="1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FFFFFF"/>
                </a:solidFill>
                <a:latin typeface="Trebuchet MS"/>
                <a:cs typeface="Trebuchet MS"/>
              </a:rPr>
              <a:t>Equator</a:t>
            </a:r>
            <a:endParaRPr sz="1400">
              <a:latin typeface="Trebuchet MS"/>
              <a:cs typeface="Trebuchet MS"/>
            </a:endParaRPr>
          </a:p>
          <a:p>
            <a:pPr marL="238125">
              <a:lnSpc>
                <a:spcPts val="1580"/>
              </a:lnSpc>
            </a:pPr>
            <a:r>
              <a:rPr sz="1400" b="1" spc="-10">
                <a:solidFill>
                  <a:srgbClr val="FFFFFF"/>
                </a:solidFill>
                <a:latin typeface="Trebuchet MS"/>
                <a:cs typeface="Trebuchet MS"/>
              </a:rPr>
              <a:t>Points.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150338" y="2429471"/>
            <a:ext cx="3376929" cy="1827530"/>
            <a:chOff x="8150338" y="2429471"/>
            <a:chExt cx="3376929" cy="1827530"/>
          </a:xfrm>
        </p:grpSpPr>
        <p:sp>
          <p:nvSpPr>
            <p:cNvPr id="30" name="object 30"/>
            <p:cNvSpPr/>
            <p:nvPr/>
          </p:nvSpPr>
          <p:spPr>
            <a:xfrm>
              <a:off x="9003563" y="3813289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08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08" y="227418"/>
                  </a:lnTo>
                  <a:lnTo>
                    <a:pt x="28308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50338" y="3437559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202167" y="2429471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848090" y="3734345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5" h="523239">
                  <a:moveTo>
                    <a:pt x="274027" y="0"/>
                  </a:moveTo>
                  <a:lnTo>
                    <a:pt x="44805" y="0"/>
                  </a:lnTo>
                  <a:lnTo>
                    <a:pt x="175260" y="100850"/>
                  </a:lnTo>
                  <a:lnTo>
                    <a:pt x="274027" y="0"/>
                  </a:lnTo>
                  <a:close/>
                </a:path>
                <a:path w="335915" h="523239">
                  <a:moveTo>
                    <a:pt x="335851" y="354711"/>
                  </a:moveTo>
                  <a:lnTo>
                    <a:pt x="329857" y="310070"/>
                  </a:lnTo>
                  <a:lnTo>
                    <a:pt x="312928" y="269951"/>
                  </a:lnTo>
                  <a:lnTo>
                    <a:pt x="286664" y="235966"/>
                  </a:lnTo>
                  <a:lnTo>
                    <a:pt x="252679" y="209702"/>
                  </a:lnTo>
                  <a:lnTo>
                    <a:pt x="212559" y="192773"/>
                  </a:lnTo>
                  <a:lnTo>
                    <a:pt x="167919" y="186778"/>
                  </a:lnTo>
                  <a:lnTo>
                    <a:pt x="123278" y="192773"/>
                  </a:lnTo>
                  <a:lnTo>
                    <a:pt x="83172" y="209702"/>
                  </a:lnTo>
                  <a:lnTo>
                    <a:pt x="49187" y="235966"/>
                  </a:lnTo>
                  <a:lnTo>
                    <a:pt x="22923" y="269951"/>
                  </a:lnTo>
                  <a:lnTo>
                    <a:pt x="5994" y="310070"/>
                  </a:lnTo>
                  <a:lnTo>
                    <a:pt x="0" y="354711"/>
                  </a:lnTo>
                  <a:lnTo>
                    <a:pt x="5994" y="399351"/>
                  </a:lnTo>
                  <a:lnTo>
                    <a:pt x="22923" y="439470"/>
                  </a:lnTo>
                  <a:lnTo>
                    <a:pt x="49187" y="473456"/>
                  </a:lnTo>
                  <a:lnTo>
                    <a:pt x="83172" y="499719"/>
                  </a:lnTo>
                  <a:lnTo>
                    <a:pt x="123278" y="516648"/>
                  </a:lnTo>
                  <a:lnTo>
                    <a:pt x="167919" y="522643"/>
                  </a:lnTo>
                  <a:lnTo>
                    <a:pt x="212559" y="516648"/>
                  </a:lnTo>
                  <a:lnTo>
                    <a:pt x="252679" y="499719"/>
                  </a:lnTo>
                  <a:lnTo>
                    <a:pt x="286664" y="473456"/>
                  </a:lnTo>
                  <a:lnTo>
                    <a:pt x="312928" y="439470"/>
                  </a:lnTo>
                  <a:lnTo>
                    <a:pt x="329857" y="399351"/>
                  </a:lnTo>
                  <a:lnTo>
                    <a:pt x="335851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202168" y="3092103"/>
            <a:ext cx="3325495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0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802005">
              <a:lnSpc>
                <a:spcPts val="1780"/>
              </a:lnSpc>
            </a:pPr>
            <a:r>
              <a:rPr sz="1550" b="1" spc="10">
                <a:solidFill>
                  <a:srgbClr val="01435B"/>
                </a:solidFill>
                <a:latin typeface="Trebuchet MS"/>
                <a:cs typeface="Trebuchet MS"/>
              </a:rPr>
              <a:t>23.9Million</a:t>
            </a:r>
            <a:r>
              <a:rPr sz="1550" b="1" spc="19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97559" y="3938265"/>
            <a:ext cx="2705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5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314487" y="2274341"/>
            <a:ext cx="3029585" cy="1225550"/>
            <a:chOff x="8314487" y="2274341"/>
            <a:chExt cx="3029585" cy="1225550"/>
          </a:xfrm>
        </p:grpSpPr>
        <p:sp>
          <p:nvSpPr>
            <p:cNvPr id="37" name="object 37"/>
            <p:cNvSpPr/>
            <p:nvPr/>
          </p:nvSpPr>
          <p:spPr>
            <a:xfrm>
              <a:off x="8452681" y="3104382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4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7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2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2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70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81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6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23" y="86587"/>
                  </a:lnTo>
                  <a:lnTo>
                    <a:pt x="208830" y="86587"/>
                  </a:lnTo>
                  <a:lnTo>
                    <a:pt x="177922" y="90514"/>
                  </a:lnTo>
                  <a:lnTo>
                    <a:pt x="143260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7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81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862" y="91325"/>
                  </a:lnTo>
                  <a:lnTo>
                    <a:pt x="141881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6244" y="3331771"/>
              <a:ext cx="145116" cy="10862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314487" y="2274341"/>
              <a:ext cx="3029585" cy="716280"/>
            </a:xfrm>
            <a:custGeom>
              <a:avLst/>
              <a:gdLst/>
              <a:ahLst/>
              <a:cxnLst/>
              <a:rect l="l" t="t" r="r" b="b"/>
              <a:pathLst>
                <a:path w="3029584" h="716280">
                  <a:moveTo>
                    <a:pt x="3029381" y="0"/>
                  </a:moveTo>
                  <a:lnTo>
                    <a:pt x="0" y="0"/>
                  </a:lnTo>
                  <a:lnTo>
                    <a:pt x="0" y="715911"/>
                  </a:lnTo>
                  <a:lnTo>
                    <a:pt x="3029381" y="715911"/>
                  </a:lnTo>
                  <a:lnTo>
                    <a:pt x="3029381" y="0"/>
                  </a:lnTo>
                  <a:close/>
                </a:path>
              </a:pathLst>
            </a:custGeom>
            <a:solidFill>
              <a:srgbClr val="014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314487" y="2429471"/>
            <a:ext cx="3029585" cy="56134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0" rIns="0" bIns="0" rtlCol="0">
            <a:spAutoFit/>
          </a:bodyPr>
          <a:lstStyle/>
          <a:p>
            <a:pPr marL="238125">
              <a:lnSpc>
                <a:spcPts val="835"/>
              </a:lnSpc>
            </a:pP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r>
              <a:rPr sz="1400" b="1" spc="1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400" b="1" spc="1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Water-</a:t>
            </a:r>
            <a:r>
              <a:rPr sz="1400" b="1" spc="75">
                <a:solidFill>
                  <a:srgbClr val="FFFFFF"/>
                </a:solidFill>
                <a:latin typeface="Trebuchet MS"/>
                <a:cs typeface="Trebuchet MS"/>
              </a:rPr>
              <a:t>Based</a:t>
            </a:r>
            <a:endParaRPr sz="1400">
              <a:latin typeface="Trebuchet MS"/>
              <a:cs typeface="Trebuchet MS"/>
            </a:endParaRPr>
          </a:p>
          <a:p>
            <a:pPr marL="238125" marR="290195">
              <a:lnSpc>
                <a:spcPts val="1480"/>
              </a:lnSpc>
              <a:spcBef>
                <a:spcPts val="114"/>
              </a:spcBef>
            </a:pPr>
            <a:r>
              <a:rPr sz="1400" b="1" spc="80">
                <a:solidFill>
                  <a:srgbClr val="FFFFFF"/>
                </a:solidFill>
                <a:latin typeface="Trebuchet MS"/>
                <a:cs typeface="Trebuchet MS"/>
              </a:rPr>
              <a:t>Eco-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Adventure</a:t>
            </a:r>
            <a:r>
              <a:rPr sz="1400" b="1" spc="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45">
                <a:solidFill>
                  <a:srgbClr val="FFFFFF"/>
                </a:solidFill>
                <a:latin typeface="Trebuchet MS"/>
                <a:cs typeface="Trebuchet MS"/>
              </a:rPr>
              <a:t>Parks 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(Geothermal</a:t>
            </a:r>
            <a:r>
              <a:rPr sz="1400" b="1" spc="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114">
                <a:solidFill>
                  <a:srgbClr val="FFFFFF"/>
                </a:solidFill>
                <a:latin typeface="Trebuchet MS"/>
                <a:cs typeface="Trebuchet MS"/>
              </a:rPr>
              <a:t>Spas</a:t>
            </a:r>
            <a:r>
              <a:rPr sz="1400" b="1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75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1400" b="1" spc="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40">
                <a:solidFill>
                  <a:srgbClr val="FFFFFF"/>
                </a:solidFill>
                <a:latin typeface="Trebuchet MS"/>
                <a:cs typeface="Trebuchet MS"/>
              </a:rPr>
              <a:t>Resorts)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72630" y="4683848"/>
            <a:ext cx="11134090" cy="1827530"/>
            <a:chOff x="572630" y="4683848"/>
            <a:chExt cx="11134090" cy="1827530"/>
          </a:xfrm>
        </p:grpSpPr>
        <p:sp>
          <p:nvSpPr>
            <p:cNvPr id="42" name="object 42"/>
            <p:cNvSpPr/>
            <p:nvPr/>
          </p:nvSpPr>
          <p:spPr>
            <a:xfrm>
              <a:off x="1835454" y="6067666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0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0" y="227418"/>
                  </a:lnTo>
                  <a:lnTo>
                    <a:pt x="2832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2630" y="6295085"/>
              <a:ext cx="11134090" cy="38735"/>
            </a:xfrm>
            <a:custGeom>
              <a:avLst/>
              <a:gdLst/>
              <a:ahLst/>
              <a:cxnLst/>
              <a:rect l="l" t="t" r="r" b="b"/>
              <a:pathLst>
                <a:path w="11134090" h="38735">
                  <a:moveTo>
                    <a:pt x="11133569" y="0"/>
                  </a:moveTo>
                  <a:lnTo>
                    <a:pt x="0" y="0"/>
                  </a:lnTo>
                  <a:lnTo>
                    <a:pt x="0" y="38417"/>
                  </a:lnTo>
                  <a:lnTo>
                    <a:pt x="11133569" y="38417"/>
                  </a:lnTo>
                  <a:lnTo>
                    <a:pt x="1113356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82243" y="5691936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34072" y="4683848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79994" y="5988723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4" h="523240">
                  <a:moveTo>
                    <a:pt x="274040" y="0"/>
                  </a:moveTo>
                  <a:lnTo>
                    <a:pt x="44818" y="0"/>
                  </a:lnTo>
                  <a:lnTo>
                    <a:pt x="175272" y="100850"/>
                  </a:lnTo>
                  <a:lnTo>
                    <a:pt x="274040" y="0"/>
                  </a:lnTo>
                  <a:close/>
                </a:path>
                <a:path w="335914" h="523240">
                  <a:moveTo>
                    <a:pt x="335851" y="354711"/>
                  </a:moveTo>
                  <a:lnTo>
                    <a:pt x="329857" y="310070"/>
                  </a:lnTo>
                  <a:lnTo>
                    <a:pt x="312928" y="269951"/>
                  </a:lnTo>
                  <a:lnTo>
                    <a:pt x="286664" y="235966"/>
                  </a:lnTo>
                  <a:lnTo>
                    <a:pt x="252679" y="209702"/>
                  </a:lnTo>
                  <a:lnTo>
                    <a:pt x="212559" y="192773"/>
                  </a:lnTo>
                  <a:lnTo>
                    <a:pt x="167919" y="186778"/>
                  </a:lnTo>
                  <a:lnTo>
                    <a:pt x="123278" y="192773"/>
                  </a:lnTo>
                  <a:lnTo>
                    <a:pt x="83172" y="209702"/>
                  </a:lnTo>
                  <a:lnTo>
                    <a:pt x="49187" y="235966"/>
                  </a:lnTo>
                  <a:lnTo>
                    <a:pt x="22923" y="269951"/>
                  </a:lnTo>
                  <a:lnTo>
                    <a:pt x="5994" y="310070"/>
                  </a:lnTo>
                  <a:lnTo>
                    <a:pt x="0" y="354711"/>
                  </a:lnTo>
                  <a:lnTo>
                    <a:pt x="5994" y="399351"/>
                  </a:lnTo>
                  <a:lnTo>
                    <a:pt x="22923" y="439470"/>
                  </a:lnTo>
                  <a:lnTo>
                    <a:pt x="49187" y="473456"/>
                  </a:lnTo>
                  <a:lnTo>
                    <a:pt x="83172" y="499719"/>
                  </a:lnTo>
                  <a:lnTo>
                    <a:pt x="123278" y="516648"/>
                  </a:lnTo>
                  <a:lnTo>
                    <a:pt x="167919" y="522643"/>
                  </a:lnTo>
                  <a:lnTo>
                    <a:pt x="212559" y="516648"/>
                  </a:lnTo>
                  <a:lnTo>
                    <a:pt x="252679" y="499719"/>
                  </a:lnTo>
                  <a:lnTo>
                    <a:pt x="286664" y="473456"/>
                  </a:lnTo>
                  <a:lnTo>
                    <a:pt x="312928" y="439470"/>
                  </a:lnTo>
                  <a:lnTo>
                    <a:pt x="329857" y="399351"/>
                  </a:lnTo>
                  <a:lnTo>
                    <a:pt x="335851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034072" y="5346476"/>
            <a:ext cx="3325495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0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844550">
              <a:lnSpc>
                <a:spcPts val="1780"/>
              </a:lnSpc>
            </a:pPr>
            <a:r>
              <a:rPr sz="1550" b="1" spc="65">
                <a:solidFill>
                  <a:srgbClr val="01435B"/>
                </a:solidFill>
                <a:latin typeface="Trebuchet MS"/>
                <a:cs typeface="Trebuchet MS"/>
              </a:rPr>
              <a:t>40Million</a:t>
            </a:r>
            <a:r>
              <a:rPr sz="1550" b="1" spc="-100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29469" y="6192639"/>
            <a:ext cx="274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146390" y="4528705"/>
            <a:ext cx="3029585" cy="1225550"/>
            <a:chOff x="1146390" y="4528705"/>
            <a:chExt cx="3029585" cy="1225550"/>
          </a:xfrm>
        </p:grpSpPr>
        <p:sp>
          <p:nvSpPr>
            <p:cNvPr id="50" name="object 50"/>
            <p:cNvSpPr/>
            <p:nvPr/>
          </p:nvSpPr>
          <p:spPr>
            <a:xfrm>
              <a:off x="1284586" y="5358758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9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6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1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8"/>
                  </a:lnTo>
                  <a:lnTo>
                    <a:pt x="16855" y="292861"/>
                  </a:lnTo>
                  <a:lnTo>
                    <a:pt x="16755" y="291197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69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13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6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31" y="86587"/>
                  </a:lnTo>
                  <a:lnTo>
                    <a:pt x="208844" y="86587"/>
                  </a:lnTo>
                  <a:lnTo>
                    <a:pt x="177922" y="90519"/>
                  </a:lnTo>
                  <a:lnTo>
                    <a:pt x="143491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6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13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782" y="91325"/>
                  </a:lnTo>
                  <a:lnTo>
                    <a:pt x="141813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8149" y="5586147"/>
              <a:ext cx="145116" cy="10862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46390" y="4528705"/>
              <a:ext cx="3029585" cy="716280"/>
            </a:xfrm>
            <a:custGeom>
              <a:avLst/>
              <a:gdLst/>
              <a:ahLst/>
              <a:cxnLst/>
              <a:rect l="l" t="t" r="r" b="b"/>
              <a:pathLst>
                <a:path w="3029585" h="716279">
                  <a:moveTo>
                    <a:pt x="3029381" y="0"/>
                  </a:moveTo>
                  <a:lnTo>
                    <a:pt x="0" y="0"/>
                  </a:lnTo>
                  <a:lnTo>
                    <a:pt x="0" y="715924"/>
                  </a:lnTo>
                  <a:lnTo>
                    <a:pt x="3029381" y="715924"/>
                  </a:lnTo>
                  <a:lnTo>
                    <a:pt x="3029381" y="0"/>
                  </a:lnTo>
                  <a:close/>
                </a:path>
              </a:pathLst>
            </a:custGeom>
            <a:solidFill>
              <a:srgbClr val="014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146390" y="4683848"/>
            <a:ext cx="3029585" cy="56134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95885" rIns="0" bIns="0" rtlCol="0">
            <a:spAutoFit/>
          </a:bodyPr>
          <a:lstStyle/>
          <a:p>
            <a:pPr marL="353060">
              <a:lnSpc>
                <a:spcPct val="100000"/>
              </a:lnSpc>
              <a:spcBef>
                <a:spcPts val="755"/>
              </a:spcBef>
            </a:pP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Nzururu</a:t>
            </a:r>
            <a:r>
              <a:rPr sz="1400" b="1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50">
                <a:solidFill>
                  <a:srgbClr val="FFFFFF"/>
                </a:solidFill>
                <a:latin typeface="Trebuchet MS"/>
                <a:cs typeface="Trebuchet MS"/>
              </a:rPr>
              <a:t>Heights</a:t>
            </a:r>
            <a:r>
              <a:rPr sz="1400" b="1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Hotel</a:t>
            </a:r>
            <a:r>
              <a:rPr sz="1400" b="1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4571834" y="4686592"/>
            <a:ext cx="3376929" cy="1827530"/>
            <a:chOff x="4571834" y="4686592"/>
            <a:chExt cx="3376929" cy="1827530"/>
          </a:xfrm>
        </p:grpSpPr>
        <p:sp>
          <p:nvSpPr>
            <p:cNvPr id="55" name="object 55"/>
            <p:cNvSpPr/>
            <p:nvPr/>
          </p:nvSpPr>
          <p:spPr>
            <a:xfrm>
              <a:off x="5425046" y="6070409"/>
              <a:ext cx="28575" cy="227965"/>
            </a:xfrm>
            <a:custGeom>
              <a:avLst/>
              <a:gdLst/>
              <a:ahLst/>
              <a:cxnLst/>
              <a:rect l="l" t="t" r="r" b="b"/>
              <a:pathLst>
                <a:path w="28575" h="227964">
                  <a:moveTo>
                    <a:pt x="28321" y="0"/>
                  </a:moveTo>
                  <a:lnTo>
                    <a:pt x="0" y="0"/>
                  </a:lnTo>
                  <a:lnTo>
                    <a:pt x="0" y="227418"/>
                  </a:lnTo>
                  <a:lnTo>
                    <a:pt x="28321" y="227418"/>
                  </a:lnTo>
                  <a:lnTo>
                    <a:pt x="28321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571834" y="5694680"/>
              <a:ext cx="3376929" cy="299720"/>
            </a:xfrm>
            <a:custGeom>
              <a:avLst/>
              <a:gdLst/>
              <a:ahLst/>
              <a:cxnLst/>
              <a:rect l="l" t="t" r="r" b="b"/>
              <a:pathLst>
                <a:path w="3376929" h="299720">
                  <a:moveTo>
                    <a:pt x="3376866" y="0"/>
                  </a:moveTo>
                  <a:lnTo>
                    <a:pt x="0" y="0"/>
                  </a:lnTo>
                  <a:lnTo>
                    <a:pt x="0" y="299656"/>
                  </a:lnTo>
                  <a:lnTo>
                    <a:pt x="3376866" y="299656"/>
                  </a:lnTo>
                  <a:lnTo>
                    <a:pt x="3376866" y="0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623676" y="4686592"/>
              <a:ext cx="3290570" cy="1188720"/>
            </a:xfrm>
            <a:custGeom>
              <a:avLst/>
              <a:gdLst/>
              <a:ahLst/>
              <a:cxnLst/>
              <a:rect l="l" t="t" r="r" b="b"/>
              <a:pathLst>
                <a:path w="3290570" h="1188720">
                  <a:moveTo>
                    <a:pt x="3290455" y="0"/>
                  </a:moveTo>
                  <a:lnTo>
                    <a:pt x="0" y="0"/>
                  </a:lnTo>
                  <a:lnTo>
                    <a:pt x="0" y="1188656"/>
                  </a:lnTo>
                  <a:lnTo>
                    <a:pt x="3290455" y="1188656"/>
                  </a:lnTo>
                  <a:lnTo>
                    <a:pt x="3290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269585" y="5991466"/>
              <a:ext cx="335915" cy="523240"/>
            </a:xfrm>
            <a:custGeom>
              <a:avLst/>
              <a:gdLst/>
              <a:ahLst/>
              <a:cxnLst/>
              <a:rect l="l" t="t" r="r" b="b"/>
              <a:pathLst>
                <a:path w="335914" h="523240">
                  <a:moveTo>
                    <a:pt x="274040" y="0"/>
                  </a:moveTo>
                  <a:lnTo>
                    <a:pt x="44818" y="0"/>
                  </a:lnTo>
                  <a:lnTo>
                    <a:pt x="175272" y="100850"/>
                  </a:lnTo>
                  <a:lnTo>
                    <a:pt x="274040" y="0"/>
                  </a:lnTo>
                  <a:close/>
                </a:path>
                <a:path w="335914" h="523240">
                  <a:moveTo>
                    <a:pt x="335851" y="354711"/>
                  </a:moveTo>
                  <a:lnTo>
                    <a:pt x="329857" y="310070"/>
                  </a:lnTo>
                  <a:lnTo>
                    <a:pt x="312928" y="269951"/>
                  </a:lnTo>
                  <a:lnTo>
                    <a:pt x="286677" y="235966"/>
                  </a:lnTo>
                  <a:lnTo>
                    <a:pt x="252679" y="209702"/>
                  </a:lnTo>
                  <a:lnTo>
                    <a:pt x="212572" y="192773"/>
                  </a:lnTo>
                  <a:lnTo>
                    <a:pt x="167919" y="186778"/>
                  </a:lnTo>
                  <a:lnTo>
                    <a:pt x="123291" y="192773"/>
                  </a:lnTo>
                  <a:lnTo>
                    <a:pt x="83172" y="209702"/>
                  </a:lnTo>
                  <a:lnTo>
                    <a:pt x="49187" y="235966"/>
                  </a:lnTo>
                  <a:lnTo>
                    <a:pt x="22936" y="269951"/>
                  </a:lnTo>
                  <a:lnTo>
                    <a:pt x="6007" y="310070"/>
                  </a:lnTo>
                  <a:lnTo>
                    <a:pt x="0" y="354711"/>
                  </a:lnTo>
                  <a:lnTo>
                    <a:pt x="6007" y="399351"/>
                  </a:lnTo>
                  <a:lnTo>
                    <a:pt x="22936" y="439470"/>
                  </a:lnTo>
                  <a:lnTo>
                    <a:pt x="49187" y="473456"/>
                  </a:lnTo>
                  <a:lnTo>
                    <a:pt x="83172" y="499719"/>
                  </a:lnTo>
                  <a:lnTo>
                    <a:pt x="123291" y="516648"/>
                  </a:lnTo>
                  <a:lnTo>
                    <a:pt x="167919" y="522643"/>
                  </a:lnTo>
                  <a:lnTo>
                    <a:pt x="212572" y="516648"/>
                  </a:lnTo>
                  <a:lnTo>
                    <a:pt x="252679" y="499719"/>
                  </a:lnTo>
                  <a:lnTo>
                    <a:pt x="286677" y="473456"/>
                  </a:lnTo>
                  <a:lnTo>
                    <a:pt x="312928" y="439470"/>
                  </a:lnTo>
                  <a:lnTo>
                    <a:pt x="329857" y="399351"/>
                  </a:lnTo>
                  <a:lnTo>
                    <a:pt x="335851" y="354711"/>
                  </a:lnTo>
                  <a:close/>
                </a:path>
              </a:pathLst>
            </a:custGeom>
            <a:solidFill>
              <a:srgbClr val="90C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4623676" y="5349216"/>
            <a:ext cx="3325495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0">
              <a:lnSpc>
                <a:spcPts val="1360"/>
              </a:lnSpc>
              <a:spcBef>
                <a:spcPts val="100"/>
              </a:spcBef>
            </a:pPr>
            <a:r>
              <a:rPr sz="1200" b="1" spc="55">
                <a:solidFill>
                  <a:srgbClr val="90C43E"/>
                </a:solidFill>
                <a:latin typeface="Trebuchet MS"/>
                <a:cs typeface="Trebuchet MS"/>
              </a:rPr>
              <a:t>Proposed</a:t>
            </a:r>
            <a:r>
              <a:rPr sz="1200" b="1" spc="-80">
                <a:solidFill>
                  <a:srgbClr val="90C43E"/>
                </a:solidFill>
                <a:latin typeface="Trebuchet MS"/>
                <a:cs typeface="Trebuchet MS"/>
              </a:rPr>
              <a:t> </a:t>
            </a:r>
            <a:r>
              <a:rPr sz="1200" b="1" spc="-10">
                <a:solidFill>
                  <a:srgbClr val="90C43E"/>
                </a:solidFill>
                <a:latin typeface="Trebuchet MS"/>
                <a:cs typeface="Trebuchet MS"/>
              </a:rPr>
              <a:t>Investment:</a:t>
            </a:r>
            <a:endParaRPr sz="1200">
              <a:latin typeface="Trebuchet MS"/>
              <a:cs typeface="Trebuchet MS"/>
            </a:endParaRPr>
          </a:p>
          <a:p>
            <a:pPr marL="802005">
              <a:lnSpc>
                <a:spcPts val="1780"/>
              </a:lnSpc>
            </a:pPr>
            <a:r>
              <a:rPr sz="1550" b="1">
                <a:solidFill>
                  <a:srgbClr val="01435B"/>
                </a:solidFill>
                <a:latin typeface="Trebuchet MS"/>
                <a:cs typeface="Trebuchet MS"/>
              </a:rPr>
              <a:t>15.6Million</a:t>
            </a:r>
            <a:r>
              <a:rPr sz="1550" b="1" spc="-5">
                <a:solidFill>
                  <a:srgbClr val="01435B"/>
                </a:solidFill>
                <a:latin typeface="Trebuchet MS"/>
                <a:cs typeface="Trebuchet MS"/>
              </a:rPr>
              <a:t> </a:t>
            </a:r>
            <a:r>
              <a:rPr sz="1550" b="1" spc="114">
                <a:solidFill>
                  <a:srgbClr val="01435B"/>
                </a:solidFill>
                <a:latin typeface="Trebuchet MS"/>
                <a:cs typeface="Trebuchet MS"/>
              </a:rPr>
              <a:t>USD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293654" y="6195379"/>
            <a:ext cx="268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95">
                <a:solidFill>
                  <a:srgbClr val="FFFFFF"/>
                </a:solidFill>
                <a:latin typeface="Trebuchet MS"/>
                <a:cs typeface="Trebuchet MS"/>
              </a:rPr>
              <a:t>05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4735982" y="4531448"/>
            <a:ext cx="3029585" cy="1225550"/>
            <a:chOff x="4735982" y="4531448"/>
            <a:chExt cx="3029585" cy="1225550"/>
          </a:xfrm>
        </p:grpSpPr>
        <p:sp>
          <p:nvSpPr>
            <p:cNvPr id="62" name="object 62"/>
            <p:cNvSpPr/>
            <p:nvPr/>
          </p:nvSpPr>
          <p:spPr>
            <a:xfrm>
              <a:off x="4874181" y="5361501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7476" y="358736"/>
                  </a:moveTo>
                  <a:lnTo>
                    <a:pt x="197864" y="358736"/>
                  </a:lnTo>
                  <a:lnTo>
                    <a:pt x="202969" y="363588"/>
                  </a:lnTo>
                  <a:lnTo>
                    <a:pt x="222372" y="378627"/>
                  </a:lnTo>
                  <a:lnTo>
                    <a:pt x="243584" y="388816"/>
                  </a:lnTo>
                  <a:lnTo>
                    <a:pt x="266549" y="394367"/>
                  </a:lnTo>
                  <a:lnTo>
                    <a:pt x="291209" y="395490"/>
                  </a:lnTo>
                  <a:lnTo>
                    <a:pt x="332232" y="385500"/>
                  </a:lnTo>
                  <a:lnTo>
                    <a:pt x="351715" y="372084"/>
                  </a:lnTo>
                  <a:lnTo>
                    <a:pt x="283462" y="372084"/>
                  </a:lnTo>
                  <a:lnTo>
                    <a:pt x="246057" y="364515"/>
                  </a:lnTo>
                  <a:lnTo>
                    <a:pt x="237476" y="358736"/>
                  </a:lnTo>
                  <a:close/>
                </a:path>
                <a:path w="403225" h="395604">
                  <a:moveTo>
                    <a:pt x="351896" y="180619"/>
                  </a:moveTo>
                  <a:lnTo>
                    <a:pt x="282294" y="180619"/>
                  </a:lnTo>
                  <a:lnTo>
                    <a:pt x="320058" y="187530"/>
                  </a:lnTo>
                  <a:lnTo>
                    <a:pt x="350988" y="208295"/>
                  </a:lnTo>
                  <a:lnTo>
                    <a:pt x="371869" y="239419"/>
                  </a:lnTo>
                  <a:lnTo>
                    <a:pt x="379487" y="277406"/>
                  </a:lnTo>
                  <a:lnTo>
                    <a:pt x="371873" y="314254"/>
                  </a:lnTo>
                  <a:lnTo>
                    <a:pt x="351267" y="344352"/>
                  </a:lnTo>
                  <a:lnTo>
                    <a:pt x="320765" y="364647"/>
                  </a:lnTo>
                  <a:lnTo>
                    <a:pt x="283462" y="372084"/>
                  </a:lnTo>
                  <a:lnTo>
                    <a:pt x="351715" y="372084"/>
                  </a:lnTo>
                  <a:lnTo>
                    <a:pt x="367126" y="361472"/>
                  </a:lnTo>
                  <a:lnTo>
                    <a:pt x="391929" y="327173"/>
                  </a:lnTo>
                  <a:lnTo>
                    <a:pt x="402641" y="286508"/>
                  </a:lnTo>
                  <a:lnTo>
                    <a:pt x="402677" y="286372"/>
                  </a:lnTo>
                  <a:lnTo>
                    <a:pt x="397338" y="241241"/>
                  </a:lnTo>
                  <a:lnTo>
                    <a:pt x="377445" y="203092"/>
                  </a:lnTo>
                  <a:lnTo>
                    <a:pt x="351896" y="180619"/>
                  </a:lnTo>
                  <a:close/>
                </a:path>
                <a:path w="403225" h="395604">
                  <a:moveTo>
                    <a:pt x="149045" y="0"/>
                  </a:moveTo>
                  <a:lnTo>
                    <a:pt x="102814" y="3945"/>
                  </a:lnTo>
                  <a:lnTo>
                    <a:pt x="53198" y="13311"/>
                  </a:lnTo>
                  <a:lnTo>
                    <a:pt x="16577" y="32005"/>
                  </a:lnTo>
                  <a:lnTo>
                    <a:pt x="4862" y="60718"/>
                  </a:lnTo>
                  <a:lnTo>
                    <a:pt x="3224" y="67449"/>
                  </a:lnTo>
                  <a:lnTo>
                    <a:pt x="1928" y="77368"/>
                  </a:lnTo>
                  <a:lnTo>
                    <a:pt x="1457" y="80185"/>
                  </a:lnTo>
                  <a:lnTo>
                    <a:pt x="1395" y="80556"/>
                  </a:lnTo>
                  <a:lnTo>
                    <a:pt x="1272" y="86587"/>
                  </a:lnTo>
                  <a:lnTo>
                    <a:pt x="1155" y="90519"/>
                  </a:lnTo>
                  <a:lnTo>
                    <a:pt x="1060" y="93721"/>
                  </a:lnTo>
                  <a:lnTo>
                    <a:pt x="719" y="102590"/>
                  </a:lnTo>
                  <a:lnTo>
                    <a:pt x="737" y="113638"/>
                  </a:lnTo>
                  <a:lnTo>
                    <a:pt x="1776" y="123380"/>
                  </a:lnTo>
                  <a:lnTo>
                    <a:pt x="3416" y="135203"/>
                  </a:lnTo>
                  <a:lnTo>
                    <a:pt x="3902" y="144485"/>
                  </a:lnTo>
                  <a:lnTo>
                    <a:pt x="4027" y="146861"/>
                  </a:lnTo>
                  <a:lnTo>
                    <a:pt x="3614" y="156336"/>
                  </a:lnTo>
                  <a:lnTo>
                    <a:pt x="3519" y="158525"/>
                  </a:lnTo>
                  <a:lnTo>
                    <a:pt x="440" y="179894"/>
                  </a:lnTo>
                  <a:lnTo>
                    <a:pt x="95" y="187530"/>
                  </a:lnTo>
                  <a:lnTo>
                    <a:pt x="0" y="189647"/>
                  </a:lnTo>
                  <a:lnTo>
                    <a:pt x="423" y="198683"/>
                  </a:lnTo>
                  <a:lnTo>
                    <a:pt x="457" y="199408"/>
                  </a:lnTo>
                  <a:lnTo>
                    <a:pt x="3425" y="220841"/>
                  </a:lnTo>
                  <a:lnTo>
                    <a:pt x="3829" y="231043"/>
                  </a:lnTo>
                  <a:lnTo>
                    <a:pt x="3871" y="232905"/>
                  </a:lnTo>
                  <a:lnTo>
                    <a:pt x="3273" y="244349"/>
                  </a:lnTo>
                  <a:lnTo>
                    <a:pt x="1712" y="256108"/>
                  </a:lnTo>
                  <a:lnTo>
                    <a:pt x="844" y="265163"/>
                  </a:lnTo>
                  <a:lnTo>
                    <a:pt x="869" y="274366"/>
                  </a:lnTo>
                  <a:lnTo>
                    <a:pt x="1140" y="282124"/>
                  </a:lnTo>
                  <a:lnTo>
                    <a:pt x="1217" y="292861"/>
                  </a:lnTo>
                  <a:lnTo>
                    <a:pt x="25762" y="333746"/>
                  </a:lnTo>
                  <a:lnTo>
                    <a:pt x="66305" y="352132"/>
                  </a:lnTo>
                  <a:lnTo>
                    <a:pt x="126644" y="362681"/>
                  </a:lnTo>
                  <a:lnTo>
                    <a:pt x="157193" y="363175"/>
                  </a:lnTo>
                  <a:lnTo>
                    <a:pt x="187945" y="360819"/>
                  </a:lnTo>
                  <a:lnTo>
                    <a:pt x="193076" y="360197"/>
                  </a:lnTo>
                  <a:lnTo>
                    <a:pt x="197864" y="358736"/>
                  </a:lnTo>
                  <a:lnTo>
                    <a:pt x="237476" y="358736"/>
                  </a:lnTo>
                  <a:lnTo>
                    <a:pt x="220798" y="347504"/>
                  </a:lnTo>
                  <a:lnTo>
                    <a:pt x="133755" y="347504"/>
                  </a:lnTo>
                  <a:lnTo>
                    <a:pt x="105551" y="344997"/>
                  </a:lnTo>
                  <a:lnTo>
                    <a:pt x="50823" y="329653"/>
                  </a:lnTo>
                  <a:lnTo>
                    <a:pt x="19918" y="306333"/>
                  </a:lnTo>
                  <a:lnTo>
                    <a:pt x="16698" y="290245"/>
                  </a:lnTo>
                  <a:lnTo>
                    <a:pt x="16857" y="286508"/>
                  </a:lnTo>
                  <a:lnTo>
                    <a:pt x="16851" y="256603"/>
                  </a:lnTo>
                  <a:lnTo>
                    <a:pt x="87899" y="256603"/>
                  </a:lnTo>
                  <a:lnTo>
                    <a:pt x="68084" y="251692"/>
                  </a:lnTo>
                  <a:lnTo>
                    <a:pt x="39228" y="239204"/>
                  </a:lnTo>
                  <a:lnTo>
                    <a:pt x="34491" y="236626"/>
                  </a:lnTo>
                  <a:lnTo>
                    <a:pt x="19556" y="223494"/>
                  </a:lnTo>
                  <a:lnTo>
                    <a:pt x="16267" y="216306"/>
                  </a:lnTo>
                  <a:lnTo>
                    <a:pt x="16571" y="210173"/>
                  </a:lnTo>
                  <a:lnTo>
                    <a:pt x="16664" y="208295"/>
                  </a:lnTo>
                  <a:lnTo>
                    <a:pt x="16769" y="205574"/>
                  </a:lnTo>
                  <a:lnTo>
                    <a:pt x="16851" y="172538"/>
                  </a:lnTo>
                  <a:lnTo>
                    <a:pt x="94424" y="172538"/>
                  </a:lnTo>
                  <a:lnTo>
                    <a:pt x="55116" y="161112"/>
                  </a:lnTo>
                  <a:lnTo>
                    <a:pt x="23277" y="140147"/>
                  </a:lnTo>
                  <a:lnTo>
                    <a:pt x="16737" y="107607"/>
                  </a:lnTo>
                  <a:lnTo>
                    <a:pt x="17587" y="102590"/>
                  </a:lnTo>
                  <a:lnTo>
                    <a:pt x="16851" y="97307"/>
                  </a:lnTo>
                  <a:lnTo>
                    <a:pt x="16851" y="90982"/>
                  </a:lnTo>
                  <a:lnTo>
                    <a:pt x="141813" y="90982"/>
                  </a:lnTo>
                  <a:lnTo>
                    <a:pt x="113841" y="89052"/>
                  </a:lnTo>
                  <a:lnTo>
                    <a:pt x="63708" y="79265"/>
                  </a:lnTo>
                  <a:lnTo>
                    <a:pt x="27659" y="64935"/>
                  </a:lnTo>
                  <a:lnTo>
                    <a:pt x="20061" y="53565"/>
                  </a:lnTo>
                  <a:lnTo>
                    <a:pt x="21765" y="47997"/>
                  </a:lnTo>
                  <a:lnTo>
                    <a:pt x="63582" y="27251"/>
                  </a:lnTo>
                  <a:lnTo>
                    <a:pt x="112790" y="18465"/>
                  </a:lnTo>
                  <a:lnTo>
                    <a:pt x="149769" y="14744"/>
                  </a:lnTo>
                  <a:lnTo>
                    <a:pt x="246074" y="14744"/>
                  </a:lnTo>
                  <a:lnTo>
                    <a:pt x="229564" y="9465"/>
                  </a:lnTo>
                  <a:lnTo>
                    <a:pt x="203136" y="4225"/>
                  </a:lnTo>
                  <a:lnTo>
                    <a:pt x="176253" y="1305"/>
                  </a:lnTo>
                  <a:lnTo>
                    <a:pt x="149045" y="0"/>
                  </a:lnTo>
                  <a:close/>
                </a:path>
                <a:path w="403225" h="395604">
                  <a:moveTo>
                    <a:pt x="87899" y="256603"/>
                  </a:moveTo>
                  <a:lnTo>
                    <a:pt x="16851" y="256603"/>
                  </a:lnTo>
                  <a:lnTo>
                    <a:pt x="51734" y="275824"/>
                  </a:lnTo>
                  <a:lnTo>
                    <a:pt x="88144" y="286508"/>
                  </a:lnTo>
                  <a:lnTo>
                    <a:pt x="125480" y="291197"/>
                  </a:lnTo>
                  <a:lnTo>
                    <a:pt x="163142" y="292430"/>
                  </a:lnTo>
                  <a:lnTo>
                    <a:pt x="183843" y="345986"/>
                  </a:lnTo>
                  <a:lnTo>
                    <a:pt x="177455" y="346443"/>
                  </a:lnTo>
                  <a:lnTo>
                    <a:pt x="169911" y="347192"/>
                  </a:lnTo>
                  <a:lnTo>
                    <a:pt x="161480" y="347504"/>
                  </a:lnTo>
                  <a:lnTo>
                    <a:pt x="220798" y="347504"/>
                  </a:lnTo>
                  <a:lnTo>
                    <a:pt x="215469" y="343916"/>
                  </a:lnTo>
                  <a:lnTo>
                    <a:pt x="194926" y="313420"/>
                  </a:lnTo>
                  <a:lnTo>
                    <a:pt x="187653" y="276161"/>
                  </a:lnTo>
                  <a:lnTo>
                    <a:pt x="190282" y="262902"/>
                  </a:lnTo>
                  <a:lnTo>
                    <a:pt x="159866" y="262902"/>
                  </a:lnTo>
                  <a:lnTo>
                    <a:pt x="128630" y="262480"/>
                  </a:lnTo>
                  <a:lnTo>
                    <a:pt x="97961" y="259097"/>
                  </a:lnTo>
                  <a:lnTo>
                    <a:pt x="87899" y="256603"/>
                  </a:lnTo>
                  <a:close/>
                </a:path>
                <a:path w="403225" h="395604">
                  <a:moveTo>
                    <a:pt x="220616" y="205574"/>
                  </a:moveTo>
                  <a:lnTo>
                    <a:pt x="187831" y="205574"/>
                  </a:lnTo>
                  <a:lnTo>
                    <a:pt x="180083" y="218191"/>
                  </a:lnTo>
                  <a:lnTo>
                    <a:pt x="173632" y="231043"/>
                  </a:lnTo>
                  <a:lnTo>
                    <a:pt x="168754" y="244349"/>
                  </a:lnTo>
                  <a:lnTo>
                    <a:pt x="165720" y="258330"/>
                  </a:lnTo>
                  <a:lnTo>
                    <a:pt x="165466" y="260159"/>
                  </a:lnTo>
                  <a:lnTo>
                    <a:pt x="161886" y="262902"/>
                  </a:lnTo>
                  <a:lnTo>
                    <a:pt x="190282" y="262902"/>
                  </a:lnTo>
                  <a:lnTo>
                    <a:pt x="194768" y="240271"/>
                  </a:lnTo>
                  <a:lnTo>
                    <a:pt x="214095" y="210173"/>
                  </a:lnTo>
                  <a:lnTo>
                    <a:pt x="220616" y="205574"/>
                  </a:lnTo>
                  <a:close/>
                </a:path>
                <a:path w="403225" h="395604">
                  <a:moveTo>
                    <a:pt x="94424" y="172538"/>
                  </a:moveTo>
                  <a:lnTo>
                    <a:pt x="16967" y="172538"/>
                  </a:lnTo>
                  <a:lnTo>
                    <a:pt x="57449" y="193173"/>
                  </a:lnTo>
                  <a:lnTo>
                    <a:pt x="99650" y="203866"/>
                  </a:lnTo>
                  <a:lnTo>
                    <a:pt x="143197" y="207140"/>
                  </a:lnTo>
                  <a:lnTo>
                    <a:pt x="187831" y="205574"/>
                  </a:lnTo>
                  <a:lnTo>
                    <a:pt x="220616" y="205574"/>
                  </a:lnTo>
                  <a:lnTo>
                    <a:pt x="243860" y="189184"/>
                  </a:lnTo>
                  <a:lnTo>
                    <a:pt x="282294" y="180619"/>
                  </a:lnTo>
                  <a:lnTo>
                    <a:pt x="351896" y="180619"/>
                  </a:lnTo>
                  <a:lnTo>
                    <a:pt x="348254" y="177416"/>
                  </a:lnTo>
                  <a:lnTo>
                    <a:pt x="154692" y="177416"/>
                  </a:lnTo>
                  <a:lnTo>
                    <a:pt x="124420" y="176633"/>
                  </a:lnTo>
                  <a:lnTo>
                    <a:pt x="94424" y="172538"/>
                  </a:lnTo>
                  <a:close/>
                </a:path>
                <a:path w="403225" h="395604">
                  <a:moveTo>
                    <a:pt x="246074" y="14744"/>
                  </a:moveTo>
                  <a:lnTo>
                    <a:pt x="149769" y="14744"/>
                  </a:lnTo>
                  <a:lnTo>
                    <a:pt x="174800" y="16391"/>
                  </a:lnTo>
                  <a:lnTo>
                    <a:pt x="199534" y="19167"/>
                  </a:lnTo>
                  <a:lnTo>
                    <a:pt x="224405" y="23863"/>
                  </a:lnTo>
                  <a:lnTo>
                    <a:pt x="224219" y="23863"/>
                  </a:lnTo>
                  <a:lnTo>
                    <a:pt x="247813" y="30886"/>
                  </a:lnTo>
                  <a:lnTo>
                    <a:pt x="278010" y="54014"/>
                  </a:lnTo>
                  <a:lnTo>
                    <a:pt x="276080" y="59415"/>
                  </a:lnTo>
                  <a:lnTo>
                    <a:pt x="241031" y="78841"/>
                  </a:lnTo>
                  <a:lnTo>
                    <a:pt x="209231" y="86587"/>
                  </a:lnTo>
                  <a:lnTo>
                    <a:pt x="208844" y="86587"/>
                  </a:lnTo>
                  <a:lnTo>
                    <a:pt x="177922" y="90519"/>
                  </a:lnTo>
                  <a:lnTo>
                    <a:pt x="143491" y="91325"/>
                  </a:lnTo>
                  <a:lnTo>
                    <a:pt x="279677" y="91325"/>
                  </a:lnTo>
                  <a:lnTo>
                    <a:pt x="283389" y="111415"/>
                  </a:lnTo>
                  <a:lnTo>
                    <a:pt x="253617" y="156336"/>
                  </a:lnTo>
                  <a:lnTo>
                    <a:pt x="202843" y="172851"/>
                  </a:lnTo>
                  <a:lnTo>
                    <a:pt x="154692" y="177416"/>
                  </a:lnTo>
                  <a:lnTo>
                    <a:pt x="348254" y="177416"/>
                  </a:lnTo>
                  <a:lnTo>
                    <a:pt x="345184" y="174715"/>
                  </a:lnTo>
                  <a:lnTo>
                    <a:pt x="302741" y="158902"/>
                  </a:lnTo>
                  <a:lnTo>
                    <a:pt x="292123" y="156946"/>
                  </a:lnTo>
                  <a:lnTo>
                    <a:pt x="289071" y="150891"/>
                  </a:lnTo>
                  <a:lnTo>
                    <a:pt x="288948" y="150647"/>
                  </a:lnTo>
                  <a:lnTo>
                    <a:pt x="294854" y="136575"/>
                  </a:lnTo>
                  <a:lnTo>
                    <a:pt x="296543" y="131635"/>
                  </a:lnTo>
                  <a:lnTo>
                    <a:pt x="296556" y="111415"/>
                  </a:lnTo>
                  <a:lnTo>
                    <a:pt x="297082" y="97307"/>
                  </a:lnTo>
                  <a:lnTo>
                    <a:pt x="297031" y="93721"/>
                  </a:lnTo>
                  <a:lnTo>
                    <a:pt x="296324" y="80556"/>
                  </a:lnTo>
                  <a:lnTo>
                    <a:pt x="296304" y="80185"/>
                  </a:lnTo>
                  <a:lnTo>
                    <a:pt x="292268" y="64935"/>
                  </a:lnTo>
                  <a:lnTo>
                    <a:pt x="292175" y="64668"/>
                  </a:lnTo>
                  <a:lnTo>
                    <a:pt x="291476" y="62966"/>
                  </a:lnTo>
                  <a:lnTo>
                    <a:pt x="293012" y="60274"/>
                  </a:lnTo>
                  <a:lnTo>
                    <a:pt x="290866" y="51282"/>
                  </a:lnTo>
                  <a:lnTo>
                    <a:pt x="290853" y="42227"/>
                  </a:lnTo>
                  <a:lnTo>
                    <a:pt x="286408" y="38074"/>
                  </a:lnTo>
                  <a:lnTo>
                    <a:pt x="279382" y="32005"/>
                  </a:lnTo>
                  <a:lnTo>
                    <a:pt x="271803" y="26444"/>
                  </a:lnTo>
                  <a:lnTo>
                    <a:pt x="263777" y="21611"/>
                  </a:lnTo>
                  <a:lnTo>
                    <a:pt x="255408" y="17729"/>
                  </a:lnTo>
                  <a:lnTo>
                    <a:pt x="246074" y="14744"/>
                  </a:lnTo>
                  <a:close/>
                </a:path>
                <a:path w="403225" h="395604">
                  <a:moveTo>
                    <a:pt x="141813" y="90982"/>
                  </a:moveTo>
                  <a:lnTo>
                    <a:pt x="16851" y="90982"/>
                  </a:lnTo>
                  <a:lnTo>
                    <a:pt x="54715" y="107846"/>
                  </a:lnTo>
                  <a:lnTo>
                    <a:pt x="102345" y="117377"/>
                  </a:lnTo>
                  <a:lnTo>
                    <a:pt x="154198" y="120034"/>
                  </a:lnTo>
                  <a:lnTo>
                    <a:pt x="204733" y="116272"/>
                  </a:lnTo>
                  <a:lnTo>
                    <a:pt x="248407" y="106550"/>
                  </a:lnTo>
                  <a:lnTo>
                    <a:pt x="279677" y="91325"/>
                  </a:lnTo>
                  <a:lnTo>
                    <a:pt x="146782" y="91325"/>
                  </a:lnTo>
                  <a:lnTo>
                    <a:pt x="141813" y="90982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87744" y="5588889"/>
              <a:ext cx="145116" cy="10862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4735982" y="4531448"/>
              <a:ext cx="3029585" cy="716280"/>
            </a:xfrm>
            <a:custGeom>
              <a:avLst/>
              <a:gdLst/>
              <a:ahLst/>
              <a:cxnLst/>
              <a:rect l="l" t="t" r="r" b="b"/>
              <a:pathLst>
                <a:path w="3029584" h="716279">
                  <a:moveTo>
                    <a:pt x="3029381" y="0"/>
                  </a:moveTo>
                  <a:lnTo>
                    <a:pt x="0" y="0"/>
                  </a:lnTo>
                  <a:lnTo>
                    <a:pt x="0" y="715924"/>
                  </a:lnTo>
                  <a:lnTo>
                    <a:pt x="3029381" y="715924"/>
                  </a:lnTo>
                  <a:lnTo>
                    <a:pt x="3029381" y="0"/>
                  </a:lnTo>
                  <a:close/>
                </a:path>
              </a:pathLst>
            </a:custGeom>
            <a:solidFill>
              <a:srgbClr val="014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4735982" y="4686592"/>
            <a:ext cx="3029585" cy="561340"/>
          </a:xfrm>
          <a:prstGeom prst="rect">
            <a:avLst/>
          </a:prstGeom>
          <a:solidFill>
            <a:srgbClr val="01435B"/>
          </a:solidFill>
        </p:spPr>
        <p:txBody>
          <a:bodyPr vert="horz" wrap="square" lIns="0" tIns="0" rIns="0" bIns="0" rtlCol="0">
            <a:spAutoFit/>
          </a:bodyPr>
          <a:lstStyle/>
          <a:p>
            <a:pPr marL="367030">
              <a:lnSpc>
                <a:spcPts val="1175"/>
              </a:lnSpc>
            </a:pPr>
            <a:r>
              <a:rPr sz="1400" b="1" spc="114">
                <a:solidFill>
                  <a:srgbClr val="FFFFFF"/>
                </a:solidFill>
                <a:latin typeface="Trebuchet MS"/>
                <a:cs typeface="Trebuchet MS"/>
              </a:rPr>
              <a:t>UWEC</a:t>
            </a:r>
            <a:r>
              <a:rPr sz="1400" b="1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endParaRPr sz="1400">
              <a:latin typeface="Trebuchet MS"/>
              <a:cs typeface="Trebuchet MS"/>
            </a:endParaRPr>
          </a:p>
          <a:p>
            <a:pPr marL="367030">
              <a:lnSpc>
                <a:spcPts val="1580"/>
              </a:lnSpc>
            </a:pPr>
            <a:r>
              <a:rPr sz="1400" b="1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r>
              <a:rPr sz="1400" b="1" spc="2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FFFFFF"/>
                </a:solidFill>
                <a:latin typeface="Trebuchet MS"/>
                <a:cs typeface="Trebuchet MS"/>
              </a:rPr>
              <a:t>Project.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886039" y="3505"/>
            <a:ext cx="3439160" cy="1897380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95"/>
              </a:spcBef>
            </a:pPr>
            <a:endParaRPr sz="1900">
              <a:latin typeface="Times New Roman"/>
              <a:cs typeface="Times New Roman"/>
            </a:endParaRPr>
          </a:p>
          <a:p>
            <a:pPr marL="459105">
              <a:lnSpc>
                <a:spcPct val="100000"/>
              </a:lnSpc>
            </a:pPr>
            <a:r>
              <a:rPr sz="1900" b="1" spc="125">
                <a:solidFill>
                  <a:srgbClr val="FFFFFF"/>
                </a:solidFill>
                <a:latin typeface="Trebuchet MS"/>
                <a:cs typeface="Trebuchet MS"/>
              </a:rPr>
              <a:t>TOURISM</a:t>
            </a:r>
            <a:r>
              <a:rPr sz="1900" b="1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b="1" spc="-5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endParaRPr sz="1900">
              <a:latin typeface="Trebuchet MS"/>
              <a:cs typeface="Trebuchet MS"/>
            </a:endParaRPr>
          </a:p>
          <a:p>
            <a:pPr marL="519430">
              <a:lnSpc>
                <a:spcPct val="100000"/>
              </a:lnSpc>
              <a:spcBef>
                <a:spcPts val="220"/>
              </a:spcBef>
            </a:pPr>
            <a:r>
              <a:rPr sz="1900" b="1" spc="120">
                <a:solidFill>
                  <a:srgbClr val="FFFFFF"/>
                </a:solidFill>
                <a:latin typeface="Trebuchet MS"/>
                <a:cs typeface="Trebuchet MS"/>
              </a:rPr>
              <a:t>ACCOMODATION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68797" y="813419"/>
            <a:ext cx="660400" cy="664210"/>
          </a:xfrm>
          <a:custGeom>
            <a:avLst/>
            <a:gdLst/>
            <a:ahLst/>
            <a:cxnLst/>
            <a:rect l="l" t="t" r="r" b="b"/>
            <a:pathLst>
              <a:path w="660400" h="664210">
                <a:moveTo>
                  <a:pt x="351878" y="0"/>
                </a:moveTo>
                <a:lnTo>
                  <a:pt x="301891" y="0"/>
                </a:lnTo>
                <a:lnTo>
                  <a:pt x="301891" y="19608"/>
                </a:lnTo>
                <a:lnTo>
                  <a:pt x="79540" y="19608"/>
                </a:lnTo>
                <a:lnTo>
                  <a:pt x="41998" y="45516"/>
                </a:lnTo>
                <a:lnTo>
                  <a:pt x="7315" y="69977"/>
                </a:lnTo>
                <a:lnTo>
                  <a:pt x="1722" y="77334"/>
                </a:lnTo>
                <a:lnTo>
                  <a:pt x="0" y="87069"/>
                </a:lnTo>
                <a:lnTo>
                  <a:pt x="2068" y="96792"/>
                </a:lnTo>
                <a:lnTo>
                  <a:pt x="7848" y="104114"/>
                </a:lnTo>
                <a:lnTo>
                  <a:pt x="56547" y="138018"/>
                </a:lnTo>
                <a:lnTo>
                  <a:pt x="76885" y="151828"/>
                </a:lnTo>
                <a:lnTo>
                  <a:pt x="82522" y="153873"/>
                </a:lnTo>
                <a:lnTo>
                  <a:pt x="301739" y="153873"/>
                </a:lnTo>
                <a:lnTo>
                  <a:pt x="301739" y="370738"/>
                </a:lnTo>
                <a:lnTo>
                  <a:pt x="82981" y="370738"/>
                </a:lnTo>
                <a:lnTo>
                  <a:pt x="79006" y="371081"/>
                </a:lnTo>
                <a:lnTo>
                  <a:pt x="59409" y="384572"/>
                </a:lnTo>
                <a:lnTo>
                  <a:pt x="8801" y="420039"/>
                </a:lnTo>
                <a:lnTo>
                  <a:pt x="2230" y="428025"/>
                </a:lnTo>
                <a:lnTo>
                  <a:pt x="88" y="438161"/>
                </a:lnTo>
                <a:lnTo>
                  <a:pt x="2357" y="448284"/>
                </a:lnTo>
                <a:lnTo>
                  <a:pt x="9017" y="456234"/>
                </a:lnTo>
                <a:lnTo>
                  <a:pt x="56262" y="488965"/>
                </a:lnTo>
                <a:lnTo>
                  <a:pt x="77114" y="503796"/>
                </a:lnTo>
                <a:lnTo>
                  <a:pt x="82130" y="505294"/>
                </a:lnTo>
                <a:lnTo>
                  <a:pt x="302348" y="505294"/>
                </a:lnTo>
                <a:lnTo>
                  <a:pt x="302348" y="664019"/>
                </a:lnTo>
                <a:lnTo>
                  <a:pt x="352082" y="664019"/>
                </a:lnTo>
                <a:lnTo>
                  <a:pt x="352082" y="473379"/>
                </a:lnTo>
                <a:lnTo>
                  <a:pt x="151065" y="473379"/>
                </a:lnTo>
                <a:lnTo>
                  <a:pt x="97045" y="473163"/>
                </a:lnTo>
                <a:lnTo>
                  <a:pt x="49225" y="437261"/>
                </a:lnTo>
                <a:lnTo>
                  <a:pt x="81764" y="411116"/>
                </a:lnTo>
                <a:lnTo>
                  <a:pt x="93967" y="401459"/>
                </a:lnTo>
                <a:lnTo>
                  <a:pt x="96456" y="401040"/>
                </a:lnTo>
                <a:lnTo>
                  <a:pt x="352082" y="401040"/>
                </a:lnTo>
                <a:lnTo>
                  <a:pt x="352082" y="330034"/>
                </a:lnTo>
                <a:lnTo>
                  <a:pt x="361251" y="330034"/>
                </a:lnTo>
                <a:lnTo>
                  <a:pt x="577964" y="329006"/>
                </a:lnTo>
                <a:lnTo>
                  <a:pt x="581888" y="328498"/>
                </a:lnTo>
                <a:lnTo>
                  <a:pt x="622887" y="299923"/>
                </a:lnTo>
                <a:lnTo>
                  <a:pt x="382104" y="299923"/>
                </a:lnTo>
                <a:lnTo>
                  <a:pt x="382104" y="228231"/>
                </a:lnTo>
                <a:lnTo>
                  <a:pt x="400418" y="228231"/>
                </a:lnTo>
                <a:lnTo>
                  <a:pt x="628663" y="227880"/>
                </a:lnTo>
                <a:lnTo>
                  <a:pt x="603645" y="210574"/>
                </a:lnTo>
                <a:lnTo>
                  <a:pt x="587997" y="199517"/>
                </a:lnTo>
                <a:lnTo>
                  <a:pt x="582764" y="195757"/>
                </a:lnTo>
                <a:lnTo>
                  <a:pt x="354167" y="195757"/>
                </a:lnTo>
                <a:lnTo>
                  <a:pt x="351663" y="193751"/>
                </a:lnTo>
                <a:lnTo>
                  <a:pt x="351713" y="185839"/>
                </a:lnTo>
                <a:lnTo>
                  <a:pt x="351833" y="153873"/>
                </a:lnTo>
                <a:lnTo>
                  <a:pt x="351878" y="121132"/>
                </a:lnTo>
                <a:lnTo>
                  <a:pt x="149437" y="121132"/>
                </a:lnTo>
                <a:lnTo>
                  <a:pt x="97135" y="120904"/>
                </a:lnTo>
                <a:lnTo>
                  <a:pt x="49187" y="84886"/>
                </a:lnTo>
                <a:lnTo>
                  <a:pt x="82153" y="58440"/>
                </a:lnTo>
                <a:lnTo>
                  <a:pt x="94475" y="48729"/>
                </a:lnTo>
                <a:lnTo>
                  <a:pt x="351878" y="48729"/>
                </a:lnTo>
                <a:lnTo>
                  <a:pt x="351878" y="0"/>
                </a:lnTo>
                <a:close/>
              </a:path>
              <a:path w="660400" h="664210">
                <a:moveTo>
                  <a:pt x="352082" y="401040"/>
                </a:moveTo>
                <a:lnTo>
                  <a:pt x="271716" y="401040"/>
                </a:lnTo>
                <a:lnTo>
                  <a:pt x="272715" y="401459"/>
                </a:lnTo>
                <a:lnTo>
                  <a:pt x="272882" y="401459"/>
                </a:lnTo>
                <a:lnTo>
                  <a:pt x="273964" y="401713"/>
                </a:lnTo>
                <a:lnTo>
                  <a:pt x="273964" y="473379"/>
                </a:lnTo>
                <a:lnTo>
                  <a:pt x="352082" y="473379"/>
                </a:lnTo>
                <a:lnTo>
                  <a:pt x="352082" y="401040"/>
                </a:lnTo>
                <a:close/>
              </a:path>
              <a:path w="660400" h="664210">
                <a:moveTo>
                  <a:pt x="628663" y="227880"/>
                </a:moveTo>
                <a:lnTo>
                  <a:pt x="559917" y="227880"/>
                </a:lnTo>
                <a:lnTo>
                  <a:pt x="563765" y="229235"/>
                </a:lnTo>
                <a:lnTo>
                  <a:pt x="566775" y="231508"/>
                </a:lnTo>
                <a:lnTo>
                  <a:pt x="576719" y="239188"/>
                </a:lnTo>
                <a:lnTo>
                  <a:pt x="607021" y="263410"/>
                </a:lnTo>
                <a:lnTo>
                  <a:pt x="562406" y="299542"/>
                </a:lnTo>
                <a:lnTo>
                  <a:pt x="559857" y="299923"/>
                </a:lnTo>
                <a:lnTo>
                  <a:pt x="622887" y="299923"/>
                </a:lnTo>
                <a:lnTo>
                  <a:pt x="651332" y="279831"/>
                </a:lnTo>
                <a:lnTo>
                  <a:pt x="658161" y="271682"/>
                </a:lnTo>
                <a:lnTo>
                  <a:pt x="660357" y="261516"/>
                </a:lnTo>
                <a:lnTo>
                  <a:pt x="657945" y="251358"/>
                </a:lnTo>
                <a:lnTo>
                  <a:pt x="650951" y="243230"/>
                </a:lnTo>
                <a:lnTo>
                  <a:pt x="628663" y="227880"/>
                </a:lnTo>
                <a:close/>
              </a:path>
              <a:path w="660400" h="664210">
                <a:moveTo>
                  <a:pt x="577842" y="194335"/>
                </a:moveTo>
                <a:lnTo>
                  <a:pt x="571474" y="194335"/>
                </a:lnTo>
                <a:lnTo>
                  <a:pt x="337886" y="195757"/>
                </a:lnTo>
                <a:lnTo>
                  <a:pt x="582764" y="195757"/>
                </a:lnTo>
                <a:lnTo>
                  <a:pt x="577842" y="194335"/>
                </a:lnTo>
                <a:close/>
              </a:path>
              <a:path w="660400" h="664210">
                <a:moveTo>
                  <a:pt x="351878" y="48729"/>
                </a:moveTo>
                <a:lnTo>
                  <a:pt x="270388" y="48729"/>
                </a:lnTo>
                <a:lnTo>
                  <a:pt x="272072" y="49136"/>
                </a:lnTo>
                <a:lnTo>
                  <a:pt x="274243" y="49415"/>
                </a:lnTo>
                <a:lnTo>
                  <a:pt x="274243" y="120764"/>
                </a:lnTo>
                <a:lnTo>
                  <a:pt x="271360" y="120904"/>
                </a:lnTo>
                <a:lnTo>
                  <a:pt x="268706" y="121132"/>
                </a:lnTo>
                <a:lnTo>
                  <a:pt x="351878" y="121132"/>
                </a:lnTo>
                <a:lnTo>
                  <a:pt x="351878" y="487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00757" rIns="0" bIns="0" rtlCol="0">
            <a:spAutoFit/>
          </a:bodyPr>
          <a:lstStyle/>
          <a:p>
            <a:pPr marL="714375">
              <a:lnSpc>
                <a:spcPct val="100000"/>
              </a:lnSpc>
              <a:spcBef>
                <a:spcPts val="100"/>
              </a:spcBef>
            </a:pPr>
            <a:r>
              <a:rPr sz="3300" spc="-260">
                <a:solidFill>
                  <a:srgbClr val="FFFFFF"/>
                </a:solidFill>
              </a:rPr>
              <a:t>Bankable</a:t>
            </a:r>
            <a:r>
              <a:rPr sz="3300" spc="-35">
                <a:solidFill>
                  <a:srgbClr val="FFFFFF"/>
                </a:solidFill>
              </a:rPr>
              <a:t> </a:t>
            </a:r>
            <a:r>
              <a:rPr sz="3300" spc="-220">
                <a:solidFill>
                  <a:srgbClr val="FFFFFF"/>
                </a:solidFill>
              </a:rPr>
              <a:t>Projects</a:t>
            </a:r>
            <a:endParaRPr sz="33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94915" y="1787418"/>
              <a:ext cx="2273300" cy="0"/>
            </a:xfrm>
            <a:custGeom>
              <a:avLst/>
              <a:gdLst/>
              <a:ahLst/>
              <a:cxnLst/>
              <a:rect l="l" t="t" r="r" b="b"/>
              <a:pathLst>
                <a:path w="2273300">
                  <a:moveTo>
                    <a:pt x="0" y="0"/>
                  </a:moveTo>
                  <a:lnTo>
                    <a:pt x="2273198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83337" y="1769284"/>
              <a:ext cx="2096135" cy="0"/>
            </a:xfrm>
            <a:custGeom>
              <a:avLst/>
              <a:gdLst/>
              <a:ahLst/>
              <a:cxnLst/>
              <a:rect l="l" t="t" r="r" b="b"/>
              <a:pathLst>
                <a:path w="2096134">
                  <a:moveTo>
                    <a:pt x="0" y="0"/>
                  </a:moveTo>
                  <a:lnTo>
                    <a:pt x="2096096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3547" y="2770632"/>
              <a:ext cx="227761" cy="2277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2084" y="4122940"/>
              <a:ext cx="227761" cy="2277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7391" y="2799156"/>
              <a:ext cx="227774" cy="227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44967" y="2742095"/>
              <a:ext cx="227761" cy="2277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44967" y="3682581"/>
              <a:ext cx="227761" cy="2277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44967" y="4545800"/>
              <a:ext cx="227761" cy="2277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87391" y="4598199"/>
              <a:ext cx="227774" cy="2277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87391" y="5615266"/>
              <a:ext cx="227774" cy="2277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2084" y="5267680"/>
              <a:ext cx="227761" cy="22776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8599" rIns="0" bIns="0" rtlCol="0">
            <a:spAutoFit/>
          </a:bodyPr>
          <a:lstStyle/>
          <a:p>
            <a:pPr marL="631190">
              <a:lnSpc>
                <a:spcPct val="100000"/>
              </a:lnSpc>
              <a:spcBef>
                <a:spcPts val="100"/>
              </a:spcBef>
            </a:pPr>
            <a:r>
              <a:rPr spc="-365"/>
              <a:t>Key</a:t>
            </a:r>
            <a:r>
              <a:rPr spc="-50"/>
              <a:t> </a:t>
            </a:r>
            <a:r>
              <a:rPr spc="-200"/>
              <a:t>Incentives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834020" y="2347688"/>
            <a:ext cx="2206625" cy="1533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30">
                <a:solidFill>
                  <a:srgbClr val="75BC43"/>
                </a:solidFill>
                <a:latin typeface="Trebuchet MS"/>
                <a:cs typeface="Trebuchet MS"/>
              </a:rPr>
              <a:t>Agricultural</a:t>
            </a:r>
            <a:r>
              <a:rPr sz="1500" b="1" spc="95">
                <a:solidFill>
                  <a:srgbClr val="75BC43"/>
                </a:solidFill>
                <a:latin typeface="Trebuchet MS"/>
                <a:cs typeface="Trebuchet MS"/>
              </a:rPr>
              <a:t> </a:t>
            </a:r>
            <a:r>
              <a:rPr sz="1500" b="1" spc="65">
                <a:solidFill>
                  <a:srgbClr val="75BC43"/>
                </a:solidFill>
                <a:latin typeface="Trebuchet MS"/>
                <a:cs typeface="Trebuchet MS"/>
              </a:rPr>
              <a:t>Sector</a:t>
            </a:r>
            <a:endParaRPr sz="1500">
              <a:latin typeface="Trebuchet MS"/>
              <a:cs typeface="Trebuchet MS"/>
            </a:endParaRPr>
          </a:p>
          <a:p>
            <a:pPr marL="16510" marR="5080">
              <a:lnSpc>
                <a:spcPct val="100000"/>
              </a:lnSpc>
              <a:spcBef>
                <a:spcPts val="1070"/>
              </a:spcBef>
            </a:pP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10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80">
                <a:solidFill>
                  <a:srgbClr val="214A76"/>
                </a:solidFill>
                <a:latin typeface="Trebuchet MS"/>
                <a:cs typeface="Trebuchet MS"/>
              </a:rPr>
              <a:t>years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Tax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Holiday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for </a:t>
            </a:r>
            <a:r>
              <a:rPr sz="1500" spc="90">
                <a:solidFill>
                  <a:srgbClr val="214A76"/>
                </a:solidFill>
                <a:latin typeface="Trebuchet MS"/>
                <a:cs typeface="Trebuchet MS"/>
              </a:rPr>
              <a:t>Agro</a:t>
            </a:r>
            <a:r>
              <a:rPr sz="150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85">
                <a:solidFill>
                  <a:srgbClr val="214A76"/>
                </a:solidFill>
                <a:latin typeface="Trebuchet MS"/>
                <a:cs typeface="Trebuchet MS"/>
              </a:rPr>
              <a:t>processors </a:t>
            </a:r>
            <a:r>
              <a:rPr sz="1500" spc="10">
                <a:solidFill>
                  <a:srgbClr val="214A76"/>
                </a:solidFill>
                <a:latin typeface="Trebuchet MS"/>
                <a:cs typeface="Trebuchet MS"/>
              </a:rPr>
              <a:t>operating</a:t>
            </a:r>
            <a:r>
              <a:rPr sz="150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10">
                <a:solidFill>
                  <a:srgbClr val="214A76"/>
                </a:solidFill>
                <a:latin typeface="Trebuchet MS"/>
                <a:cs typeface="Trebuchet MS"/>
              </a:rPr>
              <a:t>in</a:t>
            </a:r>
            <a:r>
              <a:rPr sz="1500" spc="9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industrial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park,</a:t>
            </a:r>
            <a:r>
              <a:rPr sz="1500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free</a:t>
            </a:r>
            <a:r>
              <a:rPr sz="1500" spc="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zone</a:t>
            </a:r>
            <a:r>
              <a:rPr sz="1500" spc="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(export oriented)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402" y="4084096"/>
            <a:ext cx="23717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254">
                <a:solidFill>
                  <a:srgbClr val="214A76"/>
                </a:solidFill>
                <a:latin typeface="Trebuchet MS"/>
                <a:cs typeface="Trebuchet MS"/>
              </a:rPr>
              <a:t>0%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import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duty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on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importation</a:t>
            </a:r>
            <a:r>
              <a:rPr sz="150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of</a:t>
            </a:r>
            <a:r>
              <a:rPr sz="150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Plant</a:t>
            </a:r>
            <a:r>
              <a:rPr sz="150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and 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Machinery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for</a:t>
            </a:r>
            <a:r>
              <a:rPr sz="1500" spc="-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100">
                <a:solidFill>
                  <a:srgbClr val="214A76"/>
                </a:solidFill>
                <a:latin typeface="Trebuchet MS"/>
                <a:cs typeface="Trebuchet MS"/>
              </a:rPr>
              <a:t>use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in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Agro </a:t>
            </a: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Processing.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38402" y="5227096"/>
            <a:ext cx="21374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Almost</a:t>
            </a:r>
            <a:r>
              <a:rPr sz="1500" spc="-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all</a:t>
            </a:r>
            <a:r>
              <a:rPr sz="1500" spc="-7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agricultural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inputs</a:t>
            </a:r>
            <a:r>
              <a:rPr sz="1500" spc="1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are</a:t>
            </a:r>
            <a:r>
              <a:rPr sz="1500" spc="1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exempt</a:t>
            </a:r>
            <a:r>
              <a:rPr sz="1500" spc="1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20">
                <a:solidFill>
                  <a:srgbClr val="214A76"/>
                </a:solidFill>
                <a:latin typeface="Trebuchet MS"/>
                <a:cs typeface="Trebuchet MS"/>
              </a:rPr>
              <a:t>from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import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duty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20">
                <a:solidFill>
                  <a:srgbClr val="214A76"/>
                </a:solidFill>
                <a:latin typeface="Trebuchet MS"/>
                <a:cs typeface="Trebuchet MS"/>
              </a:rPr>
              <a:t>VAT.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7273" y="2338925"/>
            <a:ext cx="2165985" cy="2262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65">
                <a:solidFill>
                  <a:srgbClr val="75BC43"/>
                </a:solidFill>
                <a:latin typeface="Trebuchet MS"/>
                <a:cs typeface="Trebuchet MS"/>
              </a:rPr>
              <a:t>Manufacturing</a:t>
            </a:r>
            <a:r>
              <a:rPr sz="1500" b="1" spc="-70">
                <a:solidFill>
                  <a:srgbClr val="75BC43"/>
                </a:solidFill>
                <a:latin typeface="Trebuchet MS"/>
                <a:cs typeface="Trebuchet MS"/>
              </a:rPr>
              <a:t> </a:t>
            </a:r>
            <a:r>
              <a:rPr sz="1500" b="1" spc="65">
                <a:solidFill>
                  <a:srgbClr val="75BC43"/>
                </a:solidFill>
                <a:latin typeface="Trebuchet MS"/>
                <a:cs typeface="Trebuchet MS"/>
              </a:rPr>
              <a:t>Sector</a:t>
            </a:r>
            <a:endParaRPr sz="1500">
              <a:latin typeface="Trebuchet MS"/>
              <a:cs typeface="Trebuchet MS"/>
            </a:endParaRPr>
          </a:p>
          <a:p>
            <a:pPr marL="16510" marR="5080">
              <a:lnSpc>
                <a:spcPct val="100000"/>
              </a:lnSpc>
              <a:spcBef>
                <a:spcPts val="1415"/>
              </a:spcBef>
            </a:pP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10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80">
                <a:solidFill>
                  <a:srgbClr val="214A76"/>
                </a:solidFill>
                <a:latin typeface="Trebuchet MS"/>
                <a:cs typeface="Trebuchet MS"/>
              </a:rPr>
              <a:t>years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income</a:t>
            </a:r>
            <a:r>
              <a:rPr sz="1500" spc="-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tax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holiday</a:t>
            </a: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for</a:t>
            </a:r>
            <a:r>
              <a:rPr sz="1500" spc="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exporters</a:t>
            </a: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25">
                <a:solidFill>
                  <a:srgbClr val="214A76"/>
                </a:solidFill>
                <a:latin typeface="Trebuchet MS"/>
                <a:cs typeface="Trebuchet MS"/>
              </a:rPr>
              <a:t>of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finished</a:t>
            </a:r>
            <a:r>
              <a:rPr sz="1500" spc="1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80">
                <a:solidFill>
                  <a:srgbClr val="214A76"/>
                </a:solidFill>
                <a:latin typeface="Trebuchet MS"/>
                <a:cs typeface="Trebuchet MS"/>
              </a:rPr>
              <a:t>consumer</a:t>
            </a:r>
            <a:r>
              <a:rPr sz="1500" spc="1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and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capital</a:t>
            </a:r>
            <a:r>
              <a:rPr sz="1500" spc="-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125">
                <a:solidFill>
                  <a:srgbClr val="214A76"/>
                </a:solidFill>
                <a:latin typeface="Trebuchet MS"/>
                <a:cs typeface="Trebuchet MS"/>
              </a:rPr>
              <a:t>goods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170">
                <a:solidFill>
                  <a:srgbClr val="214A76"/>
                </a:solidFill>
                <a:latin typeface="Trebuchet MS"/>
                <a:cs typeface="Trebuchet MS"/>
              </a:rPr>
              <a:t>(80%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25">
                <a:solidFill>
                  <a:srgbClr val="214A76"/>
                </a:solidFill>
                <a:latin typeface="Trebuchet MS"/>
                <a:cs typeface="Trebuchet MS"/>
              </a:rPr>
              <a:t>of </a:t>
            </a:r>
            <a:r>
              <a:rPr sz="1500" spc="10">
                <a:solidFill>
                  <a:srgbClr val="214A76"/>
                </a:solidFill>
                <a:latin typeface="Trebuchet MS"/>
                <a:cs typeface="Trebuchet MS"/>
              </a:rPr>
              <a:t>production)</a:t>
            </a:r>
            <a:r>
              <a:rPr sz="1500" spc="3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40">
                <a:solidFill>
                  <a:srgbClr val="214A76"/>
                </a:solidFill>
                <a:latin typeface="Trebuchet MS"/>
                <a:cs typeface="Trebuchet MS"/>
              </a:rPr>
              <a:t>outside </a:t>
            </a:r>
            <a:r>
              <a:rPr sz="1500" spc="60">
                <a:solidFill>
                  <a:srgbClr val="214A76"/>
                </a:solidFill>
                <a:latin typeface="Trebuchet MS"/>
                <a:cs typeface="Trebuchet MS"/>
              </a:rPr>
              <a:t>domestic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market.</a:t>
            </a:r>
            <a:endParaRPr sz="1500">
              <a:latin typeface="Trebuchet MS"/>
              <a:cs typeface="Trebuchet MS"/>
            </a:endParaRPr>
          </a:p>
          <a:p>
            <a:pPr marL="16510" marR="180975">
              <a:lnSpc>
                <a:spcPct val="100000"/>
              </a:lnSpc>
            </a:pP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VAT</a:t>
            </a:r>
            <a:r>
              <a:rPr sz="1500" spc="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is</a:t>
            </a:r>
            <a:r>
              <a:rPr sz="15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exempt</a:t>
            </a:r>
            <a:r>
              <a:rPr sz="15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on</a:t>
            </a:r>
            <a:r>
              <a:rPr sz="15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35">
                <a:solidFill>
                  <a:srgbClr val="214A76"/>
                </a:solidFill>
                <a:latin typeface="Trebuchet MS"/>
                <a:cs typeface="Trebuchet MS"/>
              </a:rPr>
              <a:t>raw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materials.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01654" y="4804567"/>
            <a:ext cx="21717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VAT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deferment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on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plant 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5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machinery</a:t>
            </a:r>
            <a:r>
              <a:rPr sz="15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at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importation.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01654" y="5718967"/>
            <a:ext cx="22047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254">
                <a:solidFill>
                  <a:srgbClr val="214A76"/>
                </a:solidFill>
                <a:latin typeface="Trebuchet MS"/>
                <a:cs typeface="Trebuchet MS"/>
              </a:rPr>
              <a:t>0%</a:t>
            </a:r>
            <a:r>
              <a:rPr sz="1500" spc="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import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duty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on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plant 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5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machinery</a:t>
            </a:r>
            <a:r>
              <a:rPr sz="15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utilized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for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setting</a:t>
            </a:r>
            <a:r>
              <a:rPr sz="1500" spc="-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up</a:t>
            </a:r>
            <a:r>
              <a:rPr sz="1500" spc="-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industry.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74051" y="2220625"/>
            <a:ext cx="2316480" cy="119443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19405">
              <a:lnSpc>
                <a:spcPct val="100000"/>
              </a:lnSpc>
              <a:spcBef>
                <a:spcPts val="1100"/>
              </a:spcBef>
            </a:pPr>
            <a:r>
              <a:rPr sz="1500" b="1" spc="-10">
                <a:solidFill>
                  <a:srgbClr val="75BC43"/>
                </a:solidFill>
                <a:latin typeface="Trebuchet MS"/>
                <a:cs typeface="Trebuchet MS"/>
              </a:rPr>
              <a:t>Tourism</a:t>
            </a:r>
            <a:endParaRPr sz="15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Tourism</a:t>
            </a:r>
            <a:r>
              <a:rPr sz="1500" spc="1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specific</a:t>
            </a:r>
            <a:r>
              <a:rPr sz="1500" spc="1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vehicles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are</a:t>
            </a:r>
            <a:r>
              <a:rPr sz="1500" spc="1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exempt</a:t>
            </a:r>
            <a:r>
              <a:rPr sz="1500" spc="1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from</a:t>
            </a:r>
            <a:r>
              <a:rPr sz="1500" spc="1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import taxes.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74051" y="3617752"/>
            <a:ext cx="23837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Hotel</a:t>
            </a:r>
            <a:r>
              <a:rPr sz="1500" spc="1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equipment</a:t>
            </a:r>
            <a:r>
              <a:rPr sz="1500" spc="1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30">
                <a:solidFill>
                  <a:srgbClr val="214A76"/>
                </a:solidFill>
                <a:latin typeface="Trebuchet MS"/>
                <a:cs typeface="Trebuchet MS"/>
              </a:rPr>
              <a:t>,</a:t>
            </a:r>
            <a:r>
              <a:rPr sz="1500" spc="10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fixtures 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5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furniture</a:t>
            </a:r>
            <a:r>
              <a:rPr sz="15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are</a:t>
            </a:r>
            <a:r>
              <a:rPr sz="15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exempt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from 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taxes</a:t>
            </a:r>
            <a:r>
              <a:rPr sz="1500" spc="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at</a:t>
            </a:r>
            <a:r>
              <a:rPr sz="1500" spc="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importation.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74051" y="4532152"/>
            <a:ext cx="23717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VAT</a:t>
            </a:r>
            <a:r>
              <a:rPr sz="15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is</a:t>
            </a:r>
            <a:r>
              <a:rPr sz="1500" spc="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exempt</a:t>
            </a:r>
            <a:r>
              <a:rPr sz="1500" spc="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on </a:t>
            </a: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Accommodation</a:t>
            </a:r>
            <a:r>
              <a:rPr sz="15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in</a:t>
            </a:r>
            <a:r>
              <a:rPr sz="15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tourist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hotels</a:t>
            </a:r>
            <a:r>
              <a:rPr sz="1500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50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85">
                <a:solidFill>
                  <a:srgbClr val="214A76"/>
                </a:solidFill>
                <a:latin typeface="Trebuchet MS"/>
                <a:cs typeface="Trebuchet MS"/>
              </a:rPr>
              <a:t>lodges</a:t>
            </a:r>
            <a:r>
              <a:rPr sz="150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located </a:t>
            </a:r>
            <a:r>
              <a:rPr sz="1500" spc="60">
                <a:solidFill>
                  <a:srgbClr val="214A76"/>
                </a:solidFill>
                <a:latin typeface="Trebuchet MS"/>
                <a:cs typeface="Trebuchet MS"/>
              </a:rPr>
              <a:t>up-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country.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176527" y="1326636"/>
            <a:ext cx="7121525" cy="922019"/>
            <a:chOff x="2176527" y="1326636"/>
            <a:chExt cx="7121525" cy="922019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6527" y="1326636"/>
              <a:ext cx="921562" cy="92156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68124" y="1329811"/>
              <a:ext cx="915669" cy="915669"/>
            </a:xfrm>
            <a:custGeom>
              <a:avLst/>
              <a:gdLst/>
              <a:ahLst/>
              <a:cxnLst/>
              <a:rect l="l" t="t" r="r" b="b"/>
              <a:pathLst>
                <a:path w="915670" h="915669">
                  <a:moveTo>
                    <a:pt x="915212" y="457606"/>
                  </a:moveTo>
                  <a:lnTo>
                    <a:pt x="912850" y="504394"/>
                  </a:lnTo>
                  <a:lnTo>
                    <a:pt x="905915" y="549830"/>
                  </a:lnTo>
                  <a:lnTo>
                    <a:pt x="894639" y="593684"/>
                  </a:lnTo>
                  <a:lnTo>
                    <a:pt x="879251" y="635727"/>
                  </a:lnTo>
                  <a:lnTo>
                    <a:pt x="859982" y="675729"/>
                  </a:lnTo>
                  <a:lnTo>
                    <a:pt x="837061" y="713458"/>
                  </a:lnTo>
                  <a:lnTo>
                    <a:pt x="810718" y="748686"/>
                  </a:lnTo>
                  <a:lnTo>
                    <a:pt x="781183" y="781183"/>
                  </a:lnTo>
                  <a:lnTo>
                    <a:pt x="748686" y="810718"/>
                  </a:lnTo>
                  <a:lnTo>
                    <a:pt x="713458" y="837061"/>
                  </a:lnTo>
                  <a:lnTo>
                    <a:pt x="675729" y="859982"/>
                  </a:lnTo>
                  <a:lnTo>
                    <a:pt x="635727" y="879251"/>
                  </a:lnTo>
                  <a:lnTo>
                    <a:pt x="593684" y="894639"/>
                  </a:lnTo>
                  <a:lnTo>
                    <a:pt x="549830" y="905915"/>
                  </a:lnTo>
                  <a:lnTo>
                    <a:pt x="504394" y="912850"/>
                  </a:lnTo>
                  <a:lnTo>
                    <a:pt x="457606" y="915212"/>
                  </a:lnTo>
                  <a:lnTo>
                    <a:pt x="410818" y="912850"/>
                  </a:lnTo>
                  <a:lnTo>
                    <a:pt x="365382" y="905915"/>
                  </a:lnTo>
                  <a:lnTo>
                    <a:pt x="321527" y="894639"/>
                  </a:lnTo>
                  <a:lnTo>
                    <a:pt x="279484" y="879251"/>
                  </a:lnTo>
                  <a:lnTo>
                    <a:pt x="239483" y="859982"/>
                  </a:lnTo>
                  <a:lnTo>
                    <a:pt x="201753" y="837061"/>
                  </a:lnTo>
                  <a:lnTo>
                    <a:pt x="166525" y="810718"/>
                  </a:lnTo>
                  <a:lnTo>
                    <a:pt x="134029" y="781183"/>
                  </a:lnTo>
                  <a:lnTo>
                    <a:pt x="104494" y="748686"/>
                  </a:lnTo>
                  <a:lnTo>
                    <a:pt x="78151" y="713458"/>
                  </a:lnTo>
                  <a:lnTo>
                    <a:pt x="55230" y="675729"/>
                  </a:lnTo>
                  <a:lnTo>
                    <a:pt x="35960" y="635727"/>
                  </a:lnTo>
                  <a:lnTo>
                    <a:pt x="20572" y="593684"/>
                  </a:lnTo>
                  <a:lnTo>
                    <a:pt x="9296" y="549830"/>
                  </a:lnTo>
                  <a:lnTo>
                    <a:pt x="2362" y="504394"/>
                  </a:lnTo>
                  <a:lnTo>
                    <a:pt x="0" y="457606"/>
                  </a:lnTo>
                  <a:lnTo>
                    <a:pt x="2362" y="410818"/>
                  </a:lnTo>
                  <a:lnTo>
                    <a:pt x="9296" y="365382"/>
                  </a:lnTo>
                  <a:lnTo>
                    <a:pt x="20572" y="321527"/>
                  </a:lnTo>
                  <a:lnTo>
                    <a:pt x="35960" y="279484"/>
                  </a:lnTo>
                  <a:lnTo>
                    <a:pt x="55230" y="239483"/>
                  </a:lnTo>
                  <a:lnTo>
                    <a:pt x="78151" y="201753"/>
                  </a:lnTo>
                  <a:lnTo>
                    <a:pt x="104494" y="166525"/>
                  </a:lnTo>
                  <a:lnTo>
                    <a:pt x="134029" y="134029"/>
                  </a:lnTo>
                  <a:lnTo>
                    <a:pt x="166525" y="104494"/>
                  </a:lnTo>
                  <a:lnTo>
                    <a:pt x="201753" y="78151"/>
                  </a:lnTo>
                  <a:lnTo>
                    <a:pt x="239483" y="55230"/>
                  </a:lnTo>
                  <a:lnTo>
                    <a:pt x="279484" y="35960"/>
                  </a:lnTo>
                  <a:lnTo>
                    <a:pt x="321527" y="20572"/>
                  </a:lnTo>
                  <a:lnTo>
                    <a:pt x="365382" y="9296"/>
                  </a:lnTo>
                  <a:lnTo>
                    <a:pt x="410818" y="2362"/>
                  </a:lnTo>
                  <a:lnTo>
                    <a:pt x="457606" y="0"/>
                  </a:lnTo>
                  <a:lnTo>
                    <a:pt x="504394" y="2362"/>
                  </a:lnTo>
                  <a:lnTo>
                    <a:pt x="549830" y="9296"/>
                  </a:lnTo>
                  <a:lnTo>
                    <a:pt x="593684" y="20572"/>
                  </a:lnTo>
                  <a:lnTo>
                    <a:pt x="635727" y="35960"/>
                  </a:lnTo>
                  <a:lnTo>
                    <a:pt x="675729" y="55230"/>
                  </a:lnTo>
                  <a:lnTo>
                    <a:pt x="713458" y="78151"/>
                  </a:lnTo>
                  <a:lnTo>
                    <a:pt x="748686" y="104494"/>
                  </a:lnTo>
                  <a:lnTo>
                    <a:pt x="781183" y="134029"/>
                  </a:lnTo>
                  <a:lnTo>
                    <a:pt x="810718" y="166525"/>
                  </a:lnTo>
                  <a:lnTo>
                    <a:pt x="837061" y="201753"/>
                  </a:lnTo>
                  <a:lnTo>
                    <a:pt x="859982" y="239483"/>
                  </a:lnTo>
                  <a:lnTo>
                    <a:pt x="879251" y="279484"/>
                  </a:lnTo>
                  <a:lnTo>
                    <a:pt x="894639" y="321527"/>
                  </a:lnTo>
                  <a:lnTo>
                    <a:pt x="905915" y="365382"/>
                  </a:lnTo>
                  <a:lnTo>
                    <a:pt x="912850" y="410818"/>
                  </a:lnTo>
                  <a:lnTo>
                    <a:pt x="915212" y="457606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79421" y="1329811"/>
              <a:ext cx="915669" cy="915669"/>
            </a:xfrm>
            <a:custGeom>
              <a:avLst/>
              <a:gdLst/>
              <a:ahLst/>
              <a:cxnLst/>
              <a:rect l="l" t="t" r="r" b="b"/>
              <a:pathLst>
                <a:path w="915670" h="915669">
                  <a:moveTo>
                    <a:pt x="915225" y="457606"/>
                  </a:moveTo>
                  <a:lnTo>
                    <a:pt x="912862" y="504394"/>
                  </a:lnTo>
                  <a:lnTo>
                    <a:pt x="905928" y="549830"/>
                  </a:lnTo>
                  <a:lnTo>
                    <a:pt x="894652" y="593684"/>
                  </a:lnTo>
                  <a:lnTo>
                    <a:pt x="879264" y="635727"/>
                  </a:lnTo>
                  <a:lnTo>
                    <a:pt x="859995" y="675729"/>
                  </a:lnTo>
                  <a:lnTo>
                    <a:pt x="837073" y="713458"/>
                  </a:lnTo>
                  <a:lnTo>
                    <a:pt x="810730" y="748686"/>
                  </a:lnTo>
                  <a:lnTo>
                    <a:pt x="781196" y="781183"/>
                  </a:lnTo>
                  <a:lnTo>
                    <a:pt x="748699" y="810718"/>
                  </a:lnTo>
                  <a:lnTo>
                    <a:pt x="713471" y="837061"/>
                  </a:lnTo>
                  <a:lnTo>
                    <a:pt x="675741" y="859982"/>
                  </a:lnTo>
                  <a:lnTo>
                    <a:pt x="635740" y="879251"/>
                  </a:lnTo>
                  <a:lnTo>
                    <a:pt x="593697" y="894639"/>
                  </a:lnTo>
                  <a:lnTo>
                    <a:pt x="549843" y="905915"/>
                  </a:lnTo>
                  <a:lnTo>
                    <a:pt x="504406" y="912850"/>
                  </a:lnTo>
                  <a:lnTo>
                    <a:pt x="457619" y="915212"/>
                  </a:lnTo>
                  <a:lnTo>
                    <a:pt x="410831" y="912850"/>
                  </a:lnTo>
                  <a:lnTo>
                    <a:pt x="365394" y="905915"/>
                  </a:lnTo>
                  <a:lnTo>
                    <a:pt x="321539" y="894639"/>
                  </a:lnTo>
                  <a:lnTo>
                    <a:pt x="279495" y="879251"/>
                  </a:lnTo>
                  <a:lnTo>
                    <a:pt x="239493" y="859982"/>
                  </a:lnTo>
                  <a:lnTo>
                    <a:pt x="201762" y="837061"/>
                  </a:lnTo>
                  <a:lnTo>
                    <a:pt x="166533" y="810718"/>
                  </a:lnTo>
                  <a:lnTo>
                    <a:pt x="134035" y="781183"/>
                  </a:lnTo>
                  <a:lnTo>
                    <a:pt x="104499" y="748686"/>
                  </a:lnTo>
                  <a:lnTo>
                    <a:pt x="78155" y="713458"/>
                  </a:lnTo>
                  <a:lnTo>
                    <a:pt x="55233" y="675729"/>
                  </a:lnTo>
                  <a:lnTo>
                    <a:pt x="35962" y="635727"/>
                  </a:lnTo>
                  <a:lnTo>
                    <a:pt x="20574" y="593684"/>
                  </a:lnTo>
                  <a:lnTo>
                    <a:pt x="9297" y="549830"/>
                  </a:lnTo>
                  <a:lnTo>
                    <a:pt x="2362" y="504394"/>
                  </a:lnTo>
                  <a:lnTo>
                    <a:pt x="0" y="457606"/>
                  </a:lnTo>
                  <a:lnTo>
                    <a:pt x="2362" y="410818"/>
                  </a:lnTo>
                  <a:lnTo>
                    <a:pt x="9297" y="365382"/>
                  </a:lnTo>
                  <a:lnTo>
                    <a:pt x="20574" y="321527"/>
                  </a:lnTo>
                  <a:lnTo>
                    <a:pt x="35962" y="279484"/>
                  </a:lnTo>
                  <a:lnTo>
                    <a:pt x="55233" y="239483"/>
                  </a:lnTo>
                  <a:lnTo>
                    <a:pt x="78155" y="201753"/>
                  </a:lnTo>
                  <a:lnTo>
                    <a:pt x="104499" y="166525"/>
                  </a:lnTo>
                  <a:lnTo>
                    <a:pt x="134035" y="134029"/>
                  </a:lnTo>
                  <a:lnTo>
                    <a:pt x="166533" y="104494"/>
                  </a:lnTo>
                  <a:lnTo>
                    <a:pt x="201762" y="78151"/>
                  </a:lnTo>
                  <a:lnTo>
                    <a:pt x="239493" y="55230"/>
                  </a:lnTo>
                  <a:lnTo>
                    <a:pt x="279495" y="35960"/>
                  </a:lnTo>
                  <a:lnTo>
                    <a:pt x="321539" y="20572"/>
                  </a:lnTo>
                  <a:lnTo>
                    <a:pt x="365394" y="9296"/>
                  </a:lnTo>
                  <a:lnTo>
                    <a:pt x="410831" y="2362"/>
                  </a:lnTo>
                  <a:lnTo>
                    <a:pt x="457619" y="0"/>
                  </a:lnTo>
                  <a:lnTo>
                    <a:pt x="504406" y="2362"/>
                  </a:lnTo>
                  <a:lnTo>
                    <a:pt x="549843" y="9296"/>
                  </a:lnTo>
                  <a:lnTo>
                    <a:pt x="593697" y="20572"/>
                  </a:lnTo>
                  <a:lnTo>
                    <a:pt x="635740" y="35960"/>
                  </a:lnTo>
                  <a:lnTo>
                    <a:pt x="675741" y="55230"/>
                  </a:lnTo>
                  <a:lnTo>
                    <a:pt x="713471" y="78151"/>
                  </a:lnTo>
                  <a:lnTo>
                    <a:pt x="748699" y="104494"/>
                  </a:lnTo>
                  <a:lnTo>
                    <a:pt x="781196" y="134029"/>
                  </a:lnTo>
                  <a:lnTo>
                    <a:pt x="810730" y="166525"/>
                  </a:lnTo>
                  <a:lnTo>
                    <a:pt x="837073" y="201753"/>
                  </a:lnTo>
                  <a:lnTo>
                    <a:pt x="859995" y="239483"/>
                  </a:lnTo>
                  <a:lnTo>
                    <a:pt x="879264" y="279484"/>
                  </a:lnTo>
                  <a:lnTo>
                    <a:pt x="894652" y="321527"/>
                  </a:lnTo>
                  <a:lnTo>
                    <a:pt x="905928" y="365382"/>
                  </a:lnTo>
                  <a:lnTo>
                    <a:pt x="912862" y="410818"/>
                  </a:lnTo>
                  <a:lnTo>
                    <a:pt x="915225" y="457606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27865" y="1389557"/>
              <a:ext cx="3807460" cy="796290"/>
            </a:xfrm>
            <a:custGeom>
              <a:avLst/>
              <a:gdLst/>
              <a:ahLst/>
              <a:cxnLst/>
              <a:rect l="l" t="t" r="r" b="b"/>
              <a:pathLst>
                <a:path w="3807459" h="796289">
                  <a:moveTo>
                    <a:pt x="795731" y="397865"/>
                  </a:moveTo>
                  <a:lnTo>
                    <a:pt x="793051" y="351472"/>
                  </a:lnTo>
                  <a:lnTo>
                    <a:pt x="785215" y="306641"/>
                  </a:lnTo>
                  <a:lnTo>
                    <a:pt x="772528" y="263677"/>
                  </a:lnTo>
                  <a:lnTo>
                    <a:pt x="755281" y="222897"/>
                  </a:lnTo>
                  <a:lnTo>
                    <a:pt x="733780" y="184581"/>
                  </a:lnTo>
                  <a:lnTo>
                    <a:pt x="708317" y="149021"/>
                  </a:lnTo>
                  <a:lnTo>
                    <a:pt x="679196" y="116535"/>
                  </a:lnTo>
                  <a:lnTo>
                    <a:pt x="646709" y="87414"/>
                  </a:lnTo>
                  <a:lnTo>
                    <a:pt x="611149" y="61937"/>
                  </a:lnTo>
                  <a:lnTo>
                    <a:pt x="572833" y="40436"/>
                  </a:lnTo>
                  <a:lnTo>
                    <a:pt x="532041" y="23190"/>
                  </a:lnTo>
                  <a:lnTo>
                    <a:pt x="489089" y="10502"/>
                  </a:lnTo>
                  <a:lnTo>
                    <a:pt x="444258" y="2679"/>
                  </a:lnTo>
                  <a:lnTo>
                    <a:pt x="397865" y="0"/>
                  </a:lnTo>
                  <a:lnTo>
                    <a:pt x="351459" y="2679"/>
                  </a:lnTo>
                  <a:lnTo>
                    <a:pt x="306628" y="10502"/>
                  </a:lnTo>
                  <a:lnTo>
                    <a:pt x="263677" y="23190"/>
                  </a:lnTo>
                  <a:lnTo>
                    <a:pt x="222885" y="40436"/>
                  </a:lnTo>
                  <a:lnTo>
                    <a:pt x="184569" y="61937"/>
                  </a:lnTo>
                  <a:lnTo>
                    <a:pt x="149009" y="87414"/>
                  </a:lnTo>
                  <a:lnTo>
                    <a:pt x="116522" y="116535"/>
                  </a:lnTo>
                  <a:lnTo>
                    <a:pt x="87401" y="149021"/>
                  </a:lnTo>
                  <a:lnTo>
                    <a:pt x="61937" y="184581"/>
                  </a:lnTo>
                  <a:lnTo>
                    <a:pt x="40436" y="222897"/>
                  </a:lnTo>
                  <a:lnTo>
                    <a:pt x="23190" y="263677"/>
                  </a:lnTo>
                  <a:lnTo>
                    <a:pt x="10502" y="306641"/>
                  </a:lnTo>
                  <a:lnTo>
                    <a:pt x="2667" y="351472"/>
                  </a:lnTo>
                  <a:lnTo>
                    <a:pt x="0" y="397865"/>
                  </a:lnTo>
                  <a:lnTo>
                    <a:pt x="2667" y="444271"/>
                  </a:lnTo>
                  <a:lnTo>
                    <a:pt x="10502" y="489089"/>
                  </a:lnTo>
                  <a:lnTo>
                    <a:pt x="23190" y="532053"/>
                  </a:lnTo>
                  <a:lnTo>
                    <a:pt x="40436" y="572833"/>
                  </a:lnTo>
                  <a:lnTo>
                    <a:pt x="61937" y="611162"/>
                  </a:lnTo>
                  <a:lnTo>
                    <a:pt x="87401" y="646709"/>
                  </a:lnTo>
                  <a:lnTo>
                    <a:pt x="116522" y="679196"/>
                  </a:lnTo>
                  <a:lnTo>
                    <a:pt x="149009" y="708329"/>
                  </a:lnTo>
                  <a:lnTo>
                    <a:pt x="184569" y="733793"/>
                  </a:lnTo>
                  <a:lnTo>
                    <a:pt x="222885" y="755294"/>
                  </a:lnTo>
                  <a:lnTo>
                    <a:pt x="263677" y="772541"/>
                  </a:lnTo>
                  <a:lnTo>
                    <a:pt x="306628" y="785228"/>
                  </a:lnTo>
                  <a:lnTo>
                    <a:pt x="351459" y="793051"/>
                  </a:lnTo>
                  <a:lnTo>
                    <a:pt x="397865" y="795731"/>
                  </a:lnTo>
                  <a:lnTo>
                    <a:pt x="444258" y="793051"/>
                  </a:lnTo>
                  <a:lnTo>
                    <a:pt x="489089" y="785228"/>
                  </a:lnTo>
                  <a:lnTo>
                    <a:pt x="532041" y="772541"/>
                  </a:lnTo>
                  <a:lnTo>
                    <a:pt x="572833" y="755294"/>
                  </a:lnTo>
                  <a:lnTo>
                    <a:pt x="611149" y="733793"/>
                  </a:lnTo>
                  <a:lnTo>
                    <a:pt x="646709" y="708329"/>
                  </a:lnTo>
                  <a:lnTo>
                    <a:pt x="679196" y="679196"/>
                  </a:lnTo>
                  <a:lnTo>
                    <a:pt x="708317" y="646709"/>
                  </a:lnTo>
                  <a:lnTo>
                    <a:pt x="733780" y="611162"/>
                  </a:lnTo>
                  <a:lnTo>
                    <a:pt x="755281" y="572833"/>
                  </a:lnTo>
                  <a:lnTo>
                    <a:pt x="772528" y="532053"/>
                  </a:lnTo>
                  <a:lnTo>
                    <a:pt x="785215" y="489089"/>
                  </a:lnTo>
                  <a:lnTo>
                    <a:pt x="793051" y="444271"/>
                  </a:lnTo>
                  <a:lnTo>
                    <a:pt x="795731" y="397865"/>
                  </a:lnTo>
                  <a:close/>
                </a:path>
                <a:path w="3807459" h="796289">
                  <a:moveTo>
                    <a:pt x="3807041" y="397865"/>
                  </a:moveTo>
                  <a:lnTo>
                    <a:pt x="3804361" y="351472"/>
                  </a:lnTo>
                  <a:lnTo>
                    <a:pt x="3796525" y="306641"/>
                  </a:lnTo>
                  <a:lnTo>
                    <a:pt x="3783838" y="263677"/>
                  </a:lnTo>
                  <a:lnTo>
                    <a:pt x="3766591" y="222897"/>
                  </a:lnTo>
                  <a:lnTo>
                    <a:pt x="3745090" y="184581"/>
                  </a:lnTo>
                  <a:lnTo>
                    <a:pt x="3719626" y="149021"/>
                  </a:lnTo>
                  <a:lnTo>
                    <a:pt x="3690505" y="116535"/>
                  </a:lnTo>
                  <a:lnTo>
                    <a:pt x="3658019" y="87414"/>
                  </a:lnTo>
                  <a:lnTo>
                    <a:pt x="3622459" y="61937"/>
                  </a:lnTo>
                  <a:lnTo>
                    <a:pt x="3584143" y="40436"/>
                  </a:lnTo>
                  <a:lnTo>
                    <a:pt x="3543350" y="23190"/>
                  </a:lnTo>
                  <a:lnTo>
                    <a:pt x="3500399" y="10502"/>
                  </a:lnTo>
                  <a:lnTo>
                    <a:pt x="3455568" y="2679"/>
                  </a:lnTo>
                  <a:lnTo>
                    <a:pt x="3409175" y="0"/>
                  </a:lnTo>
                  <a:lnTo>
                    <a:pt x="3362769" y="2679"/>
                  </a:lnTo>
                  <a:lnTo>
                    <a:pt x="3317938" y="10502"/>
                  </a:lnTo>
                  <a:lnTo>
                    <a:pt x="3274987" y="23190"/>
                  </a:lnTo>
                  <a:lnTo>
                    <a:pt x="3234194" y="40436"/>
                  </a:lnTo>
                  <a:lnTo>
                    <a:pt x="3195878" y="61937"/>
                  </a:lnTo>
                  <a:lnTo>
                    <a:pt x="3160318" y="87414"/>
                  </a:lnTo>
                  <a:lnTo>
                    <a:pt x="3127832" y="116535"/>
                  </a:lnTo>
                  <a:lnTo>
                    <a:pt x="3098711" y="149021"/>
                  </a:lnTo>
                  <a:lnTo>
                    <a:pt x="3073247" y="184581"/>
                  </a:lnTo>
                  <a:lnTo>
                    <a:pt x="3051746" y="222897"/>
                  </a:lnTo>
                  <a:lnTo>
                    <a:pt x="3034500" y="263677"/>
                  </a:lnTo>
                  <a:lnTo>
                    <a:pt x="3021812" y="306641"/>
                  </a:lnTo>
                  <a:lnTo>
                    <a:pt x="3013976" y="351472"/>
                  </a:lnTo>
                  <a:lnTo>
                    <a:pt x="3011309" y="397865"/>
                  </a:lnTo>
                  <a:lnTo>
                    <a:pt x="3013976" y="444271"/>
                  </a:lnTo>
                  <a:lnTo>
                    <a:pt x="3021812" y="489089"/>
                  </a:lnTo>
                  <a:lnTo>
                    <a:pt x="3034500" y="532053"/>
                  </a:lnTo>
                  <a:lnTo>
                    <a:pt x="3051746" y="572833"/>
                  </a:lnTo>
                  <a:lnTo>
                    <a:pt x="3073247" y="611162"/>
                  </a:lnTo>
                  <a:lnTo>
                    <a:pt x="3098711" y="646709"/>
                  </a:lnTo>
                  <a:lnTo>
                    <a:pt x="3127832" y="679196"/>
                  </a:lnTo>
                  <a:lnTo>
                    <a:pt x="3160318" y="708329"/>
                  </a:lnTo>
                  <a:lnTo>
                    <a:pt x="3195878" y="733793"/>
                  </a:lnTo>
                  <a:lnTo>
                    <a:pt x="3234194" y="755294"/>
                  </a:lnTo>
                  <a:lnTo>
                    <a:pt x="3274987" y="772541"/>
                  </a:lnTo>
                  <a:lnTo>
                    <a:pt x="3317938" y="785228"/>
                  </a:lnTo>
                  <a:lnTo>
                    <a:pt x="3362769" y="793051"/>
                  </a:lnTo>
                  <a:lnTo>
                    <a:pt x="3409175" y="795731"/>
                  </a:lnTo>
                  <a:lnTo>
                    <a:pt x="3455568" y="793051"/>
                  </a:lnTo>
                  <a:lnTo>
                    <a:pt x="3500399" y="785228"/>
                  </a:lnTo>
                  <a:lnTo>
                    <a:pt x="3543350" y="772541"/>
                  </a:lnTo>
                  <a:lnTo>
                    <a:pt x="3584143" y="755294"/>
                  </a:lnTo>
                  <a:lnTo>
                    <a:pt x="3622459" y="733793"/>
                  </a:lnTo>
                  <a:lnTo>
                    <a:pt x="3658019" y="708329"/>
                  </a:lnTo>
                  <a:lnTo>
                    <a:pt x="3690505" y="679196"/>
                  </a:lnTo>
                  <a:lnTo>
                    <a:pt x="3719626" y="646709"/>
                  </a:lnTo>
                  <a:lnTo>
                    <a:pt x="3745090" y="611162"/>
                  </a:lnTo>
                  <a:lnTo>
                    <a:pt x="3766591" y="572833"/>
                  </a:lnTo>
                  <a:lnTo>
                    <a:pt x="3783838" y="532053"/>
                  </a:lnTo>
                  <a:lnTo>
                    <a:pt x="3796525" y="489089"/>
                  </a:lnTo>
                  <a:lnTo>
                    <a:pt x="3804361" y="444271"/>
                  </a:lnTo>
                  <a:lnTo>
                    <a:pt x="3807041" y="397865"/>
                  </a:lnTo>
                  <a:close/>
                </a:path>
              </a:pathLst>
            </a:custGeom>
            <a:solidFill>
              <a:srgbClr val="0F2E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70346" y="1629765"/>
              <a:ext cx="3324860" cy="316230"/>
            </a:xfrm>
            <a:custGeom>
              <a:avLst/>
              <a:gdLst/>
              <a:ahLst/>
              <a:cxnLst/>
              <a:rect l="l" t="t" r="r" b="b"/>
              <a:pathLst>
                <a:path w="3324859" h="316230">
                  <a:moveTo>
                    <a:pt x="309524" y="165100"/>
                  </a:moveTo>
                  <a:lnTo>
                    <a:pt x="309130" y="162560"/>
                  </a:lnTo>
                  <a:lnTo>
                    <a:pt x="309473" y="158750"/>
                  </a:lnTo>
                  <a:lnTo>
                    <a:pt x="309460" y="154940"/>
                  </a:lnTo>
                  <a:lnTo>
                    <a:pt x="309321" y="151130"/>
                  </a:lnTo>
                  <a:lnTo>
                    <a:pt x="309283" y="149860"/>
                  </a:lnTo>
                  <a:lnTo>
                    <a:pt x="309194" y="147320"/>
                  </a:lnTo>
                  <a:lnTo>
                    <a:pt x="309105" y="144780"/>
                  </a:lnTo>
                  <a:lnTo>
                    <a:pt x="309016" y="142240"/>
                  </a:lnTo>
                  <a:lnTo>
                    <a:pt x="306476" y="135890"/>
                  </a:lnTo>
                  <a:lnTo>
                    <a:pt x="300024" y="132080"/>
                  </a:lnTo>
                  <a:lnTo>
                    <a:pt x="291833" y="131229"/>
                  </a:lnTo>
                  <a:lnTo>
                    <a:pt x="291833" y="162560"/>
                  </a:lnTo>
                  <a:lnTo>
                    <a:pt x="290118" y="168910"/>
                  </a:lnTo>
                  <a:lnTo>
                    <a:pt x="267779" y="168910"/>
                  </a:lnTo>
                  <a:lnTo>
                    <a:pt x="260057" y="172720"/>
                  </a:lnTo>
                  <a:lnTo>
                    <a:pt x="254812" y="180340"/>
                  </a:lnTo>
                  <a:lnTo>
                    <a:pt x="252310" y="190500"/>
                  </a:lnTo>
                  <a:lnTo>
                    <a:pt x="251993" y="194310"/>
                  </a:lnTo>
                  <a:lnTo>
                    <a:pt x="251891" y="195580"/>
                  </a:lnTo>
                  <a:lnTo>
                    <a:pt x="249542" y="200660"/>
                  </a:lnTo>
                  <a:lnTo>
                    <a:pt x="246468" y="204470"/>
                  </a:lnTo>
                  <a:lnTo>
                    <a:pt x="240753" y="214630"/>
                  </a:lnTo>
                  <a:lnTo>
                    <a:pt x="239560" y="224790"/>
                  </a:lnTo>
                  <a:lnTo>
                    <a:pt x="242633" y="233680"/>
                  </a:lnTo>
                  <a:lnTo>
                    <a:pt x="249770" y="242570"/>
                  </a:lnTo>
                  <a:lnTo>
                    <a:pt x="251764" y="245110"/>
                  </a:lnTo>
                  <a:lnTo>
                    <a:pt x="253009" y="247650"/>
                  </a:lnTo>
                  <a:lnTo>
                    <a:pt x="255130" y="251460"/>
                  </a:lnTo>
                  <a:lnTo>
                    <a:pt x="244652" y="262890"/>
                  </a:lnTo>
                  <a:lnTo>
                    <a:pt x="233502" y="252730"/>
                  </a:lnTo>
                  <a:lnTo>
                    <a:pt x="221691" y="247650"/>
                  </a:lnTo>
                  <a:lnTo>
                    <a:pt x="208661" y="248920"/>
                  </a:lnTo>
                  <a:lnTo>
                    <a:pt x="170091" y="269240"/>
                  </a:lnTo>
                  <a:lnTo>
                    <a:pt x="163779" y="292100"/>
                  </a:lnTo>
                  <a:lnTo>
                    <a:pt x="163677" y="294640"/>
                  </a:lnTo>
                  <a:lnTo>
                    <a:pt x="155663" y="297180"/>
                  </a:lnTo>
                  <a:lnTo>
                    <a:pt x="150012" y="297180"/>
                  </a:lnTo>
                  <a:lnTo>
                    <a:pt x="146685" y="292100"/>
                  </a:lnTo>
                  <a:lnTo>
                    <a:pt x="145592" y="284480"/>
                  </a:lnTo>
                  <a:lnTo>
                    <a:pt x="144729" y="275590"/>
                  </a:lnTo>
                  <a:lnTo>
                    <a:pt x="144602" y="274320"/>
                  </a:lnTo>
                  <a:lnTo>
                    <a:pt x="142938" y="270510"/>
                  </a:lnTo>
                  <a:lnTo>
                    <a:pt x="141262" y="266700"/>
                  </a:lnTo>
                  <a:lnTo>
                    <a:pt x="134975" y="261620"/>
                  </a:lnTo>
                  <a:lnTo>
                    <a:pt x="125145" y="259080"/>
                  </a:lnTo>
                  <a:lnTo>
                    <a:pt x="122440" y="259080"/>
                  </a:lnTo>
                  <a:lnTo>
                    <a:pt x="119761" y="257810"/>
                  </a:lnTo>
                  <a:lnTo>
                    <a:pt x="117182" y="256540"/>
                  </a:lnTo>
                  <a:lnTo>
                    <a:pt x="103720" y="248920"/>
                  </a:lnTo>
                  <a:lnTo>
                    <a:pt x="97066" y="246380"/>
                  </a:lnTo>
                  <a:lnTo>
                    <a:pt x="90601" y="245110"/>
                  </a:lnTo>
                  <a:lnTo>
                    <a:pt x="84277" y="247650"/>
                  </a:lnTo>
                  <a:lnTo>
                    <a:pt x="78041" y="251460"/>
                  </a:lnTo>
                  <a:lnTo>
                    <a:pt x="71729" y="256540"/>
                  </a:lnTo>
                  <a:lnTo>
                    <a:pt x="65125" y="261620"/>
                  </a:lnTo>
                  <a:lnTo>
                    <a:pt x="55753" y="252730"/>
                  </a:lnTo>
                  <a:lnTo>
                    <a:pt x="55854" y="251460"/>
                  </a:lnTo>
                  <a:lnTo>
                    <a:pt x="55956" y="250190"/>
                  </a:lnTo>
                  <a:lnTo>
                    <a:pt x="55689" y="248920"/>
                  </a:lnTo>
                  <a:lnTo>
                    <a:pt x="56184" y="248920"/>
                  </a:lnTo>
                  <a:lnTo>
                    <a:pt x="65290" y="237490"/>
                  </a:lnTo>
                  <a:lnTo>
                    <a:pt x="69913" y="226060"/>
                  </a:lnTo>
                  <a:lnTo>
                    <a:pt x="69062" y="214630"/>
                  </a:lnTo>
                  <a:lnTo>
                    <a:pt x="68961" y="213360"/>
                  </a:lnTo>
                  <a:lnTo>
                    <a:pt x="61366" y="200660"/>
                  </a:lnTo>
                  <a:lnTo>
                    <a:pt x="59385" y="198120"/>
                  </a:lnTo>
                  <a:lnTo>
                    <a:pt x="58343" y="194310"/>
                  </a:lnTo>
                  <a:lnTo>
                    <a:pt x="58153" y="191770"/>
                  </a:lnTo>
                  <a:lnTo>
                    <a:pt x="58064" y="190500"/>
                  </a:lnTo>
                  <a:lnTo>
                    <a:pt x="55346" y="180340"/>
                  </a:lnTo>
                  <a:lnTo>
                    <a:pt x="49657" y="172720"/>
                  </a:lnTo>
                  <a:lnTo>
                    <a:pt x="41490" y="168910"/>
                  </a:lnTo>
                  <a:lnTo>
                    <a:pt x="19418" y="168910"/>
                  </a:lnTo>
                  <a:lnTo>
                    <a:pt x="18300" y="161290"/>
                  </a:lnTo>
                  <a:lnTo>
                    <a:pt x="21513" y="149860"/>
                  </a:lnTo>
                  <a:lnTo>
                    <a:pt x="35966" y="149860"/>
                  </a:lnTo>
                  <a:lnTo>
                    <a:pt x="46990" y="143510"/>
                  </a:lnTo>
                  <a:lnTo>
                    <a:pt x="55422" y="133350"/>
                  </a:lnTo>
                  <a:lnTo>
                    <a:pt x="62128" y="119380"/>
                  </a:lnTo>
                  <a:lnTo>
                    <a:pt x="67005" y="104140"/>
                  </a:lnTo>
                  <a:lnTo>
                    <a:pt x="68707" y="91440"/>
                  </a:lnTo>
                  <a:lnTo>
                    <a:pt x="64973" y="78740"/>
                  </a:lnTo>
                  <a:lnTo>
                    <a:pt x="53555" y="68580"/>
                  </a:lnTo>
                  <a:lnTo>
                    <a:pt x="65709" y="54610"/>
                  </a:lnTo>
                  <a:lnTo>
                    <a:pt x="76962" y="64770"/>
                  </a:lnTo>
                  <a:lnTo>
                    <a:pt x="88874" y="69850"/>
                  </a:lnTo>
                  <a:lnTo>
                    <a:pt x="101968" y="68580"/>
                  </a:lnTo>
                  <a:lnTo>
                    <a:pt x="140385" y="48260"/>
                  </a:lnTo>
                  <a:lnTo>
                    <a:pt x="145846" y="20320"/>
                  </a:lnTo>
                  <a:lnTo>
                    <a:pt x="163220" y="20320"/>
                  </a:lnTo>
                  <a:lnTo>
                    <a:pt x="163982" y="31750"/>
                  </a:lnTo>
                  <a:lnTo>
                    <a:pt x="164071" y="33020"/>
                  </a:lnTo>
                  <a:lnTo>
                    <a:pt x="164160" y="34290"/>
                  </a:lnTo>
                  <a:lnTo>
                    <a:pt x="192849" y="62230"/>
                  </a:lnTo>
                  <a:lnTo>
                    <a:pt x="219811" y="69850"/>
                  </a:lnTo>
                  <a:lnTo>
                    <a:pt x="231711" y="66040"/>
                  </a:lnTo>
                  <a:lnTo>
                    <a:pt x="243001" y="54610"/>
                  </a:lnTo>
                  <a:lnTo>
                    <a:pt x="254762" y="64770"/>
                  </a:lnTo>
                  <a:lnTo>
                    <a:pt x="254304" y="67310"/>
                  </a:lnTo>
                  <a:lnTo>
                    <a:pt x="254368" y="68580"/>
                  </a:lnTo>
                  <a:lnTo>
                    <a:pt x="253809" y="68580"/>
                  </a:lnTo>
                  <a:lnTo>
                    <a:pt x="245021" y="80010"/>
                  </a:lnTo>
                  <a:lnTo>
                    <a:pt x="240563" y="91440"/>
                  </a:lnTo>
                  <a:lnTo>
                    <a:pt x="241312" y="102870"/>
                  </a:lnTo>
                  <a:lnTo>
                    <a:pt x="248132" y="116840"/>
                  </a:lnTo>
                  <a:lnTo>
                    <a:pt x="251625" y="123190"/>
                  </a:lnTo>
                  <a:lnTo>
                    <a:pt x="254114" y="130810"/>
                  </a:lnTo>
                  <a:lnTo>
                    <a:pt x="256781" y="138430"/>
                  </a:lnTo>
                  <a:lnTo>
                    <a:pt x="260832" y="144780"/>
                  </a:lnTo>
                  <a:lnTo>
                    <a:pt x="266560" y="147320"/>
                  </a:lnTo>
                  <a:lnTo>
                    <a:pt x="273621" y="149860"/>
                  </a:lnTo>
                  <a:lnTo>
                    <a:pt x="281254" y="149860"/>
                  </a:lnTo>
                  <a:lnTo>
                    <a:pt x="288721" y="151130"/>
                  </a:lnTo>
                  <a:lnTo>
                    <a:pt x="291833" y="162560"/>
                  </a:lnTo>
                  <a:lnTo>
                    <a:pt x="291833" y="131229"/>
                  </a:lnTo>
                  <a:lnTo>
                    <a:pt x="287858" y="130810"/>
                  </a:lnTo>
                  <a:lnTo>
                    <a:pt x="277926" y="129540"/>
                  </a:lnTo>
                  <a:lnTo>
                    <a:pt x="270751" y="127000"/>
                  </a:lnTo>
                  <a:lnTo>
                    <a:pt x="268427" y="111760"/>
                  </a:lnTo>
                  <a:lnTo>
                    <a:pt x="266446" y="106680"/>
                  </a:lnTo>
                  <a:lnTo>
                    <a:pt x="259524" y="96520"/>
                  </a:lnTo>
                  <a:lnTo>
                    <a:pt x="260908" y="91440"/>
                  </a:lnTo>
                  <a:lnTo>
                    <a:pt x="265760" y="85090"/>
                  </a:lnTo>
                  <a:lnTo>
                    <a:pt x="275615" y="72390"/>
                  </a:lnTo>
                  <a:lnTo>
                    <a:pt x="278218" y="64770"/>
                  </a:lnTo>
                  <a:lnTo>
                    <a:pt x="273812" y="57150"/>
                  </a:lnTo>
                  <a:lnTo>
                    <a:pt x="271538" y="54610"/>
                  </a:lnTo>
                  <a:lnTo>
                    <a:pt x="265836" y="48260"/>
                  </a:lnTo>
                  <a:lnTo>
                    <a:pt x="261277" y="43180"/>
                  </a:lnTo>
                  <a:lnTo>
                    <a:pt x="259791" y="41910"/>
                  </a:lnTo>
                  <a:lnTo>
                    <a:pt x="258673" y="40640"/>
                  </a:lnTo>
                  <a:lnTo>
                    <a:pt x="252615" y="34290"/>
                  </a:lnTo>
                  <a:lnTo>
                    <a:pt x="246341" y="31750"/>
                  </a:lnTo>
                  <a:lnTo>
                    <a:pt x="239801" y="34290"/>
                  </a:lnTo>
                  <a:lnTo>
                    <a:pt x="232943" y="39370"/>
                  </a:lnTo>
                  <a:lnTo>
                    <a:pt x="226072" y="45720"/>
                  </a:lnTo>
                  <a:lnTo>
                    <a:pt x="218795" y="48260"/>
                  </a:lnTo>
                  <a:lnTo>
                    <a:pt x="210972" y="48260"/>
                  </a:lnTo>
                  <a:lnTo>
                    <a:pt x="202463" y="43180"/>
                  </a:lnTo>
                  <a:lnTo>
                    <a:pt x="200012" y="41910"/>
                  </a:lnTo>
                  <a:lnTo>
                    <a:pt x="195745" y="41910"/>
                  </a:lnTo>
                  <a:lnTo>
                    <a:pt x="189534" y="36830"/>
                  </a:lnTo>
                  <a:lnTo>
                    <a:pt x="184442" y="33020"/>
                  </a:lnTo>
                  <a:lnTo>
                    <a:pt x="183540" y="27940"/>
                  </a:lnTo>
                  <a:lnTo>
                    <a:pt x="181851" y="20320"/>
                  </a:lnTo>
                  <a:lnTo>
                    <a:pt x="179895" y="11430"/>
                  </a:lnTo>
                  <a:lnTo>
                    <a:pt x="175285" y="3810"/>
                  </a:lnTo>
                  <a:lnTo>
                    <a:pt x="166522" y="0"/>
                  </a:lnTo>
                  <a:lnTo>
                    <a:pt x="138430" y="0"/>
                  </a:lnTo>
                  <a:lnTo>
                    <a:pt x="132867" y="2540"/>
                  </a:lnTo>
                  <a:lnTo>
                    <a:pt x="129514" y="7620"/>
                  </a:lnTo>
                  <a:lnTo>
                    <a:pt x="128460" y="16510"/>
                  </a:lnTo>
                  <a:lnTo>
                    <a:pt x="127431" y="26670"/>
                  </a:lnTo>
                  <a:lnTo>
                    <a:pt x="123825" y="34290"/>
                  </a:lnTo>
                  <a:lnTo>
                    <a:pt x="117170" y="40640"/>
                  </a:lnTo>
                  <a:lnTo>
                    <a:pt x="107048" y="44450"/>
                  </a:lnTo>
                  <a:lnTo>
                    <a:pt x="104825" y="44450"/>
                  </a:lnTo>
                  <a:lnTo>
                    <a:pt x="102768" y="46990"/>
                  </a:lnTo>
                  <a:lnTo>
                    <a:pt x="95288" y="46990"/>
                  </a:lnTo>
                  <a:lnTo>
                    <a:pt x="88493" y="48260"/>
                  </a:lnTo>
                  <a:lnTo>
                    <a:pt x="84810" y="44450"/>
                  </a:lnTo>
                  <a:lnTo>
                    <a:pt x="71196" y="34290"/>
                  </a:lnTo>
                  <a:lnTo>
                    <a:pt x="63093" y="31750"/>
                  </a:lnTo>
                  <a:lnTo>
                    <a:pt x="55676" y="36830"/>
                  </a:lnTo>
                  <a:lnTo>
                    <a:pt x="44081" y="48260"/>
                  </a:lnTo>
                  <a:lnTo>
                    <a:pt x="42405" y="49530"/>
                  </a:lnTo>
                  <a:lnTo>
                    <a:pt x="40894" y="52070"/>
                  </a:lnTo>
                  <a:lnTo>
                    <a:pt x="39077" y="53340"/>
                  </a:lnTo>
                  <a:lnTo>
                    <a:pt x="34112" y="59690"/>
                  </a:lnTo>
                  <a:lnTo>
                    <a:pt x="32283" y="64770"/>
                  </a:lnTo>
                  <a:lnTo>
                    <a:pt x="33464" y="71120"/>
                  </a:lnTo>
                  <a:lnTo>
                    <a:pt x="37579" y="77470"/>
                  </a:lnTo>
                  <a:lnTo>
                    <a:pt x="42202" y="82550"/>
                  </a:lnTo>
                  <a:lnTo>
                    <a:pt x="46037" y="88900"/>
                  </a:lnTo>
                  <a:lnTo>
                    <a:pt x="49987" y="93980"/>
                  </a:lnTo>
                  <a:lnTo>
                    <a:pt x="47447" y="100330"/>
                  </a:lnTo>
                  <a:lnTo>
                    <a:pt x="45034" y="106680"/>
                  </a:lnTo>
                  <a:lnTo>
                    <a:pt x="42494" y="113030"/>
                  </a:lnTo>
                  <a:lnTo>
                    <a:pt x="39573" y="118110"/>
                  </a:lnTo>
                  <a:lnTo>
                    <a:pt x="36893" y="123190"/>
                  </a:lnTo>
                  <a:lnTo>
                    <a:pt x="32105" y="128270"/>
                  </a:lnTo>
                  <a:lnTo>
                    <a:pt x="27444" y="129540"/>
                  </a:lnTo>
                  <a:lnTo>
                    <a:pt x="12268" y="133350"/>
                  </a:lnTo>
                  <a:lnTo>
                    <a:pt x="4445" y="137160"/>
                  </a:lnTo>
                  <a:lnTo>
                    <a:pt x="1536" y="146050"/>
                  </a:lnTo>
                  <a:lnTo>
                    <a:pt x="1498" y="147320"/>
                  </a:lnTo>
                  <a:lnTo>
                    <a:pt x="1397" y="151130"/>
                  </a:lnTo>
                  <a:lnTo>
                    <a:pt x="1333" y="166370"/>
                  </a:lnTo>
                  <a:lnTo>
                    <a:pt x="0" y="180340"/>
                  </a:lnTo>
                  <a:lnTo>
                    <a:pt x="4368" y="185420"/>
                  </a:lnTo>
                  <a:lnTo>
                    <a:pt x="23202" y="186690"/>
                  </a:lnTo>
                  <a:lnTo>
                    <a:pt x="33197" y="187960"/>
                  </a:lnTo>
                  <a:lnTo>
                    <a:pt x="49568" y="227330"/>
                  </a:lnTo>
                  <a:lnTo>
                    <a:pt x="42329" y="234950"/>
                  </a:lnTo>
                  <a:lnTo>
                    <a:pt x="37820" y="240030"/>
                  </a:lnTo>
                  <a:lnTo>
                    <a:pt x="33756" y="246380"/>
                  </a:lnTo>
                  <a:lnTo>
                    <a:pt x="32423" y="252730"/>
                  </a:lnTo>
                  <a:lnTo>
                    <a:pt x="34036" y="257810"/>
                  </a:lnTo>
                  <a:lnTo>
                    <a:pt x="38862" y="264160"/>
                  </a:lnTo>
                  <a:lnTo>
                    <a:pt x="42075" y="266700"/>
                  </a:lnTo>
                  <a:lnTo>
                    <a:pt x="44907" y="269240"/>
                  </a:lnTo>
                  <a:lnTo>
                    <a:pt x="47904" y="273050"/>
                  </a:lnTo>
                  <a:lnTo>
                    <a:pt x="57213" y="281940"/>
                  </a:lnTo>
                  <a:lnTo>
                    <a:pt x="63779" y="284480"/>
                  </a:lnTo>
                  <a:lnTo>
                    <a:pt x="70739" y="283210"/>
                  </a:lnTo>
                  <a:lnTo>
                    <a:pt x="81216" y="275590"/>
                  </a:lnTo>
                  <a:lnTo>
                    <a:pt x="94399" y="270510"/>
                  </a:lnTo>
                  <a:lnTo>
                    <a:pt x="108673" y="273050"/>
                  </a:lnTo>
                  <a:lnTo>
                    <a:pt x="120662" y="280670"/>
                  </a:lnTo>
                  <a:lnTo>
                    <a:pt x="126974" y="294640"/>
                  </a:lnTo>
                  <a:lnTo>
                    <a:pt x="129413" y="307340"/>
                  </a:lnTo>
                  <a:lnTo>
                    <a:pt x="132943" y="313690"/>
                  </a:lnTo>
                  <a:lnTo>
                    <a:pt x="140042" y="316230"/>
                  </a:lnTo>
                  <a:lnTo>
                    <a:pt x="171577" y="316230"/>
                  </a:lnTo>
                  <a:lnTo>
                    <a:pt x="178549" y="313690"/>
                  </a:lnTo>
                  <a:lnTo>
                    <a:pt x="181533" y="307340"/>
                  </a:lnTo>
                  <a:lnTo>
                    <a:pt x="182156" y="297180"/>
                  </a:lnTo>
                  <a:lnTo>
                    <a:pt x="182308" y="294640"/>
                  </a:lnTo>
                  <a:lnTo>
                    <a:pt x="185458" y="283210"/>
                  </a:lnTo>
                  <a:lnTo>
                    <a:pt x="192786" y="278130"/>
                  </a:lnTo>
                  <a:lnTo>
                    <a:pt x="201841" y="274320"/>
                  </a:lnTo>
                  <a:lnTo>
                    <a:pt x="210223" y="270510"/>
                  </a:lnTo>
                  <a:lnTo>
                    <a:pt x="218160" y="264160"/>
                  </a:lnTo>
                  <a:lnTo>
                    <a:pt x="223024" y="270510"/>
                  </a:lnTo>
                  <a:lnTo>
                    <a:pt x="228358" y="274320"/>
                  </a:lnTo>
                  <a:lnTo>
                    <a:pt x="239204" y="283210"/>
                  </a:lnTo>
                  <a:lnTo>
                    <a:pt x="246481" y="284480"/>
                  </a:lnTo>
                  <a:lnTo>
                    <a:pt x="253377" y="281940"/>
                  </a:lnTo>
                  <a:lnTo>
                    <a:pt x="263144" y="271780"/>
                  </a:lnTo>
                  <a:lnTo>
                    <a:pt x="265468" y="269240"/>
                  </a:lnTo>
                  <a:lnTo>
                    <a:pt x="267614" y="266700"/>
                  </a:lnTo>
                  <a:lnTo>
                    <a:pt x="270167" y="265430"/>
                  </a:lnTo>
                  <a:lnTo>
                    <a:pt x="271272" y="264160"/>
                  </a:lnTo>
                  <a:lnTo>
                    <a:pt x="272389" y="262890"/>
                  </a:lnTo>
                  <a:lnTo>
                    <a:pt x="275729" y="259080"/>
                  </a:lnTo>
                  <a:lnTo>
                    <a:pt x="277914" y="252730"/>
                  </a:lnTo>
                  <a:lnTo>
                    <a:pt x="276656" y="246380"/>
                  </a:lnTo>
                  <a:lnTo>
                    <a:pt x="271932" y="238760"/>
                  </a:lnTo>
                  <a:lnTo>
                    <a:pt x="267309" y="233680"/>
                  </a:lnTo>
                  <a:lnTo>
                    <a:pt x="260565" y="227330"/>
                  </a:lnTo>
                  <a:lnTo>
                    <a:pt x="261353" y="220980"/>
                  </a:lnTo>
                  <a:lnTo>
                    <a:pt x="263118" y="213360"/>
                  </a:lnTo>
                  <a:lnTo>
                    <a:pt x="265912" y="205740"/>
                  </a:lnTo>
                  <a:lnTo>
                    <a:pt x="269557" y="198120"/>
                  </a:lnTo>
                  <a:lnTo>
                    <a:pt x="273875" y="191770"/>
                  </a:lnTo>
                  <a:lnTo>
                    <a:pt x="276682" y="186690"/>
                  </a:lnTo>
                  <a:lnTo>
                    <a:pt x="292036" y="186690"/>
                  </a:lnTo>
                  <a:lnTo>
                    <a:pt x="301078" y="185420"/>
                  </a:lnTo>
                  <a:lnTo>
                    <a:pt x="306793" y="181610"/>
                  </a:lnTo>
                  <a:lnTo>
                    <a:pt x="309486" y="173990"/>
                  </a:lnTo>
                  <a:lnTo>
                    <a:pt x="309524" y="165100"/>
                  </a:lnTo>
                  <a:close/>
                </a:path>
                <a:path w="3324859" h="316230">
                  <a:moveTo>
                    <a:pt x="3324682" y="128841"/>
                  </a:moveTo>
                  <a:lnTo>
                    <a:pt x="3324580" y="119646"/>
                  </a:lnTo>
                  <a:lnTo>
                    <a:pt x="3308400" y="108470"/>
                  </a:lnTo>
                  <a:lnTo>
                    <a:pt x="3297898" y="101219"/>
                  </a:lnTo>
                  <a:lnTo>
                    <a:pt x="3297898" y="125145"/>
                  </a:lnTo>
                  <a:lnTo>
                    <a:pt x="3276752" y="142265"/>
                  </a:lnTo>
                  <a:lnTo>
                    <a:pt x="3275457" y="142455"/>
                  </a:lnTo>
                  <a:lnTo>
                    <a:pt x="3191294" y="142455"/>
                  </a:lnTo>
                  <a:lnTo>
                    <a:pt x="3191294" y="108470"/>
                  </a:lnTo>
                  <a:lnTo>
                    <a:pt x="3276066" y="108470"/>
                  </a:lnTo>
                  <a:lnTo>
                    <a:pt x="3277400" y="108940"/>
                  </a:lnTo>
                  <a:lnTo>
                    <a:pt x="3285134" y="114808"/>
                  </a:lnTo>
                  <a:lnTo>
                    <a:pt x="3291268" y="119849"/>
                  </a:lnTo>
                  <a:lnTo>
                    <a:pt x="3297898" y="125145"/>
                  </a:lnTo>
                  <a:lnTo>
                    <a:pt x="3297898" y="101219"/>
                  </a:lnTo>
                  <a:lnTo>
                    <a:pt x="3296297" y="100101"/>
                  </a:lnTo>
                  <a:lnTo>
                    <a:pt x="3288881" y="94856"/>
                  </a:lnTo>
                  <a:lnTo>
                    <a:pt x="3286404" y="93078"/>
                  </a:lnTo>
                  <a:lnTo>
                    <a:pt x="3284093" y="92405"/>
                  </a:lnTo>
                  <a:lnTo>
                    <a:pt x="3281045" y="92405"/>
                  </a:lnTo>
                  <a:lnTo>
                    <a:pt x="3177984" y="93040"/>
                  </a:lnTo>
                  <a:lnTo>
                    <a:pt x="3176867" y="92125"/>
                  </a:lnTo>
                  <a:lnTo>
                    <a:pt x="3176905" y="57594"/>
                  </a:lnTo>
                  <a:lnTo>
                    <a:pt x="3176943" y="23393"/>
                  </a:lnTo>
                  <a:lnTo>
                    <a:pt x="3176968" y="292"/>
                  </a:lnTo>
                  <a:lnTo>
                    <a:pt x="3153270" y="292"/>
                  </a:lnTo>
                  <a:lnTo>
                    <a:pt x="3153270" y="9588"/>
                  </a:lnTo>
                  <a:lnTo>
                    <a:pt x="3140164" y="9588"/>
                  </a:lnTo>
                  <a:lnTo>
                    <a:pt x="3140164" y="23710"/>
                  </a:lnTo>
                  <a:lnTo>
                    <a:pt x="3140164" y="57594"/>
                  </a:lnTo>
                  <a:lnTo>
                    <a:pt x="3056204" y="57594"/>
                  </a:lnTo>
                  <a:lnTo>
                    <a:pt x="3053677" y="56553"/>
                  </a:lnTo>
                  <a:lnTo>
                    <a:pt x="3045726" y="50609"/>
                  </a:lnTo>
                  <a:lnTo>
                    <a:pt x="3039872" y="45669"/>
                  </a:lnTo>
                  <a:lnTo>
                    <a:pt x="3033496" y="40525"/>
                  </a:lnTo>
                  <a:lnTo>
                    <a:pt x="3049130" y="28003"/>
                  </a:lnTo>
                  <a:lnTo>
                    <a:pt x="3054959" y="23393"/>
                  </a:lnTo>
                  <a:lnTo>
                    <a:pt x="3138373" y="23393"/>
                  </a:lnTo>
                  <a:lnTo>
                    <a:pt x="3139643" y="23710"/>
                  </a:lnTo>
                  <a:lnTo>
                    <a:pt x="3140164" y="23710"/>
                  </a:lnTo>
                  <a:lnTo>
                    <a:pt x="3140164" y="9588"/>
                  </a:lnTo>
                  <a:lnTo>
                    <a:pt x="3047885" y="9588"/>
                  </a:lnTo>
                  <a:lnTo>
                    <a:pt x="3030093" y="21869"/>
                  </a:lnTo>
                  <a:lnTo>
                    <a:pt x="3008884" y="36855"/>
                  </a:lnTo>
                  <a:lnTo>
                    <a:pt x="3008973" y="40525"/>
                  </a:lnTo>
                  <a:lnTo>
                    <a:pt x="3009087" y="46278"/>
                  </a:lnTo>
                  <a:lnTo>
                    <a:pt x="3036989" y="65709"/>
                  </a:lnTo>
                  <a:lnTo>
                    <a:pt x="3046628" y="72250"/>
                  </a:lnTo>
                  <a:lnTo>
                    <a:pt x="3049333" y="73228"/>
                  </a:lnTo>
                  <a:lnTo>
                    <a:pt x="3153206" y="73228"/>
                  </a:lnTo>
                  <a:lnTo>
                    <a:pt x="3153206" y="176009"/>
                  </a:lnTo>
                  <a:lnTo>
                    <a:pt x="3140037" y="176009"/>
                  </a:lnTo>
                  <a:lnTo>
                    <a:pt x="3140037" y="190690"/>
                  </a:lnTo>
                  <a:lnTo>
                    <a:pt x="3140037" y="224663"/>
                  </a:lnTo>
                  <a:lnTo>
                    <a:pt x="3056407" y="224663"/>
                  </a:lnTo>
                  <a:lnTo>
                    <a:pt x="3053600" y="223520"/>
                  </a:lnTo>
                  <a:lnTo>
                    <a:pt x="3045663" y="217563"/>
                  </a:lnTo>
                  <a:lnTo>
                    <a:pt x="3039846" y="212661"/>
                  </a:lnTo>
                  <a:lnTo>
                    <a:pt x="3033509" y="207543"/>
                  </a:lnTo>
                  <a:lnTo>
                    <a:pt x="3048952" y="195148"/>
                  </a:lnTo>
                  <a:lnTo>
                    <a:pt x="3054578" y="190690"/>
                  </a:lnTo>
                  <a:lnTo>
                    <a:pt x="3054058" y="190690"/>
                  </a:lnTo>
                  <a:lnTo>
                    <a:pt x="3055899" y="190373"/>
                  </a:lnTo>
                  <a:lnTo>
                    <a:pt x="3138970" y="190373"/>
                  </a:lnTo>
                  <a:lnTo>
                    <a:pt x="3139681" y="190690"/>
                  </a:lnTo>
                  <a:lnTo>
                    <a:pt x="3140037" y="190690"/>
                  </a:lnTo>
                  <a:lnTo>
                    <a:pt x="3140037" y="176009"/>
                  </a:lnTo>
                  <a:lnTo>
                    <a:pt x="3049511" y="176009"/>
                  </a:lnTo>
                  <a:lnTo>
                    <a:pt x="3047631" y="176174"/>
                  </a:lnTo>
                  <a:lnTo>
                    <a:pt x="3038348" y="182575"/>
                  </a:lnTo>
                  <a:lnTo>
                    <a:pt x="3008795" y="203288"/>
                  </a:lnTo>
                  <a:lnTo>
                    <a:pt x="3008871" y="212661"/>
                  </a:lnTo>
                  <a:lnTo>
                    <a:pt x="3036862" y="232054"/>
                  </a:lnTo>
                  <a:lnTo>
                    <a:pt x="3044266" y="237299"/>
                  </a:lnTo>
                  <a:lnTo>
                    <a:pt x="3046730" y="239077"/>
                  </a:lnTo>
                  <a:lnTo>
                    <a:pt x="3049117" y="239788"/>
                  </a:lnTo>
                  <a:lnTo>
                    <a:pt x="3153499" y="239788"/>
                  </a:lnTo>
                  <a:lnTo>
                    <a:pt x="3153499" y="315023"/>
                  </a:lnTo>
                  <a:lnTo>
                    <a:pt x="3177070" y="315023"/>
                  </a:lnTo>
                  <a:lnTo>
                    <a:pt x="3177070" y="224663"/>
                  </a:lnTo>
                  <a:lnTo>
                    <a:pt x="3177070" y="190373"/>
                  </a:lnTo>
                  <a:lnTo>
                    <a:pt x="3177070" y="156718"/>
                  </a:lnTo>
                  <a:lnTo>
                    <a:pt x="3187217" y="156718"/>
                  </a:lnTo>
                  <a:lnTo>
                    <a:pt x="3284131" y="156235"/>
                  </a:lnTo>
                  <a:lnTo>
                    <a:pt x="3285985" y="155994"/>
                  </a:lnTo>
                  <a:lnTo>
                    <a:pt x="3303105" y="144081"/>
                  </a:lnTo>
                  <a:lnTo>
                    <a:pt x="3305416" y="142455"/>
                  </a:lnTo>
                  <a:lnTo>
                    <a:pt x="3324682" y="128841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50359" y="1710413"/>
              <a:ext cx="150431" cy="1542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494" y="2278748"/>
            <a:ext cx="227749" cy="2277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5494" y="4750003"/>
            <a:ext cx="227749" cy="2277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66514" y="1704256"/>
            <a:ext cx="2038350" cy="1223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0555">
              <a:lnSpc>
                <a:spcPct val="100000"/>
              </a:lnSpc>
              <a:spcBef>
                <a:spcPts val="100"/>
              </a:spcBef>
            </a:pPr>
            <a:r>
              <a:rPr sz="1500" b="1" spc="70">
                <a:solidFill>
                  <a:srgbClr val="75BC43"/>
                </a:solidFill>
                <a:latin typeface="Trebuchet MS"/>
                <a:cs typeface="Trebuchet MS"/>
              </a:rPr>
              <a:t>Human</a:t>
            </a:r>
            <a:r>
              <a:rPr sz="1500" b="1" spc="-110">
                <a:solidFill>
                  <a:srgbClr val="75BC43"/>
                </a:solidFill>
                <a:latin typeface="Trebuchet MS"/>
                <a:cs typeface="Trebuchet MS"/>
              </a:rPr>
              <a:t> </a:t>
            </a:r>
            <a:r>
              <a:rPr sz="1500" b="1" spc="40">
                <a:solidFill>
                  <a:srgbClr val="75BC43"/>
                </a:solidFill>
                <a:latin typeface="Trebuchet MS"/>
                <a:cs typeface="Trebuchet MS"/>
              </a:rPr>
              <a:t>Capital Development</a:t>
            </a:r>
            <a:endParaRPr sz="15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430"/>
              </a:spcBef>
            </a:pPr>
            <a:r>
              <a:rPr sz="1500" spc="140">
                <a:solidFill>
                  <a:srgbClr val="214A76"/>
                </a:solidFill>
                <a:latin typeface="Trebuchet MS"/>
                <a:cs typeface="Trebuchet MS"/>
              </a:rPr>
              <a:t>100%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tax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allowable</a:t>
            </a:r>
            <a:r>
              <a:rPr sz="15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on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training</a:t>
            </a:r>
            <a:r>
              <a:rPr sz="15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105">
                <a:solidFill>
                  <a:srgbClr val="214A76"/>
                </a:solidFill>
                <a:latin typeface="Trebuchet MS"/>
                <a:cs typeface="Trebuchet MS"/>
              </a:rPr>
              <a:t>costs</a:t>
            </a:r>
            <a:r>
              <a:rPr sz="15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and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research.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6514" y="4278292"/>
            <a:ext cx="2053589" cy="1347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20">
                <a:solidFill>
                  <a:srgbClr val="75BC43"/>
                </a:solidFill>
                <a:latin typeface="Trebuchet MS"/>
                <a:cs typeface="Trebuchet MS"/>
              </a:rPr>
              <a:t>Industrial</a:t>
            </a:r>
            <a:r>
              <a:rPr sz="1500" b="1" spc="130">
                <a:solidFill>
                  <a:srgbClr val="75BC43"/>
                </a:solidFill>
                <a:latin typeface="Trebuchet MS"/>
                <a:cs typeface="Trebuchet MS"/>
              </a:rPr>
              <a:t> </a:t>
            </a:r>
            <a:r>
              <a:rPr sz="1500" b="1" spc="30">
                <a:solidFill>
                  <a:srgbClr val="75BC43"/>
                </a:solidFill>
                <a:latin typeface="Trebuchet MS"/>
                <a:cs typeface="Trebuchet MS"/>
              </a:rPr>
              <a:t>Park</a:t>
            </a:r>
            <a:endParaRPr sz="15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405"/>
              </a:spcBef>
            </a:pP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10</a:t>
            </a:r>
            <a:r>
              <a:rPr sz="150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Year</a:t>
            </a:r>
            <a:r>
              <a:rPr sz="150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Tax</a:t>
            </a:r>
            <a:r>
              <a:rPr sz="1500" spc="9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holiday</a:t>
            </a:r>
            <a:r>
              <a:rPr sz="1500" spc="9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on income</a:t>
            </a:r>
            <a:r>
              <a:rPr sz="1500" spc="1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derived</a:t>
            </a:r>
            <a:r>
              <a:rPr sz="1500" spc="1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25">
                <a:solidFill>
                  <a:srgbClr val="214A76"/>
                </a:solidFill>
                <a:latin typeface="Trebuchet MS"/>
                <a:cs typeface="Trebuchet MS"/>
              </a:rPr>
              <a:t>for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letting</a:t>
            </a:r>
            <a:r>
              <a:rPr sz="1500" spc="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out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facilities</a:t>
            </a:r>
            <a:r>
              <a:rPr sz="15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25">
                <a:solidFill>
                  <a:srgbClr val="214A76"/>
                </a:solidFill>
                <a:latin typeface="Trebuchet MS"/>
                <a:cs typeface="Trebuchet MS"/>
              </a:rPr>
              <a:t>of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Industrial</a:t>
            </a:r>
            <a:r>
              <a:rPr sz="1500" spc="2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20">
                <a:solidFill>
                  <a:srgbClr val="214A76"/>
                </a:solidFill>
                <a:latin typeface="Trebuchet MS"/>
                <a:cs typeface="Trebuchet MS"/>
              </a:rPr>
              <a:t>Park.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93544" y="758530"/>
            <a:ext cx="916305" cy="916305"/>
            <a:chOff x="1393544" y="758530"/>
            <a:chExt cx="916305" cy="916305"/>
          </a:xfrm>
        </p:grpSpPr>
        <p:sp>
          <p:nvSpPr>
            <p:cNvPr id="7" name="object 7"/>
            <p:cNvSpPr/>
            <p:nvPr/>
          </p:nvSpPr>
          <p:spPr>
            <a:xfrm>
              <a:off x="1453706" y="818690"/>
              <a:ext cx="796290" cy="796290"/>
            </a:xfrm>
            <a:custGeom>
              <a:avLst/>
              <a:gdLst/>
              <a:ahLst/>
              <a:cxnLst/>
              <a:rect l="l" t="t" r="r" b="b"/>
              <a:pathLst>
                <a:path w="796289" h="796290">
                  <a:moveTo>
                    <a:pt x="397865" y="0"/>
                  </a:moveTo>
                  <a:lnTo>
                    <a:pt x="351466" y="2676"/>
                  </a:lnTo>
                  <a:lnTo>
                    <a:pt x="306638" y="10507"/>
                  </a:lnTo>
                  <a:lnTo>
                    <a:pt x="263681" y="23194"/>
                  </a:lnTo>
                  <a:lnTo>
                    <a:pt x="222894" y="40439"/>
                  </a:lnTo>
                  <a:lnTo>
                    <a:pt x="184574" y="61942"/>
                  </a:lnTo>
                  <a:lnTo>
                    <a:pt x="149020" y="87406"/>
                  </a:lnTo>
                  <a:lnTo>
                    <a:pt x="116532" y="116532"/>
                  </a:lnTo>
                  <a:lnTo>
                    <a:pt x="87406" y="149020"/>
                  </a:lnTo>
                  <a:lnTo>
                    <a:pt x="61942" y="184574"/>
                  </a:lnTo>
                  <a:lnTo>
                    <a:pt x="40439" y="222894"/>
                  </a:lnTo>
                  <a:lnTo>
                    <a:pt x="23194" y="263681"/>
                  </a:lnTo>
                  <a:lnTo>
                    <a:pt x="10507" y="306638"/>
                  </a:lnTo>
                  <a:lnTo>
                    <a:pt x="2676" y="351466"/>
                  </a:lnTo>
                  <a:lnTo>
                    <a:pt x="0" y="397865"/>
                  </a:lnTo>
                  <a:lnTo>
                    <a:pt x="2676" y="444265"/>
                  </a:lnTo>
                  <a:lnTo>
                    <a:pt x="10507" y="489092"/>
                  </a:lnTo>
                  <a:lnTo>
                    <a:pt x="23194" y="532049"/>
                  </a:lnTo>
                  <a:lnTo>
                    <a:pt x="40439" y="572836"/>
                  </a:lnTo>
                  <a:lnTo>
                    <a:pt x="61942" y="611156"/>
                  </a:lnTo>
                  <a:lnTo>
                    <a:pt x="87406" y="646710"/>
                  </a:lnTo>
                  <a:lnTo>
                    <a:pt x="116532" y="679199"/>
                  </a:lnTo>
                  <a:lnTo>
                    <a:pt x="149020" y="708324"/>
                  </a:lnTo>
                  <a:lnTo>
                    <a:pt x="184574" y="733788"/>
                  </a:lnTo>
                  <a:lnTo>
                    <a:pt x="222894" y="755291"/>
                  </a:lnTo>
                  <a:lnTo>
                    <a:pt x="263681" y="772536"/>
                  </a:lnTo>
                  <a:lnTo>
                    <a:pt x="306638" y="785223"/>
                  </a:lnTo>
                  <a:lnTo>
                    <a:pt x="351466" y="793054"/>
                  </a:lnTo>
                  <a:lnTo>
                    <a:pt x="397865" y="795731"/>
                  </a:lnTo>
                  <a:lnTo>
                    <a:pt x="444265" y="793054"/>
                  </a:lnTo>
                  <a:lnTo>
                    <a:pt x="489092" y="785223"/>
                  </a:lnTo>
                  <a:lnTo>
                    <a:pt x="532049" y="772536"/>
                  </a:lnTo>
                  <a:lnTo>
                    <a:pt x="572836" y="755291"/>
                  </a:lnTo>
                  <a:lnTo>
                    <a:pt x="611156" y="733788"/>
                  </a:lnTo>
                  <a:lnTo>
                    <a:pt x="646710" y="708324"/>
                  </a:lnTo>
                  <a:lnTo>
                    <a:pt x="679199" y="679199"/>
                  </a:lnTo>
                  <a:lnTo>
                    <a:pt x="708324" y="646710"/>
                  </a:lnTo>
                  <a:lnTo>
                    <a:pt x="733788" y="611156"/>
                  </a:lnTo>
                  <a:lnTo>
                    <a:pt x="755291" y="572836"/>
                  </a:lnTo>
                  <a:lnTo>
                    <a:pt x="772536" y="532049"/>
                  </a:lnTo>
                  <a:lnTo>
                    <a:pt x="785223" y="489092"/>
                  </a:lnTo>
                  <a:lnTo>
                    <a:pt x="793054" y="444265"/>
                  </a:lnTo>
                  <a:lnTo>
                    <a:pt x="795731" y="397865"/>
                  </a:lnTo>
                  <a:lnTo>
                    <a:pt x="793054" y="351466"/>
                  </a:lnTo>
                  <a:lnTo>
                    <a:pt x="785223" y="306638"/>
                  </a:lnTo>
                  <a:lnTo>
                    <a:pt x="772536" y="263681"/>
                  </a:lnTo>
                  <a:lnTo>
                    <a:pt x="755291" y="222894"/>
                  </a:lnTo>
                  <a:lnTo>
                    <a:pt x="733788" y="184574"/>
                  </a:lnTo>
                  <a:lnTo>
                    <a:pt x="708324" y="149020"/>
                  </a:lnTo>
                  <a:lnTo>
                    <a:pt x="679199" y="116532"/>
                  </a:lnTo>
                  <a:lnTo>
                    <a:pt x="646710" y="87406"/>
                  </a:lnTo>
                  <a:lnTo>
                    <a:pt x="611156" y="61942"/>
                  </a:lnTo>
                  <a:lnTo>
                    <a:pt x="572836" y="40439"/>
                  </a:lnTo>
                  <a:lnTo>
                    <a:pt x="532049" y="23194"/>
                  </a:lnTo>
                  <a:lnTo>
                    <a:pt x="489092" y="10507"/>
                  </a:lnTo>
                  <a:lnTo>
                    <a:pt x="444265" y="2676"/>
                  </a:lnTo>
                  <a:lnTo>
                    <a:pt x="397865" y="0"/>
                  </a:lnTo>
                  <a:close/>
                </a:path>
              </a:pathLst>
            </a:custGeom>
            <a:solidFill>
              <a:srgbClr val="0F2E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8306" y="763292"/>
              <a:ext cx="906780" cy="906780"/>
            </a:xfrm>
            <a:custGeom>
              <a:avLst/>
              <a:gdLst/>
              <a:ahLst/>
              <a:cxnLst/>
              <a:rect l="l" t="t" r="r" b="b"/>
              <a:pathLst>
                <a:path w="906780" h="906780">
                  <a:moveTo>
                    <a:pt x="906526" y="453263"/>
                  </a:moveTo>
                  <a:lnTo>
                    <a:pt x="904185" y="499606"/>
                  </a:lnTo>
                  <a:lnTo>
                    <a:pt x="897317" y="544611"/>
                  </a:lnTo>
                  <a:lnTo>
                    <a:pt x="886148" y="588049"/>
                  </a:lnTo>
                  <a:lnTo>
                    <a:pt x="870906" y="629693"/>
                  </a:lnTo>
                  <a:lnTo>
                    <a:pt x="851819" y="669314"/>
                  </a:lnTo>
                  <a:lnTo>
                    <a:pt x="829115" y="706686"/>
                  </a:lnTo>
                  <a:lnTo>
                    <a:pt x="803022" y="741580"/>
                  </a:lnTo>
                  <a:lnTo>
                    <a:pt x="773768" y="773768"/>
                  </a:lnTo>
                  <a:lnTo>
                    <a:pt x="741580" y="803022"/>
                  </a:lnTo>
                  <a:lnTo>
                    <a:pt x="706686" y="829115"/>
                  </a:lnTo>
                  <a:lnTo>
                    <a:pt x="669314" y="851819"/>
                  </a:lnTo>
                  <a:lnTo>
                    <a:pt x="629693" y="870906"/>
                  </a:lnTo>
                  <a:lnTo>
                    <a:pt x="588049" y="886148"/>
                  </a:lnTo>
                  <a:lnTo>
                    <a:pt x="544611" y="897317"/>
                  </a:lnTo>
                  <a:lnTo>
                    <a:pt x="499606" y="904185"/>
                  </a:lnTo>
                  <a:lnTo>
                    <a:pt x="453263" y="906526"/>
                  </a:lnTo>
                  <a:lnTo>
                    <a:pt x="406919" y="904185"/>
                  </a:lnTo>
                  <a:lnTo>
                    <a:pt x="361914" y="897317"/>
                  </a:lnTo>
                  <a:lnTo>
                    <a:pt x="318476" y="886148"/>
                  </a:lnTo>
                  <a:lnTo>
                    <a:pt x="276832" y="870906"/>
                  </a:lnTo>
                  <a:lnTo>
                    <a:pt x="237211" y="851819"/>
                  </a:lnTo>
                  <a:lnTo>
                    <a:pt x="199839" y="829115"/>
                  </a:lnTo>
                  <a:lnTo>
                    <a:pt x="164945" y="803022"/>
                  </a:lnTo>
                  <a:lnTo>
                    <a:pt x="132757" y="773768"/>
                  </a:lnTo>
                  <a:lnTo>
                    <a:pt x="103503" y="741580"/>
                  </a:lnTo>
                  <a:lnTo>
                    <a:pt x="77410" y="706686"/>
                  </a:lnTo>
                  <a:lnTo>
                    <a:pt x="54706" y="669314"/>
                  </a:lnTo>
                  <a:lnTo>
                    <a:pt x="35619" y="629693"/>
                  </a:lnTo>
                  <a:lnTo>
                    <a:pt x="20377" y="588049"/>
                  </a:lnTo>
                  <a:lnTo>
                    <a:pt x="9208" y="544611"/>
                  </a:lnTo>
                  <a:lnTo>
                    <a:pt x="2340" y="499606"/>
                  </a:lnTo>
                  <a:lnTo>
                    <a:pt x="0" y="453263"/>
                  </a:lnTo>
                  <a:lnTo>
                    <a:pt x="2340" y="406919"/>
                  </a:lnTo>
                  <a:lnTo>
                    <a:pt x="9208" y="361914"/>
                  </a:lnTo>
                  <a:lnTo>
                    <a:pt x="20377" y="318476"/>
                  </a:lnTo>
                  <a:lnTo>
                    <a:pt x="35619" y="276832"/>
                  </a:lnTo>
                  <a:lnTo>
                    <a:pt x="54706" y="237211"/>
                  </a:lnTo>
                  <a:lnTo>
                    <a:pt x="77410" y="199839"/>
                  </a:lnTo>
                  <a:lnTo>
                    <a:pt x="103503" y="164945"/>
                  </a:lnTo>
                  <a:lnTo>
                    <a:pt x="132757" y="132757"/>
                  </a:lnTo>
                  <a:lnTo>
                    <a:pt x="164945" y="103503"/>
                  </a:lnTo>
                  <a:lnTo>
                    <a:pt x="199839" y="77410"/>
                  </a:lnTo>
                  <a:lnTo>
                    <a:pt x="237211" y="54706"/>
                  </a:lnTo>
                  <a:lnTo>
                    <a:pt x="276832" y="35619"/>
                  </a:lnTo>
                  <a:lnTo>
                    <a:pt x="318476" y="20377"/>
                  </a:lnTo>
                  <a:lnTo>
                    <a:pt x="361914" y="9208"/>
                  </a:lnTo>
                  <a:lnTo>
                    <a:pt x="406919" y="2340"/>
                  </a:lnTo>
                  <a:lnTo>
                    <a:pt x="453263" y="0"/>
                  </a:lnTo>
                  <a:lnTo>
                    <a:pt x="499606" y="2340"/>
                  </a:lnTo>
                  <a:lnTo>
                    <a:pt x="544611" y="9208"/>
                  </a:lnTo>
                  <a:lnTo>
                    <a:pt x="588049" y="20377"/>
                  </a:lnTo>
                  <a:lnTo>
                    <a:pt x="629693" y="35619"/>
                  </a:lnTo>
                  <a:lnTo>
                    <a:pt x="669314" y="54706"/>
                  </a:lnTo>
                  <a:lnTo>
                    <a:pt x="706686" y="77410"/>
                  </a:lnTo>
                  <a:lnTo>
                    <a:pt x="741580" y="103503"/>
                  </a:lnTo>
                  <a:lnTo>
                    <a:pt x="773768" y="132757"/>
                  </a:lnTo>
                  <a:lnTo>
                    <a:pt x="803022" y="164945"/>
                  </a:lnTo>
                  <a:lnTo>
                    <a:pt x="829115" y="199839"/>
                  </a:lnTo>
                  <a:lnTo>
                    <a:pt x="851819" y="237211"/>
                  </a:lnTo>
                  <a:lnTo>
                    <a:pt x="870906" y="276832"/>
                  </a:lnTo>
                  <a:lnTo>
                    <a:pt x="886148" y="318476"/>
                  </a:lnTo>
                  <a:lnTo>
                    <a:pt x="897317" y="361914"/>
                  </a:lnTo>
                  <a:lnTo>
                    <a:pt x="904185" y="406919"/>
                  </a:lnTo>
                  <a:lnTo>
                    <a:pt x="906526" y="453263"/>
                  </a:lnTo>
                  <a:close/>
                </a:path>
              </a:pathLst>
            </a:custGeom>
            <a:ln w="9525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13890" y="1022577"/>
              <a:ext cx="277495" cy="304165"/>
            </a:xfrm>
            <a:custGeom>
              <a:avLst/>
              <a:gdLst/>
              <a:ahLst/>
              <a:cxnLst/>
              <a:rect l="l" t="t" r="r" b="b"/>
              <a:pathLst>
                <a:path w="277494" h="304165">
                  <a:moveTo>
                    <a:pt x="135539" y="0"/>
                  </a:moveTo>
                  <a:lnTo>
                    <a:pt x="114584" y="0"/>
                  </a:lnTo>
                  <a:lnTo>
                    <a:pt x="97682" y="3625"/>
                  </a:lnTo>
                  <a:lnTo>
                    <a:pt x="48069" y="25690"/>
                  </a:lnTo>
                  <a:lnTo>
                    <a:pt x="6113" y="83502"/>
                  </a:lnTo>
                  <a:lnTo>
                    <a:pt x="0" y="118859"/>
                  </a:lnTo>
                  <a:lnTo>
                    <a:pt x="24" y="123013"/>
                  </a:lnTo>
                  <a:lnTo>
                    <a:pt x="933" y="138899"/>
                  </a:lnTo>
                  <a:lnTo>
                    <a:pt x="956" y="139289"/>
                  </a:lnTo>
                  <a:lnTo>
                    <a:pt x="4675" y="157772"/>
                  </a:lnTo>
                  <a:lnTo>
                    <a:pt x="4731" y="158048"/>
                  </a:lnTo>
                  <a:lnTo>
                    <a:pt x="11118" y="176116"/>
                  </a:lnTo>
                  <a:lnTo>
                    <a:pt x="32299" y="214089"/>
                  </a:lnTo>
                  <a:lnTo>
                    <a:pt x="41229" y="227660"/>
                  </a:lnTo>
                  <a:lnTo>
                    <a:pt x="43210" y="234657"/>
                  </a:lnTo>
                  <a:lnTo>
                    <a:pt x="43092" y="238467"/>
                  </a:lnTo>
                  <a:lnTo>
                    <a:pt x="43067" y="239290"/>
                  </a:lnTo>
                  <a:lnTo>
                    <a:pt x="42956" y="242887"/>
                  </a:lnTo>
                  <a:lnTo>
                    <a:pt x="42854" y="248485"/>
                  </a:lnTo>
                  <a:lnTo>
                    <a:pt x="42733" y="255188"/>
                  </a:lnTo>
                  <a:lnTo>
                    <a:pt x="42639" y="297332"/>
                  </a:lnTo>
                  <a:lnTo>
                    <a:pt x="44290" y="301193"/>
                  </a:lnTo>
                  <a:lnTo>
                    <a:pt x="48938" y="303822"/>
                  </a:lnTo>
                  <a:lnTo>
                    <a:pt x="171848" y="303822"/>
                  </a:lnTo>
                  <a:lnTo>
                    <a:pt x="176128" y="300253"/>
                  </a:lnTo>
                  <a:lnTo>
                    <a:pt x="177906" y="295948"/>
                  </a:lnTo>
                  <a:lnTo>
                    <a:pt x="177230" y="285915"/>
                  </a:lnTo>
                  <a:lnTo>
                    <a:pt x="60533" y="285915"/>
                  </a:lnTo>
                  <a:lnTo>
                    <a:pt x="60533" y="278892"/>
                  </a:lnTo>
                  <a:lnTo>
                    <a:pt x="59784" y="271894"/>
                  </a:lnTo>
                  <a:lnTo>
                    <a:pt x="60673" y="265099"/>
                  </a:lnTo>
                  <a:lnTo>
                    <a:pt x="60852" y="259062"/>
                  </a:lnTo>
                  <a:lnTo>
                    <a:pt x="60967" y="255188"/>
                  </a:lnTo>
                  <a:lnTo>
                    <a:pt x="61051" y="252361"/>
                  </a:lnTo>
                  <a:lnTo>
                    <a:pt x="61166" y="248485"/>
                  </a:lnTo>
                  <a:lnTo>
                    <a:pt x="61265" y="245181"/>
                  </a:lnTo>
                  <a:lnTo>
                    <a:pt x="57894" y="226371"/>
                  </a:lnTo>
                  <a:lnTo>
                    <a:pt x="50786" y="208474"/>
                  </a:lnTo>
                  <a:lnTo>
                    <a:pt x="40162" y="191300"/>
                  </a:lnTo>
                  <a:lnTo>
                    <a:pt x="29646" y="173907"/>
                  </a:lnTo>
                  <a:lnTo>
                    <a:pt x="18730" y="136192"/>
                  </a:lnTo>
                  <a:lnTo>
                    <a:pt x="18414" y="127320"/>
                  </a:lnTo>
                  <a:lnTo>
                    <a:pt x="18370" y="125869"/>
                  </a:lnTo>
                  <a:lnTo>
                    <a:pt x="18260" y="122313"/>
                  </a:lnTo>
                  <a:lnTo>
                    <a:pt x="18153" y="118859"/>
                  </a:lnTo>
                  <a:lnTo>
                    <a:pt x="18054" y="115658"/>
                  </a:lnTo>
                  <a:lnTo>
                    <a:pt x="18507" y="113587"/>
                  </a:lnTo>
                  <a:lnTo>
                    <a:pt x="25321" y="83902"/>
                  </a:lnTo>
                  <a:lnTo>
                    <a:pt x="25413" y="83502"/>
                  </a:lnTo>
                  <a:lnTo>
                    <a:pt x="69154" y="32854"/>
                  </a:lnTo>
                  <a:lnTo>
                    <a:pt x="145690" y="19681"/>
                  </a:lnTo>
                  <a:lnTo>
                    <a:pt x="192176" y="19681"/>
                  </a:lnTo>
                  <a:lnTo>
                    <a:pt x="173474" y="9473"/>
                  </a:lnTo>
                  <a:lnTo>
                    <a:pt x="139476" y="1092"/>
                  </a:lnTo>
                  <a:lnTo>
                    <a:pt x="138130" y="914"/>
                  </a:lnTo>
                  <a:lnTo>
                    <a:pt x="136847" y="368"/>
                  </a:lnTo>
                  <a:lnTo>
                    <a:pt x="135539" y="0"/>
                  </a:lnTo>
                  <a:close/>
                </a:path>
                <a:path w="277494" h="304165">
                  <a:moveTo>
                    <a:pt x="98541" y="165087"/>
                  </a:moveTo>
                  <a:lnTo>
                    <a:pt x="72077" y="165087"/>
                  </a:lnTo>
                  <a:lnTo>
                    <a:pt x="74858" y="165976"/>
                  </a:lnTo>
                  <a:lnTo>
                    <a:pt x="85689" y="178177"/>
                  </a:lnTo>
                  <a:lnTo>
                    <a:pt x="115270" y="212178"/>
                  </a:lnTo>
                  <a:lnTo>
                    <a:pt x="116299" y="216573"/>
                  </a:lnTo>
                  <a:lnTo>
                    <a:pt x="116159" y="217474"/>
                  </a:lnTo>
                  <a:lnTo>
                    <a:pt x="116083" y="285915"/>
                  </a:lnTo>
                  <a:lnTo>
                    <a:pt x="134574" y="285915"/>
                  </a:lnTo>
                  <a:lnTo>
                    <a:pt x="134447" y="283552"/>
                  </a:lnTo>
                  <a:lnTo>
                    <a:pt x="134434" y="186016"/>
                  </a:lnTo>
                  <a:lnTo>
                    <a:pt x="134674" y="185420"/>
                  </a:lnTo>
                  <a:lnTo>
                    <a:pt x="116083" y="185420"/>
                  </a:lnTo>
                  <a:lnTo>
                    <a:pt x="100754" y="167957"/>
                  </a:lnTo>
                  <a:lnTo>
                    <a:pt x="98836" y="165379"/>
                  </a:lnTo>
                  <a:lnTo>
                    <a:pt x="98541" y="165087"/>
                  </a:lnTo>
                  <a:close/>
                </a:path>
                <a:path w="277494" h="304165">
                  <a:moveTo>
                    <a:pt x="192176" y="19681"/>
                  </a:moveTo>
                  <a:lnTo>
                    <a:pt x="145690" y="19681"/>
                  </a:lnTo>
                  <a:lnTo>
                    <a:pt x="184958" y="35055"/>
                  </a:lnTo>
                  <a:lnTo>
                    <a:pt x="214753" y="64063"/>
                  </a:lnTo>
                  <a:lnTo>
                    <a:pt x="231183" y="104292"/>
                  </a:lnTo>
                  <a:lnTo>
                    <a:pt x="232303" y="113190"/>
                  </a:lnTo>
                  <a:lnTo>
                    <a:pt x="232353" y="113587"/>
                  </a:lnTo>
                  <a:lnTo>
                    <a:pt x="232459" y="116098"/>
                  </a:lnTo>
                  <a:lnTo>
                    <a:pt x="232576" y="118859"/>
                  </a:lnTo>
                  <a:lnTo>
                    <a:pt x="232691" y="121580"/>
                  </a:lnTo>
                  <a:lnTo>
                    <a:pt x="232811" y="127320"/>
                  </a:lnTo>
                  <a:lnTo>
                    <a:pt x="232927" y="133624"/>
                  </a:lnTo>
                  <a:lnTo>
                    <a:pt x="233028" y="136192"/>
                  </a:lnTo>
                  <a:lnTo>
                    <a:pt x="233149" y="139289"/>
                  </a:lnTo>
                  <a:lnTo>
                    <a:pt x="233273" y="142224"/>
                  </a:lnTo>
                  <a:lnTo>
                    <a:pt x="233384" y="143846"/>
                  </a:lnTo>
                  <a:lnTo>
                    <a:pt x="233402" y="144106"/>
                  </a:lnTo>
                  <a:lnTo>
                    <a:pt x="233520" y="145808"/>
                  </a:lnTo>
                  <a:lnTo>
                    <a:pt x="254030" y="183642"/>
                  </a:lnTo>
                  <a:lnTo>
                    <a:pt x="243682" y="187614"/>
                  </a:lnTo>
                  <a:lnTo>
                    <a:pt x="237850" y="192125"/>
                  </a:lnTo>
                  <a:lnTo>
                    <a:pt x="236104" y="193535"/>
                  </a:lnTo>
                  <a:lnTo>
                    <a:pt x="232574" y="201869"/>
                  </a:lnTo>
                  <a:lnTo>
                    <a:pt x="234144" y="213626"/>
                  </a:lnTo>
                  <a:lnTo>
                    <a:pt x="219702" y="213626"/>
                  </a:lnTo>
                  <a:lnTo>
                    <a:pt x="210907" y="213817"/>
                  </a:lnTo>
                  <a:lnTo>
                    <a:pt x="212619" y="213817"/>
                  </a:lnTo>
                  <a:lnTo>
                    <a:pt x="208069" y="217474"/>
                  </a:lnTo>
                  <a:lnTo>
                    <a:pt x="208316" y="226371"/>
                  </a:lnTo>
                  <a:lnTo>
                    <a:pt x="208361" y="227977"/>
                  </a:lnTo>
                  <a:lnTo>
                    <a:pt x="212493" y="231063"/>
                  </a:lnTo>
                  <a:lnTo>
                    <a:pt x="231818" y="231063"/>
                  </a:lnTo>
                  <a:lnTo>
                    <a:pt x="233162" y="239290"/>
                  </a:lnTo>
                  <a:lnTo>
                    <a:pt x="232058" y="242887"/>
                  </a:lnTo>
                  <a:lnTo>
                    <a:pt x="231227" y="245181"/>
                  </a:lnTo>
                  <a:lnTo>
                    <a:pt x="226472" y="248485"/>
                  </a:lnTo>
                  <a:lnTo>
                    <a:pt x="218032" y="249669"/>
                  </a:lnTo>
                  <a:lnTo>
                    <a:pt x="162158" y="249669"/>
                  </a:lnTo>
                  <a:lnTo>
                    <a:pt x="159377" y="252361"/>
                  </a:lnTo>
                  <a:lnTo>
                    <a:pt x="159288" y="285915"/>
                  </a:lnTo>
                  <a:lnTo>
                    <a:pt x="177230" y="285915"/>
                  </a:lnTo>
                  <a:lnTo>
                    <a:pt x="177110" y="281381"/>
                  </a:lnTo>
                  <a:lnTo>
                    <a:pt x="177411" y="275526"/>
                  </a:lnTo>
                  <a:lnTo>
                    <a:pt x="177411" y="267004"/>
                  </a:lnTo>
                  <a:lnTo>
                    <a:pt x="221872" y="267004"/>
                  </a:lnTo>
                  <a:lnTo>
                    <a:pt x="233994" y="264830"/>
                  </a:lnTo>
                  <a:lnTo>
                    <a:pt x="243151" y="259062"/>
                  </a:lnTo>
                  <a:lnTo>
                    <a:pt x="249029" y="250125"/>
                  </a:lnTo>
                  <a:lnTo>
                    <a:pt x="251173" y="238467"/>
                  </a:lnTo>
                  <a:lnTo>
                    <a:pt x="251291" y="212178"/>
                  </a:lnTo>
                  <a:lnTo>
                    <a:pt x="251403" y="208474"/>
                  </a:lnTo>
                  <a:lnTo>
                    <a:pt x="251490" y="206540"/>
                  </a:lnTo>
                  <a:lnTo>
                    <a:pt x="253509" y="203644"/>
                  </a:lnTo>
                  <a:lnTo>
                    <a:pt x="259745" y="199631"/>
                  </a:lnTo>
                  <a:lnTo>
                    <a:pt x="264596" y="197866"/>
                  </a:lnTo>
                  <a:lnTo>
                    <a:pt x="275811" y="192125"/>
                  </a:lnTo>
                  <a:lnTo>
                    <a:pt x="277231" y="187614"/>
                  </a:lnTo>
                  <a:lnTo>
                    <a:pt x="276352" y="186016"/>
                  </a:lnTo>
                  <a:lnTo>
                    <a:pt x="273512" y="181089"/>
                  </a:lnTo>
                  <a:lnTo>
                    <a:pt x="268713" y="172891"/>
                  </a:lnTo>
                  <a:lnTo>
                    <a:pt x="263865" y="164723"/>
                  </a:lnTo>
                  <a:lnTo>
                    <a:pt x="259062" y="156534"/>
                  </a:lnTo>
                  <a:lnTo>
                    <a:pt x="254621" y="148666"/>
                  </a:lnTo>
                  <a:lnTo>
                    <a:pt x="252544" y="144894"/>
                  </a:lnTo>
                  <a:lnTo>
                    <a:pt x="251300" y="140728"/>
                  </a:lnTo>
                  <a:lnTo>
                    <a:pt x="251175" y="121580"/>
                  </a:lnTo>
                  <a:lnTo>
                    <a:pt x="250119" y="108079"/>
                  </a:lnTo>
                  <a:lnTo>
                    <a:pt x="224687" y="47456"/>
                  </a:lnTo>
                  <a:lnTo>
                    <a:pt x="201852" y="24963"/>
                  </a:lnTo>
                  <a:lnTo>
                    <a:pt x="192176" y="19681"/>
                  </a:lnTo>
                  <a:close/>
                </a:path>
                <a:path w="277494" h="304165">
                  <a:moveTo>
                    <a:pt x="129058" y="36089"/>
                  </a:moveTo>
                  <a:lnTo>
                    <a:pt x="98192" y="61677"/>
                  </a:lnTo>
                  <a:lnTo>
                    <a:pt x="97966" y="64063"/>
                  </a:lnTo>
                  <a:lnTo>
                    <a:pt x="99215" y="70596"/>
                  </a:lnTo>
                  <a:lnTo>
                    <a:pt x="102049" y="76487"/>
                  </a:lnTo>
                  <a:lnTo>
                    <a:pt x="106369" y="81523"/>
                  </a:lnTo>
                  <a:lnTo>
                    <a:pt x="112120" y="85725"/>
                  </a:lnTo>
                  <a:lnTo>
                    <a:pt x="113898" y="86766"/>
                  </a:lnTo>
                  <a:lnTo>
                    <a:pt x="115905" y="89217"/>
                  </a:lnTo>
                  <a:lnTo>
                    <a:pt x="115964" y="99875"/>
                  </a:lnTo>
                  <a:lnTo>
                    <a:pt x="116083" y="185420"/>
                  </a:lnTo>
                  <a:lnTo>
                    <a:pt x="134674" y="185420"/>
                  </a:lnTo>
                  <a:lnTo>
                    <a:pt x="136047" y="182003"/>
                  </a:lnTo>
                  <a:lnTo>
                    <a:pt x="138295" y="179311"/>
                  </a:lnTo>
                  <a:lnTo>
                    <a:pt x="146910" y="169135"/>
                  </a:lnTo>
                  <a:lnTo>
                    <a:pt x="159493" y="154622"/>
                  </a:lnTo>
                  <a:lnTo>
                    <a:pt x="135717" y="154622"/>
                  </a:lnTo>
                  <a:lnTo>
                    <a:pt x="134231" y="154000"/>
                  </a:lnTo>
                  <a:lnTo>
                    <a:pt x="134345" y="99875"/>
                  </a:lnTo>
                  <a:lnTo>
                    <a:pt x="134468" y="89217"/>
                  </a:lnTo>
                  <a:lnTo>
                    <a:pt x="134472" y="88823"/>
                  </a:lnTo>
                  <a:lnTo>
                    <a:pt x="137228" y="86487"/>
                  </a:lnTo>
                  <a:lnTo>
                    <a:pt x="139273" y="85255"/>
                  </a:lnTo>
                  <a:lnTo>
                    <a:pt x="146745" y="78849"/>
                  </a:lnTo>
                  <a:lnTo>
                    <a:pt x="150865" y="71615"/>
                  </a:lnTo>
                  <a:lnTo>
                    <a:pt x="121048" y="71615"/>
                  </a:lnTo>
                  <a:lnTo>
                    <a:pt x="116184" y="67183"/>
                  </a:lnTo>
                  <a:lnTo>
                    <a:pt x="115816" y="58000"/>
                  </a:lnTo>
                  <a:lnTo>
                    <a:pt x="120185" y="53454"/>
                  </a:lnTo>
                  <a:lnTo>
                    <a:pt x="129811" y="53047"/>
                  </a:lnTo>
                  <a:lnTo>
                    <a:pt x="150969" y="53047"/>
                  </a:lnTo>
                  <a:lnTo>
                    <a:pt x="150830" y="52400"/>
                  </a:lnTo>
                  <a:lnTo>
                    <a:pt x="145643" y="44375"/>
                  </a:lnTo>
                  <a:lnTo>
                    <a:pt x="138163" y="38828"/>
                  </a:lnTo>
                  <a:lnTo>
                    <a:pt x="129058" y="36089"/>
                  </a:lnTo>
                  <a:close/>
                </a:path>
                <a:path w="277494" h="304165">
                  <a:moveTo>
                    <a:pt x="67694" y="113190"/>
                  </a:moveTo>
                  <a:lnTo>
                    <a:pt x="36968" y="134835"/>
                  </a:lnTo>
                  <a:lnTo>
                    <a:pt x="36982" y="144297"/>
                  </a:lnTo>
                  <a:lnTo>
                    <a:pt x="39641" y="151803"/>
                  </a:lnTo>
                  <a:lnTo>
                    <a:pt x="44951" y="158697"/>
                  </a:lnTo>
                  <a:lnTo>
                    <a:pt x="52045" y="163326"/>
                  </a:lnTo>
                  <a:lnTo>
                    <a:pt x="60589" y="165581"/>
                  </a:lnTo>
                  <a:lnTo>
                    <a:pt x="69170" y="165379"/>
                  </a:lnTo>
                  <a:lnTo>
                    <a:pt x="70074" y="165379"/>
                  </a:lnTo>
                  <a:lnTo>
                    <a:pt x="72077" y="165087"/>
                  </a:lnTo>
                  <a:lnTo>
                    <a:pt x="98541" y="165087"/>
                  </a:lnTo>
                  <a:lnTo>
                    <a:pt x="91140" y="157772"/>
                  </a:lnTo>
                  <a:lnTo>
                    <a:pt x="87812" y="152946"/>
                  </a:lnTo>
                  <a:lnTo>
                    <a:pt x="88995" y="148989"/>
                  </a:lnTo>
                  <a:lnTo>
                    <a:pt x="89092" y="148666"/>
                  </a:lnTo>
                  <a:lnTo>
                    <a:pt x="59593" y="148666"/>
                  </a:lnTo>
                  <a:lnTo>
                    <a:pt x="54754" y="144297"/>
                  </a:lnTo>
                  <a:lnTo>
                    <a:pt x="54667" y="141935"/>
                  </a:lnTo>
                  <a:lnTo>
                    <a:pt x="54555" y="138899"/>
                  </a:lnTo>
                  <a:lnTo>
                    <a:pt x="54441" y="135813"/>
                  </a:lnTo>
                  <a:lnTo>
                    <a:pt x="54411" y="135013"/>
                  </a:lnTo>
                  <a:lnTo>
                    <a:pt x="58641" y="130695"/>
                  </a:lnTo>
                  <a:lnTo>
                    <a:pt x="68623" y="130378"/>
                  </a:lnTo>
                  <a:lnTo>
                    <a:pt x="89758" y="130378"/>
                  </a:lnTo>
                  <a:lnTo>
                    <a:pt x="88797" y="127320"/>
                  </a:lnTo>
                  <a:lnTo>
                    <a:pt x="83521" y="120636"/>
                  </a:lnTo>
                  <a:lnTo>
                    <a:pt x="76052" y="115658"/>
                  </a:lnTo>
                  <a:lnTo>
                    <a:pt x="67694" y="113190"/>
                  </a:lnTo>
                  <a:close/>
                </a:path>
                <a:path w="277494" h="304165">
                  <a:moveTo>
                    <a:pt x="189684" y="83502"/>
                  </a:moveTo>
                  <a:lnTo>
                    <a:pt x="159238" y="108079"/>
                  </a:lnTo>
                  <a:lnTo>
                    <a:pt x="160374" y="115658"/>
                  </a:lnTo>
                  <a:lnTo>
                    <a:pt x="160440" y="116098"/>
                  </a:lnTo>
                  <a:lnTo>
                    <a:pt x="160507" y="116547"/>
                  </a:lnTo>
                  <a:lnTo>
                    <a:pt x="162552" y="122313"/>
                  </a:lnTo>
                  <a:lnTo>
                    <a:pt x="161282" y="125869"/>
                  </a:lnTo>
                  <a:lnTo>
                    <a:pt x="157281" y="130073"/>
                  </a:lnTo>
                  <a:lnTo>
                    <a:pt x="151648" y="136192"/>
                  </a:lnTo>
                  <a:lnTo>
                    <a:pt x="146361" y="142224"/>
                  </a:lnTo>
                  <a:lnTo>
                    <a:pt x="135717" y="154622"/>
                  </a:lnTo>
                  <a:lnTo>
                    <a:pt x="159493" y="154622"/>
                  </a:lnTo>
                  <a:lnTo>
                    <a:pt x="173131" y="138899"/>
                  </a:lnTo>
                  <a:lnTo>
                    <a:pt x="175450" y="136192"/>
                  </a:lnTo>
                  <a:lnTo>
                    <a:pt x="175984" y="135813"/>
                  </a:lnTo>
                  <a:lnTo>
                    <a:pt x="177627" y="134835"/>
                  </a:lnTo>
                  <a:lnTo>
                    <a:pt x="195086" y="134835"/>
                  </a:lnTo>
                  <a:lnTo>
                    <a:pt x="199003" y="133624"/>
                  </a:lnTo>
                  <a:lnTo>
                    <a:pt x="206119" y="128553"/>
                  </a:lnTo>
                  <a:lnTo>
                    <a:pt x="211231" y="121580"/>
                  </a:lnTo>
                  <a:lnTo>
                    <a:pt x="211345" y="121424"/>
                  </a:lnTo>
                  <a:lnTo>
                    <a:pt x="212131" y="118859"/>
                  </a:lnTo>
                  <a:lnTo>
                    <a:pt x="181970" y="118859"/>
                  </a:lnTo>
                  <a:lnTo>
                    <a:pt x="177606" y="114681"/>
                  </a:lnTo>
                  <a:lnTo>
                    <a:pt x="177481" y="113190"/>
                  </a:lnTo>
                  <a:lnTo>
                    <a:pt x="177360" y="105054"/>
                  </a:lnTo>
                  <a:lnTo>
                    <a:pt x="181577" y="100926"/>
                  </a:lnTo>
                  <a:lnTo>
                    <a:pt x="212176" y="100926"/>
                  </a:lnTo>
                  <a:lnTo>
                    <a:pt x="210813" y="97071"/>
                  </a:lnTo>
                  <a:lnTo>
                    <a:pt x="205605" y="90449"/>
                  </a:lnTo>
                  <a:lnTo>
                    <a:pt x="198198" y="85725"/>
                  </a:lnTo>
                  <a:lnTo>
                    <a:pt x="189684" y="83502"/>
                  </a:lnTo>
                  <a:close/>
                </a:path>
                <a:path w="277494" h="304165">
                  <a:moveTo>
                    <a:pt x="89758" y="130378"/>
                  </a:moveTo>
                  <a:lnTo>
                    <a:pt x="68623" y="130378"/>
                  </a:lnTo>
                  <a:lnTo>
                    <a:pt x="73004" y="134353"/>
                  </a:lnTo>
                  <a:lnTo>
                    <a:pt x="73056" y="135813"/>
                  </a:lnTo>
                  <a:lnTo>
                    <a:pt x="73166" y="138899"/>
                  </a:lnTo>
                  <a:lnTo>
                    <a:pt x="73262" y="144106"/>
                  </a:lnTo>
                  <a:lnTo>
                    <a:pt x="69245" y="148297"/>
                  </a:lnTo>
                  <a:lnTo>
                    <a:pt x="59593" y="148666"/>
                  </a:lnTo>
                  <a:lnTo>
                    <a:pt x="89092" y="148666"/>
                  </a:lnTo>
                  <a:lnTo>
                    <a:pt x="90397" y="144297"/>
                  </a:lnTo>
                  <a:lnTo>
                    <a:pt x="90479" y="143846"/>
                  </a:lnTo>
                  <a:lnTo>
                    <a:pt x="91214" y="136192"/>
                  </a:lnTo>
                  <a:lnTo>
                    <a:pt x="91159" y="134835"/>
                  </a:lnTo>
                  <a:lnTo>
                    <a:pt x="89858" y="130695"/>
                  </a:lnTo>
                  <a:lnTo>
                    <a:pt x="89758" y="130378"/>
                  </a:lnTo>
                  <a:close/>
                </a:path>
                <a:path w="277494" h="304165">
                  <a:moveTo>
                    <a:pt x="195086" y="134835"/>
                  </a:moveTo>
                  <a:lnTo>
                    <a:pt x="177627" y="134835"/>
                  </a:lnTo>
                  <a:lnTo>
                    <a:pt x="181907" y="135813"/>
                  </a:lnTo>
                  <a:lnTo>
                    <a:pt x="190698" y="136192"/>
                  </a:lnTo>
                  <a:lnTo>
                    <a:pt x="195086" y="134835"/>
                  </a:lnTo>
                  <a:close/>
                </a:path>
                <a:path w="277494" h="304165">
                  <a:moveTo>
                    <a:pt x="212176" y="100926"/>
                  </a:moveTo>
                  <a:lnTo>
                    <a:pt x="191779" y="100926"/>
                  </a:lnTo>
                  <a:lnTo>
                    <a:pt x="195851" y="104825"/>
                  </a:lnTo>
                  <a:lnTo>
                    <a:pt x="195902" y="114681"/>
                  </a:lnTo>
                  <a:lnTo>
                    <a:pt x="191698" y="118859"/>
                  </a:lnTo>
                  <a:lnTo>
                    <a:pt x="212131" y="118859"/>
                  </a:lnTo>
                  <a:lnTo>
                    <a:pt x="213745" y="113587"/>
                  </a:lnTo>
                  <a:lnTo>
                    <a:pt x="213641" y="106513"/>
                  </a:lnTo>
                  <a:lnTo>
                    <a:pt x="213554" y="104825"/>
                  </a:lnTo>
                  <a:lnTo>
                    <a:pt x="212176" y="100926"/>
                  </a:lnTo>
                  <a:close/>
                </a:path>
                <a:path w="277494" h="304165">
                  <a:moveTo>
                    <a:pt x="150969" y="53047"/>
                  </a:moveTo>
                  <a:lnTo>
                    <a:pt x="129811" y="53047"/>
                  </a:lnTo>
                  <a:lnTo>
                    <a:pt x="134358" y="57238"/>
                  </a:lnTo>
                  <a:lnTo>
                    <a:pt x="134383" y="58000"/>
                  </a:lnTo>
                  <a:lnTo>
                    <a:pt x="134504" y="61677"/>
                  </a:lnTo>
                  <a:lnTo>
                    <a:pt x="134575" y="63830"/>
                  </a:lnTo>
                  <a:lnTo>
                    <a:pt x="134675" y="66865"/>
                  </a:lnTo>
                  <a:lnTo>
                    <a:pt x="130586" y="71196"/>
                  </a:lnTo>
                  <a:lnTo>
                    <a:pt x="121048" y="71615"/>
                  </a:lnTo>
                  <a:lnTo>
                    <a:pt x="150865" y="71615"/>
                  </a:lnTo>
                  <a:lnTo>
                    <a:pt x="151362" y="70742"/>
                  </a:lnTo>
                  <a:lnTo>
                    <a:pt x="152823" y="61677"/>
                  </a:lnTo>
                  <a:lnTo>
                    <a:pt x="151056" y="53454"/>
                  </a:lnTo>
                  <a:lnTo>
                    <a:pt x="150969" y="53047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396406" y="3325167"/>
            <a:ext cx="916305" cy="916305"/>
            <a:chOff x="1396406" y="3325167"/>
            <a:chExt cx="916305" cy="916305"/>
          </a:xfrm>
        </p:grpSpPr>
        <p:sp>
          <p:nvSpPr>
            <p:cNvPr id="11" name="object 11"/>
            <p:cNvSpPr/>
            <p:nvPr/>
          </p:nvSpPr>
          <p:spPr>
            <a:xfrm>
              <a:off x="1456569" y="3385327"/>
              <a:ext cx="796290" cy="796290"/>
            </a:xfrm>
            <a:custGeom>
              <a:avLst/>
              <a:gdLst/>
              <a:ahLst/>
              <a:cxnLst/>
              <a:rect l="l" t="t" r="r" b="b"/>
              <a:pathLst>
                <a:path w="796289" h="796289">
                  <a:moveTo>
                    <a:pt x="397865" y="0"/>
                  </a:moveTo>
                  <a:lnTo>
                    <a:pt x="351466" y="2676"/>
                  </a:lnTo>
                  <a:lnTo>
                    <a:pt x="306638" y="10507"/>
                  </a:lnTo>
                  <a:lnTo>
                    <a:pt x="263681" y="23194"/>
                  </a:lnTo>
                  <a:lnTo>
                    <a:pt x="222894" y="40439"/>
                  </a:lnTo>
                  <a:lnTo>
                    <a:pt x="184574" y="61942"/>
                  </a:lnTo>
                  <a:lnTo>
                    <a:pt x="149020" y="87406"/>
                  </a:lnTo>
                  <a:lnTo>
                    <a:pt x="116532" y="116532"/>
                  </a:lnTo>
                  <a:lnTo>
                    <a:pt x="87406" y="149020"/>
                  </a:lnTo>
                  <a:lnTo>
                    <a:pt x="61942" y="184574"/>
                  </a:lnTo>
                  <a:lnTo>
                    <a:pt x="40439" y="222894"/>
                  </a:lnTo>
                  <a:lnTo>
                    <a:pt x="23194" y="263681"/>
                  </a:lnTo>
                  <a:lnTo>
                    <a:pt x="10507" y="306638"/>
                  </a:lnTo>
                  <a:lnTo>
                    <a:pt x="2676" y="351466"/>
                  </a:lnTo>
                  <a:lnTo>
                    <a:pt x="0" y="397865"/>
                  </a:lnTo>
                  <a:lnTo>
                    <a:pt x="2676" y="444265"/>
                  </a:lnTo>
                  <a:lnTo>
                    <a:pt x="10507" y="489092"/>
                  </a:lnTo>
                  <a:lnTo>
                    <a:pt x="23194" y="532049"/>
                  </a:lnTo>
                  <a:lnTo>
                    <a:pt x="40439" y="572836"/>
                  </a:lnTo>
                  <a:lnTo>
                    <a:pt x="61942" y="611156"/>
                  </a:lnTo>
                  <a:lnTo>
                    <a:pt x="87406" y="646710"/>
                  </a:lnTo>
                  <a:lnTo>
                    <a:pt x="116532" y="679199"/>
                  </a:lnTo>
                  <a:lnTo>
                    <a:pt x="149020" y="708324"/>
                  </a:lnTo>
                  <a:lnTo>
                    <a:pt x="184574" y="733788"/>
                  </a:lnTo>
                  <a:lnTo>
                    <a:pt x="222894" y="755291"/>
                  </a:lnTo>
                  <a:lnTo>
                    <a:pt x="263681" y="772536"/>
                  </a:lnTo>
                  <a:lnTo>
                    <a:pt x="306638" y="785223"/>
                  </a:lnTo>
                  <a:lnTo>
                    <a:pt x="351466" y="793054"/>
                  </a:lnTo>
                  <a:lnTo>
                    <a:pt x="397865" y="795731"/>
                  </a:lnTo>
                  <a:lnTo>
                    <a:pt x="444265" y="793054"/>
                  </a:lnTo>
                  <a:lnTo>
                    <a:pt x="489092" y="785223"/>
                  </a:lnTo>
                  <a:lnTo>
                    <a:pt x="532049" y="772536"/>
                  </a:lnTo>
                  <a:lnTo>
                    <a:pt x="572836" y="755291"/>
                  </a:lnTo>
                  <a:lnTo>
                    <a:pt x="611156" y="733788"/>
                  </a:lnTo>
                  <a:lnTo>
                    <a:pt x="646710" y="708324"/>
                  </a:lnTo>
                  <a:lnTo>
                    <a:pt x="679199" y="679199"/>
                  </a:lnTo>
                  <a:lnTo>
                    <a:pt x="708324" y="646710"/>
                  </a:lnTo>
                  <a:lnTo>
                    <a:pt x="733788" y="611156"/>
                  </a:lnTo>
                  <a:lnTo>
                    <a:pt x="755291" y="572836"/>
                  </a:lnTo>
                  <a:lnTo>
                    <a:pt x="772536" y="532049"/>
                  </a:lnTo>
                  <a:lnTo>
                    <a:pt x="785223" y="489092"/>
                  </a:lnTo>
                  <a:lnTo>
                    <a:pt x="793054" y="444265"/>
                  </a:lnTo>
                  <a:lnTo>
                    <a:pt x="795731" y="397865"/>
                  </a:lnTo>
                  <a:lnTo>
                    <a:pt x="793054" y="351466"/>
                  </a:lnTo>
                  <a:lnTo>
                    <a:pt x="785223" y="306638"/>
                  </a:lnTo>
                  <a:lnTo>
                    <a:pt x="772536" y="263681"/>
                  </a:lnTo>
                  <a:lnTo>
                    <a:pt x="755291" y="222894"/>
                  </a:lnTo>
                  <a:lnTo>
                    <a:pt x="733788" y="184574"/>
                  </a:lnTo>
                  <a:lnTo>
                    <a:pt x="708324" y="149020"/>
                  </a:lnTo>
                  <a:lnTo>
                    <a:pt x="679199" y="116532"/>
                  </a:lnTo>
                  <a:lnTo>
                    <a:pt x="646710" y="87406"/>
                  </a:lnTo>
                  <a:lnTo>
                    <a:pt x="611156" y="61942"/>
                  </a:lnTo>
                  <a:lnTo>
                    <a:pt x="572836" y="40439"/>
                  </a:lnTo>
                  <a:lnTo>
                    <a:pt x="532049" y="23194"/>
                  </a:lnTo>
                  <a:lnTo>
                    <a:pt x="489092" y="10507"/>
                  </a:lnTo>
                  <a:lnTo>
                    <a:pt x="444265" y="2676"/>
                  </a:lnTo>
                  <a:lnTo>
                    <a:pt x="397865" y="0"/>
                  </a:lnTo>
                  <a:close/>
                </a:path>
              </a:pathLst>
            </a:custGeom>
            <a:solidFill>
              <a:srgbClr val="0F2E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01169" y="3329929"/>
              <a:ext cx="906780" cy="906780"/>
            </a:xfrm>
            <a:custGeom>
              <a:avLst/>
              <a:gdLst/>
              <a:ahLst/>
              <a:cxnLst/>
              <a:rect l="l" t="t" r="r" b="b"/>
              <a:pathLst>
                <a:path w="906780" h="906779">
                  <a:moveTo>
                    <a:pt x="906526" y="453262"/>
                  </a:moveTo>
                  <a:lnTo>
                    <a:pt x="904185" y="499606"/>
                  </a:lnTo>
                  <a:lnTo>
                    <a:pt x="897317" y="544611"/>
                  </a:lnTo>
                  <a:lnTo>
                    <a:pt x="886148" y="588049"/>
                  </a:lnTo>
                  <a:lnTo>
                    <a:pt x="870906" y="629693"/>
                  </a:lnTo>
                  <a:lnTo>
                    <a:pt x="851819" y="669314"/>
                  </a:lnTo>
                  <a:lnTo>
                    <a:pt x="829115" y="706686"/>
                  </a:lnTo>
                  <a:lnTo>
                    <a:pt x="803022" y="741580"/>
                  </a:lnTo>
                  <a:lnTo>
                    <a:pt x="773768" y="773768"/>
                  </a:lnTo>
                  <a:lnTo>
                    <a:pt x="741580" y="803022"/>
                  </a:lnTo>
                  <a:lnTo>
                    <a:pt x="706686" y="829115"/>
                  </a:lnTo>
                  <a:lnTo>
                    <a:pt x="669314" y="851819"/>
                  </a:lnTo>
                  <a:lnTo>
                    <a:pt x="629693" y="870906"/>
                  </a:lnTo>
                  <a:lnTo>
                    <a:pt x="588049" y="886148"/>
                  </a:lnTo>
                  <a:lnTo>
                    <a:pt x="544611" y="897317"/>
                  </a:lnTo>
                  <a:lnTo>
                    <a:pt x="499606" y="904185"/>
                  </a:lnTo>
                  <a:lnTo>
                    <a:pt x="453263" y="906525"/>
                  </a:lnTo>
                  <a:lnTo>
                    <a:pt x="406919" y="904185"/>
                  </a:lnTo>
                  <a:lnTo>
                    <a:pt x="361914" y="897317"/>
                  </a:lnTo>
                  <a:lnTo>
                    <a:pt x="318476" y="886148"/>
                  </a:lnTo>
                  <a:lnTo>
                    <a:pt x="276832" y="870906"/>
                  </a:lnTo>
                  <a:lnTo>
                    <a:pt x="237211" y="851819"/>
                  </a:lnTo>
                  <a:lnTo>
                    <a:pt x="199839" y="829115"/>
                  </a:lnTo>
                  <a:lnTo>
                    <a:pt x="164945" y="803022"/>
                  </a:lnTo>
                  <a:lnTo>
                    <a:pt x="132757" y="773768"/>
                  </a:lnTo>
                  <a:lnTo>
                    <a:pt x="103503" y="741580"/>
                  </a:lnTo>
                  <a:lnTo>
                    <a:pt x="77410" y="706686"/>
                  </a:lnTo>
                  <a:lnTo>
                    <a:pt x="54706" y="669314"/>
                  </a:lnTo>
                  <a:lnTo>
                    <a:pt x="35619" y="629693"/>
                  </a:lnTo>
                  <a:lnTo>
                    <a:pt x="20377" y="588049"/>
                  </a:lnTo>
                  <a:lnTo>
                    <a:pt x="9208" y="544611"/>
                  </a:lnTo>
                  <a:lnTo>
                    <a:pt x="2340" y="499606"/>
                  </a:lnTo>
                  <a:lnTo>
                    <a:pt x="0" y="453262"/>
                  </a:lnTo>
                  <a:lnTo>
                    <a:pt x="2340" y="406919"/>
                  </a:lnTo>
                  <a:lnTo>
                    <a:pt x="9208" y="361914"/>
                  </a:lnTo>
                  <a:lnTo>
                    <a:pt x="20377" y="318476"/>
                  </a:lnTo>
                  <a:lnTo>
                    <a:pt x="35619" y="276832"/>
                  </a:lnTo>
                  <a:lnTo>
                    <a:pt x="54706" y="237211"/>
                  </a:lnTo>
                  <a:lnTo>
                    <a:pt x="77410" y="199839"/>
                  </a:lnTo>
                  <a:lnTo>
                    <a:pt x="103503" y="164945"/>
                  </a:lnTo>
                  <a:lnTo>
                    <a:pt x="132757" y="132757"/>
                  </a:lnTo>
                  <a:lnTo>
                    <a:pt x="164945" y="103503"/>
                  </a:lnTo>
                  <a:lnTo>
                    <a:pt x="199839" y="77410"/>
                  </a:lnTo>
                  <a:lnTo>
                    <a:pt x="237211" y="54706"/>
                  </a:lnTo>
                  <a:lnTo>
                    <a:pt x="276832" y="35619"/>
                  </a:lnTo>
                  <a:lnTo>
                    <a:pt x="318476" y="20377"/>
                  </a:lnTo>
                  <a:lnTo>
                    <a:pt x="361914" y="9208"/>
                  </a:lnTo>
                  <a:lnTo>
                    <a:pt x="406919" y="2340"/>
                  </a:lnTo>
                  <a:lnTo>
                    <a:pt x="453263" y="0"/>
                  </a:lnTo>
                  <a:lnTo>
                    <a:pt x="499606" y="2340"/>
                  </a:lnTo>
                  <a:lnTo>
                    <a:pt x="544611" y="9208"/>
                  </a:lnTo>
                  <a:lnTo>
                    <a:pt x="588049" y="20377"/>
                  </a:lnTo>
                  <a:lnTo>
                    <a:pt x="629693" y="35619"/>
                  </a:lnTo>
                  <a:lnTo>
                    <a:pt x="669314" y="54706"/>
                  </a:lnTo>
                  <a:lnTo>
                    <a:pt x="706686" y="77410"/>
                  </a:lnTo>
                  <a:lnTo>
                    <a:pt x="741580" y="103503"/>
                  </a:lnTo>
                  <a:lnTo>
                    <a:pt x="773768" y="132757"/>
                  </a:lnTo>
                  <a:lnTo>
                    <a:pt x="803022" y="164945"/>
                  </a:lnTo>
                  <a:lnTo>
                    <a:pt x="829115" y="199839"/>
                  </a:lnTo>
                  <a:lnTo>
                    <a:pt x="851819" y="237211"/>
                  </a:lnTo>
                  <a:lnTo>
                    <a:pt x="870906" y="276832"/>
                  </a:lnTo>
                  <a:lnTo>
                    <a:pt x="886148" y="318476"/>
                  </a:lnTo>
                  <a:lnTo>
                    <a:pt x="897317" y="361914"/>
                  </a:lnTo>
                  <a:lnTo>
                    <a:pt x="904185" y="406919"/>
                  </a:lnTo>
                  <a:lnTo>
                    <a:pt x="906526" y="453262"/>
                  </a:lnTo>
                  <a:close/>
                </a:path>
              </a:pathLst>
            </a:custGeom>
            <a:ln w="9525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09648" y="3632128"/>
              <a:ext cx="490220" cy="260350"/>
            </a:xfrm>
            <a:custGeom>
              <a:avLst/>
              <a:gdLst/>
              <a:ahLst/>
              <a:cxnLst/>
              <a:rect l="l" t="t" r="r" b="b"/>
              <a:pathLst>
                <a:path w="490219" h="260350">
                  <a:moveTo>
                    <a:pt x="137693" y="0"/>
                  </a:moveTo>
                  <a:lnTo>
                    <a:pt x="103377" y="0"/>
                  </a:lnTo>
                  <a:lnTo>
                    <a:pt x="93145" y="49784"/>
                  </a:lnTo>
                  <a:lnTo>
                    <a:pt x="72637" y="91141"/>
                  </a:lnTo>
                  <a:lnTo>
                    <a:pt x="72370" y="91579"/>
                  </a:lnTo>
                  <a:lnTo>
                    <a:pt x="41414" y="125092"/>
                  </a:lnTo>
                  <a:lnTo>
                    <a:pt x="0" y="150723"/>
                  </a:lnTo>
                  <a:lnTo>
                    <a:pt x="1940" y="174218"/>
                  </a:lnTo>
                  <a:lnTo>
                    <a:pt x="1981" y="174713"/>
                  </a:lnTo>
                  <a:lnTo>
                    <a:pt x="110502" y="174713"/>
                  </a:lnTo>
                  <a:lnTo>
                    <a:pt x="110502" y="260108"/>
                  </a:lnTo>
                  <a:lnTo>
                    <a:pt x="131787" y="260108"/>
                  </a:lnTo>
                  <a:lnTo>
                    <a:pt x="131787" y="175463"/>
                  </a:lnTo>
                  <a:lnTo>
                    <a:pt x="376453" y="175463"/>
                  </a:lnTo>
                  <a:lnTo>
                    <a:pt x="376453" y="174218"/>
                  </a:lnTo>
                  <a:lnTo>
                    <a:pt x="487692" y="174218"/>
                  </a:lnTo>
                  <a:lnTo>
                    <a:pt x="488926" y="158635"/>
                  </a:lnTo>
                  <a:lnTo>
                    <a:pt x="70779" y="158635"/>
                  </a:lnTo>
                  <a:lnTo>
                    <a:pt x="66243" y="158038"/>
                  </a:lnTo>
                  <a:lnTo>
                    <a:pt x="61671" y="158038"/>
                  </a:lnTo>
                  <a:lnTo>
                    <a:pt x="61560" y="157210"/>
                  </a:lnTo>
                  <a:lnTo>
                    <a:pt x="20822" y="157210"/>
                  </a:lnTo>
                  <a:lnTo>
                    <a:pt x="46316" y="140411"/>
                  </a:lnTo>
                  <a:lnTo>
                    <a:pt x="60044" y="140411"/>
                  </a:lnTo>
                  <a:lnTo>
                    <a:pt x="61867" y="129711"/>
                  </a:lnTo>
                  <a:lnTo>
                    <a:pt x="61898" y="129528"/>
                  </a:lnTo>
                  <a:lnTo>
                    <a:pt x="68691" y="118042"/>
                  </a:lnTo>
                  <a:lnTo>
                    <a:pt x="80289" y="108191"/>
                  </a:lnTo>
                  <a:lnTo>
                    <a:pt x="93251" y="108191"/>
                  </a:lnTo>
                  <a:lnTo>
                    <a:pt x="93265" y="102190"/>
                  </a:lnTo>
                  <a:lnTo>
                    <a:pt x="97612" y="75488"/>
                  </a:lnTo>
                  <a:lnTo>
                    <a:pt x="109905" y="50101"/>
                  </a:lnTo>
                  <a:lnTo>
                    <a:pt x="149664" y="50101"/>
                  </a:lnTo>
                  <a:lnTo>
                    <a:pt x="143954" y="34150"/>
                  </a:lnTo>
                  <a:lnTo>
                    <a:pt x="142115" y="25797"/>
                  </a:lnTo>
                  <a:lnTo>
                    <a:pt x="140585" y="17318"/>
                  </a:lnTo>
                  <a:lnTo>
                    <a:pt x="139197" y="8851"/>
                  </a:lnTo>
                  <a:lnTo>
                    <a:pt x="137786" y="546"/>
                  </a:lnTo>
                  <a:lnTo>
                    <a:pt x="137693" y="0"/>
                  </a:lnTo>
                  <a:close/>
                </a:path>
                <a:path w="490219" h="260350">
                  <a:moveTo>
                    <a:pt x="376453" y="175463"/>
                  </a:moveTo>
                  <a:lnTo>
                    <a:pt x="355955" y="175463"/>
                  </a:lnTo>
                  <a:lnTo>
                    <a:pt x="355955" y="259867"/>
                  </a:lnTo>
                  <a:lnTo>
                    <a:pt x="376453" y="259867"/>
                  </a:lnTo>
                  <a:lnTo>
                    <a:pt x="376453" y="175463"/>
                  </a:lnTo>
                  <a:close/>
                </a:path>
                <a:path w="490219" h="260350">
                  <a:moveTo>
                    <a:pt x="149664" y="50101"/>
                  </a:moveTo>
                  <a:lnTo>
                    <a:pt x="109905" y="50101"/>
                  </a:lnTo>
                  <a:lnTo>
                    <a:pt x="109905" y="157556"/>
                  </a:lnTo>
                  <a:lnTo>
                    <a:pt x="75933" y="157556"/>
                  </a:lnTo>
                  <a:lnTo>
                    <a:pt x="70457" y="158635"/>
                  </a:lnTo>
                  <a:lnTo>
                    <a:pt x="163182" y="158635"/>
                  </a:lnTo>
                  <a:lnTo>
                    <a:pt x="163182" y="158208"/>
                  </a:lnTo>
                  <a:lnTo>
                    <a:pt x="142042" y="158208"/>
                  </a:lnTo>
                  <a:lnTo>
                    <a:pt x="131851" y="156908"/>
                  </a:lnTo>
                  <a:lnTo>
                    <a:pt x="131851" y="50571"/>
                  </a:lnTo>
                  <a:lnTo>
                    <a:pt x="149832" y="50571"/>
                  </a:lnTo>
                  <a:lnTo>
                    <a:pt x="149664" y="50101"/>
                  </a:lnTo>
                  <a:close/>
                </a:path>
                <a:path w="490219" h="260350">
                  <a:moveTo>
                    <a:pt x="187030" y="111544"/>
                  </a:moveTo>
                  <a:lnTo>
                    <a:pt x="163182" y="111544"/>
                  </a:lnTo>
                  <a:lnTo>
                    <a:pt x="168478" y="116154"/>
                  </a:lnTo>
                  <a:lnTo>
                    <a:pt x="177012" y="120078"/>
                  </a:lnTo>
                  <a:lnTo>
                    <a:pt x="179273" y="126393"/>
                  </a:lnTo>
                  <a:lnTo>
                    <a:pt x="181039" y="133492"/>
                  </a:lnTo>
                  <a:lnTo>
                    <a:pt x="181562" y="139572"/>
                  </a:lnTo>
                  <a:lnTo>
                    <a:pt x="181446" y="150723"/>
                  </a:lnTo>
                  <a:lnTo>
                    <a:pt x="181038" y="156908"/>
                  </a:lnTo>
                  <a:lnTo>
                    <a:pt x="180995" y="157556"/>
                  </a:lnTo>
                  <a:lnTo>
                    <a:pt x="178462" y="157556"/>
                  </a:lnTo>
                  <a:lnTo>
                    <a:pt x="170002" y="157810"/>
                  </a:lnTo>
                  <a:lnTo>
                    <a:pt x="163182" y="158635"/>
                  </a:lnTo>
                  <a:lnTo>
                    <a:pt x="488926" y="158635"/>
                  </a:lnTo>
                  <a:lnTo>
                    <a:pt x="488939" y="158470"/>
                  </a:lnTo>
                  <a:lnTo>
                    <a:pt x="206525" y="158470"/>
                  </a:lnTo>
                  <a:lnTo>
                    <a:pt x="198771" y="157210"/>
                  </a:lnTo>
                  <a:lnTo>
                    <a:pt x="198400" y="157210"/>
                  </a:lnTo>
                  <a:lnTo>
                    <a:pt x="196050" y="152035"/>
                  </a:lnTo>
                  <a:lnTo>
                    <a:pt x="196962" y="143167"/>
                  </a:lnTo>
                  <a:lnTo>
                    <a:pt x="197042" y="142390"/>
                  </a:lnTo>
                  <a:lnTo>
                    <a:pt x="197103" y="141795"/>
                  </a:lnTo>
                  <a:lnTo>
                    <a:pt x="225823" y="141795"/>
                  </a:lnTo>
                  <a:lnTo>
                    <a:pt x="201313" y="125838"/>
                  </a:lnTo>
                  <a:lnTo>
                    <a:pt x="187030" y="111544"/>
                  </a:lnTo>
                  <a:close/>
                </a:path>
                <a:path w="490219" h="260350">
                  <a:moveTo>
                    <a:pt x="301444" y="139572"/>
                  </a:moveTo>
                  <a:lnTo>
                    <a:pt x="287553" y="139572"/>
                  </a:lnTo>
                  <a:lnTo>
                    <a:pt x="287553" y="157210"/>
                  </a:lnTo>
                  <a:lnTo>
                    <a:pt x="219662" y="157210"/>
                  </a:lnTo>
                  <a:lnTo>
                    <a:pt x="205274" y="158470"/>
                  </a:lnTo>
                  <a:lnTo>
                    <a:pt x="312292" y="158470"/>
                  </a:lnTo>
                  <a:lnTo>
                    <a:pt x="307939" y="158038"/>
                  </a:lnTo>
                  <a:lnTo>
                    <a:pt x="303203" y="158038"/>
                  </a:lnTo>
                  <a:lnTo>
                    <a:pt x="301080" y="143167"/>
                  </a:lnTo>
                  <a:lnTo>
                    <a:pt x="301202" y="141011"/>
                  </a:lnTo>
                  <a:lnTo>
                    <a:pt x="301303" y="140411"/>
                  </a:lnTo>
                  <a:lnTo>
                    <a:pt x="301331" y="140246"/>
                  </a:lnTo>
                  <a:lnTo>
                    <a:pt x="301444" y="139572"/>
                  </a:lnTo>
                  <a:close/>
                </a:path>
                <a:path w="490219" h="260350">
                  <a:moveTo>
                    <a:pt x="472778" y="140246"/>
                  </a:moveTo>
                  <a:lnTo>
                    <a:pt x="442887" y="140246"/>
                  </a:lnTo>
                  <a:lnTo>
                    <a:pt x="469512" y="157556"/>
                  </a:lnTo>
                  <a:lnTo>
                    <a:pt x="318236" y="157556"/>
                  </a:lnTo>
                  <a:lnTo>
                    <a:pt x="312292" y="158470"/>
                  </a:lnTo>
                  <a:lnTo>
                    <a:pt x="488939" y="158470"/>
                  </a:lnTo>
                  <a:lnTo>
                    <a:pt x="489390" y="152780"/>
                  </a:lnTo>
                  <a:lnTo>
                    <a:pt x="489449" y="152035"/>
                  </a:lnTo>
                  <a:lnTo>
                    <a:pt x="489553" y="150723"/>
                  </a:lnTo>
                  <a:lnTo>
                    <a:pt x="489682" y="150723"/>
                  </a:lnTo>
                  <a:lnTo>
                    <a:pt x="472778" y="140246"/>
                  </a:lnTo>
                  <a:close/>
                </a:path>
                <a:path w="490219" h="260350">
                  <a:moveTo>
                    <a:pt x="149832" y="50571"/>
                  </a:moveTo>
                  <a:lnTo>
                    <a:pt x="131851" y="50571"/>
                  </a:lnTo>
                  <a:lnTo>
                    <a:pt x="144956" y="78824"/>
                  </a:lnTo>
                  <a:lnTo>
                    <a:pt x="149423" y="93599"/>
                  </a:lnTo>
                  <a:lnTo>
                    <a:pt x="149559" y="100458"/>
                  </a:lnTo>
                  <a:lnTo>
                    <a:pt x="149675" y="106248"/>
                  </a:lnTo>
                  <a:lnTo>
                    <a:pt x="149745" y="109791"/>
                  </a:lnTo>
                  <a:lnTo>
                    <a:pt x="149210" y="116154"/>
                  </a:lnTo>
                  <a:lnTo>
                    <a:pt x="149138" y="152780"/>
                  </a:lnTo>
                  <a:lnTo>
                    <a:pt x="147402" y="156908"/>
                  </a:lnTo>
                  <a:lnTo>
                    <a:pt x="147275" y="157210"/>
                  </a:lnTo>
                  <a:lnTo>
                    <a:pt x="142042" y="158208"/>
                  </a:lnTo>
                  <a:lnTo>
                    <a:pt x="163182" y="158208"/>
                  </a:lnTo>
                  <a:lnTo>
                    <a:pt x="163182" y="111544"/>
                  </a:lnTo>
                  <a:lnTo>
                    <a:pt x="187030" y="111544"/>
                  </a:lnTo>
                  <a:lnTo>
                    <a:pt x="175953" y="100458"/>
                  </a:lnTo>
                  <a:lnTo>
                    <a:pt x="156768" y="69947"/>
                  </a:lnTo>
                  <a:lnTo>
                    <a:pt x="149832" y="50571"/>
                  </a:lnTo>
                  <a:close/>
                </a:path>
                <a:path w="490219" h="260350">
                  <a:moveTo>
                    <a:pt x="93251" y="108191"/>
                  </a:moveTo>
                  <a:lnTo>
                    <a:pt x="80289" y="108191"/>
                  </a:lnTo>
                  <a:lnTo>
                    <a:pt x="80178" y="146240"/>
                  </a:lnTo>
                  <a:lnTo>
                    <a:pt x="80089" y="150723"/>
                  </a:lnTo>
                  <a:lnTo>
                    <a:pt x="79984" y="154584"/>
                  </a:lnTo>
                  <a:lnTo>
                    <a:pt x="76582" y="157556"/>
                  </a:lnTo>
                  <a:lnTo>
                    <a:pt x="93751" y="157556"/>
                  </a:lnTo>
                  <a:lnTo>
                    <a:pt x="93642" y="152035"/>
                  </a:lnTo>
                  <a:lnTo>
                    <a:pt x="93527" y="146240"/>
                  </a:lnTo>
                  <a:lnTo>
                    <a:pt x="93408" y="140246"/>
                  </a:lnTo>
                  <a:lnTo>
                    <a:pt x="93300" y="134787"/>
                  </a:lnTo>
                  <a:lnTo>
                    <a:pt x="93251" y="108191"/>
                  </a:lnTo>
                  <a:close/>
                </a:path>
                <a:path w="490219" h="260350">
                  <a:moveTo>
                    <a:pt x="335181" y="106248"/>
                  </a:moveTo>
                  <a:lnTo>
                    <a:pt x="321652" y="106248"/>
                  </a:lnTo>
                  <a:lnTo>
                    <a:pt x="321627" y="139572"/>
                  </a:lnTo>
                  <a:lnTo>
                    <a:pt x="321503" y="148696"/>
                  </a:lnTo>
                  <a:lnTo>
                    <a:pt x="321398" y="154787"/>
                  </a:lnTo>
                  <a:lnTo>
                    <a:pt x="318513" y="157556"/>
                  </a:lnTo>
                  <a:lnTo>
                    <a:pt x="336407" y="157556"/>
                  </a:lnTo>
                  <a:lnTo>
                    <a:pt x="334227" y="126393"/>
                  </a:lnTo>
                  <a:lnTo>
                    <a:pt x="334117" y="124818"/>
                  </a:lnTo>
                  <a:lnTo>
                    <a:pt x="334087" y="124388"/>
                  </a:lnTo>
                  <a:lnTo>
                    <a:pt x="334862" y="111544"/>
                  </a:lnTo>
                  <a:lnTo>
                    <a:pt x="334968" y="109791"/>
                  </a:lnTo>
                  <a:lnTo>
                    <a:pt x="335064" y="108191"/>
                  </a:lnTo>
                  <a:lnTo>
                    <a:pt x="335181" y="106248"/>
                  </a:lnTo>
                  <a:close/>
                </a:path>
                <a:path w="490219" h="260350">
                  <a:moveTo>
                    <a:pt x="392615" y="31889"/>
                  </a:moveTo>
                  <a:lnTo>
                    <a:pt x="355079" y="31889"/>
                  </a:lnTo>
                  <a:lnTo>
                    <a:pt x="355079" y="157556"/>
                  </a:lnTo>
                  <a:lnTo>
                    <a:pt x="376669" y="157556"/>
                  </a:lnTo>
                  <a:lnTo>
                    <a:pt x="376669" y="38277"/>
                  </a:lnTo>
                  <a:lnTo>
                    <a:pt x="393923" y="38277"/>
                  </a:lnTo>
                  <a:lnTo>
                    <a:pt x="392615" y="31889"/>
                  </a:lnTo>
                  <a:close/>
                </a:path>
                <a:path w="490219" h="260350">
                  <a:moveTo>
                    <a:pt x="393923" y="38277"/>
                  </a:moveTo>
                  <a:lnTo>
                    <a:pt x="376669" y="38277"/>
                  </a:lnTo>
                  <a:lnTo>
                    <a:pt x="394766" y="82384"/>
                  </a:lnTo>
                  <a:lnTo>
                    <a:pt x="395350" y="83718"/>
                  </a:lnTo>
                  <a:lnTo>
                    <a:pt x="395401" y="157556"/>
                  </a:lnTo>
                  <a:lnTo>
                    <a:pt x="409447" y="157556"/>
                  </a:lnTo>
                  <a:lnTo>
                    <a:pt x="409447" y="107543"/>
                  </a:lnTo>
                  <a:lnTo>
                    <a:pt x="431944" y="107543"/>
                  </a:lnTo>
                  <a:lnTo>
                    <a:pt x="416807" y="91141"/>
                  </a:lnTo>
                  <a:lnTo>
                    <a:pt x="396307" y="49784"/>
                  </a:lnTo>
                  <a:lnTo>
                    <a:pt x="393923" y="38277"/>
                  </a:lnTo>
                  <a:close/>
                </a:path>
                <a:path w="490219" h="260350">
                  <a:moveTo>
                    <a:pt x="431944" y="107543"/>
                  </a:moveTo>
                  <a:lnTo>
                    <a:pt x="409447" y="107543"/>
                  </a:lnTo>
                  <a:lnTo>
                    <a:pt x="421103" y="118800"/>
                  </a:lnTo>
                  <a:lnTo>
                    <a:pt x="427086" y="128697"/>
                  </a:lnTo>
                  <a:lnTo>
                    <a:pt x="427536" y="129528"/>
                  </a:lnTo>
                  <a:lnTo>
                    <a:pt x="429174" y="139572"/>
                  </a:lnTo>
                  <a:lnTo>
                    <a:pt x="429284" y="140246"/>
                  </a:lnTo>
                  <a:lnTo>
                    <a:pt x="429328" y="143167"/>
                  </a:lnTo>
                  <a:lnTo>
                    <a:pt x="427900" y="156908"/>
                  </a:lnTo>
                  <a:lnTo>
                    <a:pt x="427833" y="157556"/>
                  </a:lnTo>
                  <a:lnTo>
                    <a:pt x="442887" y="157556"/>
                  </a:lnTo>
                  <a:lnTo>
                    <a:pt x="442887" y="140246"/>
                  </a:lnTo>
                  <a:lnTo>
                    <a:pt x="472778" y="140246"/>
                  </a:lnTo>
                  <a:lnTo>
                    <a:pt x="447887" y="124818"/>
                  </a:lnTo>
                  <a:lnTo>
                    <a:pt x="431944" y="107543"/>
                  </a:lnTo>
                  <a:close/>
                </a:path>
                <a:path w="490219" h="260350">
                  <a:moveTo>
                    <a:pt x="60044" y="140411"/>
                  </a:moveTo>
                  <a:lnTo>
                    <a:pt x="46316" y="140411"/>
                  </a:lnTo>
                  <a:lnTo>
                    <a:pt x="46316" y="157210"/>
                  </a:lnTo>
                  <a:lnTo>
                    <a:pt x="61560" y="157210"/>
                  </a:lnTo>
                  <a:lnTo>
                    <a:pt x="59676" y="143167"/>
                  </a:lnTo>
                  <a:lnTo>
                    <a:pt x="59706" y="142390"/>
                  </a:lnTo>
                  <a:lnTo>
                    <a:pt x="59808" y="141795"/>
                  </a:lnTo>
                  <a:lnTo>
                    <a:pt x="59841" y="141602"/>
                  </a:lnTo>
                  <a:lnTo>
                    <a:pt x="59941" y="141011"/>
                  </a:lnTo>
                  <a:lnTo>
                    <a:pt x="60044" y="140411"/>
                  </a:lnTo>
                  <a:close/>
                </a:path>
                <a:path w="490219" h="260350">
                  <a:moveTo>
                    <a:pt x="225823" y="141795"/>
                  </a:moveTo>
                  <a:lnTo>
                    <a:pt x="197103" y="141795"/>
                  </a:lnTo>
                  <a:lnTo>
                    <a:pt x="221436" y="157210"/>
                  </a:lnTo>
                  <a:lnTo>
                    <a:pt x="261217" y="157210"/>
                  </a:lnTo>
                  <a:lnTo>
                    <a:pt x="272989" y="149326"/>
                  </a:lnTo>
                  <a:lnTo>
                    <a:pt x="238528" y="149326"/>
                  </a:lnTo>
                  <a:lnTo>
                    <a:pt x="232651" y="146240"/>
                  </a:lnTo>
                  <a:lnTo>
                    <a:pt x="225823" y="141795"/>
                  </a:lnTo>
                  <a:close/>
                </a:path>
                <a:path w="490219" h="260350">
                  <a:moveTo>
                    <a:pt x="386194" y="546"/>
                  </a:moveTo>
                  <a:lnTo>
                    <a:pt x="343966" y="546"/>
                  </a:lnTo>
                  <a:lnTo>
                    <a:pt x="343484" y="3187"/>
                  </a:lnTo>
                  <a:lnTo>
                    <a:pt x="343077" y="5168"/>
                  </a:lnTo>
                  <a:lnTo>
                    <a:pt x="342502" y="8716"/>
                  </a:lnTo>
                  <a:lnTo>
                    <a:pt x="342074" y="12204"/>
                  </a:lnTo>
                  <a:lnTo>
                    <a:pt x="331629" y="55016"/>
                  </a:lnTo>
                  <a:lnTo>
                    <a:pt x="312647" y="91579"/>
                  </a:lnTo>
                  <a:lnTo>
                    <a:pt x="285194" y="121961"/>
                  </a:lnTo>
                  <a:lnTo>
                    <a:pt x="249315" y="146240"/>
                  </a:lnTo>
                  <a:lnTo>
                    <a:pt x="243509" y="149326"/>
                  </a:lnTo>
                  <a:lnTo>
                    <a:pt x="272989" y="149326"/>
                  </a:lnTo>
                  <a:lnTo>
                    <a:pt x="287553" y="139572"/>
                  </a:lnTo>
                  <a:lnTo>
                    <a:pt x="301444" y="139572"/>
                  </a:lnTo>
                  <a:lnTo>
                    <a:pt x="303277" y="128697"/>
                  </a:lnTo>
                  <a:lnTo>
                    <a:pt x="310159" y="116720"/>
                  </a:lnTo>
                  <a:lnTo>
                    <a:pt x="321652" y="106248"/>
                  </a:lnTo>
                  <a:lnTo>
                    <a:pt x="335181" y="106248"/>
                  </a:lnTo>
                  <a:lnTo>
                    <a:pt x="335944" y="93599"/>
                  </a:lnTo>
                  <a:lnTo>
                    <a:pt x="336022" y="92305"/>
                  </a:lnTo>
                  <a:lnTo>
                    <a:pt x="342816" y="61395"/>
                  </a:lnTo>
                  <a:lnTo>
                    <a:pt x="355079" y="31889"/>
                  </a:lnTo>
                  <a:lnTo>
                    <a:pt x="392615" y="31889"/>
                  </a:lnTo>
                  <a:lnTo>
                    <a:pt x="386194" y="546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5281" y="0"/>
            <a:ext cx="86467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0947" rIns="0" bIns="0" rtlCol="0">
            <a:spAutoFit/>
          </a:bodyPr>
          <a:lstStyle/>
          <a:p>
            <a:pPr marL="868044">
              <a:lnSpc>
                <a:spcPct val="100000"/>
              </a:lnSpc>
              <a:spcBef>
                <a:spcPts val="100"/>
              </a:spcBef>
            </a:pPr>
            <a:r>
              <a:rPr spc="-345"/>
              <a:t>Non</a:t>
            </a:r>
            <a:r>
              <a:rPr spc="-50"/>
              <a:t> </a:t>
            </a:r>
            <a:r>
              <a:rPr spc="90"/>
              <a:t>-</a:t>
            </a:r>
            <a:r>
              <a:rPr spc="-380"/>
              <a:t>Tax</a:t>
            </a:r>
            <a:r>
              <a:rPr spc="-50"/>
              <a:t> </a:t>
            </a:r>
            <a:r>
              <a:rPr spc="-190"/>
              <a:t>Icentives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286984" y="2935931"/>
            <a:ext cx="6116955" cy="2025650"/>
            <a:chOff x="2286984" y="2935931"/>
            <a:chExt cx="6116955" cy="2025650"/>
          </a:xfrm>
        </p:grpSpPr>
        <p:sp>
          <p:nvSpPr>
            <p:cNvPr id="5" name="object 5"/>
            <p:cNvSpPr/>
            <p:nvPr/>
          </p:nvSpPr>
          <p:spPr>
            <a:xfrm>
              <a:off x="2286984" y="3434388"/>
              <a:ext cx="1716405" cy="1490345"/>
            </a:xfrm>
            <a:custGeom>
              <a:avLst/>
              <a:gdLst/>
              <a:ahLst/>
              <a:cxnLst/>
              <a:rect l="l" t="t" r="r" b="b"/>
              <a:pathLst>
                <a:path w="1716404" h="1490345">
                  <a:moveTo>
                    <a:pt x="1284224" y="0"/>
                  </a:moveTo>
                  <a:lnTo>
                    <a:pt x="1277683" y="0"/>
                  </a:lnTo>
                  <a:lnTo>
                    <a:pt x="432104" y="0"/>
                  </a:lnTo>
                  <a:lnTo>
                    <a:pt x="426059" y="3492"/>
                  </a:lnTo>
                  <a:lnTo>
                    <a:pt x="0" y="741451"/>
                  </a:lnTo>
                  <a:lnTo>
                    <a:pt x="0" y="748436"/>
                  </a:lnTo>
                  <a:lnTo>
                    <a:pt x="426059" y="1486395"/>
                  </a:lnTo>
                  <a:lnTo>
                    <a:pt x="432104" y="1489887"/>
                  </a:lnTo>
                  <a:lnTo>
                    <a:pt x="1284224" y="1489887"/>
                  </a:lnTo>
                  <a:lnTo>
                    <a:pt x="1290269" y="1486395"/>
                  </a:lnTo>
                  <a:lnTo>
                    <a:pt x="1716328" y="748436"/>
                  </a:lnTo>
                  <a:lnTo>
                    <a:pt x="1716328" y="741451"/>
                  </a:lnTo>
                  <a:lnTo>
                    <a:pt x="1290269" y="3492"/>
                  </a:lnTo>
                  <a:lnTo>
                    <a:pt x="1284224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9452" y="3553485"/>
              <a:ext cx="1431391" cy="12516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86555" y="3302967"/>
              <a:ext cx="1717039" cy="1490345"/>
            </a:xfrm>
            <a:custGeom>
              <a:avLst/>
              <a:gdLst/>
              <a:ahLst/>
              <a:cxnLst/>
              <a:rect l="l" t="t" r="r" b="b"/>
              <a:pathLst>
                <a:path w="1717040" h="1490345">
                  <a:moveTo>
                    <a:pt x="1285201" y="0"/>
                  </a:moveTo>
                  <a:lnTo>
                    <a:pt x="1279715" y="0"/>
                  </a:lnTo>
                  <a:lnTo>
                    <a:pt x="431787" y="0"/>
                  </a:lnTo>
                  <a:lnTo>
                    <a:pt x="426707" y="2933"/>
                  </a:lnTo>
                  <a:lnTo>
                    <a:pt x="0" y="742010"/>
                  </a:lnTo>
                  <a:lnTo>
                    <a:pt x="0" y="747864"/>
                  </a:lnTo>
                  <a:lnTo>
                    <a:pt x="426707" y="1486954"/>
                  </a:lnTo>
                  <a:lnTo>
                    <a:pt x="431787" y="1489887"/>
                  </a:lnTo>
                  <a:lnTo>
                    <a:pt x="1285201" y="1489887"/>
                  </a:lnTo>
                  <a:lnTo>
                    <a:pt x="1290281" y="1486954"/>
                  </a:lnTo>
                  <a:lnTo>
                    <a:pt x="1716989" y="747864"/>
                  </a:lnTo>
                  <a:lnTo>
                    <a:pt x="1716989" y="742010"/>
                  </a:lnTo>
                  <a:lnTo>
                    <a:pt x="1290281" y="2933"/>
                  </a:lnTo>
                  <a:lnTo>
                    <a:pt x="1285201" y="0"/>
                  </a:lnTo>
                  <a:close/>
                </a:path>
              </a:pathLst>
            </a:custGeom>
            <a:solidFill>
              <a:srgbClr val="6E8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3646" y="3422066"/>
              <a:ext cx="1442808" cy="12516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38422" y="4924266"/>
              <a:ext cx="1088390" cy="0"/>
            </a:xfrm>
            <a:custGeom>
              <a:avLst/>
              <a:gdLst/>
              <a:ahLst/>
              <a:cxnLst/>
              <a:rect l="l" t="t" r="r" b="b"/>
              <a:pathLst>
                <a:path w="1088389">
                  <a:moveTo>
                    <a:pt x="0" y="0"/>
                  </a:moveTo>
                  <a:lnTo>
                    <a:pt x="1088148" y="0"/>
                  </a:lnTo>
                </a:path>
              </a:pathLst>
            </a:custGeom>
            <a:ln w="10604">
              <a:solidFill>
                <a:srgbClr val="00AEB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11918" y="4887264"/>
              <a:ext cx="1168400" cy="74295"/>
            </a:xfrm>
            <a:custGeom>
              <a:avLst/>
              <a:gdLst/>
              <a:ahLst/>
              <a:cxnLst/>
              <a:rect l="l" t="t" r="r" b="b"/>
              <a:pathLst>
                <a:path w="1168400" h="74295">
                  <a:moveTo>
                    <a:pt x="55803" y="37020"/>
                  </a:moveTo>
                  <a:lnTo>
                    <a:pt x="53606" y="26149"/>
                  </a:lnTo>
                  <a:lnTo>
                    <a:pt x="47625" y="17284"/>
                  </a:lnTo>
                  <a:lnTo>
                    <a:pt x="38760" y="11303"/>
                  </a:lnTo>
                  <a:lnTo>
                    <a:pt x="27901" y="9105"/>
                  </a:lnTo>
                  <a:lnTo>
                    <a:pt x="17030" y="11303"/>
                  </a:lnTo>
                  <a:lnTo>
                    <a:pt x="8166" y="17284"/>
                  </a:lnTo>
                  <a:lnTo>
                    <a:pt x="2184" y="26149"/>
                  </a:lnTo>
                  <a:lnTo>
                    <a:pt x="0" y="37020"/>
                  </a:lnTo>
                  <a:lnTo>
                    <a:pt x="2184" y="47879"/>
                  </a:lnTo>
                  <a:lnTo>
                    <a:pt x="8166" y="56743"/>
                  </a:lnTo>
                  <a:lnTo>
                    <a:pt x="17030" y="62725"/>
                  </a:lnTo>
                  <a:lnTo>
                    <a:pt x="27901" y="64922"/>
                  </a:lnTo>
                  <a:lnTo>
                    <a:pt x="38760" y="62725"/>
                  </a:lnTo>
                  <a:lnTo>
                    <a:pt x="47625" y="56743"/>
                  </a:lnTo>
                  <a:lnTo>
                    <a:pt x="53606" y="47879"/>
                  </a:lnTo>
                  <a:lnTo>
                    <a:pt x="55803" y="37020"/>
                  </a:lnTo>
                  <a:close/>
                </a:path>
                <a:path w="1168400" h="74295">
                  <a:moveTo>
                    <a:pt x="1167917" y="37020"/>
                  </a:moveTo>
                  <a:lnTo>
                    <a:pt x="1103820" y="0"/>
                  </a:lnTo>
                  <a:lnTo>
                    <a:pt x="1103820" y="74028"/>
                  </a:lnTo>
                  <a:lnTo>
                    <a:pt x="1167917" y="37020"/>
                  </a:lnTo>
                  <a:close/>
                </a:path>
              </a:pathLst>
            </a:custGeom>
            <a:solidFill>
              <a:srgbClr val="00A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76791" y="3148196"/>
              <a:ext cx="1088390" cy="0"/>
            </a:xfrm>
            <a:custGeom>
              <a:avLst/>
              <a:gdLst/>
              <a:ahLst/>
              <a:cxnLst/>
              <a:rect l="l" t="t" r="r" b="b"/>
              <a:pathLst>
                <a:path w="1088389">
                  <a:moveTo>
                    <a:pt x="0" y="0"/>
                  </a:moveTo>
                  <a:lnTo>
                    <a:pt x="1088148" y="0"/>
                  </a:lnTo>
                </a:path>
              </a:pathLst>
            </a:custGeom>
            <a:ln w="10604">
              <a:solidFill>
                <a:srgbClr val="2286A2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50274" y="3111182"/>
              <a:ext cx="1168400" cy="74295"/>
            </a:xfrm>
            <a:custGeom>
              <a:avLst/>
              <a:gdLst/>
              <a:ahLst/>
              <a:cxnLst/>
              <a:rect l="l" t="t" r="r" b="b"/>
              <a:pathLst>
                <a:path w="1168400" h="74294">
                  <a:moveTo>
                    <a:pt x="55803" y="37020"/>
                  </a:moveTo>
                  <a:lnTo>
                    <a:pt x="53606" y="26162"/>
                  </a:lnTo>
                  <a:lnTo>
                    <a:pt x="47625" y="17284"/>
                  </a:lnTo>
                  <a:lnTo>
                    <a:pt x="38760" y="11303"/>
                  </a:lnTo>
                  <a:lnTo>
                    <a:pt x="27901" y="9105"/>
                  </a:lnTo>
                  <a:lnTo>
                    <a:pt x="17043" y="11303"/>
                  </a:lnTo>
                  <a:lnTo>
                    <a:pt x="8178" y="17284"/>
                  </a:lnTo>
                  <a:lnTo>
                    <a:pt x="2197" y="26162"/>
                  </a:lnTo>
                  <a:lnTo>
                    <a:pt x="0" y="37020"/>
                  </a:lnTo>
                  <a:lnTo>
                    <a:pt x="2197" y="47891"/>
                  </a:lnTo>
                  <a:lnTo>
                    <a:pt x="8178" y="56756"/>
                  </a:lnTo>
                  <a:lnTo>
                    <a:pt x="17043" y="62738"/>
                  </a:lnTo>
                  <a:lnTo>
                    <a:pt x="27901" y="64922"/>
                  </a:lnTo>
                  <a:lnTo>
                    <a:pt x="38760" y="62738"/>
                  </a:lnTo>
                  <a:lnTo>
                    <a:pt x="47625" y="56756"/>
                  </a:lnTo>
                  <a:lnTo>
                    <a:pt x="53606" y="47891"/>
                  </a:lnTo>
                  <a:lnTo>
                    <a:pt x="55803" y="37020"/>
                  </a:lnTo>
                  <a:close/>
                </a:path>
                <a:path w="1168400" h="74294">
                  <a:moveTo>
                    <a:pt x="1167917" y="37020"/>
                  </a:moveTo>
                  <a:lnTo>
                    <a:pt x="1103820" y="0"/>
                  </a:lnTo>
                  <a:lnTo>
                    <a:pt x="1103820" y="74028"/>
                  </a:lnTo>
                  <a:lnTo>
                    <a:pt x="1167917" y="37020"/>
                  </a:lnTo>
                  <a:close/>
                </a:path>
              </a:pathLst>
            </a:custGeom>
            <a:solidFill>
              <a:srgbClr val="228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53875" y="2972949"/>
              <a:ext cx="1088390" cy="0"/>
            </a:xfrm>
            <a:custGeom>
              <a:avLst/>
              <a:gdLst/>
              <a:ahLst/>
              <a:cxnLst/>
              <a:rect l="l" t="t" r="r" b="b"/>
              <a:pathLst>
                <a:path w="1088389">
                  <a:moveTo>
                    <a:pt x="0" y="0"/>
                  </a:moveTo>
                  <a:lnTo>
                    <a:pt x="1088148" y="0"/>
                  </a:lnTo>
                </a:path>
              </a:pathLst>
            </a:custGeom>
            <a:ln w="10604">
              <a:solidFill>
                <a:srgbClr val="2286A2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27358" y="2935935"/>
              <a:ext cx="1168400" cy="74295"/>
            </a:xfrm>
            <a:custGeom>
              <a:avLst/>
              <a:gdLst/>
              <a:ahLst/>
              <a:cxnLst/>
              <a:rect l="l" t="t" r="r" b="b"/>
              <a:pathLst>
                <a:path w="1168400" h="74294">
                  <a:moveTo>
                    <a:pt x="55803" y="37020"/>
                  </a:moveTo>
                  <a:lnTo>
                    <a:pt x="53619" y="26162"/>
                  </a:lnTo>
                  <a:lnTo>
                    <a:pt x="47637" y="17284"/>
                  </a:lnTo>
                  <a:lnTo>
                    <a:pt x="38760" y="11303"/>
                  </a:lnTo>
                  <a:lnTo>
                    <a:pt x="27901" y="9105"/>
                  </a:lnTo>
                  <a:lnTo>
                    <a:pt x="17043" y="11303"/>
                  </a:lnTo>
                  <a:lnTo>
                    <a:pt x="8178" y="17284"/>
                  </a:lnTo>
                  <a:lnTo>
                    <a:pt x="2197" y="26162"/>
                  </a:lnTo>
                  <a:lnTo>
                    <a:pt x="0" y="37020"/>
                  </a:lnTo>
                  <a:lnTo>
                    <a:pt x="2197" y="47879"/>
                  </a:lnTo>
                  <a:lnTo>
                    <a:pt x="8178" y="56756"/>
                  </a:lnTo>
                  <a:lnTo>
                    <a:pt x="17043" y="62738"/>
                  </a:lnTo>
                  <a:lnTo>
                    <a:pt x="27901" y="64922"/>
                  </a:lnTo>
                  <a:lnTo>
                    <a:pt x="38760" y="62738"/>
                  </a:lnTo>
                  <a:lnTo>
                    <a:pt x="47637" y="56756"/>
                  </a:lnTo>
                  <a:lnTo>
                    <a:pt x="53619" y="47879"/>
                  </a:lnTo>
                  <a:lnTo>
                    <a:pt x="55803" y="37020"/>
                  </a:lnTo>
                  <a:close/>
                </a:path>
                <a:path w="1168400" h="74294">
                  <a:moveTo>
                    <a:pt x="1167930" y="37020"/>
                  </a:moveTo>
                  <a:lnTo>
                    <a:pt x="1103833" y="0"/>
                  </a:lnTo>
                  <a:lnTo>
                    <a:pt x="1103833" y="74028"/>
                  </a:lnTo>
                  <a:lnTo>
                    <a:pt x="1167930" y="37020"/>
                  </a:lnTo>
                  <a:close/>
                </a:path>
              </a:pathLst>
            </a:custGeom>
            <a:solidFill>
              <a:srgbClr val="228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40559" y="5054823"/>
            <a:ext cx="20389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Facilitate</a:t>
            </a:r>
            <a:r>
              <a:rPr sz="1500" b="1" spc="-7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50">
                <a:solidFill>
                  <a:srgbClr val="214A76"/>
                </a:solidFill>
                <a:latin typeface="Trebuchet MS"/>
                <a:cs typeface="Trebuchet MS"/>
              </a:rPr>
              <a:t>investors</a:t>
            </a:r>
            <a:r>
              <a:rPr sz="1500" b="1" spc="-6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25">
                <a:solidFill>
                  <a:srgbClr val="214A76"/>
                </a:solidFill>
                <a:latin typeface="Trebuchet MS"/>
                <a:cs typeface="Trebuchet MS"/>
              </a:rPr>
              <a:t>to </a:t>
            </a:r>
            <a:r>
              <a:rPr sz="1500" b="1" spc="110">
                <a:solidFill>
                  <a:srgbClr val="214A76"/>
                </a:solidFill>
                <a:latin typeface="Trebuchet MS"/>
                <a:cs typeface="Trebuchet MS"/>
              </a:rPr>
              <a:t>access</a:t>
            </a:r>
            <a:r>
              <a:rPr sz="1500" b="1" spc="-8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214A76"/>
                </a:solidFill>
                <a:latin typeface="Trebuchet MS"/>
                <a:cs typeface="Trebuchet MS"/>
              </a:rPr>
              <a:t>infrastructure </a:t>
            </a:r>
            <a:r>
              <a:rPr sz="1500" b="1" spc="10">
                <a:solidFill>
                  <a:srgbClr val="214A76"/>
                </a:solidFill>
                <a:latin typeface="Trebuchet MS"/>
                <a:cs typeface="Trebuchet MS"/>
              </a:rPr>
              <a:t>development</a:t>
            </a:r>
            <a:r>
              <a:rPr sz="1500" b="1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in</a:t>
            </a:r>
            <a:r>
              <a:rPr sz="1500" b="1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25">
                <a:solidFill>
                  <a:srgbClr val="214A76"/>
                </a:solidFill>
                <a:latin typeface="Trebuchet MS"/>
                <a:cs typeface="Trebuchet MS"/>
              </a:rPr>
              <a:t>the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Industrial</a:t>
            </a:r>
            <a:r>
              <a:rPr sz="1500" b="1" spc="204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214A76"/>
                </a:solidFill>
                <a:latin typeface="Trebuchet MS"/>
                <a:cs typeface="Trebuchet MS"/>
              </a:rPr>
              <a:t>parks.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71339" y="2018443"/>
            <a:ext cx="19697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Provide</a:t>
            </a:r>
            <a:r>
              <a:rPr sz="1500" b="1" spc="1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214A76"/>
                </a:solidFill>
                <a:latin typeface="Trebuchet MS"/>
                <a:cs typeface="Trebuchet MS"/>
              </a:rPr>
              <a:t>policy </a:t>
            </a:r>
            <a:r>
              <a:rPr sz="1500" b="1" spc="75">
                <a:solidFill>
                  <a:srgbClr val="214A76"/>
                </a:solidFill>
                <a:latin typeface="Trebuchet MS"/>
                <a:cs typeface="Trebuchet MS"/>
              </a:rPr>
              <a:t>advocacy</a:t>
            </a:r>
            <a:r>
              <a:rPr sz="1500" b="1" spc="-8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25">
                <a:solidFill>
                  <a:srgbClr val="214A76"/>
                </a:solidFill>
                <a:latin typeface="Trebuchet MS"/>
                <a:cs typeface="Trebuchet MS"/>
              </a:rPr>
              <a:t>to </a:t>
            </a:r>
            <a:r>
              <a:rPr sz="1500" b="1" spc="50">
                <a:solidFill>
                  <a:srgbClr val="214A76"/>
                </a:solidFill>
                <a:latin typeface="Trebuchet MS"/>
                <a:cs typeface="Trebuchet MS"/>
              </a:rPr>
              <a:t>investors</a:t>
            </a:r>
            <a:r>
              <a:rPr sz="1500" b="1" spc="-8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to</a:t>
            </a:r>
            <a:r>
              <a:rPr sz="1500" b="1" spc="-8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55">
                <a:solidFill>
                  <a:srgbClr val="214A76"/>
                </a:solidFill>
                <a:latin typeface="Trebuchet MS"/>
                <a:cs typeface="Trebuchet MS"/>
              </a:rPr>
              <a:t>support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investment</a:t>
            </a:r>
            <a:r>
              <a:rPr sz="1500" b="1" spc="2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214A76"/>
                </a:solidFill>
                <a:latin typeface="Trebuchet MS"/>
                <a:cs typeface="Trebuchet MS"/>
              </a:rPr>
              <a:t>decision.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94755" y="1564059"/>
            <a:ext cx="2972435" cy="1257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9939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500" b="1" spc="60">
                <a:solidFill>
                  <a:srgbClr val="214A76"/>
                </a:solidFill>
                <a:latin typeface="Trebuchet MS"/>
                <a:cs typeface="Trebuchet MS"/>
              </a:rPr>
              <a:t>Securing</a:t>
            </a:r>
            <a:r>
              <a:rPr sz="1500" b="1" spc="-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land</a:t>
            </a:r>
            <a:r>
              <a:rPr sz="1500" b="1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for</a:t>
            </a:r>
            <a:r>
              <a:rPr sz="1500" b="1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214A76"/>
                </a:solidFill>
                <a:latin typeface="Trebuchet MS"/>
                <a:cs typeface="Trebuchet MS"/>
              </a:rPr>
              <a:t>industrial development.</a:t>
            </a:r>
            <a:endParaRPr sz="15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700"/>
              </a:spcBef>
              <a:buChar char="•"/>
              <a:tabLst>
                <a:tab pos="241300" algn="l"/>
              </a:tabLst>
            </a:pPr>
            <a:r>
              <a:rPr sz="1500" b="1" spc="60">
                <a:solidFill>
                  <a:srgbClr val="214A76"/>
                </a:solidFill>
                <a:latin typeface="Trebuchet MS"/>
                <a:cs typeface="Trebuchet MS"/>
              </a:rPr>
              <a:t>Securing</a:t>
            </a:r>
            <a:r>
              <a:rPr sz="1500" b="1" spc="-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land</a:t>
            </a:r>
            <a:r>
              <a:rPr sz="1500" b="1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for</a:t>
            </a:r>
            <a:r>
              <a:rPr sz="1500" b="1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214A76"/>
                </a:solidFill>
                <a:latin typeface="Trebuchet MS"/>
                <a:cs typeface="Trebuchet MS"/>
              </a:rPr>
              <a:t>agricultural </a:t>
            </a:r>
            <a:r>
              <a:rPr sz="1500" b="1" spc="10">
                <a:solidFill>
                  <a:srgbClr val="214A76"/>
                </a:solidFill>
                <a:latin typeface="Trebuchet MS"/>
                <a:cs typeface="Trebuchet MS"/>
              </a:rPr>
              <a:t>development</a:t>
            </a:r>
            <a:r>
              <a:rPr sz="1500" b="1" spc="2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40">
                <a:solidFill>
                  <a:srgbClr val="214A76"/>
                </a:solidFill>
                <a:latin typeface="Trebuchet MS"/>
                <a:cs typeface="Trebuchet MS"/>
              </a:rPr>
              <a:t>(Commercial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farming</a:t>
            </a:r>
            <a:r>
              <a:rPr sz="1500" b="1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5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500" b="1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>
                <a:solidFill>
                  <a:srgbClr val="214A76"/>
                </a:solidFill>
                <a:latin typeface="Trebuchet MS"/>
                <a:cs typeface="Trebuchet MS"/>
              </a:rPr>
              <a:t>value</a:t>
            </a:r>
            <a:r>
              <a:rPr sz="1500" b="1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214A76"/>
                </a:solidFill>
                <a:latin typeface="Trebuchet MS"/>
                <a:cs typeface="Trebuchet MS"/>
              </a:rPr>
              <a:t>addition).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690" y="3877701"/>
            <a:ext cx="538480" cy="570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50" b="1" spc="-30">
                <a:solidFill>
                  <a:srgbClr val="75BC43"/>
                </a:solidFill>
                <a:latin typeface="Trebuchet MS"/>
                <a:cs typeface="Trebuchet MS"/>
              </a:rPr>
              <a:t>01</a:t>
            </a:r>
            <a:endParaRPr sz="35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19209" y="3736529"/>
            <a:ext cx="624840" cy="570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50" b="1" spc="240">
                <a:solidFill>
                  <a:srgbClr val="6E88B5"/>
                </a:solidFill>
                <a:latin typeface="Trebuchet MS"/>
                <a:cs typeface="Trebuchet MS"/>
              </a:rPr>
              <a:t>03</a:t>
            </a:r>
            <a:endParaRPr sz="355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494408" y="3382036"/>
            <a:ext cx="1701800" cy="1490345"/>
            <a:chOff x="4494408" y="3382036"/>
            <a:chExt cx="1701800" cy="1490345"/>
          </a:xfrm>
        </p:grpSpPr>
        <p:sp>
          <p:nvSpPr>
            <p:cNvPr id="21" name="object 21"/>
            <p:cNvSpPr/>
            <p:nvPr/>
          </p:nvSpPr>
          <p:spPr>
            <a:xfrm>
              <a:off x="4494408" y="3382036"/>
              <a:ext cx="1701800" cy="1490345"/>
            </a:xfrm>
            <a:custGeom>
              <a:avLst/>
              <a:gdLst/>
              <a:ahLst/>
              <a:cxnLst/>
              <a:rect l="l" t="t" r="r" b="b"/>
              <a:pathLst>
                <a:path w="1701800" h="1490345">
                  <a:moveTo>
                    <a:pt x="1246216" y="0"/>
                  </a:moveTo>
                  <a:lnTo>
                    <a:pt x="455539" y="0"/>
                  </a:lnTo>
                  <a:lnTo>
                    <a:pt x="439830" y="2082"/>
                  </a:lnTo>
                  <a:lnTo>
                    <a:pt x="403405" y="30099"/>
                  </a:lnTo>
                  <a:lnTo>
                    <a:pt x="8067" y="714844"/>
                  </a:lnTo>
                  <a:lnTo>
                    <a:pt x="0" y="744939"/>
                  </a:lnTo>
                  <a:lnTo>
                    <a:pt x="2016" y="760395"/>
                  </a:lnTo>
                  <a:lnTo>
                    <a:pt x="403405" y="1459788"/>
                  </a:lnTo>
                  <a:lnTo>
                    <a:pt x="439830" y="1487803"/>
                  </a:lnTo>
                  <a:lnTo>
                    <a:pt x="455539" y="1489887"/>
                  </a:lnTo>
                  <a:lnTo>
                    <a:pt x="1246216" y="1489887"/>
                  </a:lnTo>
                  <a:lnTo>
                    <a:pt x="1288683" y="1472346"/>
                  </a:lnTo>
                  <a:lnTo>
                    <a:pt x="1693687" y="775042"/>
                  </a:lnTo>
                  <a:lnTo>
                    <a:pt x="1701746" y="744939"/>
                  </a:lnTo>
                  <a:lnTo>
                    <a:pt x="1699731" y="729485"/>
                  </a:lnTo>
                  <a:lnTo>
                    <a:pt x="1298336" y="30099"/>
                  </a:lnTo>
                  <a:lnTo>
                    <a:pt x="1261919" y="2082"/>
                  </a:lnTo>
                  <a:lnTo>
                    <a:pt x="1246216" y="0"/>
                  </a:lnTo>
                  <a:close/>
                </a:path>
              </a:pathLst>
            </a:custGeom>
            <a:solidFill>
              <a:srgbClr val="2E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4120" y="3501123"/>
              <a:ext cx="1442326" cy="125171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030613" y="3831626"/>
            <a:ext cx="610235" cy="570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50" b="1" spc="175">
                <a:solidFill>
                  <a:srgbClr val="2E536A"/>
                </a:solidFill>
                <a:latin typeface="Trebuchet MS"/>
                <a:cs typeface="Trebuchet MS"/>
              </a:rPr>
              <a:t>02</a:t>
            </a:r>
            <a:endParaRPr sz="3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16619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14A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6662" y="808657"/>
            <a:ext cx="3280410" cy="87947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800"/>
              </a:spcBef>
            </a:pPr>
            <a:r>
              <a:rPr spc="-375" dirty="0">
                <a:solidFill>
                  <a:srgbClr val="FFFFFF"/>
                </a:solidFill>
              </a:rPr>
              <a:t>UIA</a:t>
            </a:r>
            <a:r>
              <a:rPr spc="-60" dirty="0">
                <a:solidFill>
                  <a:srgbClr val="FFFFFF"/>
                </a:solidFill>
              </a:rPr>
              <a:t> </a:t>
            </a:r>
            <a:r>
              <a:rPr spc="-405" dirty="0">
                <a:solidFill>
                  <a:srgbClr val="FFFFFF"/>
                </a:solidFill>
              </a:rPr>
              <a:t>One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275" dirty="0">
                <a:solidFill>
                  <a:srgbClr val="FFFFFF"/>
                </a:solidFill>
              </a:rPr>
              <a:t>Stop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275" dirty="0">
                <a:solidFill>
                  <a:srgbClr val="FFFFFF"/>
                </a:solidFill>
              </a:rPr>
              <a:t>Centre </a:t>
            </a:r>
            <a:r>
              <a:rPr spc="-114" dirty="0">
                <a:solidFill>
                  <a:srgbClr val="75BC43"/>
                </a:solidFill>
              </a:rPr>
              <a:t>Services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869564" y="1391213"/>
            <a:ext cx="4712970" cy="4712970"/>
            <a:chOff x="5869564" y="1391213"/>
            <a:chExt cx="4712970" cy="47129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9564" y="1391213"/>
              <a:ext cx="4712360" cy="47123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2343" y="2149830"/>
              <a:ext cx="517619" cy="44784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893260" y="1826642"/>
            <a:ext cx="779780" cy="3016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47625">
              <a:lnSpc>
                <a:spcPts val="969"/>
              </a:lnSpc>
              <a:spcBef>
                <a:spcPts val="325"/>
              </a:spcBef>
            </a:pPr>
            <a:r>
              <a:rPr sz="1000" spc="40">
                <a:solidFill>
                  <a:srgbClr val="1E4491"/>
                </a:solidFill>
                <a:latin typeface="Trebuchet MS"/>
                <a:cs typeface="Trebuchet MS"/>
              </a:rPr>
              <a:t>Standards </a:t>
            </a:r>
            <a:r>
              <a:rPr sz="1000" spc="-10">
                <a:solidFill>
                  <a:srgbClr val="1E4491"/>
                </a:solidFill>
                <a:latin typeface="Trebuchet MS"/>
                <a:cs typeface="Trebuchet MS"/>
              </a:rPr>
              <a:t>Certification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50521" y="562913"/>
            <a:ext cx="1099820" cy="1099820"/>
          </a:xfrm>
          <a:custGeom>
            <a:avLst/>
            <a:gdLst/>
            <a:ahLst/>
            <a:cxnLst/>
            <a:rect l="l" t="t" r="r" b="b"/>
            <a:pathLst>
              <a:path w="1099820" h="1099820">
                <a:moveTo>
                  <a:pt x="549643" y="0"/>
                </a:moveTo>
                <a:lnTo>
                  <a:pt x="502218" y="2017"/>
                </a:lnTo>
                <a:lnTo>
                  <a:pt x="455913" y="7960"/>
                </a:lnTo>
                <a:lnTo>
                  <a:pt x="410894" y="17663"/>
                </a:lnTo>
                <a:lnTo>
                  <a:pt x="367325" y="30960"/>
                </a:lnTo>
                <a:lnTo>
                  <a:pt x="325370" y="47689"/>
                </a:lnTo>
                <a:lnTo>
                  <a:pt x="285196" y="67682"/>
                </a:lnTo>
                <a:lnTo>
                  <a:pt x="246967" y="90775"/>
                </a:lnTo>
                <a:lnTo>
                  <a:pt x="210849" y="116804"/>
                </a:lnTo>
                <a:lnTo>
                  <a:pt x="177005" y="145603"/>
                </a:lnTo>
                <a:lnTo>
                  <a:pt x="145601" y="177007"/>
                </a:lnTo>
                <a:lnTo>
                  <a:pt x="116803" y="210851"/>
                </a:lnTo>
                <a:lnTo>
                  <a:pt x="90775" y="246971"/>
                </a:lnTo>
                <a:lnTo>
                  <a:pt x="67681" y="285200"/>
                </a:lnTo>
                <a:lnTo>
                  <a:pt x="47688" y="325376"/>
                </a:lnTo>
                <a:lnTo>
                  <a:pt x="30960" y="367331"/>
                </a:lnTo>
                <a:lnTo>
                  <a:pt x="17662" y="410902"/>
                </a:lnTo>
                <a:lnTo>
                  <a:pt x="7960" y="455923"/>
                </a:lnTo>
                <a:lnTo>
                  <a:pt x="2017" y="502229"/>
                </a:lnTo>
                <a:lnTo>
                  <a:pt x="0" y="549656"/>
                </a:lnTo>
                <a:lnTo>
                  <a:pt x="2017" y="597082"/>
                </a:lnTo>
                <a:lnTo>
                  <a:pt x="7960" y="643388"/>
                </a:lnTo>
                <a:lnTo>
                  <a:pt x="17662" y="688409"/>
                </a:lnTo>
                <a:lnTo>
                  <a:pt x="30960" y="731980"/>
                </a:lnTo>
                <a:lnTo>
                  <a:pt x="47688" y="773935"/>
                </a:lnTo>
                <a:lnTo>
                  <a:pt x="67681" y="814111"/>
                </a:lnTo>
                <a:lnTo>
                  <a:pt x="90775" y="852340"/>
                </a:lnTo>
                <a:lnTo>
                  <a:pt x="116803" y="888460"/>
                </a:lnTo>
                <a:lnTo>
                  <a:pt x="145601" y="922304"/>
                </a:lnTo>
                <a:lnTo>
                  <a:pt x="177005" y="953708"/>
                </a:lnTo>
                <a:lnTo>
                  <a:pt x="210849" y="982507"/>
                </a:lnTo>
                <a:lnTo>
                  <a:pt x="246967" y="1008536"/>
                </a:lnTo>
                <a:lnTo>
                  <a:pt x="285196" y="1031629"/>
                </a:lnTo>
                <a:lnTo>
                  <a:pt x="325370" y="1051622"/>
                </a:lnTo>
                <a:lnTo>
                  <a:pt x="367325" y="1068351"/>
                </a:lnTo>
                <a:lnTo>
                  <a:pt x="410894" y="1081648"/>
                </a:lnTo>
                <a:lnTo>
                  <a:pt x="455913" y="1091351"/>
                </a:lnTo>
                <a:lnTo>
                  <a:pt x="502218" y="1097294"/>
                </a:lnTo>
                <a:lnTo>
                  <a:pt x="549643" y="1099312"/>
                </a:lnTo>
                <a:lnTo>
                  <a:pt x="597069" y="1097294"/>
                </a:lnTo>
                <a:lnTo>
                  <a:pt x="643376" y="1091351"/>
                </a:lnTo>
                <a:lnTo>
                  <a:pt x="688397" y="1081648"/>
                </a:lnTo>
                <a:lnTo>
                  <a:pt x="731967" y="1068351"/>
                </a:lnTo>
                <a:lnTo>
                  <a:pt x="773923" y="1051622"/>
                </a:lnTo>
                <a:lnTo>
                  <a:pt x="814098" y="1031629"/>
                </a:lnTo>
                <a:lnTo>
                  <a:pt x="852328" y="1008536"/>
                </a:lnTo>
                <a:lnTo>
                  <a:pt x="888447" y="982507"/>
                </a:lnTo>
                <a:lnTo>
                  <a:pt x="922291" y="953708"/>
                </a:lnTo>
                <a:lnTo>
                  <a:pt x="953696" y="922304"/>
                </a:lnTo>
                <a:lnTo>
                  <a:pt x="982494" y="888460"/>
                </a:lnTo>
                <a:lnTo>
                  <a:pt x="1008523" y="852340"/>
                </a:lnTo>
                <a:lnTo>
                  <a:pt x="1031616" y="814111"/>
                </a:lnTo>
                <a:lnTo>
                  <a:pt x="1051610" y="773935"/>
                </a:lnTo>
                <a:lnTo>
                  <a:pt x="1068338" y="731980"/>
                </a:lnTo>
                <a:lnTo>
                  <a:pt x="1081636" y="688409"/>
                </a:lnTo>
                <a:lnTo>
                  <a:pt x="1091339" y="643388"/>
                </a:lnTo>
                <a:lnTo>
                  <a:pt x="1097281" y="597082"/>
                </a:lnTo>
                <a:lnTo>
                  <a:pt x="1099299" y="549656"/>
                </a:lnTo>
                <a:lnTo>
                  <a:pt x="1097281" y="502229"/>
                </a:lnTo>
                <a:lnTo>
                  <a:pt x="1091339" y="455923"/>
                </a:lnTo>
                <a:lnTo>
                  <a:pt x="1081636" y="410902"/>
                </a:lnTo>
                <a:lnTo>
                  <a:pt x="1068338" y="367331"/>
                </a:lnTo>
                <a:lnTo>
                  <a:pt x="1051610" y="325376"/>
                </a:lnTo>
                <a:lnTo>
                  <a:pt x="1031616" y="285200"/>
                </a:lnTo>
                <a:lnTo>
                  <a:pt x="1008523" y="246971"/>
                </a:lnTo>
                <a:lnTo>
                  <a:pt x="982494" y="210851"/>
                </a:lnTo>
                <a:lnTo>
                  <a:pt x="953696" y="177007"/>
                </a:lnTo>
                <a:lnTo>
                  <a:pt x="922291" y="145603"/>
                </a:lnTo>
                <a:lnTo>
                  <a:pt x="888447" y="116804"/>
                </a:lnTo>
                <a:lnTo>
                  <a:pt x="852328" y="90775"/>
                </a:lnTo>
                <a:lnTo>
                  <a:pt x="814098" y="67682"/>
                </a:lnTo>
                <a:lnTo>
                  <a:pt x="773923" y="47689"/>
                </a:lnTo>
                <a:lnTo>
                  <a:pt x="731967" y="30960"/>
                </a:lnTo>
                <a:lnTo>
                  <a:pt x="688397" y="17663"/>
                </a:lnTo>
                <a:lnTo>
                  <a:pt x="643376" y="7960"/>
                </a:lnTo>
                <a:lnTo>
                  <a:pt x="597069" y="2017"/>
                </a:lnTo>
                <a:lnTo>
                  <a:pt x="549643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28905" y="819308"/>
            <a:ext cx="3429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65">
                <a:solidFill>
                  <a:srgbClr val="1E4491"/>
                </a:solidFill>
                <a:latin typeface="Trebuchet MS"/>
                <a:cs typeface="Trebuchet MS"/>
              </a:rPr>
              <a:t>DCIC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72739" y="5251908"/>
            <a:ext cx="1099820" cy="1099820"/>
          </a:xfrm>
          <a:custGeom>
            <a:avLst/>
            <a:gdLst/>
            <a:ahLst/>
            <a:cxnLst/>
            <a:rect l="l" t="t" r="r" b="b"/>
            <a:pathLst>
              <a:path w="1099820" h="1099820">
                <a:moveTo>
                  <a:pt x="549643" y="0"/>
                </a:moveTo>
                <a:lnTo>
                  <a:pt x="502218" y="2017"/>
                </a:lnTo>
                <a:lnTo>
                  <a:pt x="455913" y="7960"/>
                </a:lnTo>
                <a:lnTo>
                  <a:pt x="410894" y="17663"/>
                </a:lnTo>
                <a:lnTo>
                  <a:pt x="367325" y="30960"/>
                </a:lnTo>
                <a:lnTo>
                  <a:pt x="325370" y="47689"/>
                </a:lnTo>
                <a:lnTo>
                  <a:pt x="285196" y="67682"/>
                </a:lnTo>
                <a:lnTo>
                  <a:pt x="246967" y="90775"/>
                </a:lnTo>
                <a:lnTo>
                  <a:pt x="210849" y="116804"/>
                </a:lnTo>
                <a:lnTo>
                  <a:pt x="177005" y="145603"/>
                </a:lnTo>
                <a:lnTo>
                  <a:pt x="145601" y="177007"/>
                </a:lnTo>
                <a:lnTo>
                  <a:pt x="116803" y="210851"/>
                </a:lnTo>
                <a:lnTo>
                  <a:pt x="90775" y="246971"/>
                </a:lnTo>
                <a:lnTo>
                  <a:pt x="67681" y="285200"/>
                </a:lnTo>
                <a:lnTo>
                  <a:pt x="47688" y="325376"/>
                </a:lnTo>
                <a:lnTo>
                  <a:pt x="30960" y="367331"/>
                </a:lnTo>
                <a:lnTo>
                  <a:pt x="17662" y="410902"/>
                </a:lnTo>
                <a:lnTo>
                  <a:pt x="7960" y="455923"/>
                </a:lnTo>
                <a:lnTo>
                  <a:pt x="2017" y="502229"/>
                </a:lnTo>
                <a:lnTo>
                  <a:pt x="0" y="549655"/>
                </a:lnTo>
                <a:lnTo>
                  <a:pt x="2017" y="597082"/>
                </a:lnTo>
                <a:lnTo>
                  <a:pt x="7960" y="643388"/>
                </a:lnTo>
                <a:lnTo>
                  <a:pt x="17662" y="688409"/>
                </a:lnTo>
                <a:lnTo>
                  <a:pt x="30960" y="731980"/>
                </a:lnTo>
                <a:lnTo>
                  <a:pt x="47688" y="773935"/>
                </a:lnTo>
                <a:lnTo>
                  <a:pt x="67681" y="814111"/>
                </a:lnTo>
                <a:lnTo>
                  <a:pt x="90775" y="852340"/>
                </a:lnTo>
                <a:lnTo>
                  <a:pt x="116803" y="888460"/>
                </a:lnTo>
                <a:lnTo>
                  <a:pt x="145601" y="922304"/>
                </a:lnTo>
                <a:lnTo>
                  <a:pt x="177005" y="953708"/>
                </a:lnTo>
                <a:lnTo>
                  <a:pt x="210849" y="982507"/>
                </a:lnTo>
                <a:lnTo>
                  <a:pt x="246967" y="1008536"/>
                </a:lnTo>
                <a:lnTo>
                  <a:pt x="285196" y="1031629"/>
                </a:lnTo>
                <a:lnTo>
                  <a:pt x="325370" y="1051622"/>
                </a:lnTo>
                <a:lnTo>
                  <a:pt x="367325" y="1068351"/>
                </a:lnTo>
                <a:lnTo>
                  <a:pt x="410894" y="1081648"/>
                </a:lnTo>
                <a:lnTo>
                  <a:pt x="455913" y="1091351"/>
                </a:lnTo>
                <a:lnTo>
                  <a:pt x="502218" y="1097294"/>
                </a:lnTo>
                <a:lnTo>
                  <a:pt x="549643" y="1099311"/>
                </a:lnTo>
                <a:lnTo>
                  <a:pt x="597069" y="1097294"/>
                </a:lnTo>
                <a:lnTo>
                  <a:pt x="643376" y="1091351"/>
                </a:lnTo>
                <a:lnTo>
                  <a:pt x="688397" y="1081648"/>
                </a:lnTo>
                <a:lnTo>
                  <a:pt x="731967" y="1068351"/>
                </a:lnTo>
                <a:lnTo>
                  <a:pt x="773923" y="1051622"/>
                </a:lnTo>
                <a:lnTo>
                  <a:pt x="814098" y="1031629"/>
                </a:lnTo>
                <a:lnTo>
                  <a:pt x="852328" y="1008536"/>
                </a:lnTo>
                <a:lnTo>
                  <a:pt x="888447" y="982507"/>
                </a:lnTo>
                <a:lnTo>
                  <a:pt x="922291" y="953708"/>
                </a:lnTo>
                <a:lnTo>
                  <a:pt x="953696" y="922304"/>
                </a:lnTo>
                <a:lnTo>
                  <a:pt x="982494" y="888460"/>
                </a:lnTo>
                <a:lnTo>
                  <a:pt x="1008523" y="852340"/>
                </a:lnTo>
                <a:lnTo>
                  <a:pt x="1031616" y="814111"/>
                </a:lnTo>
                <a:lnTo>
                  <a:pt x="1051610" y="773935"/>
                </a:lnTo>
                <a:lnTo>
                  <a:pt x="1068338" y="731980"/>
                </a:lnTo>
                <a:lnTo>
                  <a:pt x="1081636" y="688409"/>
                </a:lnTo>
                <a:lnTo>
                  <a:pt x="1091339" y="643388"/>
                </a:lnTo>
                <a:lnTo>
                  <a:pt x="1097281" y="597082"/>
                </a:lnTo>
                <a:lnTo>
                  <a:pt x="1099299" y="549655"/>
                </a:lnTo>
                <a:lnTo>
                  <a:pt x="1097281" y="502229"/>
                </a:lnTo>
                <a:lnTo>
                  <a:pt x="1091339" y="455923"/>
                </a:lnTo>
                <a:lnTo>
                  <a:pt x="1081636" y="410902"/>
                </a:lnTo>
                <a:lnTo>
                  <a:pt x="1068338" y="367331"/>
                </a:lnTo>
                <a:lnTo>
                  <a:pt x="1051610" y="325376"/>
                </a:lnTo>
                <a:lnTo>
                  <a:pt x="1031616" y="285200"/>
                </a:lnTo>
                <a:lnTo>
                  <a:pt x="1008523" y="246971"/>
                </a:lnTo>
                <a:lnTo>
                  <a:pt x="982494" y="210851"/>
                </a:lnTo>
                <a:lnTo>
                  <a:pt x="953696" y="177007"/>
                </a:lnTo>
                <a:lnTo>
                  <a:pt x="922291" y="145603"/>
                </a:lnTo>
                <a:lnTo>
                  <a:pt x="888447" y="116804"/>
                </a:lnTo>
                <a:lnTo>
                  <a:pt x="852328" y="90775"/>
                </a:lnTo>
                <a:lnTo>
                  <a:pt x="814098" y="67682"/>
                </a:lnTo>
                <a:lnTo>
                  <a:pt x="773923" y="47689"/>
                </a:lnTo>
                <a:lnTo>
                  <a:pt x="731967" y="30960"/>
                </a:lnTo>
                <a:lnTo>
                  <a:pt x="688397" y="17663"/>
                </a:lnTo>
                <a:lnTo>
                  <a:pt x="643376" y="7960"/>
                </a:lnTo>
                <a:lnTo>
                  <a:pt x="597069" y="2017"/>
                </a:lnTo>
                <a:lnTo>
                  <a:pt x="549643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883675" y="5419204"/>
            <a:ext cx="857250" cy="4254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-17780" algn="ctr">
              <a:lnSpc>
                <a:spcPts val="969"/>
              </a:lnSpc>
              <a:spcBef>
                <a:spcPts val="320"/>
              </a:spcBef>
            </a:pPr>
            <a:r>
              <a:rPr sz="1000" spc="-10" dirty="0">
                <a:solidFill>
                  <a:srgbClr val="1E4491"/>
                </a:solidFill>
                <a:latin typeface="Trebuchet MS"/>
                <a:cs typeface="Trebuchet MS"/>
              </a:rPr>
              <a:t>Conservation Tourism opportunities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32682" y="5395248"/>
            <a:ext cx="1099820" cy="1099820"/>
          </a:xfrm>
          <a:custGeom>
            <a:avLst/>
            <a:gdLst/>
            <a:ahLst/>
            <a:cxnLst/>
            <a:rect l="l" t="t" r="r" b="b"/>
            <a:pathLst>
              <a:path w="1099820" h="1099820">
                <a:moveTo>
                  <a:pt x="549643" y="0"/>
                </a:moveTo>
                <a:lnTo>
                  <a:pt x="502218" y="2017"/>
                </a:lnTo>
                <a:lnTo>
                  <a:pt x="455913" y="7960"/>
                </a:lnTo>
                <a:lnTo>
                  <a:pt x="410894" y="17663"/>
                </a:lnTo>
                <a:lnTo>
                  <a:pt x="367325" y="30960"/>
                </a:lnTo>
                <a:lnTo>
                  <a:pt x="325370" y="47689"/>
                </a:lnTo>
                <a:lnTo>
                  <a:pt x="285196" y="67682"/>
                </a:lnTo>
                <a:lnTo>
                  <a:pt x="246967" y="90775"/>
                </a:lnTo>
                <a:lnTo>
                  <a:pt x="210849" y="116804"/>
                </a:lnTo>
                <a:lnTo>
                  <a:pt x="177005" y="145603"/>
                </a:lnTo>
                <a:lnTo>
                  <a:pt x="145601" y="177007"/>
                </a:lnTo>
                <a:lnTo>
                  <a:pt x="116803" y="210851"/>
                </a:lnTo>
                <a:lnTo>
                  <a:pt x="90775" y="246971"/>
                </a:lnTo>
                <a:lnTo>
                  <a:pt x="67681" y="285200"/>
                </a:lnTo>
                <a:lnTo>
                  <a:pt x="47688" y="325376"/>
                </a:lnTo>
                <a:lnTo>
                  <a:pt x="30960" y="367331"/>
                </a:lnTo>
                <a:lnTo>
                  <a:pt x="17662" y="410902"/>
                </a:lnTo>
                <a:lnTo>
                  <a:pt x="7960" y="455923"/>
                </a:lnTo>
                <a:lnTo>
                  <a:pt x="2017" y="502229"/>
                </a:lnTo>
                <a:lnTo>
                  <a:pt x="0" y="549656"/>
                </a:lnTo>
                <a:lnTo>
                  <a:pt x="2017" y="597082"/>
                </a:lnTo>
                <a:lnTo>
                  <a:pt x="7960" y="643388"/>
                </a:lnTo>
                <a:lnTo>
                  <a:pt x="17662" y="688409"/>
                </a:lnTo>
                <a:lnTo>
                  <a:pt x="30960" y="731980"/>
                </a:lnTo>
                <a:lnTo>
                  <a:pt x="47688" y="773935"/>
                </a:lnTo>
                <a:lnTo>
                  <a:pt x="67681" y="814111"/>
                </a:lnTo>
                <a:lnTo>
                  <a:pt x="90775" y="852340"/>
                </a:lnTo>
                <a:lnTo>
                  <a:pt x="116803" y="888460"/>
                </a:lnTo>
                <a:lnTo>
                  <a:pt x="145601" y="922304"/>
                </a:lnTo>
                <a:lnTo>
                  <a:pt x="177005" y="953708"/>
                </a:lnTo>
                <a:lnTo>
                  <a:pt x="210849" y="982507"/>
                </a:lnTo>
                <a:lnTo>
                  <a:pt x="246967" y="1008536"/>
                </a:lnTo>
                <a:lnTo>
                  <a:pt x="285196" y="1031629"/>
                </a:lnTo>
                <a:lnTo>
                  <a:pt x="325370" y="1051622"/>
                </a:lnTo>
                <a:lnTo>
                  <a:pt x="367325" y="1068351"/>
                </a:lnTo>
                <a:lnTo>
                  <a:pt x="410894" y="1081648"/>
                </a:lnTo>
                <a:lnTo>
                  <a:pt x="455913" y="1091351"/>
                </a:lnTo>
                <a:lnTo>
                  <a:pt x="502218" y="1097294"/>
                </a:lnTo>
                <a:lnTo>
                  <a:pt x="549643" y="1099312"/>
                </a:lnTo>
                <a:lnTo>
                  <a:pt x="597069" y="1097294"/>
                </a:lnTo>
                <a:lnTo>
                  <a:pt x="643376" y="1091351"/>
                </a:lnTo>
                <a:lnTo>
                  <a:pt x="688397" y="1081648"/>
                </a:lnTo>
                <a:lnTo>
                  <a:pt x="731967" y="1068351"/>
                </a:lnTo>
                <a:lnTo>
                  <a:pt x="773923" y="1051622"/>
                </a:lnTo>
                <a:lnTo>
                  <a:pt x="814098" y="1031629"/>
                </a:lnTo>
                <a:lnTo>
                  <a:pt x="852328" y="1008536"/>
                </a:lnTo>
                <a:lnTo>
                  <a:pt x="888447" y="982507"/>
                </a:lnTo>
                <a:lnTo>
                  <a:pt x="922291" y="953708"/>
                </a:lnTo>
                <a:lnTo>
                  <a:pt x="953696" y="922304"/>
                </a:lnTo>
                <a:lnTo>
                  <a:pt x="982494" y="888460"/>
                </a:lnTo>
                <a:lnTo>
                  <a:pt x="1008523" y="852340"/>
                </a:lnTo>
                <a:lnTo>
                  <a:pt x="1031616" y="814111"/>
                </a:lnTo>
                <a:lnTo>
                  <a:pt x="1051610" y="773935"/>
                </a:lnTo>
                <a:lnTo>
                  <a:pt x="1068338" y="731980"/>
                </a:lnTo>
                <a:lnTo>
                  <a:pt x="1081636" y="688409"/>
                </a:lnTo>
                <a:lnTo>
                  <a:pt x="1091339" y="643388"/>
                </a:lnTo>
                <a:lnTo>
                  <a:pt x="1097281" y="597082"/>
                </a:lnTo>
                <a:lnTo>
                  <a:pt x="1099299" y="549656"/>
                </a:lnTo>
                <a:lnTo>
                  <a:pt x="1097281" y="502229"/>
                </a:lnTo>
                <a:lnTo>
                  <a:pt x="1091339" y="455923"/>
                </a:lnTo>
                <a:lnTo>
                  <a:pt x="1081636" y="410902"/>
                </a:lnTo>
                <a:lnTo>
                  <a:pt x="1068338" y="367331"/>
                </a:lnTo>
                <a:lnTo>
                  <a:pt x="1051610" y="325376"/>
                </a:lnTo>
                <a:lnTo>
                  <a:pt x="1031616" y="285200"/>
                </a:lnTo>
                <a:lnTo>
                  <a:pt x="1008523" y="246971"/>
                </a:lnTo>
                <a:lnTo>
                  <a:pt x="982494" y="210851"/>
                </a:lnTo>
                <a:lnTo>
                  <a:pt x="953696" y="177007"/>
                </a:lnTo>
                <a:lnTo>
                  <a:pt x="922291" y="145603"/>
                </a:lnTo>
                <a:lnTo>
                  <a:pt x="888447" y="116804"/>
                </a:lnTo>
                <a:lnTo>
                  <a:pt x="852328" y="90775"/>
                </a:lnTo>
                <a:lnTo>
                  <a:pt x="814098" y="67682"/>
                </a:lnTo>
                <a:lnTo>
                  <a:pt x="773923" y="47689"/>
                </a:lnTo>
                <a:lnTo>
                  <a:pt x="731967" y="30960"/>
                </a:lnTo>
                <a:lnTo>
                  <a:pt x="688397" y="17663"/>
                </a:lnTo>
                <a:lnTo>
                  <a:pt x="643376" y="7960"/>
                </a:lnTo>
                <a:lnTo>
                  <a:pt x="597069" y="2017"/>
                </a:lnTo>
                <a:lnTo>
                  <a:pt x="549643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293120" y="5482108"/>
            <a:ext cx="606425" cy="30162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95885">
              <a:lnSpc>
                <a:spcPts val="969"/>
              </a:lnSpc>
              <a:spcBef>
                <a:spcPts val="320"/>
              </a:spcBef>
            </a:pPr>
            <a:r>
              <a:rPr sz="1000" spc="-10">
                <a:solidFill>
                  <a:srgbClr val="1E4491"/>
                </a:solidFill>
                <a:latin typeface="Trebuchet MS"/>
                <a:cs typeface="Trebuchet MS"/>
              </a:rPr>
              <a:t>Utility providers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366755" y="4295945"/>
            <a:ext cx="1099820" cy="1099820"/>
            <a:chOff x="5366755" y="4295945"/>
            <a:chExt cx="1099820" cy="1099820"/>
          </a:xfrm>
        </p:grpSpPr>
        <p:sp>
          <p:nvSpPr>
            <p:cNvPr id="16" name="object 16"/>
            <p:cNvSpPr/>
            <p:nvPr/>
          </p:nvSpPr>
          <p:spPr>
            <a:xfrm>
              <a:off x="5366755" y="4295945"/>
              <a:ext cx="1099820" cy="1099820"/>
            </a:xfrm>
            <a:custGeom>
              <a:avLst/>
              <a:gdLst/>
              <a:ahLst/>
              <a:cxnLst/>
              <a:rect l="l" t="t" r="r" b="b"/>
              <a:pathLst>
                <a:path w="1099820" h="1099820">
                  <a:moveTo>
                    <a:pt x="549643" y="0"/>
                  </a:moveTo>
                  <a:lnTo>
                    <a:pt x="502218" y="2017"/>
                  </a:lnTo>
                  <a:lnTo>
                    <a:pt x="455913" y="7960"/>
                  </a:lnTo>
                  <a:lnTo>
                    <a:pt x="410894" y="17663"/>
                  </a:lnTo>
                  <a:lnTo>
                    <a:pt x="367325" y="30960"/>
                  </a:lnTo>
                  <a:lnTo>
                    <a:pt x="325370" y="47689"/>
                  </a:lnTo>
                  <a:lnTo>
                    <a:pt x="285196" y="67682"/>
                  </a:lnTo>
                  <a:lnTo>
                    <a:pt x="246967" y="90775"/>
                  </a:lnTo>
                  <a:lnTo>
                    <a:pt x="210849" y="116804"/>
                  </a:lnTo>
                  <a:lnTo>
                    <a:pt x="177005" y="145603"/>
                  </a:lnTo>
                  <a:lnTo>
                    <a:pt x="145601" y="177007"/>
                  </a:lnTo>
                  <a:lnTo>
                    <a:pt x="116803" y="210851"/>
                  </a:lnTo>
                  <a:lnTo>
                    <a:pt x="90775" y="246971"/>
                  </a:lnTo>
                  <a:lnTo>
                    <a:pt x="67681" y="285200"/>
                  </a:lnTo>
                  <a:lnTo>
                    <a:pt x="47688" y="325376"/>
                  </a:lnTo>
                  <a:lnTo>
                    <a:pt x="30960" y="367331"/>
                  </a:lnTo>
                  <a:lnTo>
                    <a:pt x="17662" y="410902"/>
                  </a:lnTo>
                  <a:lnTo>
                    <a:pt x="7960" y="455923"/>
                  </a:lnTo>
                  <a:lnTo>
                    <a:pt x="2017" y="502229"/>
                  </a:lnTo>
                  <a:lnTo>
                    <a:pt x="0" y="549656"/>
                  </a:lnTo>
                  <a:lnTo>
                    <a:pt x="2017" y="597082"/>
                  </a:lnTo>
                  <a:lnTo>
                    <a:pt x="7960" y="643388"/>
                  </a:lnTo>
                  <a:lnTo>
                    <a:pt x="17662" y="688409"/>
                  </a:lnTo>
                  <a:lnTo>
                    <a:pt x="30960" y="731980"/>
                  </a:lnTo>
                  <a:lnTo>
                    <a:pt x="47688" y="773935"/>
                  </a:lnTo>
                  <a:lnTo>
                    <a:pt x="67681" y="814111"/>
                  </a:lnTo>
                  <a:lnTo>
                    <a:pt x="90775" y="852340"/>
                  </a:lnTo>
                  <a:lnTo>
                    <a:pt x="116803" y="888460"/>
                  </a:lnTo>
                  <a:lnTo>
                    <a:pt x="145601" y="922304"/>
                  </a:lnTo>
                  <a:lnTo>
                    <a:pt x="177005" y="953708"/>
                  </a:lnTo>
                  <a:lnTo>
                    <a:pt x="210849" y="982507"/>
                  </a:lnTo>
                  <a:lnTo>
                    <a:pt x="246967" y="1008536"/>
                  </a:lnTo>
                  <a:lnTo>
                    <a:pt x="285196" y="1031629"/>
                  </a:lnTo>
                  <a:lnTo>
                    <a:pt x="325370" y="1051622"/>
                  </a:lnTo>
                  <a:lnTo>
                    <a:pt x="367325" y="1068351"/>
                  </a:lnTo>
                  <a:lnTo>
                    <a:pt x="410894" y="1081648"/>
                  </a:lnTo>
                  <a:lnTo>
                    <a:pt x="455913" y="1091351"/>
                  </a:lnTo>
                  <a:lnTo>
                    <a:pt x="502218" y="1097294"/>
                  </a:lnTo>
                  <a:lnTo>
                    <a:pt x="549643" y="1099312"/>
                  </a:lnTo>
                  <a:lnTo>
                    <a:pt x="597069" y="1097294"/>
                  </a:lnTo>
                  <a:lnTo>
                    <a:pt x="643376" y="1091351"/>
                  </a:lnTo>
                  <a:lnTo>
                    <a:pt x="688397" y="1081648"/>
                  </a:lnTo>
                  <a:lnTo>
                    <a:pt x="731967" y="1068351"/>
                  </a:lnTo>
                  <a:lnTo>
                    <a:pt x="773923" y="1051622"/>
                  </a:lnTo>
                  <a:lnTo>
                    <a:pt x="814098" y="1031629"/>
                  </a:lnTo>
                  <a:lnTo>
                    <a:pt x="852328" y="1008536"/>
                  </a:lnTo>
                  <a:lnTo>
                    <a:pt x="888447" y="982507"/>
                  </a:lnTo>
                  <a:lnTo>
                    <a:pt x="922291" y="953708"/>
                  </a:lnTo>
                  <a:lnTo>
                    <a:pt x="953696" y="922304"/>
                  </a:lnTo>
                  <a:lnTo>
                    <a:pt x="982494" y="888460"/>
                  </a:lnTo>
                  <a:lnTo>
                    <a:pt x="1008523" y="852340"/>
                  </a:lnTo>
                  <a:lnTo>
                    <a:pt x="1031616" y="814111"/>
                  </a:lnTo>
                  <a:lnTo>
                    <a:pt x="1051610" y="773935"/>
                  </a:lnTo>
                  <a:lnTo>
                    <a:pt x="1068338" y="731980"/>
                  </a:lnTo>
                  <a:lnTo>
                    <a:pt x="1081636" y="688409"/>
                  </a:lnTo>
                  <a:lnTo>
                    <a:pt x="1091339" y="643388"/>
                  </a:lnTo>
                  <a:lnTo>
                    <a:pt x="1097281" y="597082"/>
                  </a:lnTo>
                  <a:lnTo>
                    <a:pt x="1099299" y="549656"/>
                  </a:lnTo>
                  <a:lnTo>
                    <a:pt x="1097281" y="502229"/>
                  </a:lnTo>
                  <a:lnTo>
                    <a:pt x="1091339" y="455923"/>
                  </a:lnTo>
                  <a:lnTo>
                    <a:pt x="1081636" y="410902"/>
                  </a:lnTo>
                  <a:lnTo>
                    <a:pt x="1068338" y="367331"/>
                  </a:lnTo>
                  <a:lnTo>
                    <a:pt x="1051610" y="325376"/>
                  </a:lnTo>
                  <a:lnTo>
                    <a:pt x="1031616" y="285200"/>
                  </a:lnTo>
                  <a:lnTo>
                    <a:pt x="1008523" y="246971"/>
                  </a:lnTo>
                  <a:lnTo>
                    <a:pt x="982494" y="210851"/>
                  </a:lnTo>
                  <a:lnTo>
                    <a:pt x="953696" y="177007"/>
                  </a:lnTo>
                  <a:lnTo>
                    <a:pt x="922291" y="145603"/>
                  </a:lnTo>
                  <a:lnTo>
                    <a:pt x="888447" y="116804"/>
                  </a:lnTo>
                  <a:lnTo>
                    <a:pt x="852328" y="90775"/>
                  </a:lnTo>
                  <a:lnTo>
                    <a:pt x="814098" y="67682"/>
                  </a:lnTo>
                  <a:lnTo>
                    <a:pt x="773923" y="47689"/>
                  </a:lnTo>
                  <a:lnTo>
                    <a:pt x="731967" y="30960"/>
                  </a:lnTo>
                  <a:lnTo>
                    <a:pt x="688397" y="17663"/>
                  </a:lnTo>
                  <a:lnTo>
                    <a:pt x="643376" y="7960"/>
                  </a:lnTo>
                  <a:lnTo>
                    <a:pt x="597069" y="2017"/>
                  </a:lnTo>
                  <a:lnTo>
                    <a:pt x="549643" y="0"/>
                  </a:lnTo>
                  <a:close/>
                </a:path>
              </a:pathLst>
            </a:custGeom>
            <a:solidFill>
              <a:srgbClr val="E5E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6290" y="4750559"/>
              <a:ext cx="412990" cy="41299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677470" y="4460118"/>
            <a:ext cx="5111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>
                <a:solidFill>
                  <a:srgbClr val="1E4491"/>
                </a:solidFill>
                <a:latin typeface="Trebuchet MS"/>
                <a:cs typeface="Trebuchet MS"/>
              </a:rPr>
              <a:t>Tourism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97021" y="2626619"/>
            <a:ext cx="759460" cy="30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6034" algn="ctr">
              <a:lnSpc>
                <a:spcPts val="1085"/>
              </a:lnSpc>
              <a:spcBef>
                <a:spcPts val="100"/>
              </a:spcBef>
            </a:pPr>
            <a:r>
              <a:rPr sz="1000" spc="55">
                <a:solidFill>
                  <a:srgbClr val="1E4491"/>
                </a:solidFill>
                <a:latin typeface="Trebuchet MS"/>
                <a:cs typeface="Trebuchet MS"/>
              </a:rPr>
              <a:t>Business</a:t>
            </a:r>
            <a:endParaRPr sz="1000">
              <a:latin typeface="Trebuchet MS"/>
              <a:cs typeface="Trebuchet MS"/>
            </a:endParaRPr>
          </a:p>
          <a:p>
            <a:pPr algn="ctr">
              <a:lnSpc>
                <a:spcPts val="1085"/>
              </a:lnSpc>
            </a:pPr>
            <a:r>
              <a:rPr sz="1000" spc="-10">
                <a:solidFill>
                  <a:srgbClr val="1E4491"/>
                </a:solidFill>
                <a:latin typeface="Trebuchet MS"/>
                <a:cs typeface="Trebuchet MS"/>
              </a:rPr>
              <a:t>Registration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54210" y="1152006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695" y="0"/>
                </a:moveTo>
                <a:lnTo>
                  <a:pt x="513229" y="2061"/>
                </a:lnTo>
                <a:lnTo>
                  <a:pt x="465908" y="8134"/>
                </a:lnTo>
                <a:lnTo>
                  <a:pt x="419900" y="18049"/>
                </a:lnTo>
                <a:lnTo>
                  <a:pt x="375375" y="31638"/>
                </a:lnTo>
                <a:lnTo>
                  <a:pt x="332500" y="48732"/>
                </a:lnTo>
                <a:lnTo>
                  <a:pt x="291445" y="69163"/>
                </a:lnTo>
                <a:lnTo>
                  <a:pt x="252378" y="92762"/>
                </a:lnTo>
                <a:lnTo>
                  <a:pt x="215467" y="119360"/>
                </a:lnTo>
                <a:lnTo>
                  <a:pt x="180882" y="148789"/>
                </a:lnTo>
                <a:lnTo>
                  <a:pt x="148790" y="180880"/>
                </a:lnTo>
                <a:lnTo>
                  <a:pt x="119361" y="215465"/>
                </a:lnTo>
                <a:lnTo>
                  <a:pt x="92762" y="252375"/>
                </a:lnTo>
                <a:lnTo>
                  <a:pt x="69163" y="291441"/>
                </a:lnTo>
                <a:lnTo>
                  <a:pt x="48732" y="332495"/>
                </a:lnTo>
                <a:lnTo>
                  <a:pt x="31638" y="375369"/>
                </a:lnTo>
                <a:lnTo>
                  <a:pt x="18049" y="419893"/>
                </a:lnTo>
                <a:lnTo>
                  <a:pt x="8134" y="465899"/>
                </a:lnTo>
                <a:lnTo>
                  <a:pt x="2061" y="513218"/>
                </a:lnTo>
                <a:lnTo>
                  <a:pt x="0" y="561682"/>
                </a:lnTo>
                <a:lnTo>
                  <a:pt x="2061" y="610147"/>
                </a:lnTo>
                <a:lnTo>
                  <a:pt x="8134" y="657466"/>
                </a:lnTo>
                <a:lnTo>
                  <a:pt x="18049" y="703472"/>
                </a:lnTo>
                <a:lnTo>
                  <a:pt x="31638" y="747996"/>
                </a:lnTo>
                <a:lnTo>
                  <a:pt x="48732" y="790870"/>
                </a:lnTo>
                <a:lnTo>
                  <a:pt x="69163" y="831924"/>
                </a:lnTo>
                <a:lnTo>
                  <a:pt x="92762" y="870990"/>
                </a:lnTo>
                <a:lnTo>
                  <a:pt x="119361" y="907900"/>
                </a:lnTo>
                <a:lnTo>
                  <a:pt x="148790" y="942485"/>
                </a:lnTo>
                <a:lnTo>
                  <a:pt x="180882" y="974576"/>
                </a:lnTo>
                <a:lnTo>
                  <a:pt x="215467" y="1004005"/>
                </a:lnTo>
                <a:lnTo>
                  <a:pt x="252378" y="1030603"/>
                </a:lnTo>
                <a:lnTo>
                  <a:pt x="291445" y="1054202"/>
                </a:lnTo>
                <a:lnTo>
                  <a:pt x="332500" y="1074633"/>
                </a:lnTo>
                <a:lnTo>
                  <a:pt x="375375" y="1091727"/>
                </a:lnTo>
                <a:lnTo>
                  <a:pt x="419900" y="1105316"/>
                </a:lnTo>
                <a:lnTo>
                  <a:pt x="465908" y="1115231"/>
                </a:lnTo>
                <a:lnTo>
                  <a:pt x="513229" y="1121304"/>
                </a:lnTo>
                <a:lnTo>
                  <a:pt x="561695" y="1123365"/>
                </a:lnTo>
                <a:lnTo>
                  <a:pt x="610159" y="1121304"/>
                </a:lnTo>
                <a:lnTo>
                  <a:pt x="657479" y="1115231"/>
                </a:lnTo>
                <a:lnTo>
                  <a:pt x="703485" y="1105316"/>
                </a:lnTo>
                <a:lnTo>
                  <a:pt x="748009" y="1091727"/>
                </a:lnTo>
                <a:lnTo>
                  <a:pt x="790882" y="1074633"/>
                </a:lnTo>
                <a:lnTo>
                  <a:pt x="831936" y="1054202"/>
                </a:lnTo>
                <a:lnTo>
                  <a:pt x="871003" y="1030603"/>
                </a:lnTo>
                <a:lnTo>
                  <a:pt x="907913" y="1004005"/>
                </a:lnTo>
                <a:lnTo>
                  <a:pt x="942498" y="974576"/>
                </a:lnTo>
                <a:lnTo>
                  <a:pt x="974589" y="942485"/>
                </a:lnTo>
                <a:lnTo>
                  <a:pt x="1004018" y="907900"/>
                </a:lnTo>
                <a:lnTo>
                  <a:pt x="1030616" y="870990"/>
                </a:lnTo>
                <a:lnTo>
                  <a:pt x="1054215" y="831924"/>
                </a:lnTo>
                <a:lnTo>
                  <a:pt x="1074645" y="790870"/>
                </a:lnTo>
                <a:lnTo>
                  <a:pt x="1091740" y="747996"/>
                </a:lnTo>
                <a:lnTo>
                  <a:pt x="1105328" y="703472"/>
                </a:lnTo>
                <a:lnTo>
                  <a:pt x="1115244" y="657466"/>
                </a:lnTo>
                <a:lnTo>
                  <a:pt x="1121316" y="610147"/>
                </a:lnTo>
                <a:lnTo>
                  <a:pt x="1123378" y="561682"/>
                </a:lnTo>
                <a:lnTo>
                  <a:pt x="1121316" y="513218"/>
                </a:lnTo>
                <a:lnTo>
                  <a:pt x="1115244" y="465899"/>
                </a:lnTo>
                <a:lnTo>
                  <a:pt x="1105328" y="419893"/>
                </a:lnTo>
                <a:lnTo>
                  <a:pt x="1091740" y="375369"/>
                </a:lnTo>
                <a:lnTo>
                  <a:pt x="1074645" y="332495"/>
                </a:lnTo>
                <a:lnTo>
                  <a:pt x="1054215" y="291441"/>
                </a:lnTo>
                <a:lnTo>
                  <a:pt x="1030616" y="252375"/>
                </a:lnTo>
                <a:lnTo>
                  <a:pt x="1004018" y="215465"/>
                </a:lnTo>
                <a:lnTo>
                  <a:pt x="974589" y="180880"/>
                </a:lnTo>
                <a:lnTo>
                  <a:pt x="942498" y="148789"/>
                </a:lnTo>
                <a:lnTo>
                  <a:pt x="907913" y="119360"/>
                </a:lnTo>
                <a:lnTo>
                  <a:pt x="871003" y="92762"/>
                </a:lnTo>
                <a:lnTo>
                  <a:pt x="831936" y="69163"/>
                </a:lnTo>
                <a:lnTo>
                  <a:pt x="790882" y="48732"/>
                </a:lnTo>
                <a:lnTo>
                  <a:pt x="748009" y="31638"/>
                </a:lnTo>
                <a:lnTo>
                  <a:pt x="703485" y="18049"/>
                </a:lnTo>
                <a:lnTo>
                  <a:pt x="657479" y="8134"/>
                </a:lnTo>
                <a:lnTo>
                  <a:pt x="610159" y="2061"/>
                </a:lnTo>
                <a:lnTo>
                  <a:pt x="561695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608304" y="1474603"/>
            <a:ext cx="415290" cy="204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30">
                <a:solidFill>
                  <a:srgbClr val="1E4491"/>
                </a:solidFill>
                <a:latin typeface="Trebuchet MS"/>
                <a:cs typeface="Trebuchet MS"/>
              </a:rPr>
              <a:t>NSSF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63050" y="4174802"/>
            <a:ext cx="932815" cy="3016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99060" marR="5080" indent="-86995">
              <a:lnSpc>
                <a:spcPts val="969"/>
              </a:lnSpc>
              <a:spcBef>
                <a:spcPts val="325"/>
              </a:spcBef>
            </a:pPr>
            <a:r>
              <a:rPr sz="1000">
                <a:solidFill>
                  <a:srgbClr val="1E4491"/>
                </a:solidFill>
                <a:latin typeface="Trebuchet MS"/>
                <a:cs typeface="Trebuchet MS"/>
              </a:rPr>
              <a:t>Tax </a:t>
            </a:r>
            <a:r>
              <a:rPr sz="1000" spc="60">
                <a:solidFill>
                  <a:srgbClr val="1E4491"/>
                </a:solidFill>
                <a:latin typeface="Trebuchet MS"/>
                <a:cs typeface="Trebuchet MS"/>
              </a:rPr>
              <a:t>Advisory</a:t>
            </a:r>
            <a:r>
              <a:rPr sz="1000" spc="5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1000" spc="-50">
                <a:solidFill>
                  <a:srgbClr val="1E4491"/>
                </a:solidFill>
                <a:latin typeface="Trebuchet MS"/>
                <a:cs typeface="Trebuchet MS"/>
              </a:rPr>
              <a:t>&amp; </a:t>
            </a:r>
            <a:r>
              <a:rPr sz="1000" spc="-10">
                <a:solidFill>
                  <a:srgbClr val="1E4491"/>
                </a:solidFill>
                <a:latin typeface="Trebuchet MS"/>
                <a:cs typeface="Trebuchet MS"/>
              </a:rPr>
              <a:t>Registration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83601" y="4975029"/>
            <a:ext cx="560705" cy="3016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6350">
              <a:lnSpc>
                <a:spcPts val="969"/>
              </a:lnSpc>
              <a:spcBef>
                <a:spcPts val="325"/>
              </a:spcBef>
            </a:pPr>
            <a:r>
              <a:rPr sz="1000" spc="35">
                <a:solidFill>
                  <a:srgbClr val="E8EAEE"/>
                </a:solidFill>
                <a:latin typeface="Trebuchet MS"/>
                <a:cs typeface="Trebuchet MS"/>
              </a:rPr>
              <a:t>Banking </a:t>
            </a:r>
            <a:r>
              <a:rPr sz="1000" spc="-10">
                <a:solidFill>
                  <a:srgbClr val="E8EAEE"/>
                </a:solidFill>
                <a:latin typeface="Trebuchet MS"/>
                <a:cs typeface="Trebuchet MS"/>
              </a:rPr>
              <a:t>Facilities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84239" y="4212902"/>
            <a:ext cx="1026160" cy="4254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-33655" algn="ctr">
              <a:lnSpc>
                <a:spcPts val="969"/>
              </a:lnSpc>
              <a:spcBef>
                <a:spcPts val="325"/>
              </a:spcBef>
            </a:pPr>
            <a:r>
              <a:rPr sz="1000" spc="55">
                <a:solidFill>
                  <a:srgbClr val="1E4491"/>
                </a:solidFill>
                <a:latin typeface="Trebuchet MS"/>
                <a:cs typeface="Trebuchet MS"/>
              </a:rPr>
              <a:t>Lands</a:t>
            </a:r>
            <a:r>
              <a:rPr sz="1000" spc="500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1000" spc="-10">
                <a:solidFill>
                  <a:srgbClr val="1E4491"/>
                </a:solidFill>
                <a:latin typeface="Trebuchet MS"/>
                <a:cs typeface="Trebuchet MS"/>
              </a:rPr>
              <a:t>verification </a:t>
            </a:r>
            <a:r>
              <a:rPr sz="1000" spc="55">
                <a:solidFill>
                  <a:srgbClr val="1E4491"/>
                </a:solidFill>
                <a:latin typeface="Trebuchet MS"/>
                <a:cs typeface="Trebuchet MS"/>
              </a:rPr>
              <a:t>(Lands</a:t>
            </a:r>
            <a:r>
              <a:rPr sz="1000" spc="-25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1000" spc="-10">
                <a:solidFill>
                  <a:srgbClr val="1E4491"/>
                </a:solidFill>
                <a:latin typeface="Trebuchet MS"/>
                <a:cs typeface="Trebuchet MS"/>
              </a:rPr>
              <a:t>Registry)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47943" y="2570026"/>
            <a:ext cx="1073150" cy="5340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05740" marR="198120" indent="-30480" algn="ctr">
              <a:lnSpc>
                <a:spcPts val="969"/>
              </a:lnSpc>
              <a:spcBef>
                <a:spcPts val="225"/>
              </a:spcBef>
            </a:pPr>
            <a:r>
              <a:rPr sz="900" spc="-10">
                <a:solidFill>
                  <a:srgbClr val="1E4491"/>
                </a:solidFill>
                <a:latin typeface="Trebuchet MS"/>
                <a:cs typeface="Trebuchet MS"/>
              </a:rPr>
              <a:t>Trade Registration</a:t>
            </a:r>
            <a:endParaRPr sz="900">
              <a:latin typeface="Trebuchet MS"/>
              <a:cs typeface="Trebuchet MS"/>
            </a:endParaRPr>
          </a:p>
          <a:p>
            <a:pPr marL="12700" marR="5080" algn="ctr">
              <a:lnSpc>
                <a:spcPts val="969"/>
              </a:lnSpc>
              <a:spcBef>
                <a:spcPts val="5"/>
              </a:spcBef>
            </a:pPr>
            <a:r>
              <a:rPr sz="900" spc="-65">
                <a:solidFill>
                  <a:srgbClr val="1E4491"/>
                </a:solidFill>
                <a:latin typeface="Trebuchet MS"/>
                <a:cs typeface="Trebuchet MS"/>
              </a:rPr>
              <a:t>&amp;</a:t>
            </a:r>
            <a:r>
              <a:rPr sz="900" spc="60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1E4491"/>
                </a:solidFill>
                <a:latin typeface="Trebuchet MS"/>
                <a:cs typeface="Trebuchet MS"/>
              </a:rPr>
              <a:t>Building</a:t>
            </a:r>
            <a:r>
              <a:rPr sz="900" spc="65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900" spc="-10">
                <a:solidFill>
                  <a:srgbClr val="1E4491"/>
                </a:solidFill>
                <a:latin typeface="Trebuchet MS"/>
                <a:cs typeface="Trebuchet MS"/>
              </a:rPr>
              <a:t>approval </a:t>
            </a:r>
            <a:r>
              <a:rPr sz="900">
                <a:solidFill>
                  <a:srgbClr val="1E4491"/>
                </a:solidFill>
                <a:latin typeface="Trebuchet MS"/>
                <a:cs typeface="Trebuchet MS"/>
              </a:rPr>
              <a:t>In</a:t>
            </a:r>
            <a:r>
              <a:rPr sz="900" spc="-5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900" spc="-10">
                <a:solidFill>
                  <a:srgbClr val="1E4491"/>
                </a:solidFill>
                <a:latin typeface="Trebuchet MS"/>
                <a:cs typeface="Trebuchet MS"/>
              </a:rPr>
              <a:t>Kampala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204050" y="1020902"/>
            <a:ext cx="4668520" cy="3860165"/>
            <a:chOff x="5204050" y="1020902"/>
            <a:chExt cx="4668520" cy="386016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81718" y="3014802"/>
              <a:ext cx="590321" cy="2869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00184" y="4483455"/>
              <a:ext cx="353390" cy="39721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5287" y="3104797"/>
              <a:ext cx="478002" cy="3146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02282" y="1020902"/>
              <a:ext cx="437832" cy="43783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204050" y="2854218"/>
              <a:ext cx="1099820" cy="1099820"/>
            </a:xfrm>
            <a:custGeom>
              <a:avLst/>
              <a:gdLst/>
              <a:ahLst/>
              <a:cxnLst/>
              <a:rect l="l" t="t" r="r" b="b"/>
              <a:pathLst>
                <a:path w="1099820" h="1099820">
                  <a:moveTo>
                    <a:pt x="549643" y="0"/>
                  </a:moveTo>
                  <a:lnTo>
                    <a:pt x="502218" y="2017"/>
                  </a:lnTo>
                  <a:lnTo>
                    <a:pt x="455913" y="7960"/>
                  </a:lnTo>
                  <a:lnTo>
                    <a:pt x="410894" y="17663"/>
                  </a:lnTo>
                  <a:lnTo>
                    <a:pt x="367325" y="30960"/>
                  </a:lnTo>
                  <a:lnTo>
                    <a:pt x="325370" y="47689"/>
                  </a:lnTo>
                  <a:lnTo>
                    <a:pt x="285196" y="67682"/>
                  </a:lnTo>
                  <a:lnTo>
                    <a:pt x="246967" y="90775"/>
                  </a:lnTo>
                  <a:lnTo>
                    <a:pt x="210849" y="116804"/>
                  </a:lnTo>
                  <a:lnTo>
                    <a:pt x="177005" y="145603"/>
                  </a:lnTo>
                  <a:lnTo>
                    <a:pt x="145601" y="177007"/>
                  </a:lnTo>
                  <a:lnTo>
                    <a:pt x="116803" y="210851"/>
                  </a:lnTo>
                  <a:lnTo>
                    <a:pt x="90775" y="246971"/>
                  </a:lnTo>
                  <a:lnTo>
                    <a:pt x="67681" y="285200"/>
                  </a:lnTo>
                  <a:lnTo>
                    <a:pt x="47688" y="325376"/>
                  </a:lnTo>
                  <a:lnTo>
                    <a:pt x="30960" y="367331"/>
                  </a:lnTo>
                  <a:lnTo>
                    <a:pt x="17662" y="410902"/>
                  </a:lnTo>
                  <a:lnTo>
                    <a:pt x="7960" y="455923"/>
                  </a:lnTo>
                  <a:lnTo>
                    <a:pt x="2017" y="502229"/>
                  </a:lnTo>
                  <a:lnTo>
                    <a:pt x="0" y="549656"/>
                  </a:lnTo>
                  <a:lnTo>
                    <a:pt x="2017" y="597082"/>
                  </a:lnTo>
                  <a:lnTo>
                    <a:pt x="7960" y="643388"/>
                  </a:lnTo>
                  <a:lnTo>
                    <a:pt x="17662" y="688409"/>
                  </a:lnTo>
                  <a:lnTo>
                    <a:pt x="30960" y="731980"/>
                  </a:lnTo>
                  <a:lnTo>
                    <a:pt x="47688" y="773935"/>
                  </a:lnTo>
                  <a:lnTo>
                    <a:pt x="67681" y="814111"/>
                  </a:lnTo>
                  <a:lnTo>
                    <a:pt x="90775" y="852340"/>
                  </a:lnTo>
                  <a:lnTo>
                    <a:pt x="116803" y="888460"/>
                  </a:lnTo>
                  <a:lnTo>
                    <a:pt x="145601" y="922304"/>
                  </a:lnTo>
                  <a:lnTo>
                    <a:pt x="177005" y="953708"/>
                  </a:lnTo>
                  <a:lnTo>
                    <a:pt x="210849" y="982507"/>
                  </a:lnTo>
                  <a:lnTo>
                    <a:pt x="246967" y="1008536"/>
                  </a:lnTo>
                  <a:lnTo>
                    <a:pt x="285196" y="1031629"/>
                  </a:lnTo>
                  <a:lnTo>
                    <a:pt x="325370" y="1051622"/>
                  </a:lnTo>
                  <a:lnTo>
                    <a:pt x="367325" y="1068351"/>
                  </a:lnTo>
                  <a:lnTo>
                    <a:pt x="410894" y="1081648"/>
                  </a:lnTo>
                  <a:lnTo>
                    <a:pt x="455913" y="1091351"/>
                  </a:lnTo>
                  <a:lnTo>
                    <a:pt x="502218" y="1097294"/>
                  </a:lnTo>
                  <a:lnTo>
                    <a:pt x="549643" y="1099312"/>
                  </a:lnTo>
                  <a:lnTo>
                    <a:pt x="597069" y="1097294"/>
                  </a:lnTo>
                  <a:lnTo>
                    <a:pt x="643376" y="1091351"/>
                  </a:lnTo>
                  <a:lnTo>
                    <a:pt x="688397" y="1081648"/>
                  </a:lnTo>
                  <a:lnTo>
                    <a:pt x="731967" y="1068351"/>
                  </a:lnTo>
                  <a:lnTo>
                    <a:pt x="773923" y="1051622"/>
                  </a:lnTo>
                  <a:lnTo>
                    <a:pt x="814098" y="1031629"/>
                  </a:lnTo>
                  <a:lnTo>
                    <a:pt x="852328" y="1008536"/>
                  </a:lnTo>
                  <a:lnTo>
                    <a:pt x="888447" y="982507"/>
                  </a:lnTo>
                  <a:lnTo>
                    <a:pt x="922291" y="953708"/>
                  </a:lnTo>
                  <a:lnTo>
                    <a:pt x="953696" y="922304"/>
                  </a:lnTo>
                  <a:lnTo>
                    <a:pt x="982494" y="888460"/>
                  </a:lnTo>
                  <a:lnTo>
                    <a:pt x="1008523" y="852340"/>
                  </a:lnTo>
                  <a:lnTo>
                    <a:pt x="1031616" y="814111"/>
                  </a:lnTo>
                  <a:lnTo>
                    <a:pt x="1051610" y="773935"/>
                  </a:lnTo>
                  <a:lnTo>
                    <a:pt x="1068338" y="731980"/>
                  </a:lnTo>
                  <a:lnTo>
                    <a:pt x="1081636" y="688409"/>
                  </a:lnTo>
                  <a:lnTo>
                    <a:pt x="1091339" y="643388"/>
                  </a:lnTo>
                  <a:lnTo>
                    <a:pt x="1097281" y="597082"/>
                  </a:lnTo>
                  <a:lnTo>
                    <a:pt x="1099299" y="549656"/>
                  </a:lnTo>
                  <a:lnTo>
                    <a:pt x="1097281" y="502229"/>
                  </a:lnTo>
                  <a:lnTo>
                    <a:pt x="1091339" y="455923"/>
                  </a:lnTo>
                  <a:lnTo>
                    <a:pt x="1081636" y="410902"/>
                  </a:lnTo>
                  <a:lnTo>
                    <a:pt x="1068338" y="367331"/>
                  </a:lnTo>
                  <a:lnTo>
                    <a:pt x="1051610" y="325376"/>
                  </a:lnTo>
                  <a:lnTo>
                    <a:pt x="1031616" y="285200"/>
                  </a:lnTo>
                  <a:lnTo>
                    <a:pt x="1008523" y="246971"/>
                  </a:lnTo>
                  <a:lnTo>
                    <a:pt x="982494" y="210851"/>
                  </a:lnTo>
                  <a:lnTo>
                    <a:pt x="953696" y="177007"/>
                  </a:lnTo>
                  <a:lnTo>
                    <a:pt x="922291" y="145603"/>
                  </a:lnTo>
                  <a:lnTo>
                    <a:pt x="888447" y="116804"/>
                  </a:lnTo>
                  <a:lnTo>
                    <a:pt x="852328" y="90775"/>
                  </a:lnTo>
                  <a:lnTo>
                    <a:pt x="814098" y="67682"/>
                  </a:lnTo>
                  <a:lnTo>
                    <a:pt x="773923" y="47689"/>
                  </a:lnTo>
                  <a:lnTo>
                    <a:pt x="731967" y="30960"/>
                  </a:lnTo>
                  <a:lnTo>
                    <a:pt x="688397" y="17663"/>
                  </a:lnTo>
                  <a:lnTo>
                    <a:pt x="643376" y="7960"/>
                  </a:lnTo>
                  <a:lnTo>
                    <a:pt x="597069" y="2017"/>
                  </a:lnTo>
                  <a:lnTo>
                    <a:pt x="549643" y="0"/>
                  </a:lnTo>
                  <a:close/>
                </a:path>
              </a:pathLst>
            </a:custGeom>
            <a:solidFill>
              <a:srgbClr val="E5E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83937" y="2977083"/>
            <a:ext cx="939800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35255">
              <a:lnSpc>
                <a:spcPct val="101400"/>
              </a:lnSpc>
              <a:spcBef>
                <a:spcPts val="85"/>
              </a:spcBef>
            </a:pPr>
            <a:r>
              <a:rPr sz="800" b="1">
                <a:solidFill>
                  <a:srgbClr val="1E4491"/>
                </a:solidFill>
                <a:latin typeface="Trebuchet MS"/>
                <a:cs typeface="Trebuchet MS"/>
              </a:rPr>
              <a:t>Free</a:t>
            </a:r>
            <a:r>
              <a:rPr sz="800" b="1" spc="30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800" b="1" spc="10">
                <a:solidFill>
                  <a:srgbClr val="1E4491"/>
                </a:solidFill>
                <a:latin typeface="Trebuchet MS"/>
                <a:cs typeface="Trebuchet MS"/>
              </a:rPr>
              <a:t>Zones</a:t>
            </a:r>
            <a:r>
              <a:rPr sz="800" b="1" spc="35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800" b="1" spc="-50">
                <a:solidFill>
                  <a:srgbClr val="1E4491"/>
                </a:solidFill>
                <a:latin typeface="Trebuchet MS"/>
                <a:cs typeface="Trebuchet MS"/>
              </a:rPr>
              <a:t>&amp;</a:t>
            </a:r>
            <a:r>
              <a:rPr sz="800" b="1">
                <a:solidFill>
                  <a:srgbClr val="1E4491"/>
                </a:solidFill>
                <a:latin typeface="Trebuchet MS"/>
                <a:cs typeface="Trebuchet MS"/>
              </a:rPr>
              <a:t> Export</a:t>
            </a:r>
            <a:r>
              <a:rPr sz="800" b="1" spc="50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800" b="1" spc="-10">
                <a:solidFill>
                  <a:srgbClr val="1E4491"/>
                </a:solidFill>
                <a:latin typeface="Trebuchet MS"/>
                <a:cs typeface="Trebuchet MS"/>
              </a:rPr>
              <a:t>promotions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988786" y="3087791"/>
            <a:ext cx="2223135" cy="3079750"/>
            <a:chOff x="8988786" y="3087791"/>
            <a:chExt cx="2223135" cy="3079750"/>
          </a:xfrm>
        </p:grpSpPr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88786" y="5857697"/>
              <a:ext cx="663213" cy="30936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042160" y="3087791"/>
              <a:ext cx="1169670" cy="1169670"/>
            </a:xfrm>
            <a:custGeom>
              <a:avLst/>
              <a:gdLst/>
              <a:ahLst/>
              <a:cxnLst/>
              <a:rect l="l" t="t" r="r" b="b"/>
              <a:pathLst>
                <a:path w="1169670" h="1169670">
                  <a:moveTo>
                    <a:pt x="584682" y="0"/>
                  </a:moveTo>
                  <a:lnTo>
                    <a:pt x="536729" y="1938"/>
                  </a:lnTo>
                  <a:lnTo>
                    <a:pt x="489844" y="7652"/>
                  </a:lnTo>
                  <a:lnTo>
                    <a:pt x="444176" y="16992"/>
                  </a:lnTo>
                  <a:lnTo>
                    <a:pt x="399878" y="29807"/>
                  </a:lnTo>
                  <a:lnTo>
                    <a:pt x="357098" y="45947"/>
                  </a:lnTo>
                  <a:lnTo>
                    <a:pt x="315987" y="65261"/>
                  </a:lnTo>
                  <a:lnTo>
                    <a:pt x="276697" y="87599"/>
                  </a:lnTo>
                  <a:lnTo>
                    <a:pt x="239377" y="112810"/>
                  </a:lnTo>
                  <a:lnTo>
                    <a:pt x="204177" y="140743"/>
                  </a:lnTo>
                  <a:lnTo>
                    <a:pt x="171249" y="171249"/>
                  </a:lnTo>
                  <a:lnTo>
                    <a:pt x="140743" y="204177"/>
                  </a:lnTo>
                  <a:lnTo>
                    <a:pt x="112810" y="239377"/>
                  </a:lnTo>
                  <a:lnTo>
                    <a:pt x="87599" y="276697"/>
                  </a:lnTo>
                  <a:lnTo>
                    <a:pt x="65261" y="315987"/>
                  </a:lnTo>
                  <a:lnTo>
                    <a:pt x="45947" y="357098"/>
                  </a:lnTo>
                  <a:lnTo>
                    <a:pt x="29807" y="399878"/>
                  </a:lnTo>
                  <a:lnTo>
                    <a:pt x="16992" y="444176"/>
                  </a:lnTo>
                  <a:lnTo>
                    <a:pt x="7652" y="489844"/>
                  </a:lnTo>
                  <a:lnTo>
                    <a:pt x="1938" y="536729"/>
                  </a:lnTo>
                  <a:lnTo>
                    <a:pt x="0" y="584682"/>
                  </a:lnTo>
                  <a:lnTo>
                    <a:pt x="1938" y="632635"/>
                  </a:lnTo>
                  <a:lnTo>
                    <a:pt x="7652" y="679520"/>
                  </a:lnTo>
                  <a:lnTo>
                    <a:pt x="16992" y="725188"/>
                  </a:lnTo>
                  <a:lnTo>
                    <a:pt x="29807" y="769487"/>
                  </a:lnTo>
                  <a:lnTo>
                    <a:pt x="45947" y="812266"/>
                  </a:lnTo>
                  <a:lnTo>
                    <a:pt x="65261" y="853377"/>
                  </a:lnTo>
                  <a:lnTo>
                    <a:pt x="87599" y="892667"/>
                  </a:lnTo>
                  <a:lnTo>
                    <a:pt x="112810" y="929988"/>
                  </a:lnTo>
                  <a:lnTo>
                    <a:pt x="140743" y="965187"/>
                  </a:lnTo>
                  <a:lnTo>
                    <a:pt x="171249" y="998115"/>
                  </a:lnTo>
                  <a:lnTo>
                    <a:pt x="204177" y="1028621"/>
                  </a:lnTo>
                  <a:lnTo>
                    <a:pt x="239377" y="1056555"/>
                  </a:lnTo>
                  <a:lnTo>
                    <a:pt x="276697" y="1081766"/>
                  </a:lnTo>
                  <a:lnTo>
                    <a:pt x="315987" y="1104103"/>
                  </a:lnTo>
                  <a:lnTo>
                    <a:pt x="357098" y="1123417"/>
                  </a:lnTo>
                  <a:lnTo>
                    <a:pt x="399878" y="1139557"/>
                  </a:lnTo>
                  <a:lnTo>
                    <a:pt x="444176" y="1152372"/>
                  </a:lnTo>
                  <a:lnTo>
                    <a:pt x="489844" y="1161712"/>
                  </a:lnTo>
                  <a:lnTo>
                    <a:pt x="536729" y="1167426"/>
                  </a:lnTo>
                  <a:lnTo>
                    <a:pt x="584682" y="1169365"/>
                  </a:lnTo>
                  <a:lnTo>
                    <a:pt x="632635" y="1167426"/>
                  </a:lnTo>
                  <a:lnTo>
                    <a:pt x="679520" y="1161712"/>
                  </a:lnTo>
                  <a:lnTo>
                    <a:pt x="725188" y="1152372"/>
                  </a:lnTo>
                  <a:lnTo>
                    <a:pt x="769487" y="1139557"/>
                  </a:lnTo>
                  <a:lnTo>
                    <a:pt x="812266" y="1123417"/>
                  </a:lnTo>
                  <a:lnTo>
                    <a:pt x="853377" y="1104103"/>
                  </a:lnTo>
                  <a:lnTo>
                    <a:pt x="892667" y="1081766"/>
                  </a:lnTo>
                  <a:lnTo>
                    <a:pt x="929988" y="1056555"/>
                  </a:lnTo>
                  <a:lnTo>
                    <a:pt x="965187" y="1028621"/>
                  </a:lnTo>
                  <a:lnTo>
                    <a:pt x="998115" y="998115"/>
                  </a:lnTo>
                  <a:lnTo>
                    <a:pt x="1028621" y="965187"/>
                  </a:lnTo>
                  <a:lnTo>
                    <a:pt x="1056555" y="929988"/>
                  </a:lnTo>
                  <a:lnTo>
                    <a:pt x="1081766" y="892667"/>
                  </a:lnTo>
                  <a:lnTo>
                    <a:pt x="1104103" y="853377"/>
                  </a:lnTo>
                  <a:lnTo>
                    <a:pt x="1123417" y="812266"/>
                  </a:lnTo>
                  <a:lnTo>
                    <a:pt x="1139557" y="769487"/>
                  </a:lnTo>
                  <a:lnTo>
                    <a:pt x="1152372" y="725188"/>
                  </a:lnTo>
                  <a:lnTo>
                    <a:pt x="1161712" y="679520"/>
                  </a:lnTo>
                  <a:lnTo>
                    <a:pt x="1167426" y="632635"/>
                  </a:lnTo>
                  <a:lnTo>
                    <a:pt x="1169365" y="584682"/>
                  </a:lnTo>
                  <a:lnTo>
                    <a:pt x="1167426" y="536729"/>
                  </a:lnTo>
                  <a:lnTo>
                    <a:pt x="1161712" y="489844"/>
                  </a:lnTo>
                  <a:lnTo>
                    <a:pt x="1152372" y="444176"/>
                  </a:lnTo>
                  <a:lnTo>
                    <a:pt x="1139557" y="399878"/>
                  </a:lnTo>
                  <a:lnTo>
                    <a:pt x="1123417" y="357098"/>
                  </a:lnTo>
                  <a:lnTo>
                    <a:pt x="1104103" y="315987"/>
                  </a:lnTo>
                  <a:lnTo>
                    <a:pt x="1081766" y="276697"/>
                  </a:lnTo>
                  <a:lnTo>
                    <a:pt x="1056555" y="239377"/>
                  </a:lnTo>
                  <a:lnTo>
                    <a:pt x="1028621" y="204177"/>
                  </a:lnTo>
                  <a:lnTo>
                    <a:pt x="998115" y="171249"/>
                  </a:lnTo>
                  <a:lnTo>
                    <a:pt x="965187" y="140743"/>
                  </a:lnTo>
                  <a:lnTo>
                    <a:pt x="929988" y="112810"/>
                  </a:lnTo>
                  <a:lnTo>
                    <a:pt x="892667" y="87599"/>
                  </a:lnTo>
                  <a:lnTo>
                    <a:pt x="853377" y="65261"/>
                  </a:lnTo>
                  <a:lnTo>
                    <a:pt x="812266" y="45947"/>
                  </a:lnTo>
                  <a:lnTo>
                    <a:pt x="769487" y="29807"/>
                  </a:lnTo>
                  <a:lnTo>
                    <a:pt x="725188" y="16992"/>
                  </a:lnTo>
                  <a:lnTo>
                    <a:pt x="679520" y="7652"/>
                  </a:lnTo>
                  <a:lnTo>
                    <a:pt x="632635" y="1938"/>
                  </a:lnTo>
                  <a:lnTo>
                    <a:pt x="584682" y="0"/>
                  </a:lnTo>
                  <a:close/>
                </a:path>
              </a:pathLst>
            </a:custGeom>
            <a:solidFill>
              <a:srgbClr val="E5E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0234665" y="3209677"/>
            <a:ext cx="860425" cy="4254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19075" marR="93345" indent="-152400">
              <a:lnSpc>
                <a:spcPts val="969"/>
              </a:lnSpc>
              <a:spcBef>
                <a:spcPts val="325"/>
              </a:spcBef>
            </a:pPr>
            <a:r>
              <a:rPr sz="1000" spc="-10" dirty="0">
                <a:solidFill>
                  <a:srgbClr val="1E4491"/>
                </a:solidFill>
                <a:latin typeface="Trebuchet MS"/>
                <a:cs typeface="Trebuchet MS"/>
              </a:rPr>
              <a:t>Environme</a:t>
            </a:r>
            <a:r>
              <a:rPr lang="en-US" sz="1000" spc="-10" dirty="0">
                <a:solidFill>
                  <a:srgbClr val="1E4491"/>
                </a:solidFill>
                <a:latin typeface="Trebuchet MS"/>
                <a:cs typeface="Trebuchet MS"/>
              </a:rPr>
              <a:t>n</a:t>
            </a:r>
            <a:r>
              <a:rPr sz="1000" spc="-10" dirty="0">
                <a:solidFill>
                  <a:srgbClr val="1E4491"/>
                </a:solidFill>
                <a:latin typeface="Trebuchet MS"/>
                <a:cs typeface="Trebuchet MS"/>
              </a:rPr>
              <a:t>t Advice</a:t>
            </a:r>
            <a:endParaRPr sz="1000" dirty="0">
              <a:latin typeface="Trebuchet MS"/>
              <a:cs typeface="Trebuchet MS"/>
            </a:endParaRPr>
          </a:p>
          <a:p>
            <a:pPr marL="12700">
              <a:lnSpc>
                <a:spcPts val="985"/>
              </a:lnSpc>
            </a:pPr>
            <a:r>
              <a:rPr sz="1000" spc="-65" dirty="0">
                <a:solidFill>
                  <a:srgbClr val="1E4491"/>
                </a:solidFill>
                <a:latin typeface="Trebuchet MS"/>
                <a:cs typeface="Trebuchet MS"/>
              </a:rPr>
              <a:t>&amp;</a:t>
            </a:r>
            <a:r>
              <a:rPr sz="1000" spc="-35" dirty="0">
                <a:solidFill>
                  <a:srgbClr val="1E4491"/>
                </a:solidFill>
                <a:latin typeface="Trebuchet MS"/>
                <a:cs typeface="Trebuchet MS"/>
              </a:rPr>
              <a:t> </a:t>
            </a:r>
            <a:r>
              <a:rPr sz="1000" spc="-10" dirty="0">
                <a:solidFill>
                  <a:srgbClr val="1E4491"/>
                </a:solidFill>
                <a:latin typeface="Trebuchet MS"/>
                <a:cs typeface="Trebuchet MS"/>
              </a:rPr>
              <a:t>Compliance</a:t>
            </a:r>
            <a:endParaRPr sz="1000" dirty="0">
              <a:latin typeface="Trebuchet MS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279880" y="1239810"/>
            <a:ext cx="1642745" cy="2872740"/>
            <a:chOff x="9279880" y="1239810"/>
            <a:chExt cx="1642745" cy="2872740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79380" y="3685908"/>
              <a:ext cx="543242" cy="42641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279880" y="1239810"/>
              <a:ext cx="1099820" cy="1099820"/>
            </a:xfrm>
            <a:custGeom>
              <a:avLst/>
              <a:gdLst/>
              <a:ahLst/>
              <a:cxnLst/>
              <a:rect l="l" t="t" r="r" b="b"/>
              <a:pathLst>
                <a:path w="1099820" h="1099820">
                  <a:moveTo>
                    <a:pt x="549643" y="0"/>
                  </a:moveTo>
                  <a:lnTo>
                    <a:pt x="502218" y="2017"/>
                  </a:lnTo>
                  <a:lnTo>
                    <a:pt x="455913" y="7960"/>
                  </a:lnTo>
                  <a:lnTo>
                    <a:pt x="410894" y="17663"/>
                  </a:lnTo>
                  <a:lnTo>
                    <a:pt x="367325" y="30960"/>
                  </a:lnTo>
                  <a:lnTo>
                    <a:pt x="325370" y="47689"/>
                  </a:lnTo>
                  <a:lnTo>
                    <a:pt x="285196" y="67682"/>
                  </a:lnTo>
                  <a:lnTo>
                    <a:pt x="246967" y="90775"/>
                  </a:lnTo>
                  <a:lnTo>
                    <a:pt x="210849" y="116804"/>
                  </a:lnTo>
                  <a:lnTo>
                    <a:pt x="177005" y="145603"/>
                  </a:lnTo>
                  <a:lnTo>
                    <a:pt x="145601" y="177007"/>
                  </a:lnTo>
                  <a:lnTo>
                    <a:pt x="116803" y="210851"/>
                  </a:lnTo>
                  <a:lnTo>
                    <a:pt x="90775" y="246971"/>
                  </a:lnTo>
                  <a:lnTo>
                    <a:pt x="67681" y="285200"/>
                  </a:lnTo>
                  <a:lnTo>
                    <a:pt x="47688" y="325376"/>
                  </a:lnTo>
                  <a:lnTo>
                    <a:pt x="30960" y="367331"/>
                  </a:lnTo>
                  <a:lnTo>
                    <a:pt x="17662" y="410902"/>
                  </a:lnTo>
                  <a:lnTo>
                    <a:pt x="7960" y="455923"/>
                  </a:lnTo>
                  <a:lnTo>
                    <a:pt x="2017" y="502229"/>
                  </a:lnTo>
                  <a:lnTo>
                    <a:pt x="0" y="549656"/>
                  </a:lnTo>
                  <a:lnTo>
                    <a:pt x="2017" y="597082"/>
                  </a:lnTo>
                  <a:lnTo>
                    <a:pt x="7960" y="643388"/>
                  </a:lnTo>
                  <a:lnTo>
                    <a:pt x="17662" y="688409"/>
                  </a:lnTo>
                  <a:lnTo>
                    <a:pt x="30960" y="731980"/>
                  </a:lnTo>
                  <a:lnTo>
                    <a:pt x="47688" y="773935"/>
                  </a:lnTo>
                  <a:lnTo>
                    <a:pt x="67681" y="814111"/>
                  </a:lnTo>
                  <a:lnTo>
                    <a:pt x="90775" y="852340"/>
                  </a:lnTo>
                  <a:lnTo>
                    <a:pt x="116803" y="888460"/>
                  </a:lnTo>
                  <a:lnTo>
                    <a:pt x="145601" y="922304"/>
                  </a:lnTo>
                  <a:lnTo>
                    <a:pt x="177005" y="953708"/>
                  </a:lnTo>
                  <a:lnTo>
                    <a:pt x="210849" y="982507"/>
                  </a:lnTo>
                  <a:lnTo>
                    <a:pt x="246967" y="1008536"/>
                  </a:lnTo>
                  <a:lnTo>
                    <a:pt x="285196" y="1031629"/>
                  </a:lnTo>
                  <a:lnTo>
                    <a:pt x="325370" y="1051622"/>
                  </a:lnTo>
                  <a:lnTo>
                    <a:pt x="367325" y="1068351"/>
                  </a:lnTo>
                  <a:lnTo>
                    <a:pt x="410894" y="1081648"/>
                  </a:lnTo>
                  <a:lnTo>
                    <a:pt x="455913" y="1091351"/>
                  </a:lnTo>
                  <a:lnTo>
                    <a:pt x="502218" y="1097294"/>
                  </a:lnTo>
                  <a:lnTo>
                    <a:pt x="549643" y="1099312"/>
                  </a:lnTo>
                  <a:lnTo>
                    <a:pt x="597069" y="1097294"/>
                  </a:lnTo>
                  <a:lnTo>
                    <a:pt x="643376" y="1091351"/>
                  </a:lnTo>
                  <a:lnTo>
                    <a:pt x="688397" y="1081648"/>
                  </a:lnTo>
                  <a:lnTo>
                    <a:pt x="731967" y="1068351"/>
                  </a:lnTo>
                  <a:lnTo>
                    <a:pt x="773923" y="1051622"/>
                  </a:lnTo>
                  <a:lnTo>
                    <a:pt x="814098" y="1031629"/>
                  </a:lnTo>
                  <a:lnTo>
                    <a:pt x="852328" y="1008536"/>
                  </a:lnTo>
                  <a:lnTo>
                    <a:pt x="888447" y="982507"/>
                  </a:lnTo>
                  <a:lnTo>
                    <a:pt x="922291" y="953708"/>
                  </a:lnTo>
                  <a:lnTo>
                    <a:pt x="953696" y="922304"/>
                  </a:lnTo>
                  <a:lnTo>
                    <a:pt x="982494" y="888460"/>
                  </a:lnTo>
                  <a:lnTo>
                    <a:pt x="1008523" y="852340"/>
                  </a:lnTo>
                  <a:lnTo>
                    <a:pt x="1031616" y="814111"/>
                  </a:lnTo>
                  <a:lnTo>
                    <a:pt x="1051610" y="773935"/>
                  </a:lnTo>
                  <a:lnTo>
                    <a:pt x="1068338" y="731980"/>
                  </a:lnTo>
                  <a:lnTo>
                    <a:pt x="1081636" y="688409"/>
                  </a:lnTo>
                  <a:lnTo>
                    <a:pt x="1091339" y="643388"/>
                  </a:lnTo>
                  <a:lnTo>
                    <a:pt x="1097281" y="597082"/>
                  </a:lnTo>
                  <a:lnTo>
                    <a:pt x="1099299" y="549656"/>
                  </a:lnTo>
                  <a:lnTo>
                    <a:pt x="1097281" y="502229"/>
                  </a:lnTo>
                  <a:lnTo>
                    <a:pt x="1091339" y="455923"/>
                  </a:lnTo>
                  <a:lnTo>
                    <a:pt x="1081636" y="410902"/>
                  </a:lnTo>
                  <a:lnTo>
                    <a:pt x="1068338" y="367331"/>
                  </a:lnTo>
                  <a:lnTo>
                    <a:pt x="1051610" y="325376"/>
                  </a:lnTo>
                  <a:lnTo>
                    <a:pt x="1031616" y="285200"/>
                  </a:lnTo>
                  <a:lnTo>
                    <a:pt x="1008523" y="246971"/>
                  </a:lnTo>
                  <a:lnTo>
                    <a:pt x="982494" y="210851"/>
                  </a:lnTo>
                  <a:lnTo>
                    <a:pt x="953696" y="177007"/>
                  </a:lnTo>
                  <a:lnTo>
                    <a:pt x="922291" y="145603"/>
                  </a:lnTo>
                  <a:lnTo>
                    <a:pt x="888447" y="116804"/>
                  </a:lnTo>
                  <a:lnTo>
                    <a:pt x="852328" y="90775"/>
                  </a:lnTo>
                  <a:lnTo>
                    <a:pt x="814098" y="67682"/>
                  </a:lnTo>
                  <a:lnTo>
                    <a:pt x="773923" y="47689"/>
                  </a:lnTo>
                  <a:lnTo>
                    <a:pt x="731967" y="30960"/>
                  </a:lnTo>
                  <a:lnTo>
                    <a:pt x="688397" y="17663"/>
                  </a:lnTo>
                  <a:lnTo>
                    <a:pt x="643376" y="7960"/>
                  </a:lnTo>
                  <a:lnTo>
                    <a:pt x="597069" y="2017"/>
                  </a:lnTo>
                  <a:lnTo>
                    <a:pt x="549643" y="0"/>
                  </a:lnTo>
                  <a:close/>
                </a:path>
              </a:pathLst>
            </a:custGeom>
            <a:solidFill>
              <a:srgbClr val="E5E5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544495" y="1429307"/>
            <a:ext cx="521334" cy="3016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34290">
              <a:lnSpc>
                <a:spcPts val="969"/>
              </a:lnSpc>
              <a:spcBef>
                <a:spcPts val="325"/>
              </a:spcBef>
            </a:pPr>
            <a:r>
              <a:rPr sz="1000" spc="-10">
                <a:solidFill>
                  <a:srgbClr val="1E4491"/>
                </a:solidFill>
                <a:latin typeface="Trebuchet MS"/>
                <a:cs typeface="Trebuchet MS"/>
              </a:rPr>
              <a:t>Capital </a:t>
            </a:r>
            <a:r>
              <a:rPr sz="1000" spc="40">
                <a:solidFill>
                  <a:srgbClr val="1E4491"/>
                </a:solidFill>
                <a:latin typeface="Trebuchet MS"/>
                <a:cs typeface="Trebuchet MS"/>
              </a:rPr>
              <a:t>Markets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614477" y="3506011"/>
            <a:ext cx="1461135" cy="685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-635" algn="ctr">
              <a:lnSpc>
                <a:spcPts val="1000"/>
              </a:lnSpc>
              <a:spcBef>
                <a:spcPts val="300"/>
              </a:spcBef>
            </a:pPr>
            <a:r>
              <a:rPr sz="1000" b="1" spc="50">
                <a:solidFill>
                  <a:srgbClr val="FFFFFF"/>
                </a:solidFill>
                <a:latin typeface="Trebuchet MS"/>
                <a:cs typeface="Trebuchet MS"/>
              </a:rPr>
              <a:t>Uganda</a:t>
            </a:r>
            <a:r>
              <a:rPr sz="1000" b="1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>
                <a:solidFill>
                  <a:srgbClr val="FFFFFF"/>
                </a:solidFill>
                <a:latin typeface="Trebuchet MS"/>
                <a:cs typeface="Trebuchet MS"/>
              </a:rPr>
              <a:t>Investment Authority (Investment,promotion</a:t>
            </a:r>
            <a:endParaRPr sz="1000">
              <a:latin typeface="Trebuchet MS"/>
              <a:cs typeface="Trebuchet MS"/>
            </a:endParaRPr>
          </a:p>
          <a:p>
            <a:pPr marL="248285" marR="240665" algn="ctr">
              <a:lnSpc>
                <a:spcPts val="1000"/>
              </a:lnSpc>
            </a:pPr>
            <a:r>
              <a:rPr sz="1000" b="1">
                <a:solidFill>
                  <a:srgbClr val="FFFFFF"/>
                </a:solidFill>
                <a:latin typeface="Trebuchet MS"/>
                <a:cs typeface="Trebuchet MS"/>
              </a:rPr>
              <a:t>,facilitation</a:t>
            </a:r>
            <a:r>
              <a:rPr sz="1000" b="1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25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1000" b="1" spc="-10">
                <a:solidFill>
                  <a:srgbClr val="FFFFFF"/>
                </a:solidFill>
                <a:latin typeface="Trebuchet MS"/>
                <a:cs typeface="Trebuchet MS"/>
              </a:rPr>
              <a:t>monitoring)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294664" y="1707019"/>
            <a:ext cx="4945380" cy="4462780"/>
            <a:chOff x="5294664" y="1707019"/>
            <a:chExt cx="4945380" cy="4462780"/>
          </a:xfrm>
        </p:grpSpPr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69872" y="5846343"/>
              <a:ext cx="385533" cy="32308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07288" y="5896736"/>
              <a:ext cx="554418" cy="22230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674250" y="5870531"/>
              <a:ext cx="0" cy="277495"/>
            </a:xfrm>
            <a:custGeom>
              <a:avLst/>
              <a:gdLst/>
              <a:ahLst/>
              <a:cxnLst/>
              <a:rect l="l" t="t" r="r" b="b"/>
              <a:pathLst>
                <a:path h="277495">
                  <a:moveTo>
                    <a:pt x="0" y="0"/>
                  </a:moveTo>
                  <a:lnTo>
                    <a:pt x="0" y="277495"/>
                  </a:lnTo>
                </a:path>
              </a:pathLst>
            </a:custGeom>
            <a:solidFill>
              <a:srgbClr val="214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674250" y="5870531"/>
              <a:ext cx="0" cy="277495"/>
            </a:xfrm>
            <a:custGeom>
              <a:avLst/>
              <a:gdLst/>
              <a:ahLst/>
              <a:cxnLst/>
              <a:rect l="l" t="t" r="r" b="b"/>
              <a:pathLst>
                <a:path h="277495">
                  <a:moveTo>
                    <a:pt x="0" y="0"/>
                  </a:moveTo>
                  <a:lnTo>
                    <a:pt x="0" y="277495"/>
                  </a:lnTo>
                </a:path>
              </a:pathLst>
            </a:custGeom>
            <a:ln w="12700">
              <a:solidFill>
                <a:srgbClr val="214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39857" y="1707019"/>
              <a:ext cx="552086" cy="30262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94664" y="3291725"/>
              <a:ext cx="958638" cy="2745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83115" y="1810183"/>
              <a:ext cx="756907" cy="3153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12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0189" y="2654884"/>
              <a:ext cx="532587" cy="5325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5655" y="4917376"/>
              <a:ext cx="532574" cy="5325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1339" y="3695712"/>
              <a:ext cx="532574" cy="5325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99957" y="3454530"/>
              <a:ext cx="4046220" cy="1531620"/>
            </a:xfrm>
            <a:custGeom>
              <a:avLst/>
              <a:gdLst/>
              <a:ahLst/>
              <a:cxnLst/>
              <a:rect l="l" t="t" r="r" b="b"/>
              <a:pathLst>
                <a:path w="4046220" h="1531620">
                  <a:moveTo>
                    <a:pt x="3331774" y="0"/>
                  </a:moveTo>
                  <a:lnTo>
                    <a:pt x="3280563" y="28"/>
                  </a:lnTo>
                  <a:lnTo>
                    <a:pt x="3229357" y="639"/>
                  </a:lnTo>
                  <a:lnTo>
                    <a:pt x="3178163" y="1834"/>
                  </a:lnTo>
                  <a:lnTo>
                    <a:pt x="3126988" y="3613"/>
                  </a:lnTo>
                  <a:lnTo>
                    <a:pt x="3075837" y="5977"/>
                  </a:lnTo>
                  <a:lnTo>
                    <a:pt x="3024718" y="8928"/>
                  </a:lnTo>
                  <a:lnTo>
                    <a:pt x="2973637" y="12465"/>
                  </a:lnTo>
                  <a:lnTo>
                    <a:pt x="2922600" y="16590"/>
                  </a:lnTo>
                  <a:lnTo>
                    <a:pt x="2871621" y="21357"/>
                  </a:lnTo>
                  <a:lnTo>
                    <a:pt x="2820703" y="26727"/>
                  </a:lnTo>
                  <a:lnTo>
                    <a:pt x="2769854" y="32699"/>
                  </a:lnTo>
                  <a:lnTo>
                    <a:pt x="2719081" y="39273"/>
                  </a:lnTo>
                  <a:lnTo>
                    <a:pt x="2668391" y="46447"/>
                  </a:lnTo>
                  <a:lnTo>
                    <a:pt x="2617791" y="54221"/>
                  </a:lnTo>
                  <a:lnTo>
                    <a:pt x="2567288" y="62595"/>
                  </a:lnTo>
                  <a:lnTo>
                    <a:pt x="2516890" y="71566"/>
                  </a:lnTo>
                  <a:lnTo>
                    <a:pt x="2466604" y="81135"/>
                  </a:lnTo>
                  <a:lnTo>
                    <a:pt x="2416437" y="91300"/>
                  </a:lnTo>
                  <a:lnTo>
                    <a:pt x="2366397" y="102061"/>
                  </a:lnTo>
                  <a:lnTo>
                    <a:pt x="2316490" y="113417"/>
                  </a:lnTo>
                  <a:lnTo>
                    <a:pt x="2266723" y="125367"/>
                  </a:lnTo>
                  <a:lnTo>
                    <a:pt x="2217105" y="137910"/>
                  </a:lnTo>
                  <a:lnTo>
                    <a:pt x="2167642" y="151045"/>
                  </a:lnTo>
                  <a:lnTo>
                    <a:pt x="2118341" y="164771"/>
                  </a:lnTo>
                  <a:lnTo>
                    <a:pt x="2069209" y="179089"/>
                  </a:lnTo>
                  <a:lnTo>
                    <a:pt x="2020255" y="193995"/>
                  </a:lnTo>
                  <a:lnTo>
                    <a:pt x="1971484" y="209491"/>
                  </a:lnTo>
                  <a:lnTo>
                    <a:pt x="1922905" y="225575"/>
                  </a:lnTo>
                  <a:lnTo>
                    <a:pt x="1874524" y="242246"/>
                  </a:lnTo>
                  <a:lnTo>
                    <a:pt x="1826348" y="259503"/>
                  </a:lnTo>
                  <a:lnTo>
                    <a:pt x="1793125" y="271060"/>
                  </a:lnTo>
                  <a:lnTo>
                    <a:pt x="1629851" y="336467"/>
                  </a:lnTo>
                  <a:lnTo>
                    <a:pt x="1437347" y="422889"/>
                  </a:lnTo>
                  <a:lnTo>
                    <a:pt x="1311935" y="486630"/>
                  </a:lnTo>
                  <a:lnTo>
                    <a:pt x="1266809" y="510697"/>
                  </a:lnTo>
                  <a:lnTo>
                    <a:pt x="1221949" y="535252"/>
                  </a:lnTo>
                  <a:lnTo>
                    <a:pt x="1177362" y="560297"/>
                  </a:lnTo>
                  <a:lnTo>
                    <a:pt x="1133056" y="585832"/>
                  </a:lnTo>
                  <a:lnTo>
                    <a:pt x="1089039" y="611859"/>
                  </a:lnTo>
                  <a:lnTo>
                    <a:pt x="1045318" y="638378"/>
                  </a:lnTo>
                  <a:lnTo>
                    <a:pt x="1001903" y="665391"/>
                  </a:lnTo>
                  <a:lnTo>
                    <a:pt x="958799" y="692899"/>
                  </a:lnTo>
                  <a:lnTo>
                    <a:pt x="916017" y="720902"/>
                  </a:lnTo>
                  <a:lnTo>
                    <a:pt x="873562" y="749402"/>
                  </a:lnTo>
                  <a:lnTo>
                    <a:pt x="831443" y="778400"/>
                  </a:lnTo>
                  <a:lnTo>
                    <a:pt x="789753" y="808012"/>
                  </a:lnTo>
                  <a:lnTo>
                    <a:pt x="748406" y="838095"/>
                  </a:lnTo>
                  <a:lnTo>
                    <a:pt x="707406" y="868643"/>
                  </a:lnTo>
                  <a:lnTo>
                    <a:pt x="666756" y="899653"/>
                  </a:lnTo>
                  <a:lnTo>
                    <a:pt x="626463" y="931120"/>
                  </a:lnTo>
                  <a:lnTo>
                    <a:pt x="586529" y="963038"/>
                  </a:lnTo>
                  <a:lnTo>
                    <a:pt x="546958" y="995403"/>
                  </a:lnTo>
                  <a:lnTo>
                    <a:pt x="507757" y="1028211"/>
                  </a:lnTo>
                  <a:lnTo>
                    <a:pt x="468928" y="1061456"/>
                  </a:lnTo>
                  <a:lnTo>
                    <a:pt x="430475" y="1095133"/>
                  </a:lnTo>
                  <a:lnTo>
                    <a:pt x="392404" y="1129239"/>
                  </a:lnTo>
                  <a:lnTo>
                    <a:pt x="354718" y="1163768"/>
                  </a:lnTo>
                  <a:lnTo>
                    <a:pt x="317422" y="1198716"/>
                  </a:lnTo>
                  <a:lnTo>
                    <a:pt x="280520" y="1234077"/>
                  </a:lnTo>
                  <a:lnTo>
                    <a:pt x="244016" y="1269847"/>
                  </a:lnTo>
                  <a:lnTo>
                    <a:pt x="207915" y="1306022"/>
                  </a:lnTo>
                  <a:lnTo>
                    <a:pt x="172220" y="1342596"/>
                  </a:lnTo>
                  <a:lnTo>
                    <a:pt x="136937" y="1379565"/>
                  </a:lnTo>
                  <a:lnTo>
                    <a:pt x="102069" y="1416924"/>
                  </a:lnTo>
                  <a:lnTo>
                    <a:pt x="67620" y="1454668"/>
                  </a:lnTo>
                  <a:lnTo>
                    <a:pt x="33596" y="1492793"/>
                  </a:lnTo>
                  <a:lnTo>
                    <a:pt x="0" y="1531294"/>
                  </a:lnTo>
                  <a:lnTo>
                    <a:pt x="33805" y="1492978"/>
                  </a:lnTo>
                  <a:lnTo>
                    <a:pt x="68035" y="1455042"/>
                  </a:lnTo>
                  <a:lnTo>
                    <a:pt x="102684" y="1417492"/>
                  </a:lnTo>
                  <a:lnTo>
                    <a:pt x="137748" y="1380332"/>
                  </a:lnTo>
                  <a:lnTo>
                    <a:pt x="173224" y="1343566"/>
                  </a:lnTo>
                  <a:lnTo>
                    <a:pt x="209106" y="1307200"/>
                  </a:lnTo>
                  <a:lnTo>
                    <a:pt x="245390" y="1271238"/>
                  </a:lnTo>
                  <a:lnTo>
                    <a:pt x="282072" y="1235684"/>
                  </a:lnTo>
                  <a:lnTo>
                    <a:pt x="319148" y="1200544"/>
                  </a:lnTo>
                  <a:lnTo>
                    <a:pt x="356612" y="1165822"/>
                  </a:lnTo>
                  <a:lnTo>
                    <a:pt x="394462" y="1131522"/>
                  </a:lnTo>
                  <a:lnTo>
                    <a:pt x="432691" y="1097649"/>
                  </a:lnTo>
                  <a:lnTo>
                    <a:pt x="471297" y="1064209"/>
                  </a:lnTo>
                  <a:lnTo>
                    <a:pt x="510274" y="1031204"/>
                  </a:lnTo>
                  <a:lnTo>
                    <a:pt x="549619" y="998641"/>
                  </a:lnTo>
                  <a:lnTo>
                    <a:pt x="589326" y="966524"/>
                  </a:lnTo>
                  <a:lnTo>
                    <a:pt x="629393" y="934857"/>
                  </a:lnTo>
                  <a:lnTo>
                    <a:pt x="669813" y="903645"/>
                  </a:lnTo>
                  <a:lnTo>
                    <a:pt x="710583" y="872893"/>
                  </a:lnTo>
                  <a:lnTo>
                    <a:pt x="751698" y="842606"/>
                  </a:lnTo>
                  <a:lnTo>
                    <a:pt x="793155" y="812787"/>
                  </a:lnTo>
                  <a:lnTo>
                    <a:pt x="834948" y="783442"/>
                  </a:lnTo>
                  <a:lnTo>
                    <a:pt x="877168" y="754716"/>
                  </a:lnTo>
                  <a:lnTo>
                    <a:pt x="919717" y="726491"/>
                  </a:lnTo>
                  <a:lnTo>
                    <a:pt x="962588" y="698765"/>
                  </a:lnTo>
                  <a:lnTo>
                    <a:pt x="1005772" y="671538"/>
                  </a:lnTo>
                  <a:lnTo>
                    <a:pt x="1049263" y="644808"/>
                  </a:lnTo>
                  <a:lnTo>
                    <a:pt x="1093052" y="618574"/>
                  </a:lnTo>
                  <a:lnTo>
                    <a:pt x="1137131" y="592836"/>
                  </a:lnTo>
                  <a:lnTo>
                    <a:pt x="1181492" y="567591"/>
                  </a:lnTo>
                  <a:lnTo>
                    <a:pt x="1226127" y="542839"/>
                  </a:lnTo>
                  <a:lnTo>
                    <a:pt x="1271029" y="518579"/>
                  </a:lnTo>
                  <a:lnTo>
                    <a:pt x="1316189" y="494809"/>
                  </a:lnTo>
                  <a:lnTo>
                    <a:pt x="1441653" y="431893"/>
                  </a:lnTo>
                  <a:lnTo>
                    <a:pt x="1601743" y="360138"/>
                  </a:lnTo>
                  <a:lnTo>
                    <a:pt x="1797329" y="282389"/>
                  </a:lnTo>
                  <a:lnTo>
                    <a:pt x="1830527" y="271048"/>
                  </a:lnTo>
                  <a:lnTo>
                    <a:pt x="1878655" y="254104"/>
                  </a:lnTo>
                  <a:lnTo>
                    <a:pt x="1926982" y="237747"/>
                  </a:lnTo>
                  <a:lnTo>
                    <a:pt x="1975500" y="221978"/>
                  </a:lnTo>
                  <a:lnTo>
                    <a:pt x="2024202" y="206797"/>
                  </a:lnTo>
                  <a:lnTo>
                    <a:pt x="2073081" y="192205"/>
                  </a:lnTo>
                  <a:lnTo>
                    <a:pt x="2122130" y="178203"/>
                  </a:lnTo>
                  <a:lnTo>
                    <a:pt x="2171342" y="164792"/>
                  </a:lnTo>
                  <a:lnTo>
                    <a:pt x="2220709" y="151971"/>
                  </a:lnTo>
                  <a:lnTo>
                    <a:pt x="2270224" y="139742"/>
                  </a:lnTo>
                  <a:lnTo>
                    <a:pt x="2319880" y="128106"/>
                  </a:lnTo>
                  <a:lnTo>
                    <a:pt x="2369670" y="117063"/>
                  </a:lnTo>
                  <a:lnTo>
                    <a:pt x="2419587" y="106615"/>
                  </a:lnTo>
                  <a:lnTo>
                    <a:pt x="2469624" y="96760"/>
                  </a:lnTo>
                  <a:lnTo>
                    <a:pt x="2519772" y="87502"/>
                  </a:lnTo>
                  <a:lnTo>
                    <a:pt x="2570027" y="78839"/>
                  </a:lnTo>
                  <a:lnTo>
                    <a:pt x="2620379" y="70774"/>
                  </a:lnTo>
                  <a:lnTo>
                    <a:pt x="2670822" y="63306"/>
                  </a:lnTo>
                  <a:lnTo>
                    <a:pt x="2721348" y="56436"/>
                  </a:lnTo>
                  <a:lnTo>
                    <a:pt x="2771952" y="50165"/>
                  </a:lnTo>
                  <a:lnTo>
                    <a:pt x="2822624" y="44494"/>
                  </a:lnTo>
                  <a:lnTo>
                    <a:pt x="2873359" y="39424"/>
                  </a:lnTo>
                  <a:lnTo>
                    <a:pt x="2924149" y="34955"/>
                  </a:lnTo>
                  <a:lnTo>
                    <a:pt x="2974991" y="31124"/>
                  </a:lnTo>
                  <a:lnTo>
                    <a:pt x="3025871" y="27880"/>
                  </a:lnTo>
                  <a:lnTo>
                    <a:pt x="3076784" y="25220"/>
                  </a:lnTo>
                  <a:lnTo>
                    <a:pt x="3127722" y="23144"/>
                  </a:lnTo>
                  <a:lnTo>
                    <a:pt x="3178679" y="21651"/>
                  </a:lnTo>
                  <a:lnTo>
                    <a:pt x="3229649" y="20740"/>
                  </a:lnTo>
                  <a:lnTo>
                    <a:pt x="3280625" y="20410"/>
                  </a:lnTo>
                  <a:lnTo>
                    <a:pt x="3331600" y="20659"/>
                  </a:lnTo>
                  <a:lnTo>
                    <a:pt x="3382569" y="21488"/>
                  </a:lnTo>
                  <a:lnTo>
                    <a:pt x="3433524" y="22894"/>
                  </a:lnTo>
                  <a:lnTo>
                    <a:pt x="3484459" y="24877"/>
                  </a:lnTo>
                  <a:lnTo>
                    <a:pt x="3535367" y="27436"/>
                  </a:lnTo>
                  <a:lnTo>
                    <a:pt x="3586243" y="30570"/>
                  </a:lnTo>
                  <a:lnTo>
                    <a:pt x="3637079" y="34278"/>
                  </a:lnTo>
                  <a:lnTo>
                    <a:pt x="3687868" y="38559"/>
                  </a:lnTo>
                  <a:lnTo>
                    <a:pt x="3738605" y="43412"/>
                  </a:lnTo>
                  <a:lnTo>
                    <a:pt x="3789283" y="48836"/>
                  </a:lnTo>
                  <a:lnTo>
                    <a:pt x="3839896" y="54829"/>
                  </a:lnTo>
                  <a:lnTo>
                    <a:pt x="3890436" y="61392"/>
                  </a:lnTo>
                  <a:lnTo>
                    <a:pt x="3940898" y="68523"/>
                  </a:lnTo>
                  <a:lnTo>
                    <a:pt x="3991274" y="76221"/>
                  </a:lnTo>
                  <a:lnTo>
                    <a:pt x="4041559" y="84485"/>
                  </a:lnTo>
                  <a:lnTo>
                    <a:pt x="4045623" y="60266"/>
                  </a:lnTo>
                  <a:lnTo>
                    <a:pt x="3995024" y="52233"/>
                  </a:lnTo>
                  <a:lnTo>
                    <a:pt x="3944339" y="44769"/>
                  </a:lnTo>
                  <a:lnTo>
                    <a:pt x="3893574" y="37877"/>
                  </a:lnTo>
                  <a:lnTo>
                    <a:pt x="3842736" y="31557"/>
                  </a:lnTo>
                  <a:lnTo>
                    <a:pt x="3791832" y="25809"/>
                  </a:lnTo>
                  <a:lnTo>
                    <a:pt x="3740868" y="20635"/>
                  </a:lnTo>
                  <a:lnTo>
                    <a:pt x="3689850" y="16035"/>
                  </a:lnTo>
                  <a:lnTo>
                    <a:pt x="3638785" y="12011"/>
                  </a:lnTo>
                  <a:lnTo>
                    <a:pt x="3587679" y="8563"/>
                  </a:lnTo>
                  <a:lnTo>
                    <a:pt x="3536540" y="5693"/>
                  </a:lnTo>
                  <a:lnTo>
                    <a:pt x="3485373" y="3400"/>
                  </a:lnTo>
                  <a:lnTo>
                    <a:pt x="3434186" y="1686"/>
                  </a:lnTo>
                  <a:lnTo>
                    <a:pt x="3382984" y="553"/>
                  </a:lnTo>
                  <a:lnTo>
                    <a:pt x="3331774" y="0"/>
                  </a:lnTo>
                  <a:close/>
                </a:path>
              </a:pathLst>
            </a:custGeom>
            <a:solidFill>
              <a:srgbClr val="2B3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9090" y="3397176"/>
              <a:ext cx="235178" cy="23769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41747" y="2470980"/>
              <a:ext cx="4272280" cy="684530"/>
            </a:xfrm>
            <a:custGeom>
              <a:avLst/>
              <a:gdLst/>
              <a:ahLst/>
              <a:cxnLst/>
              <a:rect l="l" t="t" r="r" b="b"/>
              <a:pathLst>
                <a:path w="4272280" h="684530">
                  <a:moveTo>
                    <a:pt x="1333799" y="0"/>
                  </a:moveTo>
                  <a:lnTo>
                    <a:pt x="1284040" y="159"/>
                  </a:lnTo>
                  <a:lnTo>
                    <a:pt x="1234284" y="676"/>
                  </a:lnTo>
                  <a:lnTo>
                    <a:pt x="1184534" y="1553"/>
                  </a:lnTo>
                  <a:lnTo>
                    <a:pt x="1134792" y="2788"/>
                  </a:lnTo>
                  <a:lnTo>
                    <a:pt x="1085062" y="4382"/>
                  </a:lnTo>
                  <a:lnTo>
                    <a:pt x="1035358" y="6477"/>
                  </a:lnTo>
                  <a:lnTo>
                    <a:pt x="985667" y="8920"/>
                  </a:lnTo>
                  <a:lnTo>
                    <a:pt x="935993" y="11714"/>
                  </a:lnTo>
                  <a:lnTo>
                    <a:pt x="886339" y="14864"/>
                  </a:lnTo>
                  <a:lnTo>
                    <a:pt x="836709" y="18372"/>
                  </a:lnTo>
                  <a:lnTo>
                    <a:pt x="787107" y="22242"/>
                  </a:lnTo>
                  <a:lnTo>
                    <a:pt x="737535" y="26478"/>
                  </a:lnTo>
                  <a:lnTo>
                    <a:pt x="687998" y="31083"/>
                  </a:lnTo>
                  <a:lnTo>
                    <a:pt x="638498" y="36061"/>
                  </a:lnTo>
                  <a:lnTo>
                    <a:pt x="589040" y="41416"/>
                  </a:lnTo>
                  <a:lnTo>
                    <a:pt x="539626" y="47151"/>
                  </a:lnTo>
                  <a:lnTo>
                    <a:pt x="490260" y="53269"/>
                  </a:lnTo>
                  <a:lnTo>
                    <a:pt x="440945" y="59774"/>
                  </a:lnTo>
                  <a:lnTo>
                    <a:pt x="391686" y="66670"/>
                  </a:lnTo>
                  <a:lnTo>
                    <a:pt x="342484" y="73961"/>
                  </a:lnTo>
                  <a:lnTo>
                    <a:pt x="293345" y="81649"/>
                  </a:lnTo>
                  <a:lnTo>
                    <a:pt x="244271" y="89739"/>
                  </a:lnTo>
                  <a:lnTo>
                    <a:pt x="195265" y="98234"/>
                  </a:lnTo>
                  <a:lnTo>
                    <a:pt x="146332" y="107137"/>
                  </a:lnTo>
                  <a:lnTo>
                    <a:pt x="97474" y="116453"/>
                  </a:lnTo>
                  <a:lnTo>
                    <a:pt x="48696" y="126184"/>
                  </a:lnTo>
                  <a:lnTo>
                    <a:pt x="0" y="136335"/>
                  </a:lnTo>
                  <a:lnTo>
                    <a:pt x="48749" y="126458"/>
                  </a:lnTo>
                  <a:lnTo>
                    <a:pt x="97577" y="117002"/>
                  </a:lnTo>
                  <a:lnTo>
                    <a:pt x="146479" y="107962"/>
                  </a:lnTo>
                  <a:lnTo>
                    <a:pt x="195453" y="99334"/>
                  </a:lnTo>
                  <a:lnTo>
                    <a:pt x="244495" y="91116"/>
                  </a:lnTo>
                  <a:lnTo>
                    <a:pt x="293601" y="83304"/>
                  </a:lnTo>
                  <a:lnTo>
                    <a:pt x="342768" y="75893"/>
                  </a:lnTo>
                  <a:lnTo>
                    <a:pt x="391993" y="68881"/>
                  </a:lnTo>
                  <a:lnTo>
                    <a:pt x="441273" y="62264"/>
                  </a:lnTo>
                  <a:lnTo>
                    <a:pt x="490603" y="56037"/>
                  </a:lnTo>
                  <a:lnTo>
                    <a:pt x="539980" y="50199"/>
                  </a:lnTo>
                  <a:lnTo>
                    <a:pt x="589401" y="44744"/>
                  </a:lnTo>
                  <a:lnTo>
                    <a:pt x="638862" y="39669"/>
                  </a:lnTo>
                  <a:lnTo>
                    <a:pt x="688361" y="34972"/>
                  </a:lnTo>
                  <a:lnTo>
                    <a:pt x="737892" y="30647"/>
                  </a:lnTo>
                  <a:lnTo>
                    <a:pt x="787454" y="26691"/>
                  </a:lnTo>
                  <a:lnTo>
                    <a:pt x="837043" y="23102"/>
                  </a:lnTo>
                  <a:lnTo>
                    <a:pt x="886655" y="19875"/>
                  </a:lnTo>
                  <a:lnTo>
                    <a:pt x="936286" y="17006"/>
                  </a:lnTo>
                  <a:lnTo>
                    <a:pt x="985934" y="14493"/>
                  </a:lnTo>
                  <a:lnTo>
                    <a:pt x="1035595" y="12330"/>
                  </a:lnTo>
                  <a:lnTo>
                    <a:pt x="1085265" y="10516"/>
                  </a:lnTo>
                  <a:lnTo>
                    <a:pt x="1134957" y="9202"/>
                  </a:lnTo>
                  <a:lnTo>
                    <a:pt x="1184657" y="8247"/>
                  </a:lnTo>
                  <a:lnTo>
                    <a:pt x="1234360" y="7651"/>
                  </a:lnTo>
                  <a:lnTo>
                    <a:pt x="1284066" y="7412"/>
                  </a:lnTo>
                  <a:lnTo>
                    <a:pt x="1333772" y="7532"/>
                  </a:lnTo>
                  <a:lnTo>
                    <a:pt x="1383474" y="8009"/>
                  </a:lnTo>
                  <a:lnTo>
                    <a:pt x="1433170" y="8845"/>
                  </a:lnTo>
                  <a:lnTo>
                    <a:pt x="1482859" y="10038"/>
                  </a:lnTo>
                  <a:lnTo>
                    <a:pt x="1532536" y="11588"/>
                  </a:lnTo>
                  <a:lnTo>
                    <a:pt x="1582200" y="13496"/>
                  </a:lnTo>
                  <a:lnTo>
                    <a:pt x="1631848" y="15761"/>
                  </a:lnTo>
                  <a:lnTo>
                    <a:pt x="1681477" y="18383"/>
                  </a:lnTo>
                  <a:lnTo>
                    <a:pt x="1731086" y="21362"/>
                  </a:lnTo>
                  <a:lnTo>
                    <a:pt x="1780670" y="24698"/>
                  </a:lnTo>
                  <a:lnTo>
                    <a:pt x="1830228" y="28390"/>
                  </a:lnTo>
                  <a:lnTo>
                    <a:pt x="1879758" y="32439"/>
                  </a:lnTo>
                  <a:lnTo>
                    <a:pt x="1929255" y="36845"/>
                  </a:lnTo>
                  <a:lnTo>
                    <a:pt x="1978719" y="41606"/>
                  </a:lnTo>
                  <a:lnTo>
                    <a:pt x="2028146" y="46724"/>
                  </a:lnTo>
                  <a:lnTo>
                    <a:pt x="2077534" y="52197"/>
                  </a:lnTo>
                  <a:lnTo>
                    <a:pt x="2126881" y="58027"/>
                  </a:lnTo>
                  <a:lnTo>
                    <a:pt x="2176183" y="64212"/>
                  </a:lnTo>
                  <a:lnTo>
                    <a:pt x="2225437" y="70760"/>
                  </a:lnTo>
                  <a:lnTo>
                    <a:pt x="2274642" y="77656"/>
                  </a:lnTo>
                  <a:lnTo>
                    <a:pt x="2323797" y="84900"/>
                  </a:lnTo>
                  <a:lnTo>
                    <a:pt x="2372899" y="92493"/>
                  </a:lnTo>
                  <a:lnTo>
                    <a:pt x="2421944" y="100433"/>
                  </a:lnTo>
                  <a:lnTo>
                    <a:pt x="2470931" y="108722"/>
                  </a:lnTo>
                  <a:lnTo>
                    <a:pt x="2519857" y="117359"/>
                  </a:lnTo>
                  <a:lnTo>
                    <a:pt x="2568718" y="126345"/>
                  </a:lnTo>
                  <a:lnTo>
                    <a:pt x="2617513" y="135680"/>
                  </a:lnTo>
                  <a:lnTo>
                    <a:pt x="2666238" y="145364"/>
                  </a:lnTo>
                  <a:lnTo>
                    <a:pt x="2714891" y="155398"/>
                  </a:lnTo>
                  <a:lnTo>
                    <a:pt x="2763470" y="165781"/>
                  </a:lnTo>
                  <a:lnTo>
                    <a:pt x="2811971" y="176513"/>
                  </a:lnTo>
                  <a:lnTo>
                    <a:pt x="2860393" y="187596"/>
                  </a:lnTo>
                  <a:lnTo>
                    <a:pt x="2908732" y="199028"/>
                  </a:lnTo>
                  <a:lnTo>
                    <a:pt x="2956986" y="210811"/>
                  </a:lnTo>
                  <a:lnTo>
                    <a:pt x="3005151" y="222945"/>
                  </a:lnTo>
                  <a:lnTo>
                    <a:pt x="3053227" y="235429"/>
                  </a:lnTo>
                  <a:lnTo>
                    <a:pt x="3101209" y="248263"/>
                  </a:lnTo>
                  <a:lnTo>
                    <a:pt x="3149095" y="261449"/>
                  </a:lnTo>
                  <a:lnTo>
                    <a:pt x="3196883" y="274986"/>
                  </a:lnTo>
                  <a:lnTo>
                    <a:pt x="3244570" y="288875"/>
                  </a:lnTo>
                  <a:lnTo>
                    <a:pt x="3292145" y="303132"/>
                  </a:lnTo>
                  <a:lnTo>
                    <a:pt x="3339609" y="317746"/>
                  </a:lnTo>
                  <a:lnTo>
                    <a:pt x="3386962" y="332714"/>
                  </a:lnTo>
                  <a:lnTo>
                    <a:pt x="3434199" y="348037"/>
                  </a:lnTo>
                  <a:lnTo>
                    <a:pt x="3481319" y="363713"/>
                  </a:lnTo>
                  <a:lnTo>
                    <a:pt x="3528319" y="379742"/>
                  </a:lnTo>
                  <a:lnTo>
                    <a:pt x="3575196" y="396123"/>
                  </a:lnTo>
                  <a:lnTo>
                    <a:pt x="3621947" y="412855"/>
                  </a:lnTo>
                  <a:lnTo>
                    <a:pt x="3668570" y="429937"/>
                  </a:lnTo>
                  <a:lnTo>
                    <a:pt x="3715063" y="447369"/>
                  </a:lnTo>
                  <a:lnTo>
                    <a:pt x="3812322" y="484957"/>
                  </a:lnTo>
                  <a:lnTo>
                    <a:pt x="3862976" y="505372"/>
                  </a:lnTo>
                  <a:lnTo>
                    <a:pt x="3913430" y="526273"/>
                  </a:lnTo>
                  <a:lnTo>
                    <a:pt x="3963730" y="547535"/>
                  </a:lnTo>
                  <a:lnTo>
                    <a:pt x="4013923" y="569037"/>
                  </a:lnTo>
                  <a:lnTo>
                    <a:pt x="4063792" y="591287"/>
                  </a:lnTo>
                  <a:lnTo>
                    <a:pt x="4113502" y="613879"/>
                  </a:lnTo>
                  <a:lnTo>
                    <a:pt x="4163035" y="636849"/>
                  </a:lnTo>
                  <a:lnTo>
                    <a:pt x="4212373" y="660231"/>
                  </a:lnTo>
                  <a:lnTo>
                    <a:pt x="4261497" y="684060"/>
                  </a:lnTo>
                  <a:lnTo>
                    <a:pt x="4272280" y="662013"/>
                  </a:lnTo>
                  <a:lnTo>
                    <a:pt x="4222816" y="638367"/>
                  </a:lnTo>
                  <a:lnTo>
                    <a:pt x="4173149" y="615170"/>
                  </a:lnTo>
                  <a:lnTo>
                    <a:pt x="4123294" y="592389"/>
                  </a:lnTo>
                  <a:lnTo>
                    <a:pt x="4073269" y="569990"/>
                  </a:lnTo>
                  <a:lnTo>
                    <a:pt x="4023093" y="547942"/>
                  </a:lnTo>
                  <a:lnTo>
                    <a:pt x="3972597" y="526641"/>
                  </a:lnTo>
                  <a:lnTo>
                    <a:pt x="3921998" y="505585"/>
                  </a:lnTo>
                  <a:lnTo>
                    <a:pt x="3871250" y="484894"/>
                  </a:lnTo>
                  <a:lnTo>
                    <a:pt x="3820310" y="464691"/>
                  </a:lnTo>
                  <a:lnTo>
                    <a:pt x="3769131" y="445097"/>
                  </a:lnTo>
                  <a:lnTo>
                    <a:pt x="3722521" y="427522"/>
                  </a:lnTo>
                  <a:lnTo>
                    <a:pt x="3675781" y="410297"/>
                  </a:lnTo>
                  <a:lnTo>
                    <a:pt x="3628915" y="393426"/>
                  </a:lnTo>
                  <a:lnTo>
                    <a:pt x="3581924" y="376907"/>
                  </a:lnTo>
                  <a:lnTo>
                    <a:pt x="3534812" y="360742"/>
                  </a:lnTo>
                  <a:lnTo>
                    <a:pt x="3487581" y="344931"/>
                  </a:lnTo>
                  <a:lnTo>
                    <a:pt x="3440234" y="329476"/>
                  </a:lnTo>
                  <a:lnTo>
                    <a:pt x="3392774" y="314376"/>
                  </a:lnTo>
                  <a:lnTo>
                    <a:pt x="3345203" y="299634"/>
                  </a:lnTo>
                  <a:lnTo>
                    <a:pt x="3297524" y="285248"/>
                  </a:lnTo>
                  <a:lnTo>
                    <a:pt x="3249739" y="271222"/>
                  </a:lnTo>
                  <a:lnTo>
                    <a:pt x="3201846" y="257563"/>
                  </a:lnTo>
                  <a:lnTo>
                    <a:pt x="3153856" y="244258"/>
                  </a:lnTo>
                  <a:lnTo>
                    <a:pt x="3105771" y="231306"/>
                  </a:lnTo>
                  <a:lnTo>
                    <a:pt x="3057595" y="218707"/>
                  </a:lnTo>
                  <a:lnTo>
                    <a:pt x="3009329" y="206461"/>
                  </a:lnTo>
                  <a:lnTo>
                    <a:pt x="2960976" y="194568"/>
                  </a:lnTo>
                  <a:lnTo>
                    <a:pt x="2912539" y="183027"/>
                  </a:lnTo>
                  <a:lnTo>
                    <a:pt x="2864021" y="171838"/>
                  </a:lnTo>
                  <a:lnTo>
                    <a:pt x="2815425" y="161001"/>
                  </a:lnTo>
                  <a:lnTo>
                    <a:pt x="2766752" y="150515"/>
                  </a:lnTo>
                  <a:lnTo>
                    <a:pt x="2718006" y="140381"/>
                  </a:lnTo>
                  <a:lnTo>
                    <a:pt x="2669189" y="130599"/>
                  </a:lnTo>
                  <a:lnTo>
                    <a:pt x="2620304" y="121167"/>
                  </a:lnTo>
                  <a:lnTo>
                    <a:pt x="2571354" y="112085"/>
                  </a:lnTo>
                  <a:lnTo>
                    <a:pt x="2522341" y="103355"/>
                  </a:lnTo>
                  <a:lnTo>
                    <a:pt x="2473268" y="94974"/>
                  </a:lnTo>
                  <a:lnTo>
                    <a:pt x="2424138" y="86944"/>
                  </a:lnTo>
                  <a:lnTo>
                    <a:pt x="2374953" y="79263"/>
                  </a:lnTo>
                  <a:lnTo>
                    <a:pt x="2325716" y="71931"/>
                  </a:lnTo>
                  <a:lnTo>
                    <a:pt x="2276430" y="64949"/>
                  </a:lnTo>
                  <a:lnTo>
                    <a:pt x="2227097" y="58316"/>
                  </a:lnTo>
                  <a:lnTo>
                    <a:pt x="2177719" y="52032"/>
                  </a:lnTo>
                  <a:lnTo>
                    <a:pt x="2128298" y="46114"/>
                  </a:lnTo>
                  <a:lnTo>
                    <a:pt x="2078836" y="40553"/>
                  </a:lnTo>
                  <a:lnTo>
                    <a:pt x="2029336" y="35349"/>
                  </a:lnTo>
                  <a:lnTo>
                    <a:pt x="1979801" y="30501"/>
                  </a:lnTo>
                  <a:lnTo>
                    <a:pt x="1930233" y="26010"/>
                  </a:lnTo>
                  <a:lnTo>
                    <a:pt x="1880635" y="21876"/>
                  </a:lnTo>
                  <a:lnTo>
                    <a:pt x="1831009" y="18100"/>
                  </a:lnTo>
                  <a:lnTo>
                    <a:pt x="1781358" y="14680"/>
                  </a:lnTo>
                  <a:lnTo>
                    <a:pt x="1731685" y="11618"/>
                  </a:lnTo>
                  <a:lnTo>
                    <a:pt x="1681992" y="8913"/>
                  </a:lnTo>
                  <a:lnTo>
                    <a:pt x="1632281" y="6566"/>
                  </a:lnTo>
                  <a:lnTo>
                    <a:pt x="1582556" y="4577"/>
                  </a:lnTo>
                  <a:lnTo>
                    <a:pt x="1532819" y="2945"/>
                  </a:lnTo>
                  <a:lnTo>
                    <a:pt x="1483072" y="1672"/>
                  </a:lnTo>
                  <a:lnTo>
                    <a:pt x="1433318" y="756"/>
                  </a:lnTo>
                  <a:lnTo>
                    <a:pt x="1383559" y="199"/>
                  </a:lnTo>
                  <a:lnTo>
                    <a:pt x="1333799" y="0"/>
                  </a:lnTo>
                  <a:close/>
                </a:path>
              </a:pathLst>
            </a:custGeom>
            <a:solidFill>
              <a:srgbClr val="2B3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97197" y="3007621"/>
              <a:ext cx="248234" cy="21579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380859" y="2911538"/>
              <a:ext cx="2400300" cy="484505"/>
            </a:xfrm>
            <a:custGeom>
              <a:avLst/>
              <a:gdLst/>
              <a:ahLst/>
              <a:cxnLst/>
              <a:rect l="l" t="t" r="r" b="b"/>
              <a:pathLst>
                <a:path w="2400300" h="484504">
                  <a:moveTo>
                    <a:pt x="2400084" y="484200"/>
                  </a:moveTo>
                  <a:lnTo>
                    <a:pt x="2361781" y="453059"/>
                  </a:lnTo>
                  <a:lnTo>
                    <a:pt x="2322855" y="422681"/>
                  </a:lnTo>
                  <a:lnTo>
                    <a:pt x="2283282" y="393115"/>
                  </a:lnTo>
                  <a:lnTo>
                    <a:pt x="2243099" y="364375"/>
                  </a:lnTo>
                  <a:lnTo>
                    <a:pt x="2202307" y="336499"/>
                  </a:lnTo>
                  <a:lnTo>
                    <a:pt x="2160917" y="309524"/>
                  </a:lnTo>
                  <a:lnTo>
                    <a:pt x="2118931" y="283464"/>
                  </a:lnTo>
                  <a:lnTo>
                    <a:pt x="2076361" y="258356"/>
                  </a:lnTo>
                  <a:lnTo>
                    <a:pt x="2033219" y="234238"/>
                  </a:lnTo>
                  <a:lnTo>
                    <a:pt x="1989505" y="211137"/>
                  </a:lnTo>
                  <a:lnTo>
                    <a:pt x="1945246" y="189077"/>
                  </a:lnTo>
                  <a:lnTo>
                    <a:pt x="1900453" y="168084"/>
                  </a:lnTo>
                  <a:lnTo>
                    <a:pt x="1832356" y="138569"/>
                  </a:lnTo>
                  <a:lnTo>
                    <a:pt x="1763268" y="111366"/>
                  </a:lnTo>
                  <a:lnTo>
                    <a:pt x="1675345" y="81521"/>
                  </a:lnTo>
                  <a:lnTo>
                    <a:pt x="1585976" y="56172"/>
                  </a:lnTo>
                  <a:lnTo>
                    <a:pt x="1495374" y="35521"/>
                  </a:lnTo>
                  <a:lnTo>
                    <a:pt x="1403794" y="19608"/>
                  </a:lnTo>
                  <a:lnTo>
                    <a:pt x="1329982" y="10401"/>
                  </a:lnTo>
                  <a:lnTo>
                    <a:pt x="1280579" y="5626"/>
                  </a:lnTo>
                  <a:lnTo>
                    <a:pt x="1231074" y="2311"/>
                  </a:lnTo>
                  <a:lnTo>
                    <a:pt x="1181481" y="444"/>
                  </a:lnTo>
                  <a:lnTo>
                    <a:pt x="1131836" y="0"/>
                  </a:lnTo>
                  <a:lnTo>
                    <a:pt x="1082205" y="977"/>
                  </a:lnTo>
                  <a:lnTo>
                    <a:pt x="1032598" y="3340"/>
                  </a:lnTo>
                  <a:lnTo>
                    <a:pt x="983068" y="7099"/>
                  </a:lnTo>
                  <a:lnTo>
                    <a:pt x="933653" y="12217"/>
                  </a:lnTo>
                  <a:lnTo>
                    <a:pt x="884377" y="18694"/>
                  </a:lnTo>
                  <a:lnTo>
                    <a:pt x="835291" y="26517"/>
                  </a:lnTo>
                  <a:lnTo>
                    <a:pt x="786434" y="35661"/>
                  </a:lnTo>
                  <a:lnTo>
                    <a:pt x="737844" y="46113"/>
                  </a:lnTo>
                  <a:lnTo>
                    <a:pt x="689546" y="57988"/>
                  </a:lnTo>
                  <a:lnTo>
                    <a:pt x="641591" y="71094"/>
                  </a:lnTo>
                  <a:lnTo>
                    <a:pt x="593979" y="85420"/>
                  </a:lnTo>
                  <a:lnTo>
                    <a:pt x="546747" y="100914"/>
                  </a:lnTo>
                  <a:lnTo>
                    <a:pt x="499897" y="117576"/>
                  </a:lnTo>
                  <a:lnTo>
                    <a:pt x="453453" y="135369"/>
                  </a:lnTo>
                  <a:lnTo>
                    <a:pt x="407454" y="154254"/>
                  </a:lnTo>
                  <a:lnTo>
                    <a:pt x="361899" y="174231"/>
                  </a:lnTo>
                  <a:lnTo>
                    <a:pt x="316814" y="195262"/>
                  </a:lnTo>
                  <a:lnTo>
                    <a:pt x="272211" y="217309"/>
                  </a:lnTo>
                  <a:lnTo>
                    <a:pt x="228142" y="240360"/>
                  </a:lnTo>
                  <a:lnTo>
                    <a:pt x="215696" y="247230"/>
                  </a:lnTo>
                  <a:lnTo>
                    <a:pt x="177685" y="76377"/>
                  </a:lnTo>
                  <a:lnTo>
                    <a:pt x="161645" y="123037"/>
                  </a:lnTo>
                  <a:lnTo>
                    <a:pt x="140970" y="171551"/>
                  </a:lnTo>
                  <a:lnTo>
                    <a:pt x="116573" y="220814"/>
                  </a:lnTo>
                  <a:lnTo>
                    <a:pt x="89369" y="269786"/>
                  </a:lnTo>
                  <a:lnTo>
                    <a:pt x="60261" y="317347"/>
                  </a:lnTo>
                  <a:lnTo>
                    <a:pt x="30175" y="362432"/>
                  </a:lnTo>
                  <a:lnTo>
                    <a:pt x="0" y="403961"/>
                  </a:lnTo>
                  <a:lnTo>
                    <a:pt x="50406" y="394284"/>
                  </a:lnTo>
                  <a:lnTo>
                    <a:pt x="104000" y="386181"/>
                  </a:lnTo>
                  <a:lnTo>
                    <a:pt x="159423" y="380034"/>
                  </a:lnTo>
                  <a:lnTo>
                    <a:pt x="215303" y="376199"/>
                  </a:lnTo>
                  <a:lnTo>
                    <a:pt x="270268" y="375043"/>
                  </a:lnTo>
                  <a:lnTo>
                    <a:pt x="322961" y="376923"/>
                  </a:lnTo>
                  <a:lnTo>
                    <a:pt x="372021" y="382219"/>
                  </a:lnTo>
                  <a:lnTo>
                    <a:pt x="234391" y="275945"/>
                  </a:lnTo>
                  <a:lnTo>
                    <a:pt x="287540" y="246849"/>
                  </a:lnTo>
                  <a:lnTo>
                    <a:pt x="331139" y="224485"/>
                  </a:lnTo>
                  <a:lnTo>
                    <a:pt x="375246" y="203123"/>
                  </a:lnTo>
                  <a:lnTo>
                    <a:pt x="419823" y="182791"/>
                  </a:lnTo>
                  <a:lnTo>
                    <a:pt x="464883" y="163512"/>
                  </a:lnTo>
                  <a:lnTo>
                    <a:pt x="510374" y="145326"/>
                  </a:lnTo>
                  <a:lnTo>
                    <a:pt x="556298" y="128231"/>
                  </a:lnTo>
                  <a:lnTo>
                    <a:pt x="602627" y="112268"/>
                  </a:lnTo>
                  <a:lnTo>
                    <a:pt x="649338" y="97472"/>
                  </a:lnTo>
                  <a:lnTo>
                    <a:pt x="696429" y="83858"/>
                  </a:lnTo>
                  <a:lnTo>
                    <a:pt x="743877" y="71450"/>
                  </a:lnTo>
                  <a:lnTo>
                    <a:pt x="791641" y="60439"/>
                  </a:lnTo>
                  <a:lnTo>
                    <a:pt x="839698" y="50723"/>
                  </a:lnTo>
                  <a:lnTo>
                    <a:pt x="888009" y="42291"/>
                  </a:lnTo>
                  <a:lnTo>
                    <a:pt x="936536" y="35191"/>
                  </a:lnTo>
                  <a:lnTo>
                    <a:pt x="985253" y="29413"/>
                  </a:lnTo>
                  <a:lnTo>
                    <a:pt x="1034110" y="24993"/>
                  </a:lnTo>
                  <a:lnTo>
                    <a:pt x="1083081" y="21932"/>
                  </a:lnTo>
                  <a:lnTo>
                    <a:pt x="1132116" y="20256"/>
                  </a:lnTo>
                  <a:lnTo>
                    <a:pt x="1181188" y="19977"/>
                  </a:lnTo>
                  <a:lnTo>
                    <a:pt x="1230261" y="21120"/>
                  </a:lnTo>
                  <a:lnTo>
                    <a:pt x="1279296" y="23672"/>
                  </a:lnTo>
                  <a:lnTo>
                    <a:pt x="1328267" y="27686"/>
                  </a:lnTo>
                  <a:lnTo>
                    <a:pt x="1401495" y="35725"/>
                  </a:lnTo>
                  <a:lnTo>
                    <a:pt x="1474393" y="46748"/>
                  </a:lnTo>
                  <a:lnTo>
                    <a:pt x="1582699" y="69342"/>
                  </a:lnTo>
                  <a:lnTo>
                    <a:pt x="1671802" y="93205"/>
                  </a:lnTo>
                  <a:lnTo>
                    <a:pt x="1759610" y="121589"/>
                  </a:lnTo>
                  <a:lnTo>
                    <a:pt x="1828711" y="147637"/>
                  </a:lnTo>
                  <a:lnTo>
                    <a:pt x="1896922" y="176009"/>
                  </a:lnTo>
                  <a:lnTo>
                    <a:pt x="1941842" y="196253"/>
                  </a:lnTo>
                  <a:lnTo>
                    <a:pt x="1986254" y="217589"/>
                  </a:lnTo>
                  <a:lnTo>
                    <a:pt x="2030145" y="239979"/>
                  </a:lnTo>
                  <a:lnTo>
                    <a:pt x="2073516" y="263398"/>
                  </a:lnTo>
                  <a:lnTo>
                    <a:pt x="2116340" y="287820"/>
                  </a:lnTo>
                  <a:lnTo>
                    <a:pt x="2158619" y="313194"/>
                  </a:lnTo>
                  <a:lnTo>
                    <a:pt x="2200325" y="339521"/>
                  </a:lnTo>
                  <a:lnTo>
                    <a:pt x="2241461" y="366750"/>
                  </a:lnTo>
                  <a:lnTo>
                    <a:pt x="2282025" y="394868"/>
                  </a:lnTo>
                  <a:lnTo>
                    <a:pt x="2321979" y="423837"/>
                  </a:lnTo>
                  <a:lnTo>
                    <a:pt x="2361336" y="453618"/>
                  </a:lnTo>
                  <a:lnTo>
                    <a:pt x="2400084" y="484200"/>
                  </a:lnTo>
                  <a:close/>
                </a:path>
              </a:pathLst>
            </a:custGeom>
            <a:solidFill>
              <a:srgbClr val="2B3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700449" y="4959655"/>
            <a:ext cx="2536190" cy="706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0"/>
              </a:spcBef>
            </a:pPr>
            <a:r>
              <a:rPr sz="2200" spc="-30">
                <a:solidFill>
                  <a:srgbClr val="231F20"/>
                </a:solidFill>
                <a:latin typeface="Trebuchet MS"/>
                <a:cs typeface="Trebuchet MS"/>
              </a:rPr>
              <a:t>Largest</a:t>
            </a:r>
            <a:r>
              <a:rPr sz="2200" spc="-19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spc="-40">
                <a:solidFill>
                  <a:srgbClr val="231F20"/>
                </a:solidFill>
                <a:latin typeface="Trebuchet MS"/>
                <a:cs typeface="Trebuchet MS"/>
              </a:rPr>
              <a:t>lake</a:t>
            </a:r>
            <a:r>
              <a:rPr sz="2200" spc="-19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sz="2200" spc="-19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spc="-50">
                <a:solidFill>
                  <a:srgbClr val="231F20"/>
                </a:solidFill>
                <a:latin typeface="Trebuchet MS"/>
                <a:cs typeface="Trebuchet MS"/>
              </a:rPr>
              <a:t>Africa </a:t>
            </a:r>
            <a:r>
              <a:rPr sz="2200" spc="-40">
                <a:solidFill>
                  <a:srgbClr val="231F20"/>
                </a:solidFill>
                <a:latin typeface="Trebuchet MS"/>
                <a:cs typeface="Trebuchet MS"/>
              </a:rPr>
              <a:t>(Lake</a:t>
            </a:r>
            <a:r>
              <a:rPr sz="2200" spc="-19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spc="-10">
                <a:solidFill>
                  <a:srgbClr val="231F20"/>
                </a:solidFill>
                <a:latin typeface="Trebuchet MS"/>
                <a:cs typeface="Trebuchet MS"/>
              </a:rPr>
              <a:t>Victoria)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47951" y="2664796"/>
            <a:ext cx="2066289" cy="706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0"/>
              </a:spcBef>
            </a:pPr>
            <a:r>
              <a:rPr sz="2200" b="0" spc="-50">
                <a:solidFill>
                  <a:srgbClr val="231F20"/>
                </a:solidFill>
                <a:latin typeface="Trebuchet MS"/>
                <a:cs typeface="Trebuchet MS"/>
              </a:rPr>
              <a:t>World’s</a:t>
            </a:r>
            <a:r>
              <a:rPr sz="2200" b="0" spc="-16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b="0" spc="-10">
                <a:solidFill>
                  <a:srgbClr val="231F20"/>
                </a:solidFill>
                <a:latin typeface="Trebuchet MS"/>
                <a:cs typeface="Trebuchet MS"/>
              </a:rPr>
              <a:t>longest </a:t>
            </a:r>
            <a:r>
              <a:rPr sz="2200" b="0" spc="-25">
                <a:solidFill>
                  <a:srgbClr val="231F20"/>
                </a:solidFill>
                <a:latin typeface="Trebuchet MS"/>
                <a:cs typeface="Trebuchet MS"/>
              </a:rPr>
              <a:t>River</a:t>
            </a:r>
            <a:r>
              <a:rPr sz="2200" b="0" spc="-18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b="0" spc="-40">
                <a:solidFill>
                  <a:srgbClr val="231F20"/>
                </a:solidFill>
                <a:latin typeface="Trebuchet MS"/>
                <a:cs typeface="Trebuchet MS"/>
              </a:rPr>
              <a:t>(River</a:t>
            </a:r>
            <a:r>
              <a:rPr sz="2200" b="0" spc="-18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b="0" spc="-30">
                <a:solidFill>
                  <a:srgbClr val="231F20"/>
                </a:solidFill>
                <a:latin typeface="Trebuchet MS"/>
                <a:cs typeface="Trebuchet MS"/>
              </a:rPr>
              <a:t>Nile)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76223" y="3626780"/>
            <a:ext cx="1792605" cy="1388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0"/>
              </a:spcBef>
            </a:pPr>
            <a:r>
              <a:rPr sz="2200">
                <a:solidFill>
                  <a:srgbClr val="231F20"/>
                </a:solidFill>
                <a:latin typeface="Trebuchet MS"/>
                <a:cs typeface="Trebuchet MS"/>
              </a:rPr>
              <a:t>Member</a:t>
            </a:r>
            <a:r>
              <a:rPr sz="2200" spc="-2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spc="-4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sz="2200" spc="-2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spc="-30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sz="2200" spc="-10">
                <a:solidFill>
                  <a:srgbClr val="231F20"/>
                </a:solidFill>
                <a:latin typeface="Trebuchet MS"/>
                <a:cs typeface="Trebuchet MS"/>
              </a:rPr>
              <a:t>East</a:t>
            </a:r>
            <a:r>
              <a:rPr sz="2200" spc="-20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spc="-10">
                <a:solidFill>
                  <a:srgbClr val="231F20"/>
                </a:solidFill>
                <a:latin typeface="Trebuchet MS"/>
                <a:cs typeface="Trebuchet MS"/>
              </a:rPr>
              <a:t>African Community </a:t>
            </a:r>
            <a:r>
              <a:rPr sz="2200" spc="-55">
                <a:solidFill>
                  <a:srgbClr val="231F20"/>
                </a:solidFill>
                <a:latin typeface="Trebuchet MS"/>
                <a:cs typeface="Trebuchet MS"/>
              </a:rPr>
              <a:t>(EAC</a:t>
            </a:r>
            <a:r>
              <a:rPr sz="2200" spc="-18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200" spc="-50">
                <a:solidFill>
                  <a:srgbClr val="231F20"/>
                </a:solidFill>
                <a:latin typeface="Trebuchet MS"/>
                <a:cs typeface="Trebuchet MS"/>
              </a:rPr>
              <a:t>)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37165" y="653795"/>
              <a:ext cx="5168900" cy="4631055"/>
            </a:xfrm>
            <a:custGeom>
              <a:avLst/>
              <a:gdLst/>
              <a:ahLst/>
              <a:cxnLst/>
              <a:rect l="l" t="t" r="r" b="b"/>
              <a:pathLst>
                <a:path w="5168900" h="4631055">
                  <a:moveTo>
                    <a:pt x="44843" y="4608373"/>
                  </a:moveTo>
                  <a:lnTo>
                    <a:pt x="43281" y="4599546"/>
                  </a:lnTo>
                  <a:lnTo>
                    <a:pt x="38633" y="4592320"/>
                  </a:lnTo>
                  <a:lnTo>
                    <a:pt x="31572" y="4587405"/>
                  </a:lnTo>
                  <a:lnTo>
                    <a:pt x="22796" y="4585500"/>
                  </a:lnTo>
                  <a:lnTo>
                    <a:pt x="22326" y="4585500"/>
                  </a:lnTo>
                  <a:lnTo>
                    <a:pt x="17462" y="4586402"/>
                  </a:lnTo>
                  <a:lnTo>
                    <a:pt x="17005" y="4586478"/>
                  </a:lnTo>
                  <a:lnTo>
                    <a:pt x="13792" y="4587011"/>
                  </a:lnTo>
                  <a:lnTo>
                    <a:pt x="13652" y="4587100"/>
                  </a:lnTo>
                  <a:lnTo>
                    <a:pt x="13487" y="4587125"/>
                  </a:lnTo>
                  <a:lnTo>
                    <a:pt x="9017" y="4590021"/>
                  </a:lnTo>
                  <a:lnTo>
                    <a:pt x="8724" y="4590212"/>
                  </a:lnTo>
                  <a:lnTo>
                    <a:pt x="6642" y="4591507"/>
                  </a:lnTo>
                  <a:lnTo>
                    <a:pt x="6489" y="4591647"/>
                  </a:lnTo>
                  <a:lnTo>
                    <a:pt x="3162" y="4596600"/>
                  </a:lnTo>
                  <a:lnTo>
                    <a:pt x="1905" y="4598454"/>
                  </a:lnTo>
                  <a:lnTo>
                    <a:pt x="711" y="4604385"/>
                  </a:lnTo>
                  <a:lnTo>
                    <a:pt x="127" y="4607318"/>
                  </a:lnTo>
                  <a:lnTo>
                    <a:pt x="1689" y="4616374"/>
                  </a:lnTo>
                  <a:lnTo>
                    <a:pt x="6172" y="4623651"/>
                  </a:lnTo>
                  <a:lnTo>
                    <a:pt x="13055" y="4628566"/>
                  </a:lnTo>
                  <a:lnTo>
                    <a:pt x="21767" y="4630534"/>
                  </a:lnTo>
                  <a:lnTo>
                    <a:pt x="30353" y="4628908"/>
                  </a:lnTo>
                  <a:lnTo>
                    <a:pt x="37655" y="4624095"/>
                  </a:lnTo>
                  <a:lnTo>
                    <a:pt x="42799" y="4616958"/>
                  </a:lnTo>
                  <a:lnTo>
                    <a:pt x="44843" y="4608373"/>
                  </a:lnTo>
                  <a:close/>
                </a:path>
                <a:path w="5168900" h="4631055">
                  <a:moveTo>
                    <a:pt x="44907" y="4338282"/>
                  </a:moveTo>
                  <a:lnTo>
                    <a:pt x="43319" y="4329709"/>
                  </a:lnTo>
                  <a:lnTo>
                    <a:pt x="43243" y="4329519"/>
                  </a:lnTo>
                  <a:lnTo>
                    <a:pt x="42303" y="4328147"/>
                  </a:lnTo>
                  <a:lnTo>
                    <a:pt x="41922" y="4327588"/>
                  </a:lnTo>
                  <a:lnTo>
                    <a:pt x="41694" y="4327220"/>
                  </a:lnTo>
                  <a:lnTo>
                    <a:pt x="38658" y="4322534"/>
                  </a:lnTo>
                  <a:lnTo>
                    <a:pt x="38468" y="4322407"/>
                  </a:lnTo>
                  <a:lnTo>
                    <a:pt x="38366" y="4322242"/>
                  </a:lnTo>
                  <a:lnTo>
                    <a:pt x="36283" y="4320883"/>
                  </a:lnTo>
                  <a:lnTo>
                    <a:pt x="35979" y="4320667"/>
                  </a:lnTo>
                  <a:lnTo>
                    <a:pt x="35826" y="4320552"/>
                  </a:lnTo>
                  <a:lnTo>
                    <a:pt x="31635" y="4317606"/>
                  </a:lnTo>
                  <a:lnTo>
                    <a:pt x="31318" y="4317543"/>
                  </a:lnTo>
                  <a:lnTo>
                    <a:pt x="31153" y="4317428"/>
                  </a:lnTo>
                  <a:lnTo>
                    <a:pt x="31445" y="4317428"/>
                  </a:lnTo>
                  <a:lnTo>
                    <a:pt x="28219" y="4316895"/>
                  </a:lnTo>
                  <a:lnTo>
                    <a:pt x="28054" y="4316857"/>
                  </a:lnTo>
                  <a:lnTo>
                    <a:pt x="27800" y="4316806"/>
                  </a:lnTo>
                  <a:lnTo>
                    <a:pt x="23101" y="4315803"/>
                  </a:lnTo>
                  <a:lnTo>
                    <a:pt x="22085" y="4315803"/>
                  </a:lnTo>
                  <a:lnTo>
                    <a:pt x="13195" y="4317428"/>
                  </a:lnTo>
                  <a:lnTo>
                    <a:pt x="6464" y="4321518"/>
                  </a:lnTo>
                  <a:lnTo>
                    <a:pt x="2019" y="4328033"/>
                  </a:lnTo>
                  <a:lnTo>
                    <a:pt x="63" y="4336986"/>
                  </a:lnTo>
                  <a:lnTo>
                    <a:pt x="1295" y="4346105"/>
                  </a:lnTo>
                  <a:lnTo>
                    <a:pt x="5753" y="4353534"/>
                  </a:lnTo>
                  <a:lnTo>
                    <a:pt x="12738" y="4358589"/>
                  </a:lnTo>
                  <a:lnTo>
                    <a:pt x="21551" y="4360596"/>
                  </a:lnTo>
                  <a:lnTo>
                    <a:pt x="30365" y="4359008"/>
                  </a:lnTo>
                  <a:lnTo>
                    <a:pt x="37744" y="4354233"/>
                  </a:lnTo>
                  <a:lnTo>
                    <a:pt x="42862" y="4347057"/>
                  </a:lnTo>
                  <a:lnTo>
                    <a:pt x="44907" y="4338282"/>
                  </a:lnTo>
                  <a:close/>
                </a:path>
                <a:path w="5168900" h="4631055">
                  <a:moveTo>
                    <a:pt x="44932" y="4517987"/>
                  </a:moveTo>
                  <a:lnTo>
                    <a:pt x="43192" y="4509414"/>
                  </a:lnTo>
                  <a:lnTo>
                    <a:pt x="38315" y="4502201"/>
                  </a:lnTo>
                  <a:lnTo>
                    <a:pt x="34074" y="4499254"/>
                  </a:lnTo>
                  <a:lnTo>
                    <a:pt x="32067" y="4497844"/>
                  </a:lnTo>
                  <a:lnTo>
                    <a:pt x="31673" y="4497578"/>
                  </a:lnTo>
                  <a:lnTo>
                    <a:pt x="31140" y="4497184"/>
                  </a:lnTo>
                  <a:lnTo>
                    <a:pt x="22466" y="4495216"/>
                  </a:lnTo>
                  <a:lnTo>
                    <a:pt x="22047" y="4495216"/>
                  </a:lnTo>
                  <a:lnTo>
                    <a:pt x="17386" y="4496168"/>
                  </a:lnTo>
                  <a:lnTo>
                    <a:pt x="16776" y="4496282"/>
                  </a:lnTo>
                  <a:lnTo>
                    <a:pt x="16611" y="4496320"/>
                  </a:lnTo>
                  <a:lnTo>
                    <a:pt x="13754" y="4496828"/>
                  </a:lnTo>
                  <a:lnTo>
                    <a:pt x="13614" y="4496917"/>
                  </a:lnTo>
                  <a:lnTo>
                    <a:pt x="13487" y="4496943"/>
                  </a:lnTo>
                  <a:lnTo>
                    <a:pt x="9486" y="4499673"/>
                  </a:lnTo>
                  <a:lnTo>
                    <a:pt x="9067" y="4499953"/>
                  </a:lnTo>
                  <a:lnTo>
                    <a:pt x="6667" y="4501540"/>
                  </a:lnTo>
                  <a:lnTo>
                    <a:pt x="6527" y="4501680"/>
                  </a:lnTo>
                  <a:lnTo>
                    <a:pt x="3683" y="4505998"/>
                  </a:lnTo>
                  <a:lnTo>
                    <a:pt x="1879" y="4508690"/>
                  </a:lnTo>
                  <a:lnTo>
                    <a:pt x="50" y="4517606"/>
                  </a:lnTo>
                  <a:lnTo>
                    <a:pt x="1663" y="4526648"/>
                  </a:lnTo>
                  <a:lnTo>
                    <a:pt x="3429" y="4529404"/>
                  </a:lnTo>
                  <a:lnTo>
                    <a:pt x="6184" y="4533697"/>
                  </a:lnTo>
                  <a:lnTo>
                    <a:pt x="13208" y="4538408"/>
                  </a:lnTo>
                  <a:lnTo>
                    <a:pt x="19926" y="4539716"/>
                  </a:lnTo>
                  <a:lnTo>
                    <a:pt x="22047" y="4540123"/>
                  </a:lnTo>
                  <a:lnTo>
                    <a:pt x="30886" y="4538421"/>
                  </a:lnTo>
                  <a:lnTo>
                    <a:pt x="38112" y="4533697"/>
                  </a:lnTo>
                  <a:lnTo>
                    <a:pt x="43053" y="4526648"/>
                  </a:lnTo>
                  <a:lnTo>
                    <a:pt x="44932" y="4517987"/>
                  </a:lnTo>
                  <a:close/>
                </a:path>
                <a:path w="5168900" h="4631055">
                  <a:moveTo>
                    <a:pt x="44932" y="4248569"/>
                  </a:moveTo>
                  <a:lnTo>
                    <a:pt x="43205" y="4239920"/>
                  </a:lnTo>
                  <a:lnTo>
                    <a:pt x="38404" y="4232656"/>
                  </a:lnTo>
                  <a:lnTo>
                    <a:pt x="31292" y="4227601"/>
                  </a:lnTo>
                  <a:lnTo>
                    <a:pt x="22694" y="4225569"/>
                  </a:lnTo>
                  <a:lnTo>
                    <a:pt x="21983" y="4225569"/>
                  </a:lnTo>
                  <a:lnTo>
                    <a:pt x="17030" y="4226560"/>
                  </a:lnTo>
                  <a:lnTo>
                    <a:pt x="16827" y="4226598"/>
                  </a:lnTo>
                  <a:lnTo>
                    <a:pt x="13957" y="4227080"/>
                  </a:lnTo>
                  <a:lnTo>
                    <a:pt x="13766" y="4227207"/>
                  </a:lnTo>
                  <a:lnTo>
                    <a:pt x="13550" y="4227246"/>
                  </a:lnTo>
                  <a:lnTo>
                    <a:pt x="9461" y="4230001"/>
                  </a:lnTo>
                  <a:lnTo>
                    <a:pt x="6832" y="4231703"/>
                  </a:lnTo>
                  <a:lnTo>
                    <a:pt x="6743" y="4231830"/>
                  </a:lnTo>
                  <a:lnTo>
                    <a:pt x="3632" y="4236364"/>
                  </a:lnTo>
                  <a:lnTo>
                    <a:pt x="3517" y="4236529"/>
                  </a:lnTo>
                  <a:lnTo>
                    <a:pt x="1968" y="4238803"/>
                  </a:lnTo>
                  <a:lnTo>
                    <a:pt x="1905" y="4238930"/>
                  </a:lnTo>
                  <a:lnTo>
                    <a:pt x="25" y="4247693"/>
                  </a:lnTo>
                  <a:lnTo>
                    <a:pt x="1460" y="4256659"/>
                  </a:lnTo>
                  <a:lnTo>
                    <a:pt x="5943" y="4263783"/>
                  </a:lnTo>
                  <a:lnTo>
                    <a:pt x="12915" y="4268521"/>
                  </a:lnTo>
                  <a:lnTo>
                    <a:pt x="21831" y="4270273"/>
                  </a:lnTo>
                  <a:lnTo>
                    <a:pt x="30886" y="4268673"/>
                  </a:lnTo>
                  <a:lnTo>
                    <a:pt x="38188" y="4264101"/>
                  </a:lnTo>
                  <a:lnTo>
                    <a:pt x="43091" y="4257205"/>
                  </a:lnTo>
                  <a:lnTo>
                    <a:pt x="44932" y="4248569"/>
                  </a:lnTo>
                  <a:close/>
                </a:path>
                <a:path w="5168900" h="4631055">
                  <a:moveTo>
                    <a:pt x="44945" y="4158475"/>
                  </a:moveTo>
                  <a:lnTo>
                    <a:pt x="43332" y="4149915"/>
                  </a:lnTo>
                  <a:lnTo>
                    <a:pt x="43281" y="4149687"/>
                  </a:lnTo>
                  <a:lnTo>
                    <a:pt x="42862" y="4149090"/>
                  </a:lnTo>
                  <a:lnTo>
                    <a:pt x="42151" y="4148023"/>
                  </a:lnTo>
                  <a:lnTo>
                    <a:pt x="40817" y="4146042"/>
                  </a:lnTo>
                  <a:lnTo>
                    <a:pt x="38544" y="4142663"/>
                  </a:lnTo>
                  <a:lnTo>
                    <a:pt x="38442" y="4142511"/>
                  </a:lnTo>
                  <a:lnTo>
                    <a:pt x="33845" y="4139539"/>
                  </a:lnTo>
                  <a:lnTo>
                    <a:pt x="33108" y="4139044"/>
                  </a:lnTo>
                  <a:lnTo>
                    <a:pt x="32448" y="4138599"/>
                  </a:lnTo>
                  <a:lnTo>
                    <a:pt x="31788" y="4138155"/>
                  </a:lnTo>
                  <a:lnTo>
                    <a:pt x="31546" y="4137990"/>
                  </a:lnTo>
                  <a:lnTo>
                    <a:pt x="31280" y="4137799"/>
                  </a:lnTo>
                  <a:lnTo>
                    <a:pt x="31419" y="4137799"/>
                  </a:lnTo>
                  <a:lnTo>
                    <a:pt x="29146" y="4137355"/>
                  </a:lnTo>
                  <a:lnTo>
                    <a:pt x="22250" y="4136009"/>
                  </a:lnTo>
                  <a:lnTo>
                    <a:pt x="22098" y="4136009"/>
                  </a:lnTo>
                  <a:lnTo>
                    <a:pt x="50" y="4158919"/>
                  </a:lnTo>
                  <a:lnTo>
                    <a:pt x="1892" y="4167873"/>
                  </a:lnTo>
                  <a:lnTo>
                    <a:pt x="6286" y="4174528"/>
                  </a:lnTo>
                  <a:lnTo>
                    <a:pt x="12877" y="4178757"/>
                  </a:lnTo>
                  <a:lnTo>
                    <a:pt x="21666" y="4180687"/>
                  </a:lnTo>
                  <a:lnTo>
                    <a:pt x="30378" y="4179341"/>
                  </a:lnTo>
                  <a:lnTo>
                    <a:pt x="37769" y="4174528"/>
                  </a:lnTo>
                  <a:lnTo>
                    <a:pt x="42913" y="4167251"/>
                  </a:lnTo>
                  <a:lnTo>
                    <a:pt x="44831" y="4158919"/>
                  </a:lnTo>
                  <a:lnTo>
                    <a:pt x="44932" y="4158488"/>
                  </a:lnTo>
                  <a:close/>
                </a:path>
                <a:path w="5168900" h="4631055">
                  <a:moveTo>
                    <a:pt x="44958" y="4427169"/>
                  </a:moveTo>
                  <a:lnTo>
                    <a:pt x="42913" y="4418800"/>
                  </a:lnTo>
                  <a:lnTo>
                    <a:pt x="42837" y="4418635"/>
                  </a:lnTo>
                  <a:lnTo>
                    <a:pt x="42011" y="4417568"/>
                  </a:lnTo>
                  <a:lnTo>
                    <a:pt x="41630" y="4417060"/>
                  </a:lnTo>
                  <a:lnTo>
                    <a:pt x="41173" y="4416425"/>
                  </a:lnTo>
                  <a:lnTo>
                    <a:pt x="39065" y="4413516"/>
                  </a:lnTo>
                  <a:lnTo>
                    <a:pt x="37947" y="4411954"/>
                  </a:lnTo>
                  <a:lnTo>
                    <a:pt x="37769" y="4411853"/>
                  </a:lnTo>
                  <a:lnTo>
                    <a:pt x="37680" y="4411700"/>
                  </a:lnTo>
                  <a:lnTo>
                    <a:pt x="35013" y="4410062"/>
                  </a:lnTo>
                  <a:lnTo>
                    <a:pt x="30784" y="4407344"/>
                  </a:lnTo>
                  <a:lnTo>
                    <a:pt x="30518" y="4407281"/>
                  </a:lnTo>
                  <a:lnTo>
                    <a:pt x="30276" y="4407128"/>
                  </a:lnTo>
                  <a:lnTo>
                    <a:pt x="27025" y="4406595"/>
                  </a:lnTo>
                  <a:lnTo>
                    <a:pt x="22275" y="4405642"/>
                  </a:lnTo>
                  <a:lnTo>
                    <a:pt x="21463" y="4405642"/>
                  </a:lnTo>
                  <a:lnTo>
                    <a:pt x="14693" y="4407192"/>
                  </a:lnTo>
                  <a:lnTo>
                    <a:pt x="12712" y="4407636"/>
                  </a:lnTo>
                  <a:lnTo>
                    <a:pt x="5842" y="4412564"/>
                  </a:lnTo>
                  <a:lnTo>
                    <a:pt x="1422" y="4419828"/>
                  </a:lnTo>
                  <a:lnTo>
                    <a:pt x="0" y="4428833"/>
                  </a:lnTo>
                  <a:lnTo>
                    <a:pt x="1778" y="4436719"/>
                  </a:lnTo>
                  <a:lnTo>
                    <a:pt x="1981" y="4437608"/>
                  </a:lnTo>
                  <a:lnTo>
                    <a:pt x="6921" y="4444543"/>
                  </a:lnTo>
                  <a:lnTo>
                    <a:pt x="14185" y="4449038"/>
                  </a:lnTo>
                  <a:lnTo>
                    <a:pt x="23114" y="4450473"/>
                  </a:lnTo>
                  <a:lnTo>
                    <a:pt x="31750" y="4448391"/>
                  </a:lnTo>
                  <a:lnTo>
                    <a:pt x="38785" y="4443260"/>
                  </a:lnTo>
                  <a:lnTo>
                    <a:pt x="43446" y="4435919"/>
                  </a:lnTo>
                  <a:lnTo>
                    <a:pt x="44958" y="4427169"/>
                  </a:lnTo>
                  <a:close/>
                </a:path>
                <a:path w="5168900" h="4631055">
                  <a:moveTo>
                    <a:pt x="134264" y="4607979"/>
                  </a:moveTo>
                  <a:lnTo>
                    <a:pt x="132702" y="4598987"/>
                  </a:lnTo>
                  <a:lnTo>
                    <a:pt x="128168" y="4591888"/>
                  </a:lnTo>
                  <a:lnTo>
                    <a:pt x="121183" y="4587227"/>
                  </a:lnTo>
                  <a:lnTo>
                    <a:pt x="118237" y="4586668"/>
                  </a:lnTo>
                  <a:lnTo>
                    <a:pt x="116624" y="4586351"/>
                  </a:lnTo>
                  <a:lnTo>
                    <a:pt x="114731" y="4585982"/>
                  </a:lnTo>
                  <a:lnTo>
                    <a:pt x="112268" y="4585500"/>
                  </a:lnTo>
                  <a:lnTo>
                    <a:pt x="112077" y="4585500"/>
                  </a:lnTo>
                  <a:lnTo>
                    <a:pt x="108724" y="4586160"/>
                  </a:lnTo>
                  <a:lnTo>
                    <a:pt x="108165" y="4586262"/>
                  </a:lnTo>
                  <a:lnTo>
                    <a:pt x="108026" y="4586287"/>
                  </a:lnTo>
                  <a:lnTo>
                    <a:pt x="103009" y="4587214"/>
                  </a:lnTo>
                  <a:lnTo>
                    <a:pt x="103251" y="4587214"/>
                  </a:lnTo>
                  <a:lnTo>
                    <a:pt x="96139" y="4591888"/>
                  </a:lnTo>
                  <a:lnTo>
                    <a:pt x="95123" y="4593374"/>
                  </a:lnTo>
                  <a:lnTo>
                    <a:pt x="91401" y="4598860"/>
                  </a:lnTo>
                  <a:lnTo>
                    <a:pt x="91363" y="4598987"/>
                  </a:lnTo>
                  <a:lnTo>
                    <a:pt x="90500" y="4603216"/>
                  </a:lnTo>
                  <a:lnTo>
                    <a:pt x="111925" y="4630585"/>
                  </a:lnTo>
                  <a:lnTo>
                    <a:pt x="120637" y="4628870"/>
                  </a:lnTo>
                  <a:lnTo>
                    <a:pt x="127698" y="4624095"/>
                  </a:lnTo>
                  <a:lnTo>
                    <a:pt x="132461" y="4616920"/>
                  </a:lnTo>
                  <a:lnTo>
                    <a:pt x="132816" y="4615116"/>
                  </a:lnTo>
                  <a:lnTo>
                    <a:pt x="134251" y="4607992"/>
                  </a:lnTo>
                  <a:close/>
                </a:path>
                <a:path w="5168900" h="4631055">
                  <a:moveTo>
                    <a:pt x="134391" y="4248302"/>
                  </a:moveTo>
                  <a:lnTo>
                    <a:pt x="132702" y="4239311"/>
                  </a:lnTo>
                  <a:lnTo>
                    <a:pt x="128130" y="4232199"/>
                  </a:lnTo>
                  <a:lnTo>
                    <a:pt x="121094" y="4227373"/>
                  </a:lnTo>
                  <a:lnTo>
                    <a:pt x="112280" y="4225569"/>
                  </a:lnTo>
                  <a:lnTo>
                    <a:pt x="112090" y="4225569"/>
                  </a:lnTo>
                  <a:lnTo>
                    <a:pt x="108610" y="4226293"/>
                  </a:lnTo>
                  <a:lnTo>
                    <a:pt x="107670" y="4226484"/>
                  </a:lnTo>
                  <a:lnTo>
                    <a:pt x="107315" y="4226560"/>
                  </a:lnTo>
                  <a:lnTo>
                    <a:pt x="103149" y="4227373"/>
                  </a:lnTo>
                  <a:lnTo>
                    <a:pt x="103416" y="4227373"/>
                  </a:lnTo>
                  <a:lnTo>
                    <a:pt x="97904" y="4231106"/>
                  </a:lnTo>
                  <a:lnTo>
                    <a:pt x="97332" y="4231487"/>
                  </a:lnTo>
                  <a:lnTo>
                    <a:pt x="96354" y="4232135"/>
                  </a:lnTo>
                  <a:lnTo>
                    <a:pt x="91338" y="4239311"/>
                  </a:lnTo>
                  <a:lnTo>
                    <a:pt x="89433" y="4247883"/>
                  </a:lnTo>
                  <a:lnTo>
                    <a:pt x="111848" y="4270197"/>
                  </a:lnTo>
                  <a:lnTo>
                    <a:pt x="120865" y="4268635"/>
                  </a:lnTo>
                  <a:lnTo>
                    <a:pt x="128016" y="4264076"/>
                  </a:lnTo>
                  <a:lnTo>
                    <a:pt x="132715" y="4257116"/>
                  </a:lnTo>
                  <a:lnTo>
                    <a:pt x="134391" y="4248302"/>
                  </a:lnTo>
                  <a:close/>
                </a:path>
                <a:path w="5168900" h="4631055">
                  <a:moveTo>
                    <a:pt x="134391" y="4158475"/>
                  </a:moveTo>
                  <a:lnTo>
                    <a:pt x="132829" y="4150106"/>
                  </a:lnTo>
                  <a:lnTo>
                    <a:pt x="132715" y="4149496"/>
                  </a:lnTo>
                  <a:lnTo>
                    <a:pt x="131762" y="4148048"/>
                  </a:lnTo>
                  <a:lnTo>
                    <a:pt x="131229" y="4147223"/>
                  </a:lnTo>
                  <a:lnTo>
                    <a:pt x="128079" y="4142359"/>
                  </a:lnTo>
                  <a:lnTo>
                    <a:pt x="127952" y="4142232"/>
                  </a:lnTo>
                  <a:lnTo>
                    <a:pt x="126441" y="4141266"/>
                  </a:lnTo>
                  <a:lnTo>
                    <a:pt x="125857" y="4140885"/>
                  </a:lnTo>
                  <a:lnTo>
                    <a:pt x="124866" y="4140225"/>
                  </a:lnTo>
                  <a:lnTo>
                    <a:pt x="121069" y="4137660"/>
                  </a:lnTo>
                  <a:lnTo>
                    <a:pt x="120942" y="4137647"/>
                  </a:lnTo>
                  <a:lnTo>
                    <a:pt x="120802" y="4137545"/>
                  </a:lnTo>
                  <a:lnTo>
                    <a:pt x="117868" y="4137050"/>
                  </a:lnTo>
                  <a:lnTo>
                    <a:pt x="117398" y="4136961"/>
                  </a:lnTo>
                  <a:lnTo>
                    <a:pt x="116801" y="4136847"/>
                  </a:lnTo>
                  <a:lnTo>
                    <a:pt x="112255" y="4135958"/>
                  </a:lnTo>
                  <a:lnTo>
                    <a:pt x="111848" y="4135958"/>
                  </a:lnTo>
                  <a:lnTo>
                    <a:pt x="102793" y="4137876"/>
                  </a:lnTo>
                  <a:lnTo>
                    <a:pt x="95504" y="4142841"/>
                  </a:lnTo>
                  <a:lnTo>
                    <a:pt x="90817" y="4150106"/>
                  </a:lnTo>
                  <a:lnTo>
                    <a:pt x="89687" y="4158475"/>
                  </a:lnTo>
                  <a:lnTo>
                    <a:pt x="89623" y="4158919"/>
                  </a:lnTo>
                  <a:lnTo>
                    <a:pt x="91605" y="4167390"/>
                  </a:lnTo>
                  <a:lnTo>
                    <a:pt x="91668" y="4167670"/>
                  </a:lnTo>
                  <a:lnTo>
                    <a:pt x="96012" y="4174350"/>
                  </a:lnTo>
                  <a:lnTo>
                    <a:pt x="102641" y="4178770"/>
                  </a:lnTo>
                  <a:lnTo>
                    <a:pt x="111493" y="4180738"/>
                  </a:lnTo>
                  <a:lnTo>
                    <a:pt x="120357" y="4179379"/>
                  </a:lnTo>
                  <a:lnTo>
                    <a:pt x="127635" y="4174642"/>
                  </a:lnTo>
                  <a:lnTo>
                    <a:pt x="132575" y="4167390"/>
                  </a:lnTo>
                  <a:lnTo>
                    <a:pt x="134289" y="4158919"/>
                  </a:lnTo>
                  <a:lnTo>
                    <a:pt x="134391" y="4158475"/>
                  </a:lnTo>
                  <a:close/>
                </a:path>
                <a:path w="5168900" h="4631055">
                  <a:moveTo>
                    <a:pt x="134404" y="4518253"/>
                  </a:moveTo>
                  <a:lnTo>
                    <a:pt x="132803" y="4509376"/>
                  </a:lnTo>
                  <a:lnTo>
                    <a:pt x="128181" y="4502099"/>
                  </a:lnTo>
                  <a:lnTo>
                    <a:pt x="121208" y="4497146"/>
                  </a:lnTo>
                  <a:lnTo>
                    <a:pt x="112534" y="4495216"/>
                  </a:lnTo>
                  <a:lnTo>
                    <a:pt x="112153" y="4495216"/>
                  </a:lnTo>
                  <a:lnTo>
                    <a:pt x="107810" y="4496130"/>
                  </a:lnTo>
                  <a:lnTo>
                    <a:pt x="107518" y="4496193"/>
                  </a:lnTo>
                  <a:lnTo>
                    <a:pt x="107022" y="4496308"/>
                  </a:lnTo>
                  <a:lnTo>
                    <a:pt x="103924" y="4496892"/>
                  </a:lnTo>
                  <a:lnTo>
                    <a:pt x="103784" y="4496981"/>
                  </a:lnTo>
                  <a:lnTo>
                    <a:pt x="103657" y="4497006"/>
                  </a:lnTo>
                  <a:lnTo>
                    <a:pt x="99618" y="4499724"/>
                  </a:lnTo>
                  <a:lnTo>
                    <a:pt x="96634" y="4501693"/>
                  </a:lnTo>
                  <a:lnTo>
                    <a:pt x="96494" y="4501832"/>
                  </a:lnTo>
                  <a:lnTo>
                    <a:pt x="93459" y="4506112"/>
                  </a:lnTo>
                  <a:lnTo>
                    <a:pt x="91516" y="4508817"/>
                  </a:lnTo>
                  <a:lnTo>
                    <a:pt x="90322" y="4513745"/>
                  </a:lnTo>
                  <a:lnTo>
                    <a:pt x="89433" y="4517428"/>
                  </a:lnTo>
                  <a:lnTo>
                    <a:pt x="90220" y="4521746"/>
                  </a:lnTo>
                  <a:lnTo>
                    <a:pt x="91008" y="4526051"/>
                  </a:lnTo>
                  <a:lnTo>
                    <a:pt x="95770" y="4533265"/>
                  </a:lnTo>
                  <a:lnTo>
                    <a:pt x="102920" y="4538243"/>
                  </a:lnTo>
                  <a:lnTo>
                    <a:pt x="111683" y="4540212"/>
                  </a:lnTo>
                  <a:lnTo>
                    <a:pt x="120586" y="4538700"/>
                  </a:lnTo>
                  <a:lnTo>
                    <a:pt x="127749" y="4534141"/>
                  </a:lnTo>
                  <a:lnTo>
                    <a:pt x="131038" y="4529328"/>
                  </a:lnTo>
                  <a:lnTo>
                    <a:pt x="132549" y="4527131"/>
                  </a:lnTo>
                  <a:lnTo>
                    <a:pt x="134391" y="4518266"/>
                  </a:lnTo>
                  <a:close/>
                </a:path>
                <a:path w="5168900" h="4631055">
                  <a:moveTo>
                    <a:pt x="134493" y="4428261"/>
                  </a:moveTo>
                  <a:lnTo>
                    <a:pt x="132918" y="4419422"/>
                  </a:lnTo>
                  <a:lnTo>
                    <a:pt x="128282" y="4412272"/>
                  </a:lnTo>
                  <a:lnTo>
                    <a:pt x="121234" y="4407459"/>
                  </a:lnTo>
                  <a:lnTo>
                    <a:pt x="112382" y="4405604"/>
                  </a:lnTo>
                  <a:lnTo>
                    <a:pt x="112153" y="4405604"/>
                  </a:lnTo>
                  <a:lnTo>
                    <a:pt x="107530" y="4406493"/>
                  </a:lnTo>
                  <a:lnTo>
                    <a:pt x="106997" y="4406595"/>
                  </a:lnTo>
                  <a:lnTo>
                    <a:pt x="106680" y="4406658"/>
                  </a:lnTo>
                  <a:lnTo>
                    <a:pt x="103543" y="4407217"/>
                  </a:lnTo>
                  <a:lnTo>
                    <a:pt x="103339" y="4407306"/>
                  </a:lnTo>
                  <a:lnTo>
                    <a:pt x="99123" y="4410062"/>
                  </a:lnTo>
                  <a:lnTo>
                    <a:pt x="96329" y="4411865"/>
                  </a:lnTo>
                  <a:lnTo>
                    <a:pt x="92837" y="4416869"/>
                  </a:lnTo>
                  <a:lnTo>
                    <a:pt x="91427" y="4418901"/>
                  </a:lnTo>
                  <a:lnTo>
                    <a:pt x="89535" y="4427626"/>
                  </a:lnTo>
                  <a:lnTo>
                    <a:pt x="111785" y="4450486"/>
                  </a:lnTo>
                  <a:lnTo>
                    <a:pt x="120599" y="4448873"/>
                  </a:lnTo>
                  <a:lnTo>
                    <a:pt x="127774" y="4444187"/>
                  </a:lnTo>
                  <a:lnTo>
                    <a:pt x="130187" y="4440644"/>
                  </a:lnTo>
                  <a:lnTo>
                    <a:pt x="131000" y="4439463"/>
                  </a:lnTo>
                  <a:lnTo>
                    <a:pt x="132626" y="4437100"/>
                  </a:lnTo>
                  <a:lnTo>
                    <a:pt x="134493" y="4428261"/>
                  </a:lnTo>
                  <a:close/>
                </a:path>
                <a:path w="5168900" h="4631055">
                  <a:moveTo>
                    <a:pt x="134493" y="4338548"/>
                  </a:moveTo>
                  <a:lnTo>
                    <a:pt x="132956" y="4329696"/>
                  </a:lnTo>
                  <a:lnTo>
                    <a:pt x="128358" y="4322470"/>
                  </a:lnTo>
                  <a:lnTo>
                    <a:pt x="121348" y="4317530"/>
                  </a:lnTo>
                  <a:lnTo>
                    <a:pt x="112572" y="4315561"/>
                  </a:lnTo>
                  <a:lnTo>
                    <a:pt x="112026" y="4315561"/>
                  </a:lnTo>
                  <a:lnTo>
                    <a:pt x="107530" y="4316488"/>
                  </a:lnTo>
                  <a:lnTo>
                    <a:pt x="107276" y="4316539"/>
                  </a:lnTo>
                  <a:lnTo>
                    <a:pt x="107073" y="4316577"/>
                  </a:lnTo>
                  <a:lnTo>
                    <a:pt x="103835" y="4317149"/>
                  </a:lnTo>
                  <a:lnTo>
                    <a:pt x="103657" y="4317276"/>
                  </a:lnTo>
                  <a:lnTo>
                    <a:pt x="103466" y="4317314"/>
                  </a:lnTo>
                  <a:lnTo>
                    <a:pt x="99390" y="4320019"/>
                  </a:lnTo>
                  <a:lnTo>
                    <a:pt x="96545" y="4321861"/>
                  </a:lnTo>
                  <a:lnTo>
                    <a:pt x="96367" y="4322038"/>
                  </a:lnTo>
                  <a:lnTo>
                    <a:pt x="92900" y="4326966"/>
                  </a:lnTo>
                  <a:lnTo>
                    <a:pt x="91528" y="4328909"/>
                  </a:lnTo>
                  <a:lnTo>
                    <a:pt x="91465" y="4329036"/>
                  </a:lnTo>
                  <a:lnTo>
                    <a:pt x="89979" y="4335665"/>
                  </a:lnTo>
                  <a:lnTo>
                    <a:pt x="89560" y="4337545"/>
                  </a:lnTo>
                  <a:lnTo>
                    <a:pt x="91186" y="4346333"/>
                  </a:lnTo>
                  <a:lnTo>
                    <a:pt x="95872" y="4353611"/>
                  </a:lnTo>
                  <a:lnTo>
                    <a:pt x="102908" y="4358627"/>
                  </a:lnTo>
                  <a:lnTo>
                    <a:pt x="111556" y="4360621"/>
                  </a:lnTo>
                  <a:lnTo>
                    <a:pt x="120281" y="4359033"/>
                  </a:lnTo>
                  <a:lnTo>
                    <a:pt x="127520" y="4354347"/>
                  </a:lnTo>
                  <a:lnTo>
                    <a:pt x="132511" y="4347273"/>
                  </a:lnTo>
                  <a:lnTo>
                    <a:pt x="134493" y="4338548"/>
                  </a:lnTo>
                  <a:close/>
                </a:path>
                <a:path w="5168900" h="4631055">
                  <a:moveTo>
                    <a:pt x="224421" y="3710533"/>
                  </a:moveTo>
                  <a:lnTo>
                    <a:pt x="224282" y="3709505"/>
                  </a:lnTo>
                  <a:lnTo>
                    <a:pt x="224002" y="3707396"/>
                  </a:lnTo>
                  <a:lnTo>
                    <a:pt x="223723" y="3705314"/>
                  </a:lnTo>
                  <a:lnTo>
                    <a:pt x="223253" y="3701542"/>
                  </a:lnTo>
                  <a:lnTo>
                    <a:pt x="218884" y="3693985"/>
                  </a:lnTo>
                  <a:lnTo>
                    <a:pt x="212026" y="3688664"/>
                  </a:lnTo>
                  <a:lnTo>
                    <a:pt x="210642" y="3688296"/>
                  </a:lnTo>
                  <a:lnTo>
                    <a:pt x="209054" y="3687876"/>
                  </a:lnTo>
                  <a:lnTo>
                    <a:pt x="205651" y="3686962"/>
                  </a:lnTo>
                  <a:lnTo>
                    <a:pt x="203327" y="3686327"/>
                  </a:lnTo>
                  <a:lnTo>
                    <a:pt x="201701" y="3686327"/>
                  </a:lnTo>
                  <a:lnTo>
                    <a:pt x="197510" y="3687165"/>
                  </a:lnTo>
                  <a:lnTo>
                    <a:pt x="197345" y="3687191"/>
                  </a:lnTo>
                  <a:lnTo>
                    <a:pt x="194335" y="3687610"/>
                  </a:lnTo>
                  <a:lnTo>
                    <a:pt x="193890" y="3687876"/>
                  </a:lnTo>
                  <a:lnTo>
                    <a:pt x="193421" y="3687965"/>
                  </a:lnTo>
                  <a:lnTo>
                    <a:pt x="189369" y="3690569"/>
                  </a:lnTo>
                  <a:lnTo>
                    <a:pt x="186766" y="3692118"/>
                  </a:lnTo>
                  <a:lnTo>
                    <a:pt x="186588" y="3692360"/>
                  </a:lnTo>
                  <a:lnTo>
                    <a:pt x="186283" y="3692550"/>
                  </a:lnTo>
                  <a:lnTo>
                    <a:pt x="182994" y="3697186"/>
                  </a:lnTo>
                  <a:lnTo>
                    <a:pt x="181559" y="3699116"/>
                  </a:lnTo>
                  <a:lnTo>
                    <a:pt x="181521" y="3699256"/>
                  </a:lnTo>
                  <a:lnTo>
                    <a:pt x="181419" y="3699408"/>
                  </a:lnTo>
                  <a:lnTo>
                    <a:pt x="179920" y="3706660"/>
                  </a:lnTo>
                  <a:lnTo>
                    <a:pt x="179666" y="3707854"/>
                  </a:lnTo>
                  <a:lnTo>
                    <a:pt x="180289" y="3712006"/>
                  </a:lnTo>
                  <a:lnTo>
                    <a:pt x="181000" y="3716769"/>
                  </a:lnTo>
                  <a:lnTo>
                    <a:pt x="184835" y="3723703"/>
                  </a:lnTo>
                  <a:lnTo>
                    <a:pt x="191135" y="3728516"/>
                  </a:lnTo>
                  <a:lnTo>
                    <a:pt x="199859" y="3731006"/>
                  </a:lnTo>
                  <a:lnTo>
                    <a:pt x="208826" y="3730218"/>
                  </a:lnTo>
                  <a:lnTo>
                    <a:pt x="216496" y="3725989"/>
                  </a:lnTo>
                  <a:lnTo>
                    <a:pt x="221983" y="3719157"/>
                  </a:lnTo>
                  <a:lnTo>
                    <a:pt x="224421" y="3710546"/>
                  </a:lnTo>
                  <a:close/>
                </a:path>
                <a:path w="5168900" h="4631055">
                  <a:moveTo>
                    <a:pt x="224459" y="4158043"/>
                  </a:moveTo>
                  <a:lnTo>
                    <a:pt x="222681" y="4149267"/>
                  </a:lnTo>
                  <a:lnTo>
                    <a:pt x="218541" y="4142524"/>
                  </a:lnTo>
                  <a:lnTo>
                    <a:pt x="212013" y="4138041"/>
                  </a:lnTo>
                  <a:lnTo>
                    <a:pt x="203085" y="4136059"/>
                  </a:lnTo>
                  <a:lnTo>
                    <a:pt x="201269" y="4136059"/>
                  </a:lnTo>
                  <a:lnTo>
                    <a:pt x="197053" y="4136885"/>
                  </a:lnTo>
                  <a:lnTo>
                    <a:pt x="193992" y="4137291"/>
                  </a:lnTo>
                  <a:lnTo>
                    <a:pt x="193535" y="4137571"/>
                  </a:lnTo>
                  <a:lnTo>
                    <a:pt x="192989" y="4137672"/>
                  </a:lnTo>
                  <a:lnTo>
                    <a:pt x="188976" y="4140327"/>
                  </a:lnTo>
                  <a:lnTo>
                    <a:pt x="186601" y="4141762"/>
                  </a:lnTo>
                  <a:lnTo>
                    <a:pt x="186410" y="4142016"/>
                  </a:lnTo>
                  <a:lnTo>
                    <a:pt x="186093" y="4142232"/>
                  </a:lnTo>
                  <a:lnTo>
                    <a:pt x="183019" y="4146766"/>
                  </a:lnTo>
                  <a:lnTo>
                    <a:pt x="182918" y="4146905"/>
                  </a:lnTo>
                  <a:lnTo>
                    <a:pt x="181584" y="4148759"/>
                  </a:lnTo>
                  <a:lnTo>
                    <a:pt x="181546" y="4148925"/>
                  </a:lnTo>
                  <a:lnTo>
                    <a:pt x="181444" y="4149077"/>
                  </a:lnTo>
                  <a:lnTo>
                    <a:pt x="179857" y="4156557"/>
                  </a:lnTo>
                  <a:lnTo>
                    <a:pt x="179628" y="4157624"/>
                  </a:lnTo>
                  <a:lnTo>
                    <a:pt x="181254" y="4166527"/>
                  </a:lnTo>
                  <a:lnTo>
                    <a:pt x="186016" y="4173905"/>
                  </a:lnTo>
                  <a:lnTo>
                    <a:pt x="193306" y="4179087"/>
                  </a:lnTo>
                  <a:lnTo>
                    <a:pt x="193700" y="4179087"/>
                  </a:lnTo>
                  <a:lnTo>
                    <a:pt x="193878" y="4179138"/>
                  </a:lnTo>
                  <a:lnTo>
                    <a:pt x="201841" y="4180890"/>
                  </a:lnTo>
                  <a:lnTo>
                    <a:pt x="210578" y="4179087"/>
                  </a:lnTo>
                  <a:lnTo>
                    <a:pt x="217957" y="4174071"/>
                  </a:lnTo>
                  <a:lnTo>
                    <a:pt x="222935" y="4166768"/>
                  </a:lnTo>
                  <a:lnTo>
                    <a:pt x="224459" y="4158043"/>
                  </a:lnTo>
                  <a:close/>
                </a:path>
                <a:path w="5168900" h="4631055">
                  <a:moveTo>
                    <a:pt x="224485" y="3798366"/>
                  </a:moveTo>
                  <a:lnTo>
                    <a:pt x="222821" y="3789756"/>
                  </a:lnTo>
                  <a:lnTo>
                    <a:pt x="222758" y="3789591"/>
                  </a:lnTo>
                  <a:lnTo>
                    <a:pt x="221500" y="3787876"/>
                  </a:lnTo>
                  <a:lnTo>
                    <a:pt x="221195" y="3787432"/>
                  </a:lnTo>
                  <a:lnTo>
                    <a:pt x="220789" y="3786848"/>
                  </a:lnTo>
                  <a:lnTo>
                    <a:pt x="217868" y="3782618"/>
                  </a:lnTo>
                  <a:lnTo>
                    <a:pt x="217716" y="3782530"/>
                  </a:lnTo>
                  <a:lnTo>
                    <a:pt x="217627" y="3782390"/>
                  </a:lnTo>
                  <a:lnTo>
                    <a:pt x="215493" y="3781031"/>
                  </a:lnTo>
                  <a:lnTo>
                    <a:pt x="215201" y="3780840"/>
                  </a:lnTo>
                  <a:lnTo>
                    <a:pt x="214820" y="3780586"/>
                  </a:lnTo>
                  <a:lnTo>
                    <a:pt x="210629" y="3777767"/>
                  </a:lnTo>
                  <a:lnTo>
                    <a:pt x="210388" y="3777729"/>
                  </a:lnTo>
                  <a:lnTo>
                    <a:pt x="210159" y="3777564"/>
                  </a:lnTo>
                  <a:lnTo>
                    <a:pt x="207124" y="3777043"/>
                  </a:lnTo>
                  <a:lnTo>
                    <a:pt x="206984" y="3777005"/>
                  </a:lnTo>
                  <a:lnTo>
                    <a:pt x="206654" y="3776942"/>
                  </a:lnTo>
                  <a:lnTo>
                    <a:pt x="202120" y="3775976"/>
                  </a:lnTo>
                  <a:lnTo>
                    <a:pt x="201371" y="3775976"/>
                  </a:lnTo>
                  <a:lnTo>
                    <a:pt x="192671" y="3778110"/>
                  </a:lnTo>
                  <a:lnTo>
                    <a:pt x="185610" y="3783330"/>
                  </a:lnTo>
                  <a:lnTo>
                    <a:pt x="180936" y="3790785"/>
                  </a:lnTo>
                  <a:lnTo>
                    <a:pt x="179451" y="3799636"/>
                  </a:lnTo>
                  <a:lnTo>
                    <a:pt x="180555" y="3803980"/>
                  </a:lnTo>
                  <a:lnTo>
                    <a:pt x="181648" y="3808311"/>
                  </a:lnTo>
                  <a:lnTo>
                    <a:pt x="186956" y="3815296"/>
                  </a:lnTo>
                  <a:lnTo>
                    <a:pt x="194525" y="3819753"/>
                  </a:lnTo>
                  <a:lnTo>
                    <a:pt x="203492" y="3820833"/>
                  </a:lnTo>
                  <a:lnTo>
                    <a:pt x="212318" y="3818610"/>
                  </a:lnTo>
                  <a:lnTo>
                    <a:pt x="218808" y="3814013"/>
                  </a:lnTo>
                  <a:lnTo>
                    <a:pt x="222872" y="3807206"/>
                  </a:lnTo>
                  <a:lnTo>
                    <a:pt x="224485" y="3798366"/>
                  </a:lnTo>
                  <a:close/>
                </a:path>
                <a:path w="5168900" h="4631055">
                  <a:moveTo>
                    <a:pt x="224523" y="3978541"/>
                  </a:moveTo>
                  <a:lnTo>
                    <a:pt x="222885" y="3969956"/>
                  </a:lnTo>
                  <a:lnTo>
                    <a:pt x="222808" y="3969740"/>
                  </a:lnTo>
                  <a:lnTo>
                    <a:pt x="221335" y="3967594"/>
                  </a:lnTo>
                  <a:lnTo>
                    <a:pt x="221081" y="3967200"/>
                  </a:lnTo>
                  <a:lnTo>
                    <a:pt x="220853" y="3966845"/>
                  </a:lnTo>
                  <a:lnTo>
                    <a:pt x="218211" y="3962768"/>
                  </a:lnTo>
                  <a:lnTo>
                    <a:pt x="218020" y="3962654"/>
                  </a:lnTo>
                  <a:lnTo>
                    <a:pt x="217893" y="3962450"/>
                  </a:lnTo>
                  <a:lnTo>
                    <a:pt x="215823" y="3961104"/>
                  </a:lnTo>
                  <a:lnTo>
                    <a:pt x="215442" y="3960838"/>
                  </a:lnTo>
                  <a:lnTo>
                    <a:pt x="215163" y="3960634"/>
                  </a:lnTo>
                  <a:lnTo>
                    <a:pt x="211226" y="3957853"/>
                  </a:lnTo>
                  <a:lnTo>
                    <a:pt x="210896" y="3957790"/>
                  </a:lnTo>
                  <a:lnTo>
                    <a:pt x="210604" y="3957586"/>
                  </a:lnTo>
                  <a:lnTo>
                    <a:pt x="207518" y="3957066"/>
                  </a:lnTo>
                  <a:lnTo>
                    <a:pt x="207365" y="3957028"/>
                  </a:lnTo>
                  <a:lnTo>
                    <a:pt x="202819" y="3956050"/>
                  </a:lnTo>
                  <a:lnTo>
                    <a:pt x="201752" y="3956050"/>
                  </a:lnTo>
                  <a:lnTo>
                    <a:pt x="192824" y="3957802"/>
                  </a:lnTo>
                  <a:lnTo>
                    <a:pt x="192608" y="3957853"/>
                  </a:lnTo>
                  <a:lnTo>
                    <a:pt x="192735" y="3957853"/>
                  </a:lnTo>
                  <a:lnTo>
                    <a:pt x="186143" y="3962069"/>
                  </a:lnTo>
                  <a:lnTo>
                    <a:pt x="181749" y="3968673"/>
                  </a:lnTo>
                  <a:lnTo>
                    <a:pt x="179692" y="3977449"/>
                  </a:lnTo>
                  <a:lnTo>
                    <a:pt x="180809" y="3986415"/>
                  </a:lnTo>
                  <a:lnTo>
                    <a:pt x="185331" y="3993756"/>
                  </a:lnTo>
                  <a:lnTo>
                    <a:pt x="192468" y="3998785"/>
                  </a:lnTo>
                  <a:lnTo>
                    <a:pt x="201434" y="4000766"/>
                  </a:lnTo>
                  <a:lnTo>
                    <a:pt x="210375" y="3999204"/>
                  </a:lnTo>
                  <a:lnTo>
                    <a:pt x="217665" y="3994531"/>
                  </a:lnTo>
                  <a:lnTo>
                    <a:pt x="222618" y="3987419"/>
                  </a:lnTo>
                  <a:lnTo>
                    <a:pt x="224523" y="3978541"/>
                  </a:lnTo>
                  <a:close/>
                </a:path>
                <a:path w="5168900" h="4631055">
                  <a:moveTo>
                    <a:pt x="224536" y="4248404"/>
                  </a:moveTo>
                  <a:lnTo>
                    <a:pt x="222872" y="4239730"/>
                  </a:lnTo>
                  <a:lnTo>
                    <a:pt x="222846" y="4239565"/>
                  </a:lnTo>
                  <a:lnTo>
                    <a:pt x="221856" y="4238079"/>
                  </a:lnTo>
                  <a:lnTo>
                    <a:pt x="221754" y="4237914"/>
                  </a:lnTo>
                  <a:lnTo>
                    <a:pt x="221272" y="4237190"/>
                  </a:lnTo>
                  <a:lnTo>
                    <a:pt x="218122" y="4232414"/>
                  </a:lnTo>
                  <a:lnTo>
                    <a:pt x="217982" y="4232237"/>
                  </a:lnTo>
                  <a:lnTo>
                    <a:pt x="213868" y="4229455"/>
                  </a:lnTo>
                  <a:lnTo>
                    <a:pt x="213144" y="4228947"/>
                  </a:lnTo>
                  <a:lnTo>
                    <a:pt x="212699" y="4228630"/>
                  </a:lnTo>
                  <a:lnTo>
                    <a:pt x="210985" y="4227423"/>
                  </a:lnTo>
                  <a:lnTo>
                    <a:pt x="211226" y="4227423"/>
                  </a:lnTo>
                  <a:lnTo>
                    <a:pt x="211366" y="4227423"/>
                  </a:lnTo>
                  <a:lnTo>
                    <a:pt x="209296" y="4227030"/>
                  </a:lnTo>
                  <a:lnTo>
                    <a:pt x="209016" y="4226966"/>
                  </a:lnTo>
                  <a:lnTo>
                    <a:pt x="208000" y="4226763"/>
                  </a:lnTo>
                  <a:lnTo>
                    <a:pt x="202158" y="4225531"/>
                  </a:lnTo>
                  <a:lnTo>
                    <a:pt x="201980" y="4225531"/>
                  </a:lnTo>
                  <a:lnTo>
                    <a:pt x="193090" y="4227423"/>
                  </a:lnTo>
                  <a:lnTo>
                    <a:pt x="185801" y="4232414"/>
                  </a:lnTo>
                  <a:lnTo>
                    <a:pt x="181114" y="4239565"/>
                  </a:lnTo>
                  <a:lnTo>
                    <a:pt x="181000" y="4239730"/>
                  </a:lnTo>
                  <a:lnTo>
                    <a:pt x="179641" y="4248404"/>
                  </a:lnTo>
                  <a:lnTo>
                    <a:pt x="179616" y="4248594"/>
                  </a:lnTo>
                  <a:lnTo>
                    <a:pt x="181419" y="4257230"/>
                  </a:lnTo>
                  <a:lnTo>
                    <a:pt x="181457" y="4257383"/>
                  </a:lnTo>
                  <a:lnTo>
                    <a:pt x="185699" y="4264063"/>
                  </a:lnTo>
                  <a:lnTo>
                    <a:pt x="192303" y="4268419"/>
                  </a:lnTo>
                  <a:lnTo>
                    <a:pt x="201244" y="4270273"/>
                  </a:lnTo>
                  <a:lnTo>
                    <a:pt x="210261" y="4268914"/>
                  </a:lnTo>
                  <a:lnTo>
                    <a:pt x="217627" y="4264317"/>
                  </a:lnTo>
                  <a:lnTo>
                    <a:pt x="222516" y="4257383"/>
                  </a:lnTo>
                  <a:lnTo>
                    <a:pt x="222631" y="4257230"/>
                  </a:lnTo>
                  <a:lnTo>
                    <a:pt x="224497" y="4248594"/>
                  </a:lnTo>
                  <a:lnTo>
                    <a:pt x="224536" y="4248416"/>
                  </a:lnTo>
                  <a:close/>
                </a:path>
                <a:path w="5168900" h="4631055">
                  <a:moveTo>
                    <a:pt x="224586" y="4607979"/>
                  </a:moveTo>
                  <a:lnTo>
                    <a:pt x="222973" y="4599317"/>
                  </a:lnTo>
                  <a:lnTo>
                    <a:pt x="218262" y="4592256"/>
                  </a:lnTo>
                  <a:lnTo>
                    <a:pt x="211112" y="4587494"/>
                  </a:lnTo>
                  <a:lnTo>
                    <a:pt x="202222" y="4585690"/>
                  </a:lnTo>
                  <a:lnTo>
                    <a:pt x="202069" y="4585690"/>
                  </a:lnTo>
                  <a:lnTo>
                    <a:pt x="196748" y="4586706"/>
                  </a:lnTo>
                  <a:lnTo>
                    <a:pt x="193294" y="4587341"/>
                  </a:lnTo>
                  <a:lnTo>
                    <a:pt x="192697" y="4587494"/>
                  </a:lnTo>
                  <a:lnTo>
                    <a:pt x="193001" y="4587494"/>
                  </a:lnTo>
                  <a:lnTo>
                    <a:pt x="189026" y="4590085"/>
                  </a:lnTo>
                  <a:lnTo>
                    <a:pt x="186042" y="4592002"/>
                  </a:lnTo>
                  <a:lnTo>
                    <a:pt x="182600" y="4596943"/>
                  </a:lnTo>
                  <a:lnTo>
                    <a:pt x="181178" y="4598987"/>
                  </a:lnTo>
                  <a:lnTo>
                    <a:pt x="180213" y="4603686"/>
                  </a:lnTo>
                  <a:lnTo>
                    <a:pt x="201815" y="4630483"/>
                  </a:lnTo>
                  <a:lnTo>
                    <a:pt x="210426" y="4628756"/>
                  </a:lnTo>
                  <a:lnTo>
                    <a:pt x="217639" y="4623879"/>
                  </a:lnTo>
                  <a:lnTo>
                    <a:pt x="222631" y="4616691"/>
                  </a:lnTo>
                  <a:lnTo>
                    <a:pt x="224586" y="4607979"/>
                  </a:lnTo>
                  <a:close/>
                </a:path>
                <a:path w="5168900" h="4631055">
                  <a:moveTo>
                    <a:pt x="224624" y="3887622"/>
                  </a:moveTo>
                  <a:lnTo>
                    <a:pt x="222618" y="3879367"/>
                  </a:lnTo>
                  <a:lnTo>
                    <a:pt x="222465" y="3879177"/>
                  </a:lnTo>
                  <a:lnTo>
                    <a:pt x="222427" y="3878973"/>
                  </a:lnTo>
                  <a:lnTo>
                    <a:pt x="221183" y="3877373"/>
                  </a:lnTo>
                  <a:lnTo>
                    <a:pt x="220929" y="3877030"/>
                  </a:lnTo>
                  <a:lnTo>
                    <a:pt x="220294" y="3876129"/>
                  </a:lnTo>
                  <a:lnTo>
                    <a:pt x="219176" y="3874566"/>
                  </a:lnTo>
                  <a:lnTo>
                    <a:pt x="217766" y="3872560"/>
                  </a:lnTo>
                  <a:lnTo>
                    <a:pt x="217551" y="3872433"/>
                  </a:lnTo>
                  <a:lnTo>
                    <a:pt x="217360" y="3872306"/>
                  </a:lnTo>
                  <a:lnTo>
                    <a:pt x="217119" y="3871963"/>
                  </a:lnTo>
                  <a:lnTo>
                    <a:pt x="214807" y="3870604"/>
                  </a:lnTo>
                  <a:lnTo>
                    <a:pt x="214668" y="3870515"/>
                  </a:lnTo>
                  <a:lnTo>
                    <a:pt x="210794" y="3867924"/>
                  </a:lnTo>
                  <a:lnTo>
                    <a:pt x="210159" y="3867797"/>
                  </a:lnTo>
                  <a:lnTo>
                    <a:pt x="209575" y="3867442"/>
                  </a:lnTo>
                  <a:lnTo>
                    <a:pt x="206870" y="3867124"/>
                  </a:lnTo>
                  <a:lnTo>
                    <a:pt x="206730" y="3867099"/>
                  </a:lnTo>
                  <a:lnTo>
                    <a:pt x="203619" y="3866451"/>
                  </a:lnTo>
                  <a:lnTo>
                    <a:pt x="203098" y="3866350"/>
                  </a:lnTo>
                  <a:lnTo>
                    <a:pt x="202857" y="3866286"/>
                  </a:lnTo>
                  <a:lnTo>
                    <a:pt x="200660" y="3866286"/>
                  </a:lnTo>
                  <a:lnTo>
                    <a:pt x="191782" y="3868483"/>
                  </a:lnTo>
                  <a:lnTo>
                    <a:pt x="185305" y="3873093"/>
                  </a:lnTo>
                  <a:lnTo>
                    <a:pt x="181216" y="3879913"/>
                  </a:lnTo>
                  <a:lnTo>
                    <a:pt x="179527" y="3888676"/>
                  </a:lnTo>
                  <a:lnTo>
                    <a:pt x="181165" y="3897426"/>
                  </a:lnTo>
                  <a:lnTo>
                    <a:pt x="186283" y="3904678"/>
                  </a:lnTo>
                  <a:lnTo>
                    <a:pt x="193776" y="3909568"/>
                  </a:lnTo>
                  <a:lnTo>
                    <a:pt x="202526" y="3911181"/>
                  </a:lnTo>
                  <a:lnTo>
                    <a:pt x="206908" y="3910126"/>
                  </a:lnTo>
                  <a:lnTo>
                    <a:pt x="211289" y="3909060"/>
                  </a:lnTo>
                  <a:lnTo>
                    <a:pt x="218401" y="3903865"/>
                  </a:lnTo>
                  <a:lnTo>
                    <a:pt x="223100" y="3896449"/>
                  </a:lnTo>
                  <a:lnTo>
                    <a:pt x="224624" y="3887622"/>
                  </a:lnTo>
                  <a:close/>
                </a:path>
                <a:path w="5168900" h="4631055">
                  <a:moveTo>
                    <a:pt x="224637" y="4338053"/>
                  </a:moveTo>
                  <a:lnTo>
                    <a:pt x="223012" y="4329989"/>
                  </a:lnTo>
                  <a:lnTo>
                    <a:pt x="222910" y="4329442"/>
                  </a:lnTo>
                  <a:lnTo>
                    <a:pt x="221792" y="4327830"/>
                  </a:lnTo>
                  <a:lnTo>
                    <a:pt x="221462" y="4327347"/>
                  </a:lnTo>
                  <a:lnTo>
                    <a:pt x="220395" y="4325810"/>
                  </a:lnTo>
                  <a:lnTo>
                    <a:pt x="218020" y="4322330"/>
                  </a:lnTo>
                  <a:lnTo>
                    <a:pt x="216331" y="4321213"/>
                  </a:lnTo>
                  <a:lnTo>
                    <a:pt x="215988" y="4320984"/>
                  </a:lnTo>
                  <a:lnTo>
                    <a:pt x="215138" y="4320425"/>
                  </a:lnTo>
                  <a:lnTo>
                    <a:pt x="210781" y="4317504"/>
                  </a:lnTo>
                  <a:lnTo>
                    <a:pt x="210642" y="4317479"/>
                  </a:lnTo>
                  <a:lnTo>
                    <a:pt x="208216" y="4316996"/>
                  </a:lnTo>
                  <a:lnTo>
                    <a:pt x="207860" y="4316920"/>
                  </a:lnTo>
                  <a:lnTo>
                    <a:pt x="207556" y="4316857"/>
                  </a:lnTo>
                  <a:lnTo>
                    <a:pt x="201993" y="4315726"/>
                  </a:lnTo>
                  <a:lnTo>
                    <a:pt x="201637" y="4315726"/>
                  </a:lnTo>
                  <a:lnTo>
                    <a:pt x="192633" y="4317670"/>
                  </a:lnTo>
                  <a:lnTo>
                    <a:pt x="185394" y="4322686"/>
                  </a:lnTo>
                  <a:lnTo>
                    <a:pt x="180759" y="4329989"/>
                  </a:lnTo>
                  <a:lnTo>
                    <a:pt x="179666" y="4338053"/>
                  </a:lnTo>
                  <a:lnTo>
                    <a:pt x="179565" y="4338828"/>
                  </a:lnTo>
                  <a:lnTo>
                    <a:pt x="181635" y="4347616"/>
                  </a:lnTo>
                  <a:lnTo>
                    <a:pt x="186067" y="4354246"/>
                  </a:lnTo>
                  <a:lnTo>
                    <a:pt x="192735" y="4358576"/>
                  </a:lnTo>
                  <a:lnTo>
                    <a:pt x="201574" y="4360481"/>
                  </a:lnTo>
                  <a:lnTo>
                    <a:pt x="210350" y="4359084"/>
                  </a:lnTo>
                  <a:lnTo>
                    <a:pt x="217665" y="4354258"/>
                  </a:lnTo>
                  <a:lnTo>
                    <a:pt x="222707" y="4346943"/>
                  </a:lnTo>
                  <a:lnTo>
                    <a:pt x="224637" y="4338053"/>
                  </a:lnTo>
                  <a:close/>
                </a:path>
                <a:path w="5168900" h="4631055">
                  <a:moveTo>
                    <a:pt x="224663" y="4428388"/>
                  </a:moveTo>
                  <a:lnTo>
                    <a:pt x="224396" y="4427029"/>
                  </a:lnTo>
                  <a:lnTo>
                    <a:pt x="223748" y="4423600"/>
                  </a:lnTo>
                  <a:lnTo>
                    <a:pt x="223367" y="4421543"/>
                  </a:lnTo>
                  <a:lnTo>
                    <a:pt x="223037" y="4419676"/>
                  </a:lnTo>
                  <a:lnTo>
                    <a:pt x="218211" y="4412424"/>
                  </a:lnTo>
                  <a:lnTo>
                    <a:pt x="214566" y="4409960"/>
                  </a:lnTo>
                  <a:lnTo>
                    <a:pt x="213017" y="4408919"/>
                  </a:lnTo>
                  <a:lnTo>
                    <a:pt x="210934" y="4407484"/>
                  </a:lnTo>
                  <a:lnTo>
                    <a:pt x="211061" y="4407484"/>
                  </a:lnTo>
                  <a:lnTo>
                    <a:pt x="206768" y="4406633"/>
                  </a:lnTo>
                  <a:lnTo>
                    <a:pt x="205587" y="4406392"/>
                  </a:lnTo>
                  <a:lnTo>
                    <a:pt x="203352" y="4405935"/>
                  </a:lnTo>
                  <a:lnTo>
                    <a:pt x="201993" y="4405642"/>
                  </a:lnTo>
                  <a:lnTo>
                    <a:pt x="192963" y="4407484"/>
                  </a:lnTo>
                  <a:lnTo>
                    <a:pt x="185572" y="4412424"/>
                  </a:lnTo>
                  <a:lnTo>
                    <a:pt x="180746" y="4419676"/>
                  </a:lnTo>
                  <a:lnTo>
                    <a:pt x="179527" y="4428388"/>
                  </a:lnTo>
                  <a:lnTo>
                    <a:pt x="181483" y="4437062"/>
                  </a:lnTo>
                  <a:lnTo>
                    <a:pt x="185635" y="4443844"/>
                  </a:lnTo>
                  <a:lnTo>
                    <a:pt x="192138" y="4448391"/>
                  </a:lnTo>
                  <a:lnTo>
                    <a:pt x="201155" y="4450296"/>
                  </a:lnTo>
                  <a:lnTo>
                    <a:pt x="210108" y="4448835"/>
                  </a:lnTo>
                  <a:lnTo>
                    <a:pt x="217538" y="4444162"/>
                  </a:lnTo>
                  <a:lnTo>
                    <a:pt x="222669" y="4437062"/>
                  </a:lnTo>
                  <a:lnTo>
                    <a:pt x="224663" y="4428401"/>
                  </a:lnTo>
                  <a:close/>
                </a:path>
                <a:path w="5168900" h="4631055">
                  <a:moveTo>
                    <a:pt x="224675" y="3619868"/>
                  </a:moveTo>
                  <a:lnTo>
                    <a:pt x="224447" y="3618573"/>
                  </a:lnTo>
                  <a:lnTo>
                    <a:pt x="224167" y="3616985"/>
                  </a:lnTo>
                  <a:lnTo>
                    <a:pt x="223812" y="3614915"/>
                  </a:lnTo>
                  <a:lnTo>
                    <a:pt x="223151" y="3611029"/>
                  </a:lnTo>
                  <a:lnTo>
                    <a:pt x="218427" y="3603561"/>
                  </a:lnTo>
                  <a:lnTo>
                    <a:pt x="211328" y="3598367"/>
                  </a:lnTo>
                  <a:lnTo>
                    <a:pt x="209003" y="3597821"/>
                  </a:lnTo>
                  <a:lnTo>
                    <a:pt x="206781" y="3597287"/>
                  </a:lnTo>
                  <a:lnTo>
                    <a:pt x="204317" y="3596690"/>
                  </a:lnTo>
                  <a:lnTo>
                    <a:pt x="202653" y="3596284"/>
                  </a:lnTo>
                  <a:lnTo>
                    <a:pt x="202018" y="3596284"/>
                  </a:lnTo>
                  <a:lnTo>
                    <a:pt x="196837" y="3597300"/>
                  </a:lnTo>
                  <a:lnTo>
                    <a:pt x="193649" y="3597859"/>
                  </a:lnTo>
                  <a:lnTo>
                    <a:pt x="193484" y="3597960"/>
                  </a:lnTo>
                  <a:lnTo>
                    <a:pt x="193281" y="3597999"/>
                  </a:lnTo>
                  <a:lnTo>
                    <a:pt x="188760" y="3600970"/>
                  </a:lnTo>
                  <a:lnTo>
                    <a:pt x="186270" y="3602558"/>
                  </a:lnTo>
                  <a:lnTo>
                    <a:pt x="186080" y="3602736"/>
                  </a:lnTo>
                  <a:lnTo>
                    <a:pt x="182981" y="3607282"/>
                  </a:lnTo>
                  <a:lnTo>
                    <a:pt x="181305" y="3609695"/>
                  </a:lnTo>
                  <a:lnTo>
                    <a:pt x="181254" y="3609822"/>
                  </a:lnTo>
                  <a:lnTo>
                    <a:pt x="180149" y="3615740"/>
                  </a:lnTo>
                  <a:lnTo>
                    <a:pt x="179616" y="3618560"/>
                  </a:lnTo>
                  <a:lnTo>
                    <a:pt x="180962" y="3626180"/>
                  </a:lnTo>
                  <a:lnTo>
                    <a:pt x="181203" y="3627526"/>
                  </a:lnTo>
                  <a:lnTo>
                    <a:pt x="183730" y="3631666"/>
                  </a:lnTo>
                  <a:lnTo>
                    <a:pt x="185343" y="3634295"/>
                  </a:lnTo>
                  <a:lnTo>
                    <a:pt x="191871" y="3638880"/>
                  </a:lnTo>
                  <a:lnTo>
                    <a:pt x="198234" y="3640582"/>
                  </a:lnTo>
                  <a:lnTo>
                    <a:pt x="200558" y="3641204"/>
                  </a:lnTo>
                  <a:lnTo>
                    <a:pt x="209359" y="3640201"/>
                  </a:lnTo>
                  <a:lnTo>
                    <a:pt x="216966" y="3635629"/>
                  </a:lnTo>
                  <a:lnTo>
                    <a:pt x="222415" y="3628517"/>
                  </a:lnTo>
                  <a:lnTo>
                    <a:pt x="224675" y="3619881"/>
                  </a:lnTo>
                  <a:close/>
                </a:path>
                <a:path w="5168900" h="4631055">
                  <a:moveTo>
                    <a:pt x="224701" y="4068584"/>
                  </a:moveTo>
                  <a:lnTo>
                    <a:pt x="222961" y="4059859"/>
                  </a:lnTo>
                  <a:lnTo>
                    <a:pt x="218147" y="4052608"/>
                  </a:lnTo>
                  <a:lnTo>
                    <a:pt x="211010" y="4047604"/>
                  </a:lnTo>
                  <a:lnTo>
                    <a:pt x="202349" y="4045674"/>
                  </a:lnTo>
                  <a:lnTo>
                    <a:pt x="202133" y="4045674"/>
                  </a:lnTo>
                  <a:lnTo>
                    <a:pt x="196748" y="4046766"/>
                  </a:lnTo>
                  <a:lnTo>
                    <a:pt x="193636" y="4047363"/>
                  </a:lnTo>
                  <a:lnTo>
                    <a:pt x="193433" y="4047452"/>
                  </a:lnTo>
                  <a:lnTo>
                    <a:pt x="189560" y="4050055"/>
                  </a:lnTo>
                  <a:lnTo>
                    <a:pt x="186372" y="4052163"/>
                  </a:lnTo>
                  <a:lnTo>
                    <a:pt x="183565" y="4056126"/>
                  </a:lnTo>
                  <a:lnTo>
                    <a:pt x="181330" y="4059301"/>
                  </a:lnTo>
                  <a:lnTo>
                    <a:pt x="180555" y="4062653"/>
                  </a:lnTo>
                  <a:lnTo>
                    <a:pt x="179324" y="4067987"/>
                  </a:lnTo>
                  <a:lnTo>
                    <a:pt x="180975" y="4076636"/>
                  </a:lnTo>
                  <a:lnTo>
                    <a:pt x="185801" y="4083875"/>
                  </a:lnTo>
                  <a:lnTo>
                    <a:pt x="192989" y="4088866"/>
                  </a:lnTo>
                  <a:lnTo>
                    <a:pt x="201701" y="4090797"/>
                  </a:lnTo>
                  <a:lnTo>
                    <a:pt x="210439" y="4089095"/>
                  </a:lnTo>
                  <a:lnTo>
                    <a:pt x="217741" y="4084282"/>
                  </a:lnTo>
                  <a:lnTo>
                    <a:pt x="222783" y="4077182"/>
                  </a:lnTo>
                  <a:lnTo>
                    <a:pt x="223253" y="4074985"/>
                  </a:lnTo>
                  <a:lnTo>
                    <a:pt x="223583" y="4073525"/>
                  </a:lnTo>
                  <a:lnTo>
                    <a:pt x="223850" y="4072356"/>
                  </a:lnTo>
                  <a:lnTo>
                    <a:pt x="224688" y="4068597"/>
                  </a:lnTo>
                  <a:close/>
                </a:path>
                <a:path w="5168900" h="4631055">
                  <a:moveTo>
                    <a:pt x="224713" y="4518342"/>
                  </a:moveTo>
                  <a:lnTo>
                    <a:pt x="223037" y="4509655"/>
                  </a:lnTo>
                  <a:lnTo>
                    <a:pt x="218122" y="4502277"/>
                  </a:lnTo>
                  <a:lnTo>
                    <a:pt x="210870" y="4497133"/>
                  </a:lnTo>
                  <a:lnTo>
                    <a:pt x="202171" y="4495152"/>
                  </a:lnTo>
                  <a:lnTo>
                    <a:pt x="201980" y="4495139"/>
                  </a:lnTo>
                  <a:lnTo>
                    <a:pt x="195884" y="4496447"/>
                  </a:lnTo>
                  <a:lnTo>
                    <a:pt x="195148" y="4496600"/>
                  </a:lnTo>
                  <a:lnTo>
                    <a:pt x="194856" y="4496663"/>
                  </a:lnTo>
                  <a:lnTo>
                    <a:pt x="193421" y="4496943"/>
                  </a:lnTo>
                  <a:lnTo>
                    <a:pt x="193281" y="4496994"/>
                  </a:lnTo>
                  <a:lnTo>
                    <a:pt x="188302" y="4500435"/>
                  </a:lnTo>
                  <a:lnTo>
                    <a:pt x="187998" y="4500638"/>
                  </a:lnTo>
                  <a:lnTo>
                    <a:pt x="186118" y="4501921"/>
                  </a:lnTo>
                  <a:lnTo>
                    <a:pt x="181229" y="4509249"/>
                  </a:lnTo>
                  <a:lnTo>
                    <a:pt x="180289" y="4514532"/>
                  </a:lnTo>
                  <a:lnTo>
                    <a:pt x="179666" y="4518088"/>
                  </a:lnTo>
                  <a:lnTo>
                    <a:pt x="181114" y="4525607"/>
                  </a:lnTo>
                  <a:lnTo>
                    <a:pt x="181406" y="4527054"/>
                  </a:lnTo>
                  <a:lnTo>
                    <a:pt x="185521" y="4533684"/>
                  </a:lnTo>
                  <a:lnTo>
                    <a:pt x="192087" y="4538065"/>
                  </a:lnTo>
                  <a:lnTo>
                    <a:pt x="201002" y="4539996"/>
                  </a:lnTo>
                  <a:lnTo>
                    <a:pt x="208661" y="4538878"/>
                  </a:lnTo>
                  <a:lnTo>
                    <a:pt x="209969" y="4538688"/>
                  </a:lnTo>
                  <a:lnTo>
                    <a:pt x="217449" y="4534103"/>
                  </a:lnTo>
                  <a:lnTo>
                    <a:pt x="222631" y="4527054"/>
                  </a:lnTo>
                  <a:lnTo>
                    <a:pt x="224701" y="4518355"/>
                  </a:lnTo>
                  <a:close/>
                </a:path>
                <a:path w="5168900" h="4631055">
                  <a:moveTo>
                    <a:pt x="224713" y="3528618"/>
                  </a:moveTo>
                  <a:lnTo>
                    <a:pt x="222783" y="3520084"/>
                  </a:lnTo>
                  <a:lnTo>
                    <a:pt x="222681" y="3519957"/>
                  </a:lnTo>
                  <a:lnTo>
                    <a:pt x="222656" y="3519792"/>
                  </a:lnTo>
                  <a:lnTo>
                    <a:pt x="221221" y="3517811"/>
                  </a:lnTo>
                  <a:lnTo>
                    <a:pt x="220992" y="3517468"/>
                  </a:lnTo>
                  <a:lnTo>
                    <a:pt x="217982" y="3513023"/>
                  </a:lnTo>
                  <a:lnTo>
                    <a:pt x="217716" y="3512858"/>
                  </a:lnTo>
                  <a:lnTo>
                    <a:pt x="217538" y="3512578"/>
                  </a:lnTo>
                  <a:lnTo>
                    <a:pt x="215125" y="3511042"/>
                  </a:lnTo>
                  <a:lnTo>
                    <a:pt x="214896" y="3510889"/>
                  </a:lnTo>
                  <a:lnTo>
                    <a:pt x="211048" y="3508210"/>
                  </a:lnTo>
                  <a:lnTo>
                    <a:pt x="210578" y="3508121"/>
                  </a:lnTo>
                  <a:lnTo>
                    <a:pt x="210185" y="3507854"/>
                  </a:lnTo>
                  <a:lnTo>
                    <a:pt x="207378" y="3507435"/>
                  </a:lnTo>
                  <a:lnTo>
                    <a:pt x="207162" y="3507397"/>
                  </a:lnTo>
                  <a:lnTo>
                    <a:pt x="202869" y="3506470"/>
                  </a:lnTo>
                  <a:lnTo>
                    <a:pt x="201383" y="3506470"/>
                  </a:lnTo>
                  <a:lnTo>
                    <a:pt x="192493" y="3508413"/>
                  </a:lnTo>
                  <a:lnTo>
                    <a:pt x="185864" y="3512820"/>
                  </a:lnTo>
                  <a:lnTo>
                    <a:pt x="181533" y="3519487"/>
                  </a:lnTo>
                  <a:lnTo>
                    <a:pt x="179565" y="3528225"/>
                  </a:lnTo>
                  <a:lnTo>
                    <a:pt x="180860" y="3537051"/>
                  </a:lnTo>
                  <a:lnTo>
                    <a:pt x="185762" y="3544405"/>
                  </a:lnTo>
                  <a:lnTo>
                    <a:pt x="193014" y="3549307"/>
                  </a:lnTo>
                  <a:lnTo>
                    <a:pt x="193205" y="3549307"/>
                  </a:lnTo>
                  <a:lnTo>
                    <a:pt x="201879" y="3551097"/>
                  </a:lnTo>
                  <a:lnTo>
                    <a:pt x="210794" y="3549307"/>
                  </a:lnTo>
                  <a:lnTo>
                    <a:pt x="218135" y="3544405"/>
                  </a:lnTo>
                  <a:lnTo>
                    <a:pt x="223050" y="3537242"/>
                  </a:lnTo>
                  <a:lnTo>
                    <a:pt x="224713" y="3528618"/>
                  </a:lnTo>
                  <a:close/>
                </a:path>
                <a:path w="5168900" h="4631055">
                  <a:moveTo>
                    <a:pt x="314198" y="3529292"/>
                  </a:moveTo>
                  <a:lnTo>
                    <a:pt x="312775" y="3520351"/>
                  </a:lnTo>
                  <a:lnTo>
                    <a:pt x="308051" y="3513099"/>
                  </a:lnTo>
                  <a:lnTo>
                    <a:pt x="300837" y="3508210"/>
                  </a:lnTo>
                  <a:lnTo>
                    <a:pt x="297307" y="3507498"/>
                  </a:lnTo>
                  <a:lnTo>
                    <a:pt x="295681" y="3507168"/>
                  </a:lnTo>
                  <a:lnTo>
                    <a:pt x="294716" y="3506965"/>
                  </a:lnTo>
                  <a:lnTo>
                    <a:pt x="291998" y="3506406"/>
                  </a:lnTo>
                  <a:lnTo>
                    <a:pt x="283070" y="3508184"/>
                  </a:lnTo>
                  <a:lnTo>
                    <a:pt x="275971" y="3513074"/>
                  </a:lnTo>
                  <a:lnTo>
                    <a:pt x="271348" y="3520338"/>
                  </a:lnTo>
                  <a:lnTo>
                    <a:pt x="292836" y="3550932"/>
                  </a:lnTo>
                  <a:lnTo>
                    <a:pt x="301777" y="3549104"/>
                  </a:lnTo>
                  <a:lnTo>
                    <a:pt x="308330" y="3544773"/>
                  </a:lnTo>
                  <a:lnTo>
                    <a:pt x="312394" y="3538232"/>
                  </a:lnTo>
                  <a:lnTo>
                    <a:pt x="312470" y="3538105"/>
                  </a:lnTo>
                  <a:lnTo>
                    <a:pt x="314198" y="3529292"/>
                  </a:lnTo>
                  <a:close/>
                </a:path>
                <a:path w="5168900" h="4631055">
                  <a:moveTo>
                    <a:pt x="314325" y="4157421"/>
                  </a:moveTo>
                  <a:lnTo>
                    <a:pt x="312572" y="4149318"/>
                  </a:lnTo>
                  <a:lnTo>
                    <a:pt x="312496" y="4148937"/>
                  </a:lnTo>
                  <a:lnTo>
                    <a:pt x="312369" y="4148759"/>
                  </a:lnTo>
                  <a:lnTo>
                    <a:pt x="312318" y="4148518"/>
                  </a:lnTo>
                  <a:lnTo>
                    <a:pt x="310946" y="4146651"/>
                  </a:lnTo>
                  <a:lnTo>
                    <a:pt x="310794" y="4146435"/>
                  </a:lnTo>
                  <a:lnTo>
                    <a:pt x="310705" y="4146296"/>
                  </a:lnTo>
                  <a:lnTo>
                    <a:pt x="307924" y="4142168"/>
                  </a:lnTo>
                  <a:lnTo>
                    <a:pt x="307543" y="4141927"/>
                  </a:lnTo>
                  <a:lnTo>
                    <a:pt x="307289" y="4141559"/>
                  </a:lnTo>
                  <a:lnTo>
                    <a:pt x="305015" y="4140250"/>
                  </a:lnTo>
                  <a:lnTo>
                    <a:pt x="304876" y="4140162"/>
                  </a:lnTo>
                  <a:lnTo>
                    <a:pt x="301155" y="4137685"/>
                  </a:lnTo>
                  <a:lnTo>
                    <a:pt x="300443" y="4137558"/>
                  </a:lnTo>
                  <a:lnTo>
                    <a:pt x="299885" y="4137215"/>
                  </a:lnTo>
                  <a:lnTo>
                    <a:pt x="297192" y="4136923"/>
                  </a:lnTo>
                  <a:lnTo>
                    <a:pt x="296951" y="4136885"/>
                  </a:lnTo>
                  <a:lnTo>
                    <a:pt x="293154" y="4136136"/>
                  </a:lnTo>
                  <a:lnTo>
                    <a:pt x="290766" y="4136136"/>
                  </a:lnTo>
                  <a:lnTo>
                    <a:pt x="281901" y="4138180"/>
                  </a:lnTo>
                  <a:lnTo>
                    <a:pt x="275399" y="4142600"/>
                  </a:lnTo>
                  <a:lnTo>
                    <a:pt x="271297" y="4149318"/>
                  </a:lnTo>
                  <a:lnTo>
                    <a:pt x="269697" y="4158272"/>
                  </a:lnTo>
                  <a:lnTo>
                    <a:pt x="271310" y="4167162"/>
                  </a:lnTo>
                  <a:lnTo>
                    <a:pt x="276174" y="4174375"/>
                  </a:lnTo>
                  <a:lnTo>
                    <a:pt x="283464" y="4179201"/>
                  </a:lnTo>
                  <a:lnTo>
                    <a:pt x="292341" y="4180865"/>
                  </a:lnTo>
                  <a:lnTo>
                    <a:pt x="301028" y="4178884"/>
                  </a:lnTo>
                  <a:lnTo>
                    <a:pt x="308089" y="4173778"/>
                  </a:lnTo>
                  <a:lnTo>
                    <a:pt x="312775" y="4166349"/>
                  </a:lnTo>
                  <a:lnTo>
                    <a:pt x="314325" y="4157421"/>
                  </a:lnTo>
                  <a:close/>
                </a:path>
                <a:path w="5168900" h="4631055">
                  <a:moveTo>
                    <a:pt x="314350" y="4609947"/>
                  </a:moveTo>
                  <a:lnTo>
                    <a:pt x="313448" y="4601019"/>
                  </a:lnTo>
                  <a:lnTo>
                    <a:pt x="309384" y="4593539"/>
                  </a:lnTo>
                  <a:lnTo>
                    <a:pt x="302717" y="4588218"/>
                  </a:lnTo>
                  <a:lnTo>
                    <a:pt x="300545" y="4587608"/>
                  </a:lnTo>
                  <a:lnTo>
                    <a:pt x="299326" y="4587252"/>
                  </a:lnTo>
                  <a:lnTo>
                    <a:pt x="295986" y="4586300"/>
                  </a:lnTo>
                  <a:lnTo>
                    <a:pt x="294081" y="4585741"/>
                  </a:lnTo>
                  <a:lnTo>
                    <a:pt x="291198" y="4585741"/>
                  </a:lnTo>
                  <a:lnTo>
                    <a:pt x="287731" y="4586351"/>
                  </a:lnTo>
                  <a:lnTo>
                    <a:pt x="287591" y="4586376"/>
                  </a:lnTo>
                  <a:lnTo>
                    <a:pt x="284886" y="4586617"/>
                  </a:lnTo>
                  <a:lnTo>
                    <a:pt x="284238" y="4586960"/>
                  </a:lnTo>
                  <a:lnTo>
                    <a:pt x="283413" y="4587100"/>
                  </a:lnTo>
                  <a:lnTo>
                    <a:pt x="279742" y="4589310"/>
                  </a:lnTo>
                  <a:lnTo>
                    <a:pt x="277368" y="4590554"/>
                  </a:lnTo>
                  <a:lnTo>
                    <a:pt x="277075" y="4590923"/>
                  </a:lnTo>
                  <a:lnTo>
                    <a:pt x="276606" y="4591202"/>
                  </a:lnTo>
                  <a:lnTo>
                    <a:pt x="273710" y="4595063"/>
                  </a:lnTo>
                  <a:lnTo>
                    <a:pt x="272097" y="4597057"/>
                  </a:lnTo>
                  <a:lnTo>
                    <a:pt x="272021" y="4597324"/>
                  </a:lnTo>
                  <a:lnTo>
                    <a:pt x="271868" y="4597527"/>
                  </a:lnTo>
                  <a:lnTo>
                    <a:pt x="269951" y="4604728"/>
                  </a:lnTo>
                  <a:lnTo>
                    <a:pt x="269697" y="4605655"/>
                  </a:lnTo>
                  <a:lnTo>
                    <a:pt x="270675" y="4614659"/>
                  </a:lnTo>
                  <a:lnTo>
                    <a:pt x="274739" y="4622254"/>
                  </a:lnTo>
                  <a:lnTo>
                    <a:pt x="281305" y="4627740"/>
                  </a:lnTo>
                  <a:lnTo>
                    <a:pt x="282943" y="4628248"/>
                  </a:lnTo>
                  <a:lnTo>
                    <a:pt x="289814" y="4630394"/>
                  </a:lnTo>
                  <a:lnTo>
                    <a:pt x="298500" y="4629455"/>
                  </a:lnTo>
                  <a:lnTo>
                    <a:pt x="306108" y="4625213"/>
                  </a:lnTo>
                  <a:lnTo>
                    <a:pt x="311696" y="4618456"/>
                  </a:lnTo>
                  <a:lnTo>
                    <a:pt x="314337" y="4609960"/>
                  </a:lnTo>
                  <a:close/>
                </a:path>
                <a:path w="5168900" h="4631055">
                  <a:moveTo>
                    <a:pt x="314350" y="3707955"/>
                  </a:moveTo>
                  <a:lnTo>
                    <a:pt x="312483" y="3699713"/>
                  </a:lnTo>
                  <a:lnTo>
                    <a:pt x="312432" y="3699497"/>
                  </a:lnTo>
                  <a:lnTo>
                    <a:pt x="312293" y="3699319"/>
                  </a:lnTo>
                  <a:lnTo>
                    <a:pt x="312254" y="3699103"/>
                  </a:lnTo>
                  <a:lnTo>
                    <a:pt x="310857" y="3697186"/>
                  </a:lnTo>
                  <a:lnTo>
                    <a:pt x="307771" y="3692677"/>
                  </a:lnTo>
                  <a:lnTo>
                    <a:pt x="307492" y="3692499"/>
                  </a:lnTo>
                  <a:lnTo>
                    <a:pt x="307365" y="3692410"/>
                  </a:lnTo>
                  <a:lnTo>
                    <a:pt x="307162" y="3692093"/>
                  </a:lnTo>
                  <a:lnTo>
                    <a:pt x="304876" y="3690747"/>
                  </a:lnTo>
                  <a:lnTo>
                    <a:pt x="304723" y="3690645"/>
                  </a:lnTo>
                  <a:lnTo>
                    <a:pt x="300964" y="3688130"/>
                  </a:lnTo>
                  <a:lnTo>
                    <a:pt x="300316" y="3688003"/>
                  </a:lnTo>
                  <a:lnTo>
                    <a:pt x="299770" y="3687673"/>
                  </a:lnTo>
                  <a:lnTo>
                    <a:pt x="296887" y="3687330"/>
                  </a:lnTo>
                  <a:lnTo>
                    <a:pt x="292976" y="3686543"/>
                  </a:lnTo>
                  <a:lnTo>
                    <a:pt x="290753" y="3686543"/>
                  </a:lnTo>
                  <a:lnTo>
                    <a:pt x="281889" y="3688562"/>
                  </a:lnTo>
                  <a:lnTo>
                    <a:pt x="275386" y="3692982"/>
                  </a:lnTo>
                  <a:lnTo>
                    <a:pt x="271297" y="3699713"/>
                  </a:lnTo>
                  <a:lnTo>
                    <a:pt x="269849" y="3707955"/>
                  </a:lnTo>
                  <a:lnTo>
                    <a:pt x="269824" y="3708082"/>
                  </a:lnTo>
                  <a:lnTo>
                    <a:pt x="292265" y="3731171"/>
                  </a:lnTo>
                  <a:lnTo>
                    <a:pt x="301167" y="3729190"/>
                  </a:lnTo>
                  <a:lnTo>
                    <a:pt x="308267" y="3724186"/>
                  </a:lnTo>
                  <a:lnTo>
                    <a:pt x="312889" y="3716871"/>
                  </a:lnTo>
                  <a:lnTo>
                    <a:pt x="314223" y="3708666"/>
                  </a:lnTo>
                  <a:lnTo>
                    <a:pt x="314236" y="3708539"/>
                  </a:lnTo>
                  <a:lnTo>
                    <a:pt x="314337" y="3707968"/>
                  </a:lnTo>
                  <a:close/>
                </a:path>
                <a:path w="5168900" h="4631055">
                  <a:moveTo>
                    <a:pt x="314363" y="3438017"/>
                  </a:moveTo>
                  <a:lnTo>
                    <a:pt x="312445" y="3429660"/>
                  </a:lnTo>
                  <a:lnTo>
                    <a:pt x="312318" y="3429495"/>
                  </a:lnTo>
                  <a:lnTo>
                    <a:pt x="312267" y="3429241"/>
                  </a:lnTo>
                  <a:lnTo>
                    <a:pt x="310832" y="3427349"/>
                  </a:lnTo>
                  <a:lnTo>
                    <a:pt x="310540" y="3426942"/>
                  </a:lnTo>
                  <a:lnTo>
                    <a:pt x="307784" y="3422942"/>
                  </a:lnTo>
                  <a:lnTo>
                    <a:pt x="307403" y="3422700"/>
                  </a:lnTo>
                  <a:lnTo>
                    <a:pt x="307136" y="3422332"/>
                  </a:lnTo>
                  <a:lnTo>
                    <a:pt x="304736" y="3420961"/>
                  </a:lnTo>
                  <a:lnTo>
                    <a:pt x="304571" y="3420846"/>
                  </a:lnTo>
                  <a:lnTo>
                    <a:pt x="300964" y="3418484"/>
                  </a:lnTo>
                  <a:lnTo>
                    <a:pt x="300278" y="3418357"/>
                  </a:lnTo>
                  <a:lnTo>
                    <a:pt x="299681" y="3418001"/>
                  </a:lnTo>
                  <a:lnTo>
                    <a:pt x="296849" y="3417697"/>
                  </a:lnTo>
                  <a:lnTo>
                    <a:pt x="296710" y="3417659"/>
                  </a:lnTo>
                  <a:lnTo>
                    <a:pt x="293065" y="3416947"/>
                  </a:lnTo>
                  <a:lnTo>
                    <a:pt x="290614" y="3416947"/>
                  </a:lnTo>
                  <a:lnTo>
                    <a:pt x="290271" y="3417036"/>
                  </a:lnTo>
                  <a:lnTo>
                    <a:pt x="288925" y="3417354"/>
                  </a:lnTo>
                  <a:lnTo>
                    <a:pt x="286169" y="3417989"/>
                  </a:lnTo>
                  <a:lnTo>
                    <a:pt x="281749" y="3419017"/>
                  </a:lnTo>
                  <a:lnTo>
                    <a:pt x="277291" y="3422091"/>
                  </a:lnTo>
                  <a:lnTo>
                    <a:pt x="276174" y="3422853"/>
                  </a:lnTo>
                  <a:lnTo>
                    <a:pt x="269760" y="3439160"/>
                  </a:lnTo>
                  <a:lnTo>
                    <a:pt x="271424" y="3448088"/>
                  </a:lnTo>
                  <a:lnTo>
                    <a:pt x="276326" y="3455289"/>
                  </a:lnTo>
                  <a:lnTo>
                    <a:pt x="283616" y="3460026"/>
                  </a:lnTo>
                  <a:lnTo>
                    <a:pt x="292493" y="3461601"/>
                  </a:lnTo>
                  <a:lnTo>
                    <a:pt x="301167" y="3459518"/>
                  </a:lnTo>
                  <a:lnTo>
                    <a:pt x="308216" y="3454336"/>
                  </a:lnTo>
                  <a:lnTo>
                    <a:pt x="312877" y="3446894"/>
                  </a:lnTo>
                  <a:lnTo>
                    <a:pt x="314363" y="3438029"/>
                  </a:lnTo>
                  <a:close/>
                </a:path>
                <a:path w="5168900" h="4631055">
                  <a:moveTo>
                    <a:pt x="314375" y="4338612"/>
                  </a:moveTo>
                  <a:lnTo>
                    <a:pt x="312928" y="4329887"/>
                  </a:lnTo>
                  <a:lnTo>
                    <a:pt x="312864" y="4329709"/>
                  </a:lnTo>
                  <a:lnTo>
                    <a:pt x="311632" y="4327842"/>
                  </a:lnTo>
                  <a:lnTo>
                    <a:pt x="311353" y="4327385"/>
                  </a:lnTo>
                  <a:lnTo>
                    <a:pt x="311048" y="4326890"/>
                  </a:lnTo>
                  <a:lnTo>
                    <a:pt x="308381" y="4322559"/>
                  </a:lnTo>
                  <a:lnTo>
                    <a:pt x="308241" y="4322470"/>
                  </a:lnTo>
                  <a:lnTo>
                    <a:pt x="308140" y="4322292"/>
                  </a:lnTo>
                  <a:lnTo>
                    <a:pt x="306108" y="4320908"/>
                  </a:lnTo>
                  <a:lnTo>
                    <a:pt x="305816" y="4320692"/>
                  </a:lnTo>
                  <a:lnTo>
                    <a:pt x="305523" y="4320476"/>
                  </a:lnTo>
                  <a:lnTo>
                    <a:pt x="301485" y="4317504"/>
                  </a:lnTo>
                  <a:lnTo>
                    <a:pt x="301193" y="4317441"/>
                  </a:lnTo>
                  <a:lnTo>
                    <a:pt x="300977" y="4317289"/>
                  </a:lnTo>
                  <a:lnTo>
                    <a:pt x="298043" y="4316755"/>
                  </a:lnTo>
                  <a:lnTo>
                    <a:pt x="293001" y="4315638"/>
                  </a:lnTo>
                  <a:lnTo>
                    <a:pt x="292163" y="4315638"/>
                  </a:lnTo>
                  <a:lnTo>
                    <a:pt x="283311" y="4317212"/>
                  </a:lnTo>
                  <a:lnTo>
                    <a:pt x="282917" y="4317289"/>
                  </a:lnTo>
                  <a:lnTo>
                    <a:pt x="283171" y="4317289"/>
                  </a:lnTo>
                  <a:lnTo>
                    <a:pt x="276479" y="4321200"/>
                  </a:lnTo>
                  <a:lnTo>
                    <a:pt x="271881" y="4327626"/>
                  </a:lnTo>
                  <a:lnTo>
                    <a:pt x="269748" y="4336529"/>
                  </a:lnTo>
                  <a:lnTo>
                    <a:pt x="270840" y="4345533"/>
                  </a:lnTo>
                  <a:lnTo>
                    <a:pt x="275196" y="4353026"/>
                  </a:lnTo>
                  <a:lnTo>
                    <a:pt x="282143" y="4358271"/>
                  </a:lnTo>
                  <a:lnTo>
                    <a:pt x="290944" y="4360557"/>
                  </a:lnTo>
                  <a:lnTo>
                    <a:pt x="299681" y="4359199"/>
                  </a:lnTo>
                  <a:lnTo>
                    <a:pt x="307060" y="4354576"/>
                  </a:lnTo>
                  <a:lnTo>
                    <a:pt x="312229" y="4347451"/>
                  </a:lnTo>
                  <a:lnTo>
                    <a:pt x="314375" y="4338612"/>
                  </a:lnTo>
                  <a:close/>
                </a:path>
                <a:path w="5168900" h="4631055">
                  <a:moveTo>
                    <a:pt x="314388" y="4518291"/>
                  </a:moveTo>
                  <a:lnTo>
                    <a:pt x="312699" y="4509376"/>
                  </a:lnTo>
                  <a:lnTo>
                    <a:pt x="307886" y="4502061"/>
                  </a:lnTo>
                  <a:lnTo>
                    <a:pt x="300824" y="4497108"/>
                  </a:lnTo>
                  <a:lnTo>
                    <a:pt x="300951" y="4497108"/>
                  </a:lnTo>
                  <a:lnTo>
                    <a:pt x="301155" y="4497095"/>
                  </a:lnTo>
                  <a:lnTo>
                    <a:pt x="298259" y="4496536"/>
                  </a:lnTo>
                  <a:lnTo>
                    <a:pt x="297751" y="4496422"/>
                  </a:lnTo>
                  <a:lnTo>
                    <a:pt x="296849" y="4496232"/>
                  </a:lnTo>
                  <a:lnTo>
                    <a:pt x="292163" y="4495203"/>
                  </a:lnTo>
                  <a:lnTo>
                    <a:pt x="291934" y="4495203"/>
                  </a:lnTo>
                  <a:lnTo>
                    <a:pt x="288023" y="4496054"/>
                  </a:lnTo>
                  <a:lnTo>
                    <a:pt x="285953" y="4496498"/>
                  </a:lnTo>
                  <a:lnTo>
                    <a:pt x="284835" y="4496740"/>
                  </a:lnTo>
                  <a:lnTo>
                    <a:pt x="283083" y="4497095"/>
                  </a:lnTo>
                  <a:lnTo>
                    <a:pt x="275932" y="4502061"/>
                  </a:lnTo>
                  <a:lnTo>
                    <a:pt x="271221" y="4509363"/>
                  </a:lnTo>
                  <a:lnTo>
                    <a:pt x="269748" y="4518291"/>
                  </a:lnTo>
                  <a:lnTo>
                    <a:pt x="271424" y="4526991"/>
                  </a:lnTo>
                  <a:lnTo>
                    <a:pt x="271475" y="4527258"/>
                  </a:lnTo>
                  <a:lnTo>
                    <a:pt x="275691" y="4533887"/>
                  </a:lnTo>
                  <a:lnTo>
                    <a:pt x="282295" y="4538154"/>
                  </a:lnTo>
                  <a:lnTo>
                    <a:pt x="291160" y="4540021"/>
                  </a:lnTo>
                  <a:lnTo>
                    <a:pt x="300113" y="4538726"/>
                  </a:lnTo>
                  <a:lnTo>
                    <a:pt x="307479" y="4534103"/>
                  </a:lnTo>
                  <a:lnTo>
                    <a:pt x="312496" y="4526991"/>
                  </a:lnTo>
                  <a:lnTo>
                    <a:pt x="314388" y="4518291"/>
                  </a:lnTo>
                  <a:close/>
                </a:path>
                <a:path w="5168900" h="4631055">
                  <a:moveTo>
                    <a:pt x="314401" y="4250093"/>
                  </a:moveTo>
                  <a:lnTo>
                    <a:pt x="313321" y="4241152"/>
                  </a:lnTo>
                  <a:lnTo>
                    <a:pt x="308952" y="4233380"/>
                  </a:lnTo>
                  <a:lnTo>
                    <a:pt x="302094" y="4227868"/>
                  </a:lnTo>
                  <a:lnTo>
                    <a:pt x="298780" y="4227030"/>
                  </a:lnTo>
                  <a:lnTo>
                    <a:pt x="296595" y="4226471"/>
                  </a:lnTo>
                  <a:lnTo>
                    <a:pt x="295275" y="4226128"/>
                  </a:lnTo>
                  <a:lnTo>
                    <a:pt x="293547" y="4225683"/>
                  </a:lnTo>
                  <a:lnTo>
                    <a:pt x="292938" y="4225683"/>
                  </a:lnTo>
                  <a:lnTo>
                    <a:pt x="288467" y="4226306"/>
                  </a:lnTo>
                  <a:lnTo>
                    <a:pt x="284632" y="4226776"/>
                  </a:lnTo>
                  <a:lnTo>
                    <a:pt x="284454" y="4226865"/>
                  </a:lnTo>
                  <a:lnTo>
                    <a:pt x="284264" y="4226890"/>
                  </a:lnTo>
                  <a:lnTo>
                    <a:pt x="280670" y="4228808"/>
                  </a:lnTo>
                  <a:lnTo>
                    <a:pt x="277583" y="4230382"/>
                  </a:lnTo>
                  <a:lnTo>
                    <a:pt x="277393" y="4230548"/>
                  </a:lnTo>
                  <a:lnTo>
                    <a:pt x="274523" y="4234142"/>
                  </a:lnTo>
                  <a:lnTo>
                    <a:pt x="272592" y="4236529"/>
                  </a:lnTo>
                  <a:lnTo>
                    <a:pt x="272529" y="4236656"/>
                  </a:lnTo>
                  <a:lnTo>
                    <a:pt x="270789" y="4242219"/>
                  </a:lnTo>
                  <a:lnTo>
                    <a:pt x="269849" y="4245229"/>
                  </a:lnTo>
                  <a:lnTo>
                    <a:pt x="270078" y="4249788"/>
                  </a:lnTo>
                  <a:lnTo>
                    <a:pt x="270294" y="4254347"/>
                  </a:lnTo>
                  <a:lnTo>
                    <a:pt x="274154" y="4262044"/>
                  </a:lnTo>
                  <a:lnTo>
                    <a:pt x="279704" y="4266692"/>
                  </a:lnTo>
                  <a:lnTo>
                    <a:pt x="280784" y="4267593"/>
                  </a:lnTo>
                  <a:lnTo>
                    <a:pt x="289471" y="4270210"/>
                  </a:lnTo>
                  <a:lnTo>
                    <a:pt x="298640" y="4269346"/>
                  </a:lnTo>
                  <a:lnTo>
                    <a:pt x="306336" y="4265320"/>
                  </a:lnTo>
                  <a:lnTo>
                    <a:pt x="311823" y="4258703"/>
                  </a:lnTo>
                  <a:lnTo>
                    <a:pt x="314388" y="4250106"/>
                  </a:lnTo>
                  <a:close/>
                </a:path>
                <a:path w="5168900" h="4631055">
                  <a:moveTo>
                    <a:pt x="314439" y="4069003"/>
                  </a:moveTo>
                  <a:lnTo>
                    <a:pt x="312953" y="4060329"/>
                  </a:lnTo>
                  <a:lnTo>
                    <a:pt x="312864" y="4060202"/>
                  </a:lnTo>
                  <a:lnTo>
                    <a:pt x="311315" y="4057637"/>
                  </a:lnTo>
                  <a:lnTo>
                    <a:pt x="308444" y="4052900"/>
                  </a:lnTo>
                  <a:lnTo>
                    <a:pt x="308267" y="4052786"/>
                  </a:lnTo>
                  <a:lnTo>
                    <a:pt x="308102" y="4052532"/>
                  </a:lnTo>
                  <a:lnTo>
                    <a:pt x="306031" y="4051084"/>
                  </a:lnTo>
                  <a:lnTo>
                    <a:pt x="305854" y="4050944"/>
                  </a:lnTo>
                  <a:lnTo>
                    <a:pt x="305600" y="4050754"/>
                  </a:lnTo>
                  <a:lnTo>
                    <a:pt x="301637" y="4047718"/>
                  </a:lnTo>
                  <a:lnTo>
                    <a:pt x="301282" y="4047642"/>
                  </a:lnTo>
                  <a:lnTo>
                    <a:pt x="301028" y="4047452"/>
                  </a:lnTo>
                  <a:lnTo>
                    <a:pt x="301231" y="4047452"/>
                  </a:lnTo>
                  <a:lnTo>
                    <a:pt x="298056" y="4046880"/>
                  </a:lnTo>
                  <a:lnTo>
                    <a:pt x="297929" y="4046855"/>
                  </a:lnTo>
                  <a:lnTo>
                    <a:pt x="293471" y="4045801"/>
                  </a:lnTo>
                  <a:lnTo>
                    <a:pt x="292290" y="4045801"/>
                  </a:lnTo>
                  <a:lnTo>
                    <a:pt x="283565" y="4047452"/>
                  </a:lnTo>
                  <a:lnTo>
                    <a:pt x="276669" y="4051414"/>
                  </a:lnTo>
                  <a:lnTo>
                    <a:pt x="273164" y="4056151"/>
                  </a:lnTo>
                  <a:lnTo>
                    <a:pt x="272719" y="4056748"/>
                  </a:lnTo>
                  <a:lnTo>
                    <a:pt x="272300" y="4057307"/>
                  </a:lnTo>
                  <a:lnTo>
                    <a:pt x="271945" y="4057802"/>
                  </a:lnTo>
                  <a:lnTo>
                    <a:pt x="269722" y="4066730"/>
                  </a:lnTo>
                  <a:lnTo>
                    <a:pt x="270802" y="4075849"/>
                  </a:lnTo>
                  <a:lnTo>
                    <a:pt x="275170" y="4083393"/>
                  </a:lnTo>
                  <a:lnTo>
                    <a:pt x="282067" y="4088600"/>
                  </a:lnTo>
                  <a:lnTo>
                    <a:pt x="290791" y="4090746"/>
                  </a:lnTo>
                  <a:lnTo>
                    <a:pt x="299808" y="4089323"/>
                  </a:lnTo>
                  <a:lnTo>
                    <a:pt x="307238" y="4084790"/>
                  </a:lnTo>
                  <a:lnTo>
                    <a:pt x="309384" y="4081830"/>
                  </a:lnTo>
                  <a:lnTo>
                    <a:pt x="312356" y="4077792"/>
                  </a:lnTo>
                  <a:lnTo>
                    <a:pt x="314426" y="4069016"/>
                  </a:lnTo>
                  <a:close/>
                </a:path>
                <a:path w="5168900" h="4631055">
                  <a:moveTo>
                    <a:pt x="314477" y="3978186"/>
                  </a:moveTo>
                  <a:lnTo>
                    <a:pt x="312674" y="3969753"/>
                  </a:lnTo>
                  <a:lnTo>
                    <a:pt x="312572" y="3969613"/>
                  </a:lnTo>
                  <a:lnTo>
                    <a:pt x="312534" y="3969423"/>
                  </a:lnTo>
                  <a:lnTo>
                    <a:pt x="311150" y="3967480"/>
                  </a:lnTo>
                  <a:lnTo>
                    <a:pt x="311035" y="3967315"/>
                  </a:lnTo>
                  <a:lnTo>
                    <a:pt x="310845" y="3967035"/>
                  </a:lnTo>
                  <a:lnTo>
                    <a:pt x="307949" y="3962692"/>
                  </a:lnTo>
                  <a:lnTo>
                    <a:pt x="307657" y="3962489"/>
                  </a:lnTo>
                  <a:lnTo>
                    <a:pt x="307454" y="3962196"/>
                  </a:lnTo>
                  <a:lnTo>
                    <a:pt x="305333" y="3960863"/>
                  </a:lnTo>
                  <a:lnTo>
                    <a:pt x="305155" y="3960736"/>
                  </a:lnTo>
                  <a:lnTo>
                    <a:pt x="305015" y="3960634"/>
                  </a:lnTo>
                  <a:lnTo>
                    <a:pt x="301663" y="3958272"/>
                  </a:lnTo>
                  <a:lnTo>
                    <a:pt x="301244" y="3957967"/>
                  </a:lnTo>
                  <a:lnTo>
                    <a:pt x="301650" y="3957967"/>
                  </a:lnTo>
                  <a:lnTo>
                    <a:pt x="301066" y="3957840"/>
                  </a:lnTo>
                  <a:lnTo>
                    <a:pt x="300507" y="3957726"/>
                  </a:lnTo>
                  <a:lnTo>
                    <a:pt x="300088" y="3957447"/>
                  </a:lnTo>
                  <a:lnTo>
                    <a:pt x="297446" y="3957066"/>
                  </a:lnTo>
                  <a:lnTo>
                    <a:pt x="297268" y="3957028"/>
                  </a:lnTo>
                  <a:lnTo>
                    <a:pt x="296875" y="3956939"/>
                  </a:lnTo>
                  <a:lnTo>
                    <a:pt x="293916" y="3956291"/>
                  </a:lnTo>
                  <a:lnTo>
                    <a:pt x="293077" y="3956100"/>
                  </a:lnTo>
                  <a:lnTo>
                    <a:pt x="291338" y="3956100"/>
                  </a:lnTo>
                  <a:lnTo>
                    <a:pt x="282524" y="3957967"/>
                  </a:lnTo>
                  <a:lnTo>
                    <a:pt x="275882" y="3962184"/>
                  </a:lnTo>
                  <a:lnTo>
                    <a:pt x="271602" y="3968762"/>
                  </a:lnTo>
                  <a:lnTo>
                    <a:pt x="269862" y="3977741"/>
                  </a:lnTo>
                  <a:lnTo>
                    <a:pt x="271246" y="3986860"/>
                  </a:lnTo>
                  <a:lnTo>
                    <a:pt x="275907" y="3994200"/>
                  </a:lnTo>
                  <a:lnTo>
                    <a:pt x="282968" y="3998988"/>
                  </a:lnTo>
                  <a:lnTo>
                    <a:pt x="283400" y="3998988"/>
                  </a:lnTo>
                  <a:lnTo>
                    <a:pt x="291795" y="4000665"/>
                  </a:lnTo>
                  <a:lnTo>
                    <a:pt x="300685" y="3998988"/>
                  </a:lnTo>
                  <a:lnTo>
                    <a:pt x="307924" y="3994200"/>
                  </a:lnTo>
                  <a:lnTo>
                    <a:pt x="312762" y="3987025"/>
                  </a:lnTo>
                  <a:lnTo>
                    <a:pt x="314477" y="3978186"/>
                  </a:lnTo>
                  <a:close/>
                </a:path>
                <a:path w="5168900" h="4631055">
                  <a:moveTo>
                    <a:pt x="314477" y="3798138"/>
                  </a:moveTo>
                  <a:lnTo>
                    <a:pt x="312521" y="3789565"/>
                  </a:lnTo>
                  <a:lnTo>
                    <a:pt x="312445" y="3789388"/>
                  </a:lnTo>
                  <a:lnTo>
                    <a:pt x="311124" y="3787584"/>
                  </a:lnTo>
                  <a:lnTo>
                    <a:pt x="310896" y="3787254"/>
                  </a:lnTo>
                  <a:lnTo>
                    <a:pt x="310299" y="3786416"/>
                  </a:lnTo>
                  <a:lnTo>
                    <a:pt x="307581" y="3782504"/>
                  </a:lnTo>
                  <a:lnTo>
                    <a:pt x="307454" y="3782428"/>
                  </a:lnTo>
                  <a:lnTo>
                    <a:pt x="307327" y="3782237"/>
                  </a:lnTo>
                  <a:lnTo>
                    <a:pt x="304368" y="3780358"/>
                  </a:lnTo>
                  <a:lnTo>
                    <a:pt x="303987" y="3780104"/>
                  </a:lnTo>
                  <a:lnTo>
                    <a:pt x="300431" y="3777704"/>
                  </a:lnTo>
                  <a:lnTo>
                    <a:pt x="300189" y="3777665"/>
                  </a:lnTo>
                  <a:lnTo>
                    <a:pt x="299935" y="3777488"/>
                  </a:lnTo>
                  <a:lnTo>
                    <a:pt x="296938" y="3776992"/>
                  </a:lnTo>
                  <a:lnTo>
                    <a:pt x="296697" y="3776942"/>
                  </a:lnTo>
                  <a:lnTo>
                    <a:pt x="296379" y="3776878"/>
                  </a:lnTo>
                  <a:lnTo>
                    <a:pt x="291947" y="3775951"/>
                  </a:lnTo>
                  <a:lnTo>
                    <a:pt x="291147" y="3775951"/>
                  </a:lnTo>
                  <a:lnTo>
                    <a:pt x="282460" y="3778085"/>
                  </a:lnTo>
                  <a:lnTo>
                    <a:pt x="275488" y="3783279"/>
                  </a:lnTo>
                  <a:lnTo>
                    <a:pt x="271005" y="3790785"/>
                  </a:lnTo>
                  <a:lnTo>
                    <a:pt x="269773" y="3799827"/>
                  </a:lnTo>
                  <a:lnTo>
                    <a:pt x="271767" y="3808768"/>
                  </a:lnTo>
                  <a:lnTo>
                    <a:pt x="276237" y="3815207"/>
                  </a:lnTo>
                  <a:lnTo>
                    <a:pt x="283032" y="3819207"/>
                  </a:lnTo>
                  <a:lnTo>
                    <a:pt x="290626" y="3820515"/>
                  </a:lnTo>
                  <a:lnTo>
                    <a:pt x="291934" y="3820731"/>
                  </a:lnTo>
                  <a:lnTo>
                    <a:pt x="300685" y="3819207"/>
                  </a:lnTo>
                  <a:lnTo>
                    <a:pt x="300863" y="3819207"/>
                  </a:lnTo>
                  <a:lnTo>
                    <a:pt x="308127" y="3814343"/>
                  </a:lnTo>
                  <a:lnTo>
                    <a:pt x="312864" y="3807079"/>
                  </a:lnTo>
                  <a:lnTo>
                    <a:pt x="314477" y="3798138"/>
                  </a:lnTo>
                  <a:close/>
                </a:path>
                <a:path w="5168900" h="4631055">
                  <a:moveTo>
                    <a:pt x="314490" y="4427880"/>
                  </a:moveTo>
                  <a:lnTo>
                    <a:pt x="312724" y="4419270"/>
                  </a:lnTo>
                  <a:lnTo>
                    <a:pt x="311543" y="4417542"/>
                  </a:lnTo>
                  <a:lnTo>
                    <a:pt x="310845" y="4416526"/>
                  </a:lnTo>
                  <a:lnTo>
                    <a:pt x="309905" y="4415142"/>
                  </a:lnTo>
                  <a:lnTo>
                    <a:pt x="307886" y="4412158"/>
                  </a:lnTo>
                  <a:lnTo>
                    <a:pt x="306451" y="4411192"/>
                  </a:lnTo>
                  <a:lnTo>
                    <a:pt x="306095" y="4410951"/>
                  </a:lnTo>
                  <a:lnTo>
                    <a:pt x="305320" y="4410430"/>
                  </a:lnTo>
                  <a:lnTo>
                    <a:pt x="303199" y="4408995"/>
                  </a:lnTo>
                  <a:lnTo>
                    <a:pt x="302158" y="4408297"/>
                  </a:lnTo>
                  <a:lnTo>
                    <a:pt x="300761" y="4407332"/>
                  </a:lnTo>
                  <a:lnTo>
                    <a:pt x="292112" y="4405554"/>
                  </a:lnTo>
                  <a:lnTo>
                    <a:pt x="291947" y="4405554"/>
                  </a:lnTo>
                  <a:lnTo>
                    <a:pt x="286854" y="4406570"/>
                  </a:lnTo>
                  <a:lnTo>
                    <a:pt x="286677" y="4406608"/>
                  </a:lnTo>
                  <a:lnTo>
                    <a:pt x="285648" y="4406811"/>
                  </a:lnTo>
                  <a:lnTo>
                    <a:pt x="283057" y="4407319"/>
                  </a:lnTo>
                  <a:lnTo>
                    <a:pt x="281952" y="4408068"/>
                  </a:lnTo>
                  <a:lnTo>
                    <a:pt x="281736" y="4408221"/>
                  </a:lnTo>
                  <a:lnTo>
                    <a:pt x="281343" y="4408475"/>
                  </a:lnTo>
                  <a:lnTo>
                    <a:pt x="269748" y="4427880"/>
                  </a:lnTo>
                  <a:lnTo>
                    <a:pt x="269709" y="4428033"/>
                  </a:lnTo>
                  <a:lnTo>
                    <a:pt x="271386" y="4436694"/>
                  </a:lnTo>
                  <a:lnTo>
                    <a:pt x="271437" y="4436935"/>
                  </a:lnTo>
                  <a:lnTo>
                    <a:pt x="276021" y="4443857"/>
                  </a:lnTo>
                  <a:lnTo>
                    <a:pt x="276136" y="4444035"/>
                  </a:lnTo>
                  <a:lnTo>
                    <a:pt x="283222" y="4448734"/>
                  </a:lnTo>
                  <a:lnTo>
                    <a:pt x="290652" y="4450156"/>
                  </a:lnTo>
                  <a:lnTo>
                    <a:pt x="292074" y="4450423"/>
                  </a:lnTo>
                  <a:lnTo>
                    <a:pt x="300507" y="4448734"/>
                  </a:lnTo>
                  <a:lnTo>
                    <a:pt x="300723" y="4448734"/>
                  </a:lnTo>
                  <a:lnTo>
                    <a:pt x="307924" y="4443857"/>
                  </a:lnTo>
                  <a:lnTo>
                    <a:pt x="312712" y="4436694"/>
                  </a:lnTo>
                  <a:lnTo>
                    <a:pt x="314452" y="4428033"/>
                  </a:lnTo>
                  <a:lnTo>
                    <a:pt x="314490" y="4427880"/>
                  </a:lnTo>
                  <a:close/>
                </a:path>
                <a:path w="5168900" h="4631055">
                  <a:moveTo>
                    <a:pt x="314490" y="3617899"/>
                  </a:moveTo>
                  <a:lnTo>
                    <a:pt x="312585" y="3609695"/>
                  </a:lnTo>
                  <a:lnTo>
                    <a:pt x="312458" y="3609543"/>
                  </a:lnTo>
                  <a:lnTo>
                    <a:pt x="312356" y="3609162"/>
                  </a:lnTo>
                  <a:lnTo>
                    <a:pt x="310680" y="3606939"/>
                  </a:lnTo>
                  <a:lnTo>
                    <a:pt x="310515" y="3606711"/>
                  </a:lnTo>
                  <a:lnTo>
                    <a:pt x="307835" y="3602774"/>
                  </a:lnTo>
                  <a:lnTo>
                    <a:pt x="307403" y="3602494"/>
                  </a:lnTo>
                  <a:lnTo>
                    <a:pt x="307111" y="3602075"/>
                  </a:lnTo>
                  <a:lnTo>
                    <a:pt x="304774" y="3600691"/>
                  </a:lnTo>
                  <a:lnTo>
                    <a:pt x="304634" y="3600589"/>
                  </a:lnTo>
                  <a:lnTo>
                    <a:pt x="303961" y="3600145"/>
                  </a:lnTo>
                  <a:lnTo>
                    <a:pt x="301015" y="3598113"/>
                  </a:lnTo>
                  <a:lnTo>
                    <a:pt x="300253" y="3597948"/>
                  </a:lnTo>
                  <a:lnTo>
                    <a:pt x="299618" y="3597554"/>
                  </a:lnTo>
                  <a:lnTo>
                    <a:pt x="296862" y="3597224"/>
                  </a:lnTo>
                  <a:lnTo>
                    <a:pt x="293382" y="3596487"/>
                  </a:lnTo>
                  <a:lnTo>
                    <a:pt x="290753" y="3596487"/>
                  </a:lnTo>
                  <a:lnTo>
                    <a:pt x="282028" y="3598621"/>
                  </a:lnTo>
                  <a:lnTo>
                    <a:pt x="275463" y="3603015"/>
                  </a:lnTo>
                  <a:lnTo>
                    <a:pt x="271272" y="3609695"/>
                  </a:lnTo>
                  <a:lnTo>
                    <a:pt x="269684" y="3618700"/>
                  </a:lnTo>
                  <a:lnTo>
                    <a:pt x="271348" y="3627615"/>
                  </a:lnTo>
                  <a:lnTo>
                    <a:pt x="276212" y="3634803"/>
                  </a:lnTo>
                  <a:lnTo>
                    <a:pt x="283489" y="3639591"/>
                  </a:lnTo>
                  <a:lnTo>
                    <a:pt x="292392" y="3641280"/>
                  </a:lnTo>
                  <a:lnTo>
                    <a:pt x="301078" y="3639337"/>
                  </a:lnTo>
                  <a:lnTo>
                    <a:pt x="308190" y="3634206"/>
                  </a:lnTo>
                  <a:lnTo>
                    <a:pt x="312940" y="3626789"/>
                  </a:lnTo>
                  <a:lnTo>
                    <a:pt x="314490" y="3617912"/>
                  </a:lnTo>
                  <a:close/>
                </a:path>
                <a:path w="5168900" h="4631055">
                  <a:moveTo>
                    <a:pt x="314502" y="3888321"/>
                  </a:moveTo>
                  <a:lnTo>
                    <a:pt x="312813" y="3879735"/>
                  </a:lnTo>
                  <a:lnTo>
                    <a:pt x="312724" y="3879608"/>
                  </a:lnTo>
                  <a:lnTo>
                    <a:pt x="311492" y="3877792"/>
                  </a:lnTo>
                  <a:lnTo>
                    <a:pt x="311277" y="3877475"/>
                  </a:lnTo>
                  <a:lnTo>
                    <a:pt x="310921" y="3876954"/>
                  </a:lnTo>
                  <a:lnTo>
                    <a:pt x="308140" y="3872814"/>
                  </a:lnTo>
                  <a:lnTo>
                    <a:pt x="307962" y="3872712"/>
                  </a:lnTo>
                  <a:lnTo>
                    <a:pt x="307809" y="3872471"/>
                  </a:lnTo>
                  <a:lnTo>
                    <a:pt x="305358" y="3870985"/>
                  </a:lnTo>
                  <a:lnTo>
                    <a:pt x="305104" y="3870820"/>
                  </a:lnTo>
                  <a:lnTo>
                    <a:pt x="304774" y="3870604"/>
                  </a:lnTo>
                  <a:lnTo>
                    <a:pt x="301167" y="3868204"/>
                  </a:lnTo>
                  <a:lnTo>
                    <a:pt x="300812" y="3868140"/>
                  </a:lnTo>
                  <a:lnTo>
                    <a:pt x="300456" y="3867912"/>
                  </a:lnTo>
                  <a:lnTo>
                    <a:pt x="297205" y="3867429"/>
                  </a:lnTo>
                  <a:lnTo>
                    <a:pt x="296951" y="3867391"/>
                  </a:lnTo>
                  <a:lnTo>
                    <a:pt x="292468" y="3866502"/>
                  </a:lnTo>
                  <a:lnTo>
                    <a:pt x="291338" y="3866502"/>
                  </a:lnTo>
                  <a:lnTo>
                    <a:pt x="282371" y="3868204"/>
                  </a:lnTo>
                  <a:lnTo>
                    <a:pt x="275742" y="3872382"/>
                  </a:lnTo>
                  <a:lnTo>
                    <a:pt x="271513" y="3878961"/>
                  </a:lnTo>
                  <a:lnTo>
                    <a:pt x="269748" y="3887901"/>
                  </a:lnTo>
                  <a:lnTo>
                    <a:pt x="271183" y="3896893"/>
                  </a:lnTo>
                  <a:lnTo>
                    <a:pt x="275983" y="3904399"/>
                  </a:lnTo>
                  <a:lnTo>
                    <a:pt x="279514" y="3906913"/>
                  </a:lnTo>
                  <a:lnTo>
                    <a:pt x="283044" y="3909415"/>
                  </a:lnTo>
                  <a:lnTo>
                    <a:pt x="283273" y="3909415"/>
                  </a:lnTo>
                  <a:lnTo>
                    <a:pt x="291668" y="3911244"/>
                  </a:lnTo>
                  <a:lnTo>
                    <a:pt x="300342" y="3909415"/>
                  </a:lnTo>
                  <a:lnTo>
                    <a:pt x="307619" y="3904399"/>
                  </a:lnTo>
                  <a:lnTo>
                    <a:pt x="312635" y="3897084"/>
                  </a:lnTo>
                  <a:lnTo>
                    <a:pt x="314502" y="3888333"/>
                  </a:lnTo>
                  <a:close/>
                </a:path>
                <a:path w="5168900" h="4631055">
                  <a:moveTo>
                    <a:pt x="403860" y="3978033"/>
                  </a:moveTo>
                  <a:lnTo>
                    <a:pt x="402120" y="3969372"/>
                  </a:lnTo>
                  <a:lnTo>
                    <a:pt x="402005" y="3969207"/>
                  </a:lnTo>
                  <a:lnTo>
                    <a:pt x="401967" y="3969004"/>
                  </a:lnTo>
                  <a:lnTo>
                    <a:pt x="400761" y="3967302"/>
                  </a:lnTo>
                  <a:lnTo>
                    <a:pt x="400570" y="3967010"/>
                  </a:lnTo>
                  <a:lnTo>
                    <a:pt x="400418" y="3966768"/>
                  </a:lnTo>
                  <a:lnTo>
                    <a:pt x="397573" y="3962374"/>
                  </a:lnTo>
                  <a:lnTo>
                    <a:pt x="397243" y="3962158"/>
                  </a:lnTo>
                  <a:lnTo>
                    <a:pt x="397027" y="3961828"/>
                  </a:lnTo>
                  <a:lnTo>
                    <a:pt x="394716" y="3960393"/>
                  </a:lnTo>
                  <a:lnTo>
                    <a:pt x="394474" y="3960228"/>
                  </a:lnTo>
                  <a:lnTo>
                    <a:pt x="390842" y="3957688"/>
                  </a:lnTo>
                  <a:lnTo>
                    <a:pt x="390271" y="3957574"/>
                  </a:lnTo>
                  <a:lnTo>
                    <a:pt x="389763" y="3957243"/>
                  </a:lnTo>
                  <a:lnTo>
                    <a:pt x="386905" y="3956875"/>
                  </a:lnTo>
                  <a:lnTo>
                    <a:pt x="386765" y="3956837"/>
                  </a:lnTo>
                  <a:lnTo>
                    <a:pt x="382892" y="3956024"/>
                  </a:lnTo>
                  <a:lnTo>
                    <a:pt x="380923" y="3956024"/>
                  </a:lnTo>
                  <a:lnTo>
                    <a:pt x="374116" y="3957624"/>
                  </a:lnTo>
                  <a:lnTo>
                    <a:pt x="372059" y="3958094"/>
                  </a:lnTo>
                  <a:lnTo>
                    <a:pt x="365467" y="3962577"/>
                  </a:lnTo>
                  <a:lnTo>
                    <a:pt x="361200" y="3969296"/>
                  </a:lnTo>
                  <a:lnTo>
                    <a:pt x="359257" y="3978033"/>
                  </a:lnTo>
                  <a:lnTo>
                    <a:pt x="360413" y="3985564"/>
                  </a:lnTo>
                  <a:lnTo>
                    <a:pt x="360603" y="3986720"/>
                  </a:lnTo>
                  <a:lnTo>
                    <a:pt x="365442" y="3993921"/>
                  </a:lnTo>
                  <a:lnTo>
                    <a:pt x="372833" y="3998836"/>
                  </a:lnTo>
                  <a:lnTo>
                    <a:pt x="376897" y="3999661"/>
                  </a:lnTo>
                  <a:lnTo>
                    <a:pt x="381800" y="4000665"/>
                  </a:lnTo>
                  <a:lnTo>
                    <a:pt x="390855" y="3999014"/>
                  </a:lnTo>
                  <a:lnTo>
                    <a:pt x="397865" y="3994366"/>
                  </a:lnTo>
                  <a:lnTo>
                    <a:pt x="402361" y="3987190"/>
                  </a:lnTo>
                  <a:lnTo>
                    <a:pt x="403860" y="3978033"/>
                  </a:lnTo>
                  <a:close/>
                </a:path>
                <a:path w="5168900" h="4631055">
                  <a:moveTo>
                    <a:pt x="403860" y="3259696"/>
                  </a:moveTo>
                  <a:lnTo>
                    <a:pt x="402386" y="3250806"/>
                  </a:lnTo>
                  <a:lnTo>
                    <a:pt x="402361" y="3250654"/>
                  </a:lnTo>
                  <a:lnTo>
                    <a:pt x="399161" y="3245612"/>
                  </a:lnTo>
                  <a:lnTo>
                    <a:pt x="399008" y="3245345"/>
                  </a:lnTo>
                  <a:lnTo>
                    <a:pt x="398627" y="3244735"/>
                  </a:lnTo>
                  <a:lnTo>
                    <a:pt x="397929" y="3243592"/>
                  </a:lnTo>
                  <a:lnTo>
                    <a:pt x="397814" y="3243402"/>
                  </a:lnTo>
                  <a:lnTo>
                    <a:pt x="396976" y="3242830"/>
                  </a:lnTo>
                  <a:lnTo>
                    <a:pt x="396341" y="3242386"/>
                  </a:lnTo>
                  <a:lnTo>
                    <a:pt x="395325" y="3241675"/>
                  </a:lnTo>
                  <a:lnTo>
                    <a:pt x="390994" y="3238639"/>
                  </a:lnTo>
                  <a:lnTo>
                    <a:pt x="391363" y="3238639"/>
                  </a:lnTo>
                  <a:lnTo>
                    <a:pt x="390779" y="3238525"/>
                  </a:lnTo>
                  <a:lnTo>
                    <a:pt x="389623" y="3238296"/>
                  </a:lnTo>
                  <a:lnTo>
                    <a:pt x="389343" y="3238233"/>
                  </a:lnTo>
                  <a:lnTo>
                    <a:pt x="388505" y="3238068"/>
                  </a:lnTo>
                  <a:lnTo>
                    <a:pt x="382117" y="3236760"/>
                  </a:lnTo>
                  <a:lnTo>
                    <a:pt x="381965" y="3236760"/>
                  </a:lnTo>
                  <a:lnTo>
                    <a:pt x="373024" y="3238639"/>
                  </a:lnTo>
                  <a:lnTo>
                    <a:pt x="365607" y="3243592"/>
                  </a:lnTo>
                  <a:lnTo>
                    <a:pt x="360692" y="3250806"/>
                  </a:lnTo>
                  <a:lnTo>
                    <a:pt x="359270" y="3259467"/>
                  </a:lnTo>
                  <a:lnTo>
                    <a:pt x="361137" y="3268205"/>
                  </a:lnTo>
                  <a:lnTo>
                    <a:pt x="365353" y="3274936"/>
                  </a:lnTo>
                  <a:lnTo>
                    <a:pt x="371919" y="3279419"/>
                  </a:lnTo>
                  <a:lnTo>
                    <a:pt x="380809" y="3281464"/>
                  </a:lnTo>
                  <a:lnTo>
                    <a:pt x="389763" y="3280321"/>
                  </a:lnTo>
                  <a:lnTo>
                    <a:pt x="397002" y="3275863"/>
                  </a:lnTo>
                  <a:lnTo>
                    <a:pt x="401916" y="3268776"/>
                  </a:lnTo>
                  <a:lnTo>
                    <a:pt x="403860" y="3259709"/>
                  </a:lnTo>
                  <a:close/>
                </a:path>
                <a:path w="5168900" h="4631055">
                  <a:moveTo>
                    <a:pt x="403872" y="3349574"/>
                  </a:moveTo>
                  <a:lnTo>
                    <a:pt x="402348" y="3340747"/>
                  </a:lnTo>
                  <a:lnTo>
                    <a:pt x="402310" y="3340531"/>
                  </a:lnTo>
                  <a:lnTo>
                    <a:pt x="397662" y="3333165"/>
                  </a:lnTo>
                  <a:lnTo>
                    <a:pt x="397281" y="3332911"/>
                  </a:lnTo>
                  <a:lnTo>
                    <a:pt x="396913" y="3332645"/>
                  </a:lnTo>
                  <a:lnTo>
                    <a:pt x="396163" y="3332111"/>
                  </a:lnTo>
                  <a:lnTo>
                    <a:pt x="390969" y="3328403"/>
                  </a:lnTo>
                  <a:lnTo>
                    <a:pt x="391541" y="3328403"/>
                  </a:lnTo>
                  <a:lnTo>
                    <a:pt x="390817" y="3328251"/>
                  </a:lnTo>
                  <a:lnTo>
                    <a:pt x="381850" y="3326358"/>
                  </a:lnTo>
                  <a:lnTo>
                    <a:pt x="373176" y="3328251"/>
                  </a:lnTo>
                  <a:lnTo>
                    <a:pt x="372618" y="3328390"/>
                  </a:lnTo>
                  <a:lnTo>
                    <a:pt x="372922" y="3328403"/>
                  </a:lnTo>
                  <a:lnTo>
                    <a:pt x="371665" y="3329292"/>
                  </a:lnTo>
                  <a:lnTo>
                    <a:pt x="369976" y="3330460"/>
                  </a:lnTo>
                  <a:lnTo>
                    <a:pt x="368033" y="3331807"/>
                  </a:lnTo>
                  <a:lnTo>
                    <a:pt x="367309" y="3332315"/>
                  </a:lnTo>
                  <a:lnTo>
                    <a:pt x="365785" y="3333356"/>
                  </a:lnTo>
                  <a:lnTo>
                    <a:pt x="362546" y="3338106"/>
                  </a:lnTo>
                  <a:lnTo>
                    <a:pt x="361505" y="3339655"/>
                  </a:lnTo>
                  <a:lnTo>
                    <a:pt x="360781" y="3340722"/>
                  </a:lnTo>
                  <a:lnTo>
                    <a:pt x="360324" y="3343249"/>
                  </a:lnTo>
                  <a:lnTo>
                    <a:pt x="360172" y="3344151"/>
                  </a:lnTo>
                  <a:lnTo>
                    <a:pt x="359244" y="3349396"/>
                  </a:lnTo>
                  <a:lnTo>
                    <a:pt x="361111" y="3358197"/>
                  </a:lnTo>
                  <a:lnTo>
                    <a:pt x="365391" y="3364877"/>
                  </a:lnTo>
                  <a:lnTo>
                    <a:pt x="371983" y="3369322"/>
                  </a:lnTo>
                  <a:lnTo>
                    <a:pt x="380809" y="3371380"/>
                  </a:lnTo>
                  <a:lnTo>
                    <a:pt x="389724" y="3370224"/>
                  </a:lnTo>
                  <a:lnTo>
                    <a:pt x="396989" y="3365716"/>
                  </a:lnTo>
                  <a:lnTo>
                    <a:pt x="401942" y="3358578"/>
                  </a:lnTo>
                  <a:lnTo>
                    <a:pt x="403872" y="3349574"/>
                  </a:lnTo>
                  <a:close/>
                </a:path>
                <a:path w="5168900" h="4631055">
                  <a:moveTo>
                    <a:pt x="403885" y="4158932"/>
                  </a:moveTo>
                  <a:lnTo>
                    <a:pt x="402463" y="4149877"/>
                  </a:lnTo>
                  <a:lnTo>
                    <a:pt x="398056" y="4142702"/>
                  </a:lnTo>
                  <a:lnTo>
                    <a:pt x="397954" y="4142536"/>
                  </a:lnTo>
                  <a:lnTo>
                    <a:pt x="392696" y="4138968"/>
                  </a:lnTo>
                  <a:lnTo>
                    <a:pt x="391934" y="4138460"/>
                  </a:lnTo>
                  <a:lnTo>
                    <a:pt x="391325" y="4138041"/>
                  </a:lnTo>
                  <a:lnTo>
                    <a:pt x="391020" y="4137812"/>
                  </a:lnTo>
                  <a:lnTo>
                    <a:pt x="391147" y="4137812"/>
                  </a:lnTo>
                  <a:lnTo>
                    <a:pt x="390982" y="4137787"/>
                  </a:lnTo>
                  <a:lnTo>
                    <a:pt x="389686" y="4137533"/>
                  </a:lnTo>
                  <a:lnTo>
                    <a:pt x="387883" y="4137177"/>
                  </a:lnTo>
                  <a:lnTo>
                    <a:pt x="383362" y="4136288"/>
                  </a:lnTo>
                  <a:lnTo>
                    <a:pt x="381939" y="4135996"/>
                  </a:lnTo>
                  <a:lnTo>
                    <a:pt x="381787" y="4135996"/>
                  </a:lnTo>
                  <a:lnTo>
                    <a:pt x="381025" y="4136161"/>
                  </a:lnTo>
                  <a:lnTo>
                    <a:pt x="379196" y="4136529"/>
                  </a:lnTo>
                  <a:lnTo>
                    <a:pt x="377177" y="4136936"/>
                  </a:lnTo>
                  <a:lnTo>
                    <a:pt x="376897" y="4136999"/>
                  </a:lnTo>
                  <a:lnTo>
                    <a:pt x="376008" y="4137177"/>
                  </a:lnTo>
                  <a:lnTo>
                    <a:pt x="372960" y="4137761"/>
                  </a:lnTo>
                  <a:lnTo>
                    <a:pt x="370662" y="4139260"/>
                  </a:lnTo>
                  <a:lnTo>
                    <a:pt x="370471" y="4139387"/>
                  </a:lnTo>
                  <a:lnTo>
                    <a:pt x="369570" y="4139984"/>
                  </a:lnTo>
                  <a:lnTo>
                    <a:pt x="369036" y="4140339"/>
                  </a:lnTo>
                  <a:lnTo>
                    <a:pt x="368147" y="4140924"/>
                  </a:lnTo>
                  <a:lnTo>
                    <a:pt x="365506" y="4142638"/>
                  </a:lnTo>
                  <a:lnTo>
                    <a:pt x="363728" y="4145216"/>
                  </a:lnTo>
                  <a:lnTo>
                    <a:pt x="362470" y="4147058"/>
                  </a:lnTo>
                  <a:lnTo>
                    <a:pt x="361048" y="4149128"/>
                  </a:lnTo>
                  <a:lnTo>
                    <a:pt x="360565" y="4149839"/>
                  </a:lnTo>
                  <a:lnTo>
                    <a:pt x="360121" y="4152468"/>
                  </a:lnTo>
                  <a:lnTo>
                    <a:pt x="360070" y="4152798"/>
                  </a:lnTo>
                  <a:lnTo>
                    <a:pt x="359143" y="4158513"/>
                  </a:lnTo>
                  <a:lnTo>
                    <a:pt x="361048" y="4167238"/>
                  </a:lnTo>
                  <a:lnTo>
                    <a:pt x="365302" y="4173994"/>
                  </a:lnTo>
                  <a:lnTo>
                    <a:pt x="371843" y="4178554"/>
                  </a:lnTo>
                  <a:lnTo>
                    <a:pt x="380657" y="4180687"/>
                  </a:lnTo>
                  <a:lnTo>
                    <a:pt x="389597" y="4179557"/>
                  </a:lnTo>
                  <a:lnTo>
                    <a:pt x="396900" y="4175036"/>
                  </a:lnTo>
                  <a:lnTo>
                    <a:pt x="401904" y="4167911"/>
                  </a:lnTo>
                  <a:lnTo>
                    <a:pt x="403885" y="4158932"/>
                  </a:lnTo>
                  <a:close/>
                </a:path>
                <a:path w="5168900" h="4631055">
                  <a:moveTo>
                    <a:pt x="403885" y="3887787"/>
                  </a:moveTo>
                  <a:lnTo>
                    <a:pt x="402234" y="3879723"/>
                  </a:lnTo>
                  <a:lnTo>
                    <a:pt x="402120" y="3879189"/>
                  </a:lnTo>
                  <a:lnTo>
                    <a:pt x="402018" y="3879050"/>
                  </a:lnTo>
                  <a:lnTo>
                    <a:pt x="401980" y="3878859"/>
                  </a:lnTo>
                  <a:lnTo>
                    <a:pt x="400672" y="3877043"/>
                  </a:lnTo>
                  <a:lnTo>
                    <a:pt x="400570" y="3876891"/>
                  </a:lnTo>
                  <a:lnTo>
                    <a:pt x="400469" y="3876738"/>
                  </a:lnTo>
                  <a:lnTo>
                    <a:pt x="397586" y="3872433"/>
                  </a:lnTo>
                  <a:lnTo>
                    <a:pt x="397268" y="3872242"/>
                  </a:lnTo>
                  <a:lnTo>
                    <a:pt x="397078" y="3871950"/>
                  </a:lnTo>
                  <a:lnTo>
                    <a:pt x="394919" y="3870706"/>
                  </a:lnTo>
                  <a:lnTo>
                    <a:pt x="394716" y="3870579"/>
                  </a:lnTo>
                  <a:lnTo>
                    <a:pt x="394589" y="3870490"/>
                  </a:lnTo>
                  <a:lnTo>
                    <a:pt x="390779" y="3868001"/>
                  </a:lnTo>
                  <a:lnTo>
                    <a:pt x="390194" y="3867899"/>
                  </a:lnTo>
                  <a:lnTo>
                    <a:pt x="389737" y="3867620"/>
                  </a:lnTo>
                  <a:lnTo>
                    <a:pt x="386842" y="3867277"/>
                  </a:lnTo>
                  <a:lnTo>
                    <a:pt x="386664" y="3867251"/>
                  </a:lnTo>
                  <a:lnTo>
                    <a:pt x="382473" y="3866464"/>
                  </a:lnTo>
                  <a:lnTo>
                    <a:pt x="380555" y="3866464"/>
                  </a:lnTo>
                  <a:lnTo>
                    <a:pt x="371576" y="3868445"/>
                  </a:lnTo>
                  <a:lnTo>
                    <a:pt x="365099" y="3872954"/>
                  </a:lnTo>
                  <a:lnTo>
                    <a:pt x="361022" y="3879723"/>
                  </a:lnTo>
                  <a:lnTo>
                    <a:pt x="359270" y="3888460"/>
                  </a:lnTo>
                  <a:lnTo>
                    <a:pt x="360845" y="3896918"/>
                  </a:lnTo>
                  <a:lnTo>
                    <a:pt x="360870" y="3897058"/>
                  </a:lnTo>
                  <a:lnTo>
                    <a:pt x="366001" y="3904386"/>
                  </a:lnTo>
                  <a:lnTo>
                    <a:pt x="373481" y="3909453"/>
                  </a:lnTo>
                  <a:lnTo>
                    <a:pt x="382117" y="3911257"/>
                  </a:lnTo>
                  <a:lnTo>
                    <a:pt x="390283" y="3909453"/>
                  </a:lnTo>
                  <a:lnTo>
                    <a:pt x="390690" y="3909453"/>
                  </a:lnTo>
                  <a:lnTo>
                    <a:pt x="390855" y="3909339"/>
                  </a:lnTo>
                  <a:lnTo>
                    <a:pt x="397738" y="3904386"/>
                  </a:lnTo>
                  <a:lnTo>
                    <a:pt x="402285" y="3897058"/>
                  </a:lnTo>
                  <a:lnTo>
                    <a:pt x="402374" y="3896918"/>
                  </a:lnTo>
                  <a:lnTo>
                    <a:pt x="403771" y="3888473"/>
                  </a:lnTo>
                  <a:lnTo>
                    <a:pt x="403885" y="3887787"/>
                  </a:lnTo>
                  <a:close/>
                </a:path>
                <a:path w="5168900" h="4631055">
                  <a:moveTo>
                    <a:pt x="403898" y="3799027"/>
                  </a:moveTo>
                  <a:lnTo>
                    <a:pt x="402336" y="3790492"/>
                  </a:lnTo>
                  <a:lnTo>
                    <a:pt x="402247" y="3789959"/>
                  </a:lnTo>
                  <a:lnTo>
                    <a:pt x="397573" y="3782682"/>
                  </a:lnTo>
                  <a:lnTo>
                    <a:pt x="390664" y="3777919"/>
                  </a:lnTo>
                  <a:lnTo>
                    <a:pt x="390982" y="3777919"/>
                  </a:lnTo>
                  <a:lnTo>
                    <a:pt x="390512" y="3777831"/>
                  </a:lnTo>
                  <a:lnTo>
                    <a:pt x="381698" y="3776014"/>
                  </a:lnTo>
                  <a:lnTo>
                    <a:pt x="381558" y="3776014"/>
                  </a:lnTo>
                  <a:lnTo>
                    <a:pt x="377075" y="3777043"/>
                  </a:lnTo>
                  <a:lnTo>
                    <a:pt x="376097" y="3777259"/>
                  </a:lnTo>
                  <a:lnTo>
                    <a:pt x="375856" y="3777323"/>
                  </a:lnTo>
                  <a:lnTo>
                    <a:pt x="373062" y="3777919"/>
                  </a:lnTo>
                  <a:lnTo>
                    <a:pt x="368820" y="3780866"/>
                  </a:lnTo>
                  <a:lnTo>
                    <a:pt x="365645" y="3783076"/>
                  </a:lnTo>
                  <a:lnTo>
                    <a:pt x="362826" y="3787241"/>
                  </a:lnTo>
                  <a:lnTo>
                    <a:pt x="360654" y="3790454"/>
                  </a:lnTo>
                  <a:lnTo>
                    <a:pt x="360172" y="3793388"/>
                  </a:lnTo>
                  <a:lnTo>
                    <a:pt x="359257" y="3799027"/>
                  </a:lnTo>
                  <a:lnTo>
                    <a:pt x="360133" y="3802926"/>
                  </a:lnTo>
                  <a:lnTo>
                    <a:pt x="361213" y="3807701"/>
                  </a:lnTo>
                  <a:lnTo>
                    <a:pt x="365417" y="3814432"/>
                  </a:lnTo>
                  <a:lnTo>
                    <a:pt x="368084" y="3816261"/>
                  </a:lnTo>
                  <a:lnTo>
                    <a:pt x="371957" y="3818928"/>
                  </a:lnTo>
                  <a:lnTo>
                    <a:pt x="380911" y="3820845"/>
                  </a:lnTo>
                  <a:lnTo>
                    <a:pt x="389978" y="3819525"/>
                  </a:lnTo>
                  <a:lnTo>
                    <a:pt x="397256" y="3815003"/>
                  </a:lnTo>
                  <a:lnTo>
                    <a:pt x="402107" y="3807930"/>
                  </a:lnTo>
                  <a:lnTo>
                    <a:pt x="403898" y="3799027"/>
                  </a:lnTo>
                  <a:close/>
                </a:path>
                <a:path w="5168900" h="4631055">
                  <a:moveTo>
                    <a:pt x="403923" y="3708997"/>
                  </a:moveTo>
                  <a:lnTo>
                    <a:pt x="403085" y="3703815"/>
                  </a:lnTo>
                  <a:lnTo>
                    <a:pt x="402818" y="3702113"/>
                  </a:lnTo>
                  <a:lnTo>
                    <a:pt x="402742" y="3701643"/>
                  </a:lnTo>
                  <a:lnTo>
                    <a:pt x="402501" y="3700043"/>
                  </a:lnTo>
                  <a:lnTo>
                    <a:pt x="398538" y="3693249"/>
                  </a:lnTo>
                  <a:lnTo>
                    <a:pt x="392112" y="3688740"/>
                  </a:lnTo>
                  <a:lnTo>
                    <a:pt x="388810" y="3687940"/>
                  </a:lnTo>
                  <a:lnTo>
                    <a:pt x="387197" y="3687534"/>
                  </a:lnTo>
                  <a:lnTo>
                    <a:pt x="385038" y="3687000"/>
                  </a:lnTo>
                  <a:lnTo>
                    <a:pt x="383311" y="3686568"/>
                  </a:lnTo>
                  <a:lnTo>
                    <a:pt x="380733" y="3686568"/>
                  </a:lnTo>
                  <a:lnTo>
                    <a:pt x="377215" y="3687280"/>
                  </a:lnTo>
                  <a:lnTo>
                    <a:pt x="377088" y="3687305"/>
                  </a:lnTo>
                  <a:lnTo>
                    <a:pt x="374319" y="3687610"/>
                  </a:lnTo>
                  <a:lnTo>
                    <a:pt x="373697" y="3687991"/>
                  </a:lnTo>
                  <a:lnTo>
                    <a:pt x="372948" y="3688130"/>
                  </a:lnTo>
                  <a:lnTo>
                    <a:pt x="369239" y="3690569"/>
                  </a:lnTo>
                  <a:lnTo>
                    <a:pt x="366763" y="3692004"/>
                  </a:lnTo>
                  <a:lnTo>
                    <a:pt x="366471" y="3692385"/>
                  </a:lnTo>
                  <a:lnTo>
                    <a:pt x="366039" y="3692664"/>
                  </a:lnTo>
                  <a:lnTo>
                    <a:pt x="362864" y="3697071"/>
                  </a:lnTo>
                  <a:lnTo>
                    <a:pt x="361429" y="3698938"/>
                  </a:lnTo>
                  <a:lnTo>
                    <a:pt x="361365" y="3699141"/>
                  </a:lnTo>
                  <a:lnTo>
                    <a:pt x="361200" y="3699383"/>
                  </a:lnTo>
                  <a:lnTo>
                    <a:pt x="359359" y="3706761"/>
                  </a:lnTo>
                  <a:lnTo>
                    <a:pt x="359143" y="3707600"/>
                  </a:lnTo>
                  <a:lnTo>
                    <a:pt x="360565" y="3716401"/>
                  </a:lnTo>
                  <a:lnTo>
                    <a:pt x="365213" y="3723805"/>
                  </a:lnTo>
                  <a:lnTo>
                    <a:pt x="372300" y="3728999"/>
                  </a:lnTo>
                  <a:lnTo>
                    <a:pt x="376682" y="3730053"/>
                  </a:lnTo>
                  <a:lnTo>
                    <a:pt x="381050" y="3731107"/>
                  </a:lnTo>
                  <a:lnTo>
                    <a:pt x="390105" y="3729659"/>
                  </a:lnTo>
                  <a:lnTo>
                    <a:pt x="397395" y="3725087"/>
                  </a:lnTo>
                  <a:lnTo>
                    <a:pt x="402234" y="3718001"/>
                  </a:lnTo>
                  <a:lnTo>
                    <a:pt x="403910" y="3709009"/>
                  </a:lnTo>
                  <a:close/>
                </a:path>
                <a:path w="5168900" h="4631055">
                  <a:moveTo>
                    <a:pt x="403923" y="3528834"/>
                  </a:moveTo>
                  <a:lnTo>
                    <a:pt x="402336" y="3520021"/>
                  </a:lnTo>
                  <a:lnTo>
                    <a:pt x="402221" y="3519855"/>
                  </a:lnTo>
                  <a:lnTo>
                    <a:pt x="402196" y="3519652"/>
                  </a:lnTo>
                  <a:lnTo>
                    <a:pt x="401015" y="3517887"/>
                  </a:lnTo>
                  <a:lnTo>
                    <a:pt x="400824" y="3517582"/>
                  </a:lnTo>
                  <a:lnTo>
                    <a:pt x="400723" y="3517404"/>
                  </a:lnTo>
                  <a:lnTo>
                    <a:pt x="397954" y="3512883"/>
                  </a:lnTo>
                  <a:lnTo>
                    <a:pt x="397624" y="3512655"/>
                  </a:lnTo>
                  <a:lnTo>
                    <a:pt x="397433" y="3512350"/>
                  </a:lnTo>
                  <a:lnTo>
                    <a:pt x="395351" y="3511029"/>
                  </a:lnTo>
                  <a:lnTo>
                    <a:pt x="395033" y="3510800"/>
                  </a:lnTo>
                  <a:lnTo>
                    <a:pt x="391325" y="3508121"/>
                  </a:lnTo>
                  <a:lnTo>
                    <a:pt x="390753" y="3508006"/>
                  </a:lnTo>
                  <a:lnTo>
                    <a:pt x="390283" y="3507689"/>
                  </a:lnTo>
                  <a:lnTo>
                    <a:pt x="387477" y="3507321"/>
                  </a:lnTo>
                  <a:lnTo>
                    <a:pt x="387248" y="3507270"/>
                  </a:lnTo>
                  <a:lnTo>
                    <a:pt x="383324" y="3506432"/>
                  </a:lnTo>
                  <a:lnTo>
                    <a:pt x="381393" y="3506432"/>
                  </a:lnTo>
                  <a:lnTo>
                    <a:pt x="372618" y="3508387"/>
                  </a:lnTo>
                  <a:lnTo>
                    <a:pt x="365899" y="3512705"/>
                  </a:lnTo>
                  <a:lnTo>
                    <a:pt x="361378" y="3519284"/>
                  </a:lnTo>
                  <a:lnTo>
                    <a:pt x="359194" y="3527983"/>
                  </a:lnTo>
                  <a:lnTo>
                    <a:pt x="360375" y="3536658"/>
                  </a:lnTo>
                  <a:lnTo>
                    <a:pt x="365099" y="3543947"/>
                  </a:lnTo>
                  <a:lnTo>
                    <a:pt x="372402" y="3549040"/>
                  </a:lnTo>
                  <a:lnTo>
                    <a:pt x="381330" y="3551072"/>
                  </a:lnTo>
                  <a:lnTo>
                    <a:pt x="390334" y="3549573"/>
                  </a:lnTo>
                  <a:lnTo>
                    <a:pt x="397484" y="3544989"/>
                  </a:lnTo>
                  <a:lnTo>
                    <a:pt x="402209" y="3537902"/>
                  </a:lnTo>
                  <a:lnTo>
                    <a:pt x="403923" y="3528834"/>
                  </a:lnTo>
                  <a:close/>
                </a:path>
                <a:path w="5168900" h="4631055">
                  <a:moveTo>
                    <a:pt x="403948" y="4248328"/>
                  </a:moveTo>
                  <a:lnTo>
                    <a:pt x="402374" y="4239526"/>
                  </a:lnTo>
                  <a:lnTo>
                    <a:pt x="402272" y="4239387"/>
                  </a:lnTo>
                  <a:lnTo>
                    <a:pt x="401078" y="4237456"/>
                  </a:lnTo>
                  <a:lnTo>
                    <a:pt x="400837" y="4237075"/>
                  </a:lnTo>
                  <a:lnTo>
                    <a:pt x="400710" y="4236872"/>
                  </a:lnTo>
                  <a:lnTo>
                    <a:pt x="399643" y="4235158"/>
                  </a:lnTo>
                  <a:lnTo>
                    <a:pt x="397891" y="4232287"/>
                  </a:lnTo>
                  <a:lnTo>
                    <a:pt x="397662" y="4232135"/>
                  </a:lnTo>
                  <a:lnTo>
                    <a:pt x="397535" y="4231919"/>
                  </a:lnTo>
                  <a:lnTo>
                    <a:pt x="395033" y="4230243"/>
                  </a:lnTo>
                  <a:lnTo>
                    <a:pt x="391172" y="4227436"/>
                  </a:lnTo>
                  <a:lnTo>
                    <a:pt x="391299" y="4227436"/>
                  </a:lnTo>
                  <a:lnTo>
                    <a:pt x="390728" y="4227322"/>
                  </a:lnTo>
                  <a:lnTo>
                    <a:pt x="390410" y="4227093"/>
                  </a:lnTo>
                  <a:lnTo>
                    <a:pt x="387172" y="4226560"/>
                  </a:lnTo>
                  <a:lnTo>
                    <a:pt x="382816" y="4225620"/>
                  </a:lnTo>
                  <a:lnTo>
                    <a:pt x="381596" y="4225620"/>
                  </a:lnTo>
                  <a:lnTo>
                    <a:pt x="380288" y="4225887"/>
                  </a:lnTo>
                  <a:lnTo>
                    <a:pt x="380047" y="4225937"/>
                  </a:lnTo>
                  <a:lnTo>
                    <a:pt x="377151" y="4226534"/>
                  </a:lnTo>
                  <a:lnTo>
                    <a:pt x="372719" y="4227436"/>
                  </a:lnTo>
                  <a:lnTo>
                    <a:pt x="366001" y="4231729"/>
                  </a:lnTo>
                  <a:lnTo>
                    <a:pt x="361492" y="4238307"/>
                  </a:lnTo>
                  <a:lnTo>
                    <a:pt x="359295" y="4247007"/>
                  </a:lnTo>
                  <a:lnTo>
                    <a:pt x="360337" y="4255808"/>
                  </a:lnTo>
                  <a:lnTo>
                    <a:pt x="364896" y="4263110"/>
                  </a:lnTo>
                  <a:lnTo>
                    <a:pt x="372110" y="4268178"/>
                  </a:lnTo>
                  <a:lnTo>
                    <a:pt x="381165" y="4270273"/>
                  </a:lnTo>
                  <a:lnTo>
                    <a:pt x="390283" y="4268940"/>
                  </a:lnTo>
                  <a:lnTo>
                    <a:pt x="397459" y="4264507"/>
                  </a:lnTo>
                  <a:lnTo>
                    <a:pt x="402183" y="4257484"/>
                  </a:lnTo>
                  <a:lnTo>
                    <a:pt x="402513" y="4255719"/>
                  </a:lnTo>
                  <a:lnTo>
                    <a:pt x="403936" y="4248340"/>
                  </a:lnTo>
                  <a:close/>
                </a:path>
                <a:path w="5168900" h="4631055">
                  <a:moveTo>
                    <a:pt x="403961" y="4517961"/>
                  </a:moveTo>
                  <a:lnTo>
                    <a:pt x="402691" y="4511243"/>
                  </a:lnTo>
                  <a:lnTo>
                    <a:pt x="402297" y="4509122"/>
                  </a:lnTo>
                  <a:lnTo>
                    <a:pt x="402272" y="4508970"/>
                  </a:lnTo>
                  <a:lnTo>
                    <a:pt x="397776" y="4501972"/>
                  </a:lnTo>
                  <a:lnTo>
                    <a:pt x="397649" y="4501781"/>
                  </a:lnTo>
                  <a:lnTo>
                    <a:pt x="392163" y="4498035"/>
                  </a:lnTo>
                  <a:lnTo>
                    <a:pt x="390753" y="4497057"/>
                  </a:lnTo>
                  <a:lnTo>
                    <a:pt x="390969" y="4497057"/>
                  </a:lnTo>
                  <a:lnTo>
                    <a:pt x="381914" y="4495228"/>
                  </a:lnTo>
                  <a:lnTo>
                    <a:pt x="378498" y="4495952"/>
                  </a:lnTo>
                  <a:lnTo>
                    <a:pt x="376694" y="4496333"/>
                  </a:lnTo>
                  <a:lnTo>
                    <a:pt x="375716" y="4496536"/>
                  </a:lnTo>
                  <a:lnTo>
                    <a:pt x="373341" y="4497019"/>
                  </a:lnTo>
                  <a:lnTo>
                    <a:pt x="369125" y="4499876"/>
                  </a:lnTo>
                  <a:lnTo>
                    <a:pt x="368185" y="4500511"/>
                  </a:lnTo>
                  <a:lnTo>
                    <a:pt x="367969" y="4500664"/>
                  </a:lnTo>
                  <a:lnTo>
                    <a:pt x="366090" y="4501921"/>
                  </a:lnTo>
                  <a:lnTo>
                    <a:pt x="361124" y="4508970"/>
                  </a:lnTo>
                  <a:lnTo>
                    <a:pt x="361035" y="4509097"/>
                  </a:lnTo>
                  <a:lnTo>
                    <a:pt x="359054" y="4517656"/>
                  </a:lnTo>
                  <a:lnTo>
                    <a:pt x="360807" y="4526204"/>
                  </a:lnTo>
                  <a:lnTo>
                    <a:pt x="365734" y="4533404"/>
                  </a:lnTo>
                  <a:lnTo>
                    <a:pt x="372960" y="4538357"/>
                  </a:lnTo>
                  <a:lnTo>
                    <a:pt x="381596" y="4540199"/>
                  </a:lnTo>
                  <a:lnTo>
                    <a:pt x="390588" y="4538535"/>
                  </a:lnTo>
                  <a:lnTo>
                    <a:pt x="397675" y="4533912"/>
                  </a:lnTo>
                  <a:lnTo>
                    <a:pt x="402297" y="4526889"/>
                  </a:lnTo>
                  <a:lnTo>
                    <a:pt x="403948" y="4517974"/>
                  </a:lnTo>
                  <a:close/>
                </a:path>
                <a:path w="5168900" h="4631055">
                  <a:moveTo>
                    <a:pt x="403961" y="3438093"/>
                  </a:moveTo>
                  <a:lnTo>
                    <a:pt x="402183" y="3429647"/>
                  </a:lnTo>
                  <a:lnTo>
                    <a:pt x="402043" y="3429457"/>
                  </a:lnTo>
                  <a:lnTo>
                    <a:pt x="402005" y="3429241"/>
                  </a:lnTo>
                  <a:lnTo>
                    <a:pt x="400519" y="3427196"/>
                  </a:lnTo>
                  <a:lnTo>
                    <a:pt x="397624" y="3422904"/>
                  </a:lnTo>
                  <a:lnTo>
                    <a:pt x="397230" y="3422650"/>
                  </a:lnTo>
                  <a:lnTo>
                    <a:pt x="396989" y="3422307"/>
                  </a:lnTo>
                  <a:lnTo>
                    <a:pt x="394639" y="3420961"/>
                  </a:lnTo>
                  <a:lnTo>
                    <a:pt x="394474" y="3420846"/>
                  </a:lnTo>
                  <a:lnTo>
                    <a:pt x="392874" y="3419792"/>
                  </a:lnTo>
                  <a:lnTo>
                    <a:pt x="392074" y="3419271"/>
                  </a:lnTo>
                  <a:lnTo>
                    <a:pt x="390829" y="3418433"/>
                  </a:lnTo>
                  <a:lnTo>
                    <a:pt x="390702" y="3418421"/>
                  </a:lnTo>
                  <a:lnTo>
                    <a:pt x="390169" y="3418319"/>
                  </a:lnTo>
                  <a:lnTo>
                    <a:pt x="389585" y="3417963"/>
                  </a:lnTo>
                  <a:lnTo>
                    <a:pt x="386613" y="3417633"/>
                  </a:lnTo>
                  <a:lnTo>
                    <a:pt x="386486" y="3417608"/>
                  </a:lnTo>
                  <a:lnTo>
                    <a:pt x="382765" y="3416884"/>
                  </a:lnTo>
                  <a:lnTo>
                    <a:pt x="380415" y="3416884"/>
                  </a:lnTo>
                  <a:lnTo>
                    <a:pt x="371538" y="3418992"/>
                  </a:lnTo>
                  <a:lnTo>
                    <a:pt x="365036" y="3423551"/>
                  </a:lnTo>
                  <a:lnTo>
                    <a:pt x="360921" y="3430346"/>
                  </a:lnTo>
                  <a:lnTo>
                    <a:pt x="359194" y="3439109"/>
                  </a:lnTo>
                  <a:lnTo>
                    <a:pt x="360489" y="3445992"/>
                  </a:lnTo>
                  <a:lnTo>
                    <a:pt x="360743" y="3447288"/>
                  </a:lnTo>
                  <a:lnTo>
                    <a:pt x="360819" y="3447719"/>
                  </a:lnTo>
                  <a:lnTo>
                    <a:pt x="365937" y="3454920"/>
                  </a:lnTo>
                  <a:lnTo>
                    <a:pt x="373456" y="3459848"/>
                  </a:lnTo>
                  <a:lnTo>
                    <a:pt x="382257" y="3461588"/>
                  </a:lnTo>
                  <a:lnTo>
                    <a:pt x="391007" y="3459683"/>
                  </a:lnTo>
                  <a:lnTo>
                    <a:pt x="397941" y="3454692"/>
                  </a:lnTo>
                  <a:lnTo>
                    <a:pt x="402450" y="3447288"/>
                  </a:lnTo>
                  <a:lnTo>
                    <a:pt x="402844" y="3444849"/>
                  </a:lnTo>
                  <a:lnTo>
                    <a:pt x="402920" y="3444417"/>
                  </a:lnTo>
                  <a:lnTo>
                    <a:pt x="403199" y="3442690"/>
                  </a:lnTo>
                  <a:lnTo>
                    <a:pt x="403948" y="3438106"/>
                  </a:lnTo>
                  <a:close/>
                </a:path>
                <a:path w="5168900" h="4631055">
                  <a:moveTo>
                    <a:pt x="403987" y="4068838"/>
                  </a:moveTo>
                  <a:lnTo>
                    <a:pt x="402374" y="4059910"/>
                  </a:lnTo>
                  <a:lnTo>
                    <a:pt x="401993" y="4059301"/>
                  </a:lnTo>
                  <a:lnTo>
                    <a:pt x="397814" y="4052659"/>
                  </a:lnTo>
                  <a:lnTo>
                    <a:pt x="397598" y="4052379"/>
                  </a:lnTo>
                  <a:lnTo>
                    <a:pt x="394271" y="4050093"/>
                  </a:lnTo>
                  <a:lnTo>
                    <a:pt x="393877" y="4049801"/>
                  </a:lnTo>
                  <a:lnTo>
                    <a:pt x="393242" y="4049344"/>
                  </a:lnTo>
                  <a:lnTo>
                    <a:pt x="390817" y="4047553"/>
                  </a:lnTo>
                  <a:lnTo>
                    <a:pt x="390652" y="4047528"/>
                  </a:lnTo>
                  <a:lnTo>
                    <a:pt x="390525" y="4047426"/>
                  </a:lnTo>
                  <a:lnTo>
                    <a:pt x="387972" y="4046944"/>
                  </a:lnTo>
                  <a:lnTo>
                    <a:pt x="387692" y="4046880"/>
                  </a:lnTo>
                  <a:lnTo>
                    <a:pt x="387273" y="4046791"/>
                  </a:lnTo>
                  <a:lnTo>
                    <a:pt x="382358" y="4045712"/>
                  </a:lnTo>
                  <a:lnTo>
                    <a:pt x="381901" y="4045712"/>
                  </a:lnTo>
                  <a:lnTo>
                    <a:pt x="372973" y="4047680"/>
                  </a:lnTo>
                  <a:lnTo>
                    <a:pt x="365633" y="4052659"/>
                  </a:lnTo>
                  <a:lnTo>
                    <a:pt x="360768" y="4059872"/>
                  </a:lnTo>
                  <a:lnTo>
                    <a:pt x="359270" y="4068572"/>
                  </a:lnTo>
                  <a:lnTo>
                    <a:pt x="361061" y="4077411"/>
                  </a:lnTo>
                  <a:lnTo>
                    <a:pt x="365328" y="4084078"/>
                  </a:lnTo>
                  <a:lnTo>
                    <a:pt x="371919" y="4088485"/>
                  </a:lnTo>
                  <a:lnTo>
                    <a:pt x="380746" y="4090517"/>
                  </a:lnTo>
                  <a:lnTo>
                    <a:pt x="389686" y="4089374"/>
                  </a:lnTo>
                  <a:lnTo>
                    <a:pt x="397040" y="4084853"/>
                  </a:lnTo>
                  <a:lnTo>
                    <a:pt x="402043" y="4077754"/>
                  </a:lnTo>
                  <a:lnTo>
                    <a:pt x="403987" y="4068838"/>
                  </a:lnTo>
                  <a:close/>
                </a:path>
                <a:path w="5168900" h="4631055">
                  <a:moveTo>
                    <a:pt x="403999" y="4428553"/>
                  </a:moveTo>
                  <a:lnTo>
                    <a:pt x="402526" y="4419536"/>
                  </a:lnTo>
                  <a:lnTo>
                    <a:pt x="398081" y="4412373"/>
                  </a:lnTo>
                  <a:lnTo>
                    <a:pt x="391185" y="4407598"/>
                  </a:lnTo>
                  <a:lnTo>
                    <a:pt x="382320" y="4405744"/>
                  </a:lnTo>
                  <a:lnTo>
                    <a:pt x="381749" y="4405744"/>
                  </a:lnTo>
                  <a:lnTo>
                    <a:pt x="376758" y="4406760"/>
                  </a:lnTo>
                  <a:lnTo>
                    <a:pt x="376516" y="4406811"/>
                  </a:lnTo>
                  <a:lnTo>
                    <a:pt x="376224" y="4406862"/>
                  </a:lnTo>
                  <a:lnTo>
                    <a:pt x="373532" y="4407344"/>
                  </a:lnTo>
                  <a:lnTo>
                    <a:pt x="373380" y="4407446"/>
                  </a:lnTo>
                  <a:lnTo>
                    <a:pt x="372605" y="4407598"/>
                  </a:lnTo>
                  <a:lnTo>
                    <a:pt x="373011" y="4407598"/>
                  </a:lnTo>
                  <a:lnTo>
                    <a:pt x="368795" y="4410367"/>
                  </a:lnTo>
                  <a:lnTo>
                    <a:pt x="368617" y="4410481"/>
                  </a:lnTo>
                  <a:lnTo>
                    <a:pt x="366179" y="4412031"/>
                  </a:lnTo>
                  <a:lnTo>
                    <a:pt x="366001" y="4412196"/>
                  </a:lnTo>
                  <a:lnTo>
                    <a:pt x="362458" y="4417123"/>
                  </a:lnTo>
                  <a:lnTo>
                    <a:pt x="361086" y="4419016"/>
                  </a:lnTo>
                  <a:lnTo>
                    <a:pt x="359613" y="4425277"/>
                  </a:lnTo>
                  <a:lnTo>
                    <a:pt x="359092" y="4427499"/>
                  </a:lnTo>
                  <a:lnTo>
                    <a:pt x="360768" y="4436199"/>
                  </a:lnTo>
                  <a:lnTo>
                    <a:pt x="365544" y="4443463"/>
                  </a:lnTo>
                  <a:lnTo>
                    <a:pt x="372643" y="4448492"/>
                  </a:lnTo>
                  <a:lnTo>
                    <a:pt x="379310" y="4450004"/>
                  </a:lnTo>
                  <a:lnTo>
                    <a:pt x="381266" y="4450448"/>
                  </a:lnTo>
                  <a:lnTo>
                    <a:pt x="390207" y="4448937"/>
                  </a:lnTo>
                  <a:lnTo>
                    <a:pt x="397357" y="4444416"/>
                  </a:lnTo>
                  <a:lnTo>
                    <a:pt x="402145" y="4437431"/>
                  </a:lnTo>
                  <a:lnTo>
                    <a:pt x="403999" y="4428553"/>
                  </a:lnTo>
                  <a:close/>
                </a:path>
                <a:path w="5168900" h="4631055">
                  <a:moveTo>
                    <a:pt x="404012" y="4336491"/>
                  </a:moveTo>
                  <a:lnTo>
                    <a:pt x="401853" y="4327677"/>
                  </a:lnTo>
                  <a:lnTo>
                    <a:pt x="397306" y="4321403"/>
                  </a:lnTo>
                  <a:lnTo>
                    <a:pt x="390791" y="4317441"/>
                  </a:lnTo>
                  <a:lnTo>
                    <a:pt x="382689" y="4315574"/>
                  </a:lnTo>
                  <a:lnTo>
                    <a:pt x="373189" y="4317682"/>
                  </a:lnTo>
                  <a:lnTo>
                    <a:pt x="365569" y="4322864"/>
                  </a:lnTo>
                  <a:lnTo>
                    <a:pt x="360591" y="4330204"/>
                  </a:lnTo>
                  <a:lnTo>
                    <a:pt x="359041" y="4338790"/>
                  </a:lnTo>
                  <a:lnTo>
                    <a:pt x="361289" y="4347451"/>
                  </a:lnTo>
                  <a:lnTo>
                    <a:pt x="363550" y="4350486"/>
                  </a:lnTo>
                  <a:lnTo>
                    <a:pt x="366585" y="4354512"/>
                  </a:lnTo>
                  <a:lnTo>
                    <a:pt x="374091" y="4359186"/>
                  </a:lnTo>
                  <a:lnTo>
                    <a:pt x="382892" y="4360672"/>
                  </a:lnTo>
                  <a:lnTo>
                    <a:pt x="391502" y="4358475"/>
                  </a:lnTo>
                  <a:lnTo>
                    <a:pt x="398424" y="4353153"/>
                  </a:lnTo>
                  <a:lnTo>
                    <a:pt x="402856" y="4345559"/>
                  </a:lnTo>
                  <a:lnTo>
                    <a:pt x="403034" y="4344162"/>
                  </a:lnTo>
                  <a:lnTo>
                    <a:pt x="403212" y="4342676"/>
                  </a:lnTo>
                  <a:lnTo>
                    <a:pt x="403428" y="4341025"/>
                  </a:lnTo>
                  <a:lnTo>
                    <a:pt x="403999" y="4336504"/>
                  </a:lnTo>
                  <a:close/>
                </a:path>
                <a:path w="5168900" h="4631055">
                  <a:moveTo>
                    <a:pt x="404012" y="3617963"/>
                  </a:moveTo>
                  <a:lnTo>
                    <a:pt x="402221" y="3610000"/>
                  </a:lnTo>
                  <a:lnTo>
                    <a:pt x="402132" y="3609581"/>
                  </a:lnTo>
                  <a:lnTo>
                    <a:pt x="401967" y="3609352"/>
                  </a:lnTo>
                  <a:lnTo>
                    <a:pt x="401916" y="3609098"/>
                  </a:lnTo>
                  <a:lnTo>
                    <a:pt x="400608" y="3607333"/>
                  </a:lnTo>
                  <a:lnTo>
                    <a:pt x="400456" y="3607104"/>
                  </a:lnTo>
                  <a:lnTo>
                    <a:pt x="399427" y="3605568"/>
                  </a:lnTo>
                  <a:lnTo>
                    <a:pt x="397510" y="3602698"/>
                  </a:lnTo>
                  <a:lnTo>
                    <a:pt x="397281" y="3602545"/>
                  </a:lnTo>
                  <a:lnTo>
                    <a:pt x="397052" y="3602393"/>
                  </a:lnTo>
                  <a:lnTo>
                    <a:pt x="396773" y="3601974"/>
                  </a:lnTo>
                  <a:lnTo>
                    <a:pt x="394639" y="3600716"/>
                  </a:lnTo>
                  <a:lnTo>
                    <a:pt x="394512" y="3600627"/>
                  </a:lnTo>
                  <a:lnTo>
                    <a:pt x="393204" y="3599713"/>
                  </a:lnTo>
                  <a:lnTo>
                    <a:pt x="390804" y="3598037"/>
                  </a:lnTo>
                  <a:lnTo>
                    <a:pt x="390004" y="3597859"/>
                  </a:lnTo>
                  <a:lnTo>
                    <a:pt x="389369" y="3597465"/>
                  </a:lnTo>
                  <a:lnTo>
                    <a:pt x="386727" y="3597173"/>
                  </a:lnTo>
                  <a:lnTo>
                    <a:pt x="383222" y="3596424"/>
                  </a:lnTo>
                  <a:lnTo>
                    <a:pt x="380517" y="3596424"/>
                  </a:lnTo>
                  <a:lnTo>
                    <a:pt x="371792" y="3598672"/>
                  </a:lnTo>
                  <a:lnTo>
                    <a:pt x="365264" y="3603231"/>
                  </a:lnTo>
                  <a:lnTo>
                    <a:pt x="361035" y="3610000"/>
                  </a:lnTo>
                  <a:lnTo>
                    <a:pt x="359257" y="3618814"/>
                  </a:lnTo>
                  <a:lnTo>
                    <a:pt x="360794" y="3627031"/>
                  </a:lnTo>
                  <a:lnTo>
                    <a:pt x="360870" y="3627475"/>
                  </a:lnTo>
                  <a:lnTo>
                    <a:pt x="365937" y="3634702"/>
                  </a:lnTo>
                  <a:lnTo>
                    <a:pt x="373392" y="3639616"/>
                  </a:lnTo>
                  <a:lnTo>
                    <a:pt x="382168" y="3641306"/>
                  </a:lnTo>
                  <a:lnTo>
                    <a:pt x="391033" y="3639350"/>
                  </a:lnTo>
                  <a:lnTo>
                    <a:pt x="398030" y="3634371"/>
                  </a:lnTo>
                  <a:lnTo>
                    <a:pt x="402551" y="3627031"/>
                  </a:lnTo>
                  <a:lnTo>
                    <a:pt x="404012" y="3617963"/>
                  </a:lnTo>
                  <a:close/>
                </a:path>
                <a:path w="5168900" h="4631055">
                  <a:moveTo>
                    <a:pt x="494157" y="3797477"/>
                  </a:moveTo>
                  <a:lnTo>
                    <a:pt x="491972" y="3788753"/>
                  </a:lnTo>
                  <a:lnTo>
                    <a:pt x="487514" y="3782174"/>
                  </a:lnTo>
                  <a:lnTo>
                    <a:pt x="480834" y="3777894"/>
                  </a:lnTo>
                  <a:lnTo>
                    <a:pt x="471982" y="3776078"/>
                  </a:lnTo>
                  <a:lnTo>
                    <a:pt x="470700" y="3776078"/>
                  </a:lnTo>
                  <a:lnTo>
                    <a:pt x="466610" y="3776980"/>
                  </a:lnTo>
                  <a:lnTo>
                    <a:pt x="466407" y="3777030"/>
                  </a:lnTo>
                  <a:lnTo>
                    <a:pt x="463207" y="3777551"/>
                  </a:lnTo>
                  <a:lnTo>
                    <a:pt x="462813" y="3777818"/>
                  </a:lnTo>
                  <a:lnTo>
                    <a:pt x="462457" y="3777894"/>
                  </a:lnTo>
                  <a:lnTo>
                    <a:pt x="458635" y="3780650"/>
                  </a:lnTo>
                  <a:lnTo>
                    <a:pt x="458508" y="3780739"/>
                  </a:lnTo>
                  <a:lnTo>
                    <a:pt x="456044" y="3782403"/>
                  </a:lnTo>
                  <a:lnTo>
                    <a:pt x="455904" y="3782618"/>
                  </a:lnTo>
                  <a:lnTo>
                    <a:pt x="455688" y="3782771"/>
                  </a:lnTo>
                  <a:lnTo>
                    <a:pt x="452780" y="3787381"/>
                  </a:lnTo>
                  <a:lnTo>
                    <a:pt x="452666" y="3787546"/>
                  </a:lnTo>
                  <a:lnTo>
                    <a:pt x="451231" y="3789743"/>
                  </a:lnTo>
                  <a:lnTo>
                    <a:pt x="451192" y="3789883"/>
                  </a:lnTo>
                  <a:lnTo>
                    <a:pt x="449757" y="3797300"/>
                  </a:lnTo>
                  <a:lnTo>
                    <a:pt x="449491" y="3798735"/>
                  </a:lnTo>
                  <a:lnTo>
                    <a:pt x="451319" y="3807587"/>
                  </a:lnTo>
                  <a:lnTo>
                    <a:pt x="456222" y="3814686"/>
                  </a:lnTo>
                  <a:lnTo>
                    <a:pt x="463499" y="3819334"/>
                  </a:lnTo>
                  <a:lnTo>
                    <a:pt x="472440" y="3820858"/>
                  </a:lnTo>
                  <a:lnTo>
                    <a:pt x="481368" y="3818801"/>
                  </a:lnTo>
                  <a:lnTo>
                    <a:pt x="488543" y="3813670"/>
                  </a:lnTo>
                  <a:lnTo>
                    <a:pt x="493102" y="3806291"/>
                  </a:lnTo>
                  <a:lnTo>
                    <a:pt x="494157" y="3797490"/>
                  </a:lnTo>
                  <a:close/>
                </a:path>
                <a:path w="5168900" h="4631055">
                  <a:moveTo>
                    <a:pt x="494195" y="3888028"/>
                  </a:moveTo>
                  <a:lnTo>
                    <a:pt x="492467" y="3879659"/>
                  </a:lnTo>
                  <a:lnTo>
                    <a:pt x="492404" y="3879329"/>
                  </a:lnTo>
                  <a:lnTo>
                    <a:pt x="492379" y="3879177"/>
                  </a:lnTo>
                  <a:lnTo>
                    <a:pt x="489331" y="3874516"/>
                  </a:lnTo>
                  <a:lnTo>
                    <a:pt x="488137" y="3872674"/>
                  </a:lnTo>
                  <a:lnTo>
                    <a:pt x="488073" y="3872547"/>
                  </a:lnTo>
                  <a:lnTo>
                    <a:pt x="481418" y="3868255"/>
                  </a:lnTo>
                  <a:lnTo>
                    <a:pt x="477939" y="3867505"/>
                  </a:lnTo>
                  <a:lnTo>
                    <a:pt x="475881" y="3867061"/>
                  </a:lnTo>
                  <a:lnTo>
                    <a:pt x="474141" y="3866680"/>
                  </a:lnTo>
                  <a:lnTo>
                    <a:pt x="472579" y="3866337"/>
                  </a:lnTo>
                  <a:lnTo>
                    <a:pt x="470776" y="3866337"/>
                  </a:lnTo>
                  <a:lnTo>
                    <a:pt x="466572" y="3867188"/>
                  </a:lnTo>
                  <a:lnTo>
                    <a:pt x="463600" y="3867594"/>
                  </a:lnTo>
                  <a:lnTo>
                    <a:pt x="463143" y="3867886"/>
                  </a:lnTo>
                  <a:lnTo>
                    <a:pt x="462622" y="3867988"/>
                  </a:lnTo>
                  <a:lnTo>
                    <a:pt x="458825" y="3870617"/>
                  </a:lnTo>
                  <a:lnTo>
                    <a:pt x="458698" y="3870693"/>
                  </a:lnTo>
                  <a:lnTo>
                    <a:pt x="456349" y="3872179"/>
                  </a:lnTo>
                  <a:lnTo>
                    <a:pt x="456158" y="3872446"/>
                  </a:lnTo>
                  <a:lnTo>
                    <a:pt x="455853" y="3872661"/>
                  </a:lnTo>
                  <a:lnTo>
                    <a:pt x="452882" y="3877233"/>
                  </a:lnTo>
                  <a:lnTo>
                    <a:pt x="451548" y="3879177"/>
                  </a:lnTo>
                  <a:lnTo>
                    <a:pt x="451446" y="3879329"/>
                  </a:lnTo>
                  <a:lnTo>
                    <a:pt x="451408" y="3879507"/>
                  </a:lnTo>
                  <a:lnTo>
                    <a:pt x="451307" y="3879659"/>
                  </a:lnTo>
                  <a:lnTo>
                    <a:pt x="449630" y="3888028"/>
                  </a:lnTo>
                  <a:lnTo>
                    <a:pt x="449580" y="3888308"/>
                  </a:lnTo>
                  <a:lnTo>
                    <a:pt x="451192" y="3896817"/>
                  </a:lnTo>
                  <a:lnTo>
                    <a:pt x="451269" y="3897223"/>
                  </a:lnTo>
                  <a:lnTo>
                    <a:pt x="456069" y="3904551"/>
                  </a:lnTo>
                  <a:lnTo>
                    <a:pt x="463207" y="3909530"/>
                  </a:lnTo>
                  <a:lnTo>
                    <a:pt x="471893" y="3911346"/>
                  </a:lnTo>
                  <a:lnTo>
                    <a:pt x="479920" y="3909530"/>
                  </a:lnTo>
                  <a:lnTo>
                    <a:pt x="480288" y="3909530"/>
                  </a:lnTo>
                  <a:lnTo>
                    <a:pt x="480453" y="3909415"/>
                  </a:lnTo>
                  <a:lnTo>
                    <a:pt x="487730" y="3904246"/>
                  </a:lnTo>
                  <a:lnTo>
                    <a:pt x="492658" y="3896817"/>
                  </a:lnTo>
                  <a:lnTo>
                    <a:pt x="494144" y="3888308"/>
                  </a:lnTo>
                  <a:lnTo>
                    <a:pt x="494195" y="3888028"/>
                  </a:lnTo>
                  <a:close/>
                </a:path>
                <a:path w="5168900" h="4631055">
                  <a:moveTo>
                    <a:pt x="494296" y="3348139"/>
                  </a:moveTo>
                  <a:lnTo>
                    <a:pt x="492328" y="3340265"/>
                  </a:lnTo>
                  <a:lnTo>
                    <a:pt x="492213" y="3339846"/>
                  </a:lnTo>
                  <a:lnTo>
                    <a:pt x="492048" y="3339630"/>
                  </a:lnTo>
                  <a:lnTo>
                    <a:pt x="491985" y="3339338"/>
                  </a:lnTo>
                  <a:lnTo>
                    <a:pt x="490613" y="3337534"/>
                  </a:lnTo>
                  <a:lnTo>
                    <a:pt x="490448" y="3337306"/>
                  </a:lnTo>
                  <a:lnTo>
                    <a:pt x="490207" y="3336963"/>
                  </a:lnTo>
                  <a:lnTo>
                    <a:pt x="487426" y="3332899"/>
                  </a:lnTo>
                  <a:lnTo>
                    <a:pt x="486968" y="3332594"/>
                  </a:lnTo>
                  <a:lnTo>
                    <a:pt x="486638" y="3332137"/>
                  </a:lnTo>
                  <a:lnTo>
                    <a:pt x="484301" y="3330714"/>
                  </a:lnTo>
                  <a:lnTo>
                    <a:pt x="484162" y="3330625"/>
                  </a:lnTo>
                  <a:lnTo>
                    <a:pt x="480644" y="3328149"/>
                  </a:lnTo>
                  <a:lnTo>
                    <a:pt x="479882" y="3327984"/>
                  </a:lnTo>
                  <a:lnTo>
                    <a:pt x="479171" y="3327539"/>
                  </a:lnTo>
                  <a:lnTo>
                    <a:pt x="476542" y="3327247"/>
                  </a:lnTo>
                  <a:lnTo>
                    <a:pt x="473227" y="3326498"/>
                  </a:lnTo>
                  <a:lnTo>
                    <a:pt x="470484" y="3326498"/>
                  </a:lnTo>
                  <a:lnTo>
                    <a:pt x="461822" y="3328835"/>
                  </a:lnTo>
                  <a:lnTo>
                    <a:pt x="455358" y="3333458"/>
                  </a:lnTo>
                  <a:lnTo>
                    <a:pt x="451218" y="3340265"/>
                  </a:lnTo>
                  <a:lnTo>
                    <a:pt x="449554" y="3349180"/>
                  </a:lnTo>
                  <a:lnTo>
                    <a:pt x="451104" y="3358045"/>
                  </a:lnTo>
                  <a:lnTo>
                    <a:pt x="455955" y="3365169"/>
                  </a:lnTo>
                  <a:lnTo>
                    <a:pt x="463283" y="3369868"/>
                  </a:lnTo>
                  <a:lnTo>
                    <a:pt x="472300" y="3371443"/>
                  </a:lnTo>
                  <a:lnTo>
                    <a:pt x="481088" y="3369399"/>
                  </a:lnTo>
                  <a:lnTo>
                    <a:pt x="488213" y="3364268"/>
                  </a:lnTo>
                  <a:lnTo>
                    <a:pt x="492887" y="3356902"/>
                  </a:lnTo>
                  <a:lnTo>
                    <a:pt x="494296" y="3348151"/>
                  </a:lnTo>
                  <a:close/>
                </a:path>
                <a:path w="5168900" h="4631055">
                  <a:moveTo>
                    <a:pt x="494309" y="3709314"/>
                  </a:moveTo>
                  <a:lnTo>
                    <a:pt x="492696" y="3700449"/>
                  </a:lnTo>
                  <a:lnTo>
                    <a:pt x="487934" y="3693185"/>
                  </a:lnTo>
                  <a:lnTo>
                    <a:pt x="480771" y="3688245"/>
                  </a:lnTo>
                  <a:lnTo>
                    <a:pt x="471944" y="3686391"/>
                  </a:lnTo>
                  <a:lnTo>
                    <a:pt x="471792" y="3686391"/>
                  </a:lnTo>
                  <a:lnTo>
                    <a:pt x="466940" y="3687356"/>
                  </a:lnTo>
                  <a:lnTo>
                    <a:pt x="465658" y="3687610"/>
                  </a:lnTo>
                  <a:lnTo>
                    <a:pt x="464718" y="3687788"/>
                  </a:lnTo>
                  <a:lnTo>
                    <a:pt x="462991" y="3688105"/>
                  </a:lnTo>
                  <a:lnTo>
                    <a:pt x="462394" y="3688245"/>
                  </a:lnTo>
                  <a:lnTo>
                    <a:pt x="462749" y="3688245"/>
                  </a:lnTo>
                  <a:lnTo>
                    <a:pt x="457936" y="3691458"/>
                  </a:lnTo>
                  <a:lnTo>
                    <a:pt x="455764" y="3692893"/>
                  </a:lnTo>
                  <a:lnTo>
                    <a:pt x="454431" y="3694912"/>
                  </a:lnTo>
                  <a:lnTo>
                    <a:pt x="453390" y="3696500"/>
                  </a:lnTo>
                  <a:lnTo>
                    <a:pt x="452958" y="3697147"/>
                  </a:lnTo>
                  <a:lnTo>
                    <a:pt x="451015" y="3700107"/>
                  </a:lnTo>
                  <a:lnTo>
                    <a:pt x="450443" y="3703485"/>
                  </a:lnTo>
                  <a:lnTo>
                    <a:pt x="470801" y="3731120"/>
                  </a:lnTo>
                  <a:lnTo>
                    <a:pt x="479666" y="3729888"/>
                  </a:lnTo>
                  <a:lnTo>
                    <a:pt x="487108" y="3725227"/>
                  </a:lnTo>
                  <a:lnTo>
                    <a:pt x="490816" y="3720058"/>
                  </a:lnTo>
                  <a:lnTo>
                    <a:pt x="492264" y="3718064"/>
                  </a:lnTo>
                  <a:lnTo>
                    <a:pt x="494309" y="3709314"/>
                  </a:lnTo>
                  <a:close/>
                </a:path>
                <a:path w="5168900" h="4631055">
                  <a:moveTo>
                    <a:pt x="494309" y="3079089"/>
                  </a:moveTo>
                  <a:lnTo>
                    <a:pt x="492315" y="3070504"/>
                  </a:lnTo>
                  <a:lnTo>
                    <a:pt x="492252" y="3070364"/>
                  </a:lnTo>
                  <a:lnTo>
                    <a:pt x="491096" y="3068777"/>
                  </a:lnTo>
                  <a:lnTo>
                    <a:pt x="490613" y="3068091"/>
                  </a:lnTo>
                  <a:lnTo>
                    <a:pt x="490410" y="3067786"/>
                  </a:lnTo>
                  <a:lnTo>
                    <a:pt x="487324" y="3063367"/>
                  </a:lnTo>
                  <a:lnTo>
                    <a:pt x="487197" y="3063290"/>
                  </a:lnTo>
                  <a:lnTo>
                    <a:pt x="487121" y="3063163"/>
                  </a:lnTo>
                  <a:lnTo>
                    <a:pt x="484479" y="3061436"/>
                  </a:lnTo>
                  <a:lnTo>
                    <a:pt x="484339" y="3061335"/>
                  </a:lnTo>
                  <a:lnTo>
                    <a:pt x="483882" y="3061030"/>
                  </a:lnTo>
                  <a:lnTo>
                    <a:pt x="480174" y="3058490"/>
                  </a:lnTo>
                  <a:lnTo>
                    <a:pt x="479996" y="3058464"/>
                  </a:lnTo>
                  <a:lnTo>
                    <a:pt x="479793" y="3058312"/>
                  </a:lnTo>
                  <a:lnTo>
                    <a:pt x="476669" y="3057741"/>
                  </a:lnTo>
                  <a:lnTo>
                    <a:pt x="476478" y="3057702"/>
                  </a:lnTo>
                  <a:lnTo>
                    <a:pt x="476237" y="3057652"/>
                  </a:lnTo>
                  <a:lnTo>
                    <a:pt x="471716" y="3056674"/>
                  </a:lnTo>
                  <a:lnTo>
                    <a:pt x="471144" y="3056674"/>
                  </a:lnTo>
                  <a:lnTo>
                    <a:pt x="462470" y="3058795"/>
                  </a:lnTo>
                  <a:lnTo>
                    <a:pt x="455396" y="3064014"/>
                  </a:lnTo>
                  <a:lnTo>
                    <a:pt x="450799" y="3071495"/>
                  </a:lnTo>
                  <a:lnTo>
                    <a:pt x="449605" y="3080334"/>
                  </a:lnTo>
                  <a:lnTo>
                    <a:pt x="449986" y="3081998"/>
                  </a:lnTo>
                  <a:lnTo>
                    <a:pt x="451637" y="3089135"/>
                  </a:lnTo>
                  <a:lnTo>
                    <a:pt x="456018" y="3095675"/>
                  </a:lnTo>
                  <a:lnTo>
                    <a:pt x="462826" y="3099917"/>
                  </a:lnTo>
                  <a:lnTo>
                    <a:pt x="463118" y="3099917"/>
                  </a:lnTo>
                  <a:lnTo>
                    <a:pt x="471627" y="3101492"/>
                  </a:lnTo>
                  <a:lnTo>
                    <a:pt x="480517" y="3099917"/>
                  </a:lnTo>
                  <a:lnTo>
                    <a:pt x="487794" y="3095066"/>
                  </a:lnTo>
                  <a:lnTo>
                    <a:pt x="492645" y="3087840"/>
                  </a:lnTo>
                  <a:lnTo>
                    <a:pt x="494309" y="3079089"/>
                  </a:lnTo>
                  <a:close/>
                </a:path>
                <a:path w="5168900" h="4631055">
                  <a:moveTo>
                    <a:pt x="494322" y="4157611"/>
                  </a:moveTo>
                  <a:lnTo>
                    <a:pt x="492455" y="4149229"/>
                  </a:lnTo>
                  <a:lnTo>
                    <a:pt x="492340" y="4149077"/>
                  </a:lnTo>
                  <a:lnTo>
                    <a:pt x="492302" y="4148861"/>
                  </a:lnTo>
                  <a:lnTo>
                    <a:pt x="490639" y="4146600"/>
                  </a:lnTo>
                  <a:lnTo>
                    <a:pt x="490550" y="4146473"/>
                  </a:lnTo>
                  <a:lnTo>
                    <a:pt x="490397" y="4146258"/>
                  </a:lnTo>
                  <a:lnTo>
                    <a:pt x="487807" y="4142486"/>
                  </a:lnTo>
                  <a:lnTo>
                    <a:pt x="487692" y="4142333"/>
                  </a:lnTo>
                  <a:lnTo>
                    <a:pt x="487375" y="4142117"/>
                  </a:lnTo>
                  <a:lnTo>
                    <a:pt x="487235" y="4141901"/>
                  </a:lnTo>
                  <a:lnTo>
                    <a:pt x="484911" y="4140517"/>
                  </a:lnTo>
                  <a:lnTo>
                    <a:pt x="484517" y="4140276"/>
                  </a:lnTo>
                  <a:lnTo>
                    <a:pt x="480720" y="4137787"/>
                  </a:lnTo>
                  <a:lnTo>
                    <a:pt x="480250" y="4137710"/>
                  </a:lnTo>
                  <a:lnTo>
                    <a:pt x="479818" y="4137431"/>
                  </a:lnTo>
                  <a:lnTo>
                    <a:pt x="476643" y="4137012"/>
                  </a:lnTo>
                  <a:lnTo>
                    <a:pt x="476453" y="4136974"/>
                  </a:lnTo>
                  <a:lnTo>
                    <a:pt x="472300" y="4136161"/>
                  </a:lnTo>
                  <a:lnTo>
                    <a:pt x="470712" y="4136161"/>
                  </a:lnTo>
                  <a:lnTo>
                    <a:pt x="461759" y="4138066"/>
                  </a:lnTo>
                  <a:lnTo>
                    <a:pt x="455307" y="4142486"/>
                  </a:lnTo>
                  <a:lnTo>
                    <a:pt x="451307" y="4149229"/>
                  </a:lnTo>
                  <a:lnTo>
                    <a:pt x="451040" y="4150728"/>
                  </a:lnTo>
                  <a:lnTo>
                    <a:pt x="449808" y="4157624"/>
                  </a:lnTo>
                  <a:lnTo>
                    <a:pt x="449719" y="4158132"/>
                  </a:lnTo>
                  <a:lnTo>
                    <a:pt x="451129" y="4166374"/>
                  </a:lnTo>
                  <a:lnTo>
                    <a:pt x="451243" y="4167073"/>
                  </a:lnTo>
                  <a:lnTo>
                    <a:pt x="456006" y="4174337"/>
                  </a:lnTo>
                  <a:lnTo>
                    <a:pt x="463194" y="4179189"/>
                  </a:lnTo>
                  <a:lnTo>
                    <a:pt x="472033" y="4180903"/>
                  </a:lnTo>
                  <a:lnTo>
                    <a:pt x="480644" y="4178947"/>
                  </a:lnTo>
                  <a:lnTo>
                    <a:pt x="487819" y="4173791"/>
                  </a:lnTo>
                  <a:lnTo>
                    <a:pt x="492671" y="4166374"/>
                  </a:lnTo>
                  <a:lnTo>
                    <a:pt x="494220" y="4158132"/>
                  </a:lnTo>
                  <a:lnTo>
                    <a:pt x="494309" y="4157624"/>
                  </a:lnTo>
                  <a:close/>
                </a:path>
                <a:path w="5168900" h="4631055">
                  <a:moveTo>
                    <a:pt x="494322" y="3618420"/>
                  </a:moveTo>
                  <a:lnTo>
                    <a:pt x="492836" y="3611702"/>
                  </a:lnTo>
                  <a:lnTo>
                    <a:pt x="492429" y="3609835"/>
                  </a:lnTo>
                  <a:lnTo>
                    <a:pt x="492391" y="3609657"/>
                  </a:lnTo>
                  <a:lnTo>
                    <a:pt x="488099" y="3602913"/>
                  </a:lnTo>
                  <a:lnTo>
                    <a:pt x="481507" y="3598418"/>
                  </a:lnTo>
                  <a:lnTo>
                    <a:pt x="472706" y="3596373"/>
                  </a:lnTo>
                  <a:lnTo>
                    <a:pt x="470750" y="3596360"/>
                  </a:lnTo>
                  <a:lnTo>
                    <a:pt x="466471" y="3597262"/>
                  </a:lnTo>
                  <a:lnTo>
                    <a:pt x="463791" y="3597618"/>
                  </a:lnTo>
                  <a:lnTo>
                    <a:pt x="463334" y="3597922"/>
                  </a:lnTo>
                  <a:lnTo>
                    <a:pt x="462711" y="3598049"/>
                  </a:lnTo>
                  <a:lnTo>
                    <a:pt x="459320" y="3600450"/>
                  </a:lnTo>
                  <a:lnTo>
                    <a:pt x="459193" y="3600539"/>
                  </a:lnTo>
                  <a:lnTo>
                    <a:pt x="456438" y="3602278"/>
                  </a:lnTo>
                  <a:lnTo>
                    <a:pt x="456145" y="3602685"/>
                  </a:lnTo>
                  <a:lnTo>
                    <a:pt x="455828" y="3602913"/>
                  </a:lnTo>
                  <a:lnTo>
                    <a:pt x="453136" y="3607003"/>
                  </a:lnTo>
                  <a:lnTo>
                    <a:pt x="452996" y="3607193"/>
                  </a:lnTo>
                  <a:lnTo>
                    <a:pt x="451408" y="3609467"/>
                  </a:lnTo>
                  <a:lnTo>
                    <a:pt x="451358" y="3609695"/>
                  </a:lnTo>
                  <a:lnTo>
                    <a:pt x="451269" y="3609835"/>
                  </a:lnTo>
                  <a:lnTo>
                    <a:pt x="449795" y="3616934"/>
                  </a:lnTo>
                  <a:lnTo>
                    <a:pt x="449478" y="3618420"/>
                  </a:lnTo>
                  <a:lnTo>
                    <a:pt x="451053" y="3627170"/>
                  </a:lnTo>
                  <a:lnTo>
                    <a:pt x="451078" y="3627336"/>
                  </a:lnTo>
                  <a:lnTo>
                    <a:pt x="455701" y="3634473"/>
                  </a:lnTo>
                  <a:lnTo>
                    <a:pt x="455790" y="3634600"/>
                  </a:lnTo>
                  <a:lnTo>
                    <a:pt x="462902" y="3639489"/>
                  </a:lnTo>
                  <a:lnTo>
                    <a:pt x="471766" y="3641293"/>
                  </a:lnTo>
                  <a:lnTo>
                    <a:pt x="480517" y="3639489"/>
                  </a:lnTo>
                  <a:lnTo>
                    <a:pt x="488010" y="3634473"/>
                  </a:lnTo>
                  <a:lnTo>
                    <a:pt x="492798" y="3627336"/>
                  </a:lnTo>
                  <a:lnTo>
                    <a:pt x="492899" y="3627170"/>
                  </a:lnTo>
                  <a:lnTo>
                    <a:pt x="494322" y="3618420"/>
                  </a:lnTo>
                  <a:close/>
                </a:path>
                <a:path w="5168900" h="4631055">
                  <a:moveTo>
                    <a:pt x="494347" y="3978592"/>
                  </a:moveTo>
                  <a:lnTo>
                    <a:pt x="492645" y="3970032"/>
                  </a:lnTo>
                  <a:lnTo>
                    <a:pt x="492556" y="3969905"/>
                  </a:lnTo>
                  <a:lnTo>
                    <a:pt x="491642" y="3968534"/>
                  </a:lnTo>
                  <a:lnTo>
                    <a:pt x="491401" y="3968153"/>
                  </a:lnTo>
                  <a:lnTo>
                    <a:pt x="491248" y="3967911"/>
                  </a:lnTo>
                  <a:lnTo>
                    <a:pt x="487921" y="3962831"/>
                  </a:lnTo>
                  <a:lnTo>
                    <a:pt x="487705" y="3962692"/>
                  </a:lnTo>
                  <a:lnTo>
                    <a:pt x="487591" y="3962501"/>
                  </a:lnTo>
                  <a:lnTo>
                    <a:pt x="485660" y="3961244"/>
                  </a:lnTo>
                  <a:lnTo>
                    <a:pt x="485317" y="3961003"/>
                  </a:lnTo>
                  <a:lnTo>
                    <a:pt x="485076" y="3960825"/>
                  </a:lnTo>
                  <a:lnTo>
                    <a:pt x="480936" y="3957878"/>
                  </a:lnTo>
                  <a:lnTo>
                    <a:pt x="480580" y="3957802"/>
                  </a:lnTo>
                  <a:lnTo>
                    <a:pt x="480301" y="3957612"/>
                  </a:lnTo>
                  <a:lnTo>
                    <a:pt x="477621" y="3957155"/>
                  </a:lnTo>
                  <a:lnTo>
                    <a:pt x="477418" y="3957116"/>
                  </a:lnTo>
                  <a:lnTo>
                    <a:pt x="472605" y="3956050"/>
                  </a:lnTo>
                  <a:lnTo>
                    <a:pt x="471525" y="3956050"/>
                  </a:lnTo>
                  <a:lnTo>
                    <a:pt x="462661" y="3957790"/>
                  </a:lnTo>
                  <a:lnTo>
                    <a:pt x="462191" y="3957878"/>
                  </a:lnTo>
                  <a:lnTo>
                    <a:pt x="462508" y="3957878"/>
                  </a:lnTo>
                  <a:lnTo>
                    <a:pt x="455993" y="3961968"/>
                  </a:lnTo>
                  <a:lnTo>
                    <a:pt x="451624" y="3968534"/>
                  </a:lnTo>
                  <a:lnTo>
                    <a:pt x="449668" y="3977398"/>
                  </a:lnTo>
                  <a:lnTo>
                    <a:pt x="450837" y="3986479"/>
                  </a:lnTo>
                  <a:lnTo>
                    <a:pt x="455256" y="3993845"/>
                  </a:lnTo>
                  <a:lnTo>
                    <a:pt x="462267" y="3998849"/>
                  </a:lnTo>
                  <a:lnTo>
                    <a:pt x="469557" y="4000449"/>
                  </a:lnTo>
                  <a:lnTo>
                    <a:pt x="471157" y="4000792"/>
                  </a:lnTo>
                  <a:lnTo>
                    <a:pt x="480085" y="3999179"/>
                  </a:lnTo>
                  <a:lnTo>
                    <a:pt x="487438" y="3994454"/>
                  </a:lnTo>
                  <a:lnTo>
                    <a:pt x="492442" y="3987342"/>
                  </a:lnTo>
                  <a:lnTo>
                    <a:pt x="494347" y="3978592"/>
                  </a:lnTo>
                  <a:close/>
                </a:path>
                <a:path w="5168900" h="4631055">
                  <a:moveTo>
                    <a:pt x="494347" y="3529038"/>
                  </a:moveTo>
                  <a:lnTo>
                    <a:pt x="492671" y="3520529"/>
                  </a:lnTo>
                  <a:lnTo>
                    <a:pt x="492645" y="3520376"/>
                  </a:lnTo>
                  <a:lnTo>
                    <a:pt x="492493" y="3520160"/>
                  </a:lnTo>
                  <a:lnTo>
                    <a:pt x="492302" y="3519881"/>
                  </a:lnTo>
                  <a:lnTo>
                    <a:pt x="491337" y="3518471"/>
                  </a:lnTo>
                  <a:lnTo>
                    <a:pt x="487768" y="3513201"/>
                  </a:lnTo>
                  <a:lnTo>
                    <a:pt x="480504" y="3508260"/>
                  </a:lnTo>
                  <a:lnTo>
                    <a:pt x="480631" y="3508260"/>
                  </a:lnTo>
                  <a:lnTo>
                    <a:pt x="476745" y="3507486"/>
                  </a:lnTo>
                  <a:lnTo>
                    <a:pt x="476415" y="3507409"/>
                  </a:lnTo>
                  <a:lnTo>
                    <a:pt x="471678" y="3506419"/>
                  </a:lnTo>
                  <a:lnTo>
                    <a:pt x="471538" y="3506419"/>
                  </a:lnTo>
                  <a:lnTo>
                    <a:pt x="462699" y="3508260"/>
                  </a:lnTo>
                  <a:lnTo>
                    <a:pt x="455587" y="3513201"/>
                  </a:lnTo>
                  <a:lnTo>
                    <a:pt x="451078" y="3520351"/>
                  </a:lnTo>
                  <a:lnTo>
                    <a:pt x="450964" y="3520529"/>
                  </a:lnTo>
                  <a:lnTo>
                    <a:pt x="449707" y="3529038"/>
                  </a:lnTo>
                  <a:lnTo>
                    <a:pt x="449630" y="3529520"/>
                  </a:lnTo>
                  <a:lnTo>
                    <a:pt x="451332" y="3537889"/>
                  </a:lnTo>
                  <a:lnTo>
                    <a:pt x="451421" y="3538385"/>
                  </a:lnTo>
                  <a:lnTo>
                    <a:pt x="455612" y="3545014"/>
                  </a:lnTo>
                  <a:lnTo>
                    <a:pt x="462203" y="3549269"/>
                  </a:lnTo>
                  <a:lnTo>
                    <a:pt x="471182" y="3550983"/>
                  </a:lnTo>
                  <a:lnTo>
                    <a:pt x="480187" y="3549561"/>
                  </a:lnTo>
                  <a:lnTo>
                    <a:pt x="487413" y="3545014"/>
                  </a:lnTo>
                  <a:lnTo>
                    <a:pt x="492429" y="3537889"/>
                  </a:lnTo>
                  <a:lnTo>
                    <a:pt x="494233" y="3529520"/>
                  </a:lnTo>
                  <a:lnTo>
                    <a:pt x="494347" y="3529038"/>
                  </a:lnTo>
                  <a:close/>
                </a:path>
                <a:path w="5168900" h="4631055">
                  <a:moveTo>
                    <a:pt x="494347" y="3258401"/>
                  </a:moveTo>
                  <a:lnTo>
                    <a:pt x="492429" y="3250234"/>
                  </a:lnTo>
                  <a:lnTo>
                    <a:pt x="492391" y="3250095"/>
                  </a:lnTo>
                  <a:lnTo>
                    <a:pt x="492277" y="3249942"/>
                  </a:lnTo>
                  <a:lnTo>
                    <a:pt x="492226" y="3249726"/>
                  </a:lnTo>
                  <a:lnTo>
                    <a:pt x="490880" y="3247948"/>
                  </a:lnTo>
                  <a:lnTo>
                    <a:pt x="490753" y="3247771"/>
                  </a:lnTo>
                  <a:lnTo>
                    <a:pt x="490562" y="3247504"/>
                  </a:lnTo>
                  <a:lnTo>
                    <a:pt x="487565" y="3243211"/>
                  </a:lnTo>
                  <a:lnTo>
                    <a:pt x="487197" y="3242983"/>
                  </a:lnTo>
                  <a:lnTo>
                    <a:pt x="486981" y="3242665"/>
                  </a:lnTo>
                  <a:lnTo>
                    <a:pt x="484784" y="3241357"/>
                  </a:lnTo>
                  <a:lnTo>
                    <a:pt x="484619" y="3241243"/>
                  </a:lnTo>
                  <a:lnTo>
                    <a:pt x="484428" y="3241116"/>
                  </a:lnTo>
                  <a:lnTo>
                    <a:pt x="480593" y="3238525"/>
                  </a:lnTo>
                  <a:lnTo>
                    <a:pt x="480009" y="3238411"/>
                  </a:lnTo>
                  <a:lnTo>
                    <a:pt x="479488" y="3238081"/>
                  </a:lnTo>
                  <a:lnTo>
                    <a:pt x="476643" y="3237712"/>
                  </a:lnTo>
                  <a:lnTo>
                    <a:pt x="476504" y="3237674"/>
                  </a:lnTo>
                  <a:lnTo>
                    <a:pt x="472554" y="3236849"/>
                  </a:lnTo>
                  <a:lnTo>
                    <a:pt x="470585" y="3236849"/>
                  </a:lnTo>
                  <a:lnTo>
                    <a:pt x="463804" y="3238462"/>
                  </a:lnTo>
                  <a:lnTo>
                    <a:pt x="461721" y="3238944"/>
                  </a:lnTo>
                  <a:lnTo>
                    <a:pt x="455218" y="3243465"/>
                  </a:lnTo>
                  <a:lnTo>
                    <a:pt x="451180" y="3250095"/>
                  </a:lnTo>
                  <a:lnTo>
                    <a:pt x="451091" y="3250234"/>
                  </a:lnTo>
                  <a:lnTo>
                    <a:pt x="449529" y="3258401"/>
                  </a:lnTo>
                  <a:lnTo>
                    <a:pt x="449402" y="3259061"/>
                  </a:lnTo>
                  <a:lnTo>
                    <a:pt x="450786" y="3267227"/>
                  </a:lnTo>
                  <a:lnTo>
                    <a:pt x="472059" y="3281540"/>
                  </a:lnTo>
                  <a:lnTo>
                    <a:pt x="480885" y="3279584"/>
                  </a:lnTo>
                  <a:lnTo>
                    <a:pt x="488048" y="3274542"/>
                  </a:lnTo>
                  <a:lnTo>
                    <a:pt x="492772" y="3267227"/>
                  </a:lnTo>
                  <a:lnTo>
                    <a:pt x="494220" y="3259061"/>
                  </a:lnTo>
                  <a:lnTo>
                    <a:pt x="494347" y="3258401"/>
                  </a:lnTo>
                  <a:close/>
                </a:path>
                <a:path w="5168900" h="4631055">
                  <a:moveTo>
                    <a:pt x="494360" y="4428553"/>
                  </a:moveTo>
                  <a:lnTo>
                    <a:pt x="492823" y="4419841"/>
                  </a:lnTo>
                  <a:lnTo>
                    <a:pt x="492379" y="4419168"/>
                  </a:lnTo>
                  <a:lnTo>
                    <a:pt x="492010" y="4418609"/>
                  </a:lnTo>
                  <a:lnTo>
                    <a:pt x="491185" y="4417339"/>
                  </a:lnTo>
                  <a:lnTo>
                    <a:pt x="488099" y="4412551"/>
                  </a:lnTo>
                  <a:lnTo>
                    <a:pt x="486422" y="4411396"/>
                  </a:lnTo>
                  <a:lnTo>
                    <a:pt x="485927" y="4411040"/>
                  </a:lnTo>
                  <a:lnTo>
                    <a:pt x="485089" y="4410456"/>
                  </a:lnTo>
                  <a:lnTo>
                    <a:pt x="480949" y="4407547"/>
                  </a:lnTo>
                  <a:lnTo>
                    <a:pt x="480783" y="4407471"/>
                  </a:lnTo>
                  <a:lnTo>
                    <a:pt x="478104" y="4406951"/>
                  </a:lnTo>
                  <a:lnTo>
                    <a:pt x="477291" y="4406785"/>
                  </a:lnTo>
                  <a:lnTo>
                    <a:pt x="476910" y="4406697"/>
                  </a:lnTo>
                  <a:lnTo>
                    <a:pt x="472135" y="4405681"/>
                  </a:lnTo>
                  <a:lnTo>
                    <a:pt x="471893" y="4405681"/>
                  </a:lnTo>
                  <a:lnTo>
                    <a:pt x="467372" y="4406417"/>
                  </a:lnTo>
                  <a:lnTo>
                    <a:pt x="462864" y="4407154"/>
                  </a:lnTo>
                  <a:lnTo>
                    <a:pt x="456133" y="4411230"/>
                  </a:lnTo>
                  <a:lnTo>
                    <a:pt x="451726" y="4417758"/>
                  </a:lnTo>
                  <a:lnTo>
                    <a:pt x="449630" y="4426559"/>
                  </a:lnTo>
                  <a:lnTo>
                    <a:pt x="450646" y="4435627"/>
                  </a:lnTo>
                  <a:lnTo>
                    <a:pt x="455002" y="4443095"/>
                  </a:lnTo>
                  <a:lnTo>
                    <a:pt x="461962" y="4448251"/>
                  </a:lnTo>
                  <a:lnTo>
                    <a:pt x="470776" y="4450372"/>
                  </a:lnTo>
                  <a:lnTo>
                    <a:pt x="479704" y="4448937"/>
                  </a:lnTo>
                  <a:lnTo>
                    <a:pt x="487121" y="4444339"/>
                  </a:lnTo>
                  <a:lnTo>
                    <a:pt x="492252" y="4437316"/>
                  </a:lnTo>
                  <a:lnTo>
                    <a:pt x="494360" y="4428553"/>
                  </a:lnTo>
                  <a:close/>
                </a:path>
                <a:path w="5168900" h="4631055">
                  <a:moveTo>
                    <a:pt x="494360" y="3168827"/>
                  </a:moveTo>
                  <a:lnTo>
                    <a:pt x="492404" y="3160217"/>
                  </a:lnTo>
                  <a:lnTo>
                    <a:pt x="492315" y="3160014"/>
                  </a:lnTo>
                  <a:lnTo>
                    <a:pt x="490702" y="3157817"/>
                  </a:lnTo>
                  <a:lnTo>
                    <a:pt x="490613" y="3157677"/>
                  </a:lnTo>
                  <a:lnTo>
                    <a:pt x="490423" y="3157410"/>
                  </a:lnTo>
                  <a:lnTo>
                    <a:pt x="487578" y="3153359"/>
                  </a:lnTo>
                  <a:lnTo>
                    <a:pt x="487413" y="3153270"/>
                  </a:lnTo>
                  <a:lnTo>
                    <a:pt x="487273" y="3153054"/>
                  </a:lnTo>
                  <a:lnTo>
                    <a:pt x="484860" y="3151632"/>
                  </a:lnTo>
                  <a:lnTo>
                    <a:pt x="484479" y="3151390"/>
                  </a:lnTo>
                  <a:lnTo>
                    <a:pt x="484149" y="3151174"/>
                  </a:lnTo>
                  <a:lnTo>
                    <a:pt x="480504" y="3148825"/>
                  </a:lnTo>
                  <a:lnTo>
                    <a:pt x="480187" y="3148774"/>
                  </a:lnTo>
                  <a:lnTo>
                    <a:pt x="479894" y="3148584"/>
                  </a:lnTo>
                  <a:lnTo>
                    <a:pt x="476986" y="3148165"/>
                  </a:lnTo>
                  <a:lnTo>
                    <a:pt x="476732" y="3148126"/>
                  </a:lnTo>
                  <a:lnTo>
                    <a:pt x="476465" y="3148076"/>
                  </a:lnTo>
                  <a:lnTo>
                    <a:pt x="471868" y="3147199"/>
                  </a:lnTo>
                  <a:lnTo>
                    <a:pt x="470827" y="3147199"/>
                  </a:lnTo>
                  <a:lnTo>
                    <a:pt x="465759" y="3148355"/>
                  </a:lnTo>
                  <a:lnTo>
                    <a:pt x="464743" y="3148584"/>
                  </a:lnTo>
                  <a:lnTo>
                    <a:pt x="464477" y="3148647"/>
                  </a:lnTo>
                  <a:lnTo>
                    <a:pt x="461848" y="3149231"/>
                  </a:lnTo>
                  <a:lnTo>
                    <a:pt x="454952" y="3154197"/>
                  </a:lnTo>
                  <a:lnTo>
                    <a:pt x="450710" y="3161563"/>
                  </a:lnTo>
                  <a:lnTo>
                    <a:pt x="449668" y="3170758"/>
                  </a:lnTo>
                  <a:lnTo>
                    <a:pt x="451789" y="3179673"/>
                  </a:lnTo>
                  <a:lnTo>
                    <a:pt x="456412" y="3186099"/>
                  </a:lnTo>
                  <a:lnTo>
                    <a:pt x="463397" y="3190252"/>
                  </a:lnTo>
                  <a:lnTo>
                    <a:pt x="463753" y="3190252"/>
                  </a:lnTo>
                  <a:lnTo>
                    <a:pt x="471944" y="3191853"/>
                  </a:lnTo>
                  <a:lnTo>
                    <a:pt x="480593" y="3190252"/>
                  </a:lnTo>
                  <a:lnTo>
                    <a:pt x="487819" y="3185122"/>
                  </a:lnTo>
                  <a:lnTo>
                    <a:pt x="492709" y="3177603"/>
                  </a:lnTo>
                  <a:lnTo>
                    <a:pt x="494347" y="3168840"/>
                  </a:lnTo>
                  <a:close/>
                </a:path>
                <a:path w="5168900" h="4631055">
                  <a:moveTo>
                    <a:pt x="494372" y="4247451"/>
                  </a:moveTo>
                  <a:lnTo>
                    <a:pt x="492455" y="4239158"/>
                  </a:lnTo>
                  <a:lnTo>
                    <a:pt x="492302" y="4238942"/>
                  </a:lnTo>
                  <a:lnTo>
                    <a:pt x="491883" y="4238358"/>
                  </a:lnTo>
                  <a:lnTo>
                    <a:pt x="491769" y="4238193"/>
                  </a:lnTo>
                  <a:lnTo>
                    <a:pt x="487680" y="4232211"/>
                  </a:lnTo>
                  <a:lnTo>
                    <a:pt x="487273" y="4231945"/>
                  </a:lnTo>
                  <a:lnTo>
                    <a:pt x="487032" y="4231589"/>
                  </a:lnTo>
                  <a:lnTo>
                    <a:pt x="484936" y="4230319"/>
                  </a:lnTo>
                  <a:lnTo>
                    <a:pt x="484682" y="4230141"/>
                  </a:lnTo>
                  <a:lnTo>
                    <a:pt x="480809" y="4227436"/>
                  </a:lnTo>
                  <a:lnTo>
                    <a:pt x="480098" y="4227284"/>
                  </a:lnTo>
                  <a:lnTo>
                    <a:pt x="479552" y="4226941"/>
                  </a:lnTo>
                  <a:lnTo>
                    <a:pt x="476961" y="4226611"/>
                  </a:lnTo>
                  <a:lnTo>
                    <a:pt x="473011" y="4225747"/>
                  </a:lnTo>
                  <a:lnTo>
                    <a:pt x="470738" y="4225747"/>
                  </a:lnTo>
                  <a:lnTo>
                    <a:pt x="462013" y="4227830"/>
                  </a:lnTo>
                  <a:lnTo>
                    <a:pt x="455447" y="4232199"/>
                  </a:lnTo>
                  <a:lnTo>
                    <a:pt x="451269" y="4238879"/>
                  </a:lnTo>
                  <a:lnTo>
                    <a:pt x="449732" y="4247464"/>
                  </a:lnTo>
                  <a:lnTo>
                    <a:pt x="449656" y="4247883"/>
                  </a:lnTo>
                  <a:lnTo>
                    <a:pt x="471982" y="4270197"/>
                  </a:lnTo>
                  <a:lnTo>
                    <a:pt x="480987" y="4268317"/>
                  </a:lnTo>
                  <a:lnTo>
                    <a:pt x="488149" y="4263453"/>
                  </a:lnTo>
                  <a:lnTo>
                    <a:pt x="492823" y="4256290"/>
                  </a:lnTo>
                  <a:lnTo>
                    <a:pt x="494296" y="4247883"/>
                  </a:lnTo>
                  <a:lnTo>
                    <a:pt x="494360" y="4247464"/>
                  </a:lnTo>
                  <a:close/>
                </a:path>
                <a:path w="5168900" h="4631055">
                  <a:moveTo>
                    <a:pt x="494372" y="4068000"/>
                  </a:moveTo>
                  <a:lnTo>
                    <a:pt x="492366" y="4059466"/>
                  </a:lnTo>
                  <a:lnTo>
                    <a:pt x="492290" y="4059301"/>
                  </a:lnTo>
                  <a:lnTo>
                    <a:pt x="490753" y="4057205"/>
                  </a:lnTo>
                  <a:lnTo>
                    <a:pt x="490562" y="4056926"/>
                  </a:lnTo>
                  <a:lnTo>
                    <a:pt x="490448" y="4056761"/>
                  </a:lnTo>
                  <a:lnTo>
                    <a:pt x="487349" y="4052379"/>
                  </a:lnTo>
                  <a:lnTo>
                    <a:pt x="487210" y="4052290"/>
                  </a:lnTo>
                  <a:lnTo>
                    <a:pt x="487095" y="4052125"/>
                  </a:lnTo>
                  <a:lnTo>
                    <a:pt x="484593" y="4050538"/>
                  </a:lnTo>
                  <a:lnTo>
                    <a:pt x="484441" y="4050423"/>
                  </a:lnTo>
                  <a:lnTo>
                    <a:pt x="484212" y="4050271"/>
                  </a:lnTo>
                  <a:lnTo>
                    <a:pt x="480174" y="4047540"/>
                  </a:lnTo>
                  <a:lnTo>
                    <a:pt x="479894" y="4047490"/>
                  </a:lnTo>
                  <a:lnTo>
                    <a:pt x="479679" y="4047337"/>
                  </a:lnTo>
                  <a:lnTo>
                    <a:pt x="476859" y="4046855"/>
                  </a:lnTo>
                  <a:lnTo>
                    <a:pt x="476631" y="4046804"/>
                  </a:lnTo>
                  <a:lnTo>
                    <a:pt x="476389" y="4046753"/>
                  </a:lnTo>
                  <a:lnTo>
                    <a:pt x="471716" y="4045762"/>
                  </a:lnTo>
                  <a:lnTo>
                    <a:pt x="470941" y="4045762"/>
                  </a:lnTo>
                  <a:lnTo>
                    <a:pt x="462178" y="4047871"/>
                  </a:lnTo>
                  <a:lnTo>
                    <a:pt x="455206" y="4053052"/>
                  </a:lnTo>
                  <a:lnTo>
                    <a:pt x="450761" y="4060533"/>
                  </a:lnTo>
                  <a:lnTo>
                    <a:pt x="449592" y="4069575"/>
                  </a:lnTo>
                  <a:lnTo>
                    <a:pt x="449973" y="4071264"/>
                  </a:lnTo>
                  <a:lnTo>
                    <a:pt x="451650" y="4078478"/>
                  </a:lnTo>
                  <a:lnTo>
                    <a:pt x="456184" y="4084980"/>
                  </a:lnTo>
                  <a:lnTo>
                    <a:pt x="463118" y="4089184"/>
                  </a:lnTo>
                  <a:lnTo>
                    <a:pt x="463486" y="4089184"/>
                  </a:lnTo>
                  <a:lnTo>
                    <a:pt x="466509" y="4089768"/>
                  </a:lnTo>
                  <a:lnTo>
                    <a:pt x="471754" y="4090771"/>
                  </a:lnTo>
                  <a:lnTo>
                    <a:pt x="480568" y="4089184"/>
                  </a:lnTo>
                  <a:lnTo>
                    <a:pt x="487832" y="4084193"/>
                  </a:lnTo>
                  <a:lnTo>
                    <a:pt x="492709" y="4076801"/>
                  </a:lnTo>
                  <a:lnTo>
                    <a:pt x="494372" y="4068000"/>
                  </a:lnTo>
                  <a:close/>
                </a:path>
                <a:path w="5168900" h="4631055">
                  <a:moveTo>
                    <a:pt x="494372" y="3438614"/>
                  </a:moveTo>
                  <a:lnTo>
                    <a:pt x="492531" y="3430092"/>
                  </a:lnTo>
                  <a:lnTo>
                    <a:pt x="492429" y="3429965"/>
                  </a:lnTo>
                  <a:lnTo>
                    <a:pt x="491680" y="3428885"/>
                  </a:lnTo>
                  <a:lnTo>
                    <a:pt x="491363" y="3428441"/>
                  </a:lnTo>
                  <a:lnTo>
                    <a:pt x="491032" y="3427958"/>
                  </a:lnTo>
                  <a:lnTo>
                    <a:pt x="488924" y="3424923"/>
                  </a:lnTo>
                  <a:lnTo>
                    <a:pt x="487756" y="3423221"/>
                  </a:lnTo>
                  <a:lnTo>
                    <a:pt x="487527" y="3423069"/>
                  </a:lnTo>
                  <a:lnTo>
                    <a:pt x="487400" y="3422878"/>
                  </a:lnTo>
                  <a:lnTo>
                    <a:pt x="484847" y="3421329"/>
                  </a:lnTo>
                  <a:lnTo>
                    <a:pt x="480898" y="3418751"/>
                  </a:lnTo>
                  <a:lnTo>
                    <a:pt x="481330" y="3418751"/>
                  </a:lnTo>
                  <a:lnTo>
                    <a:pt x="480720" y="3418636"/>
                  </a:lnTo>
                  <a:lnTo>
                    <a:pt x="480301" y="3418548"/>
                  </a:lnTo>
                  <a:lnTo>
                    <a:pt x="479996" y="3418344"/>
                  </a:lnTo>
                  <a:lnTo>
                    <a:pt x="476719" y="3417849"/>
                  </a:lnTo>
                  <a:lnTo>
                    <a:pt x="472135" y="3416960"/>
                  </a:lnTo>
                  <a:lnTo>
                    <a:pt x="470928" y="3416960"/>
                  </a:lnTo>
                  <a:lnTo>
                    <a:pt x="461924" y="3418751"/>
                  </a:lnTo>
                  <a:lnTo>
                    <a:pt x="455396" y="3423069"/>
                  </a:lnTo>
                  <a:lnTo>
                    <a:pt x="451294" y="3429762"/>
                  </a:lnTo>
                  <a:lnTo>
                    <a:pt x="449592" y="3438614"/>
                  </a:lnTo>
                  <a:lnTo>
                    <a:pt x="471728" y="3461550"/>
                  </a:lnTo>
                  <a:lnTo>
                    <a:pt x="480466" y="3459645"/>
                  </a:lnTo>
                  <a:lnTo>
                    <a:pt x="487730" y="3454603"/>
                  </a:lnTo>
                  <a:lnTo>
                    <a:pt x="492645" y="3447300"/>
                  </a:lnTo>
                  <a:lnTo>
                    <a:pt x="494360" y="3438626"/>
                  </a:lnTo>
                  <a:close/>
                </a:path>
                <a:path w="5168900" h="4631055">
                  <a:moveTo>
                    <a:pt x="494385" y="4518393"/>
                  </a:moveTo>
                  <a:lnTo>
                    <a:pt x="492760" y="4509643"/>
                  </a:lnTo>
                  <a:lnTo>
                    <a:pt x="487934" y="4502315"/>
                  </a:lnTo>
                  <a:lnTo>
                    <a:pt x="480720" y="4497248"/>
                  </a:lnTo>
                  <a:lnTo>
                    <a:pt x="471932" y="4495279"/>
                  </a:lnTo>
                  <a:lnTo>
                    <a:pt x="471716" y="4495266"/>
                  </a:lnTo>
                  <a:lnTo>
                    <a:pt x="467169" y="4496168"/>
                  </a:lnTo>
                  <a:lnTo>
                    <a:pt x="466598" y="4496282"/>
                  </a:lnTo>
                  <a:lnTo>
                    <a:pt x="466140" y="4496371"/>
                  </a:lnTo>
                  <a:lnTo>
                    <a:pt x="463042" y="4496943"/>
                  </a:lnTo>
                  <a:lnTo>
                    <a:pt x="462838" y="4497032"/>
                  </a:lnTo>
                  <a:lnTo>
                    <a:pt x="459117" y="4499559"/>
                  </a:lnTo>
                  <a:lnTo>
                    <a:pt x="455841" y="4501743"/>
                  </a:lnTo>
                  <a:lnTo>
                    <a:pt x="452996" y="4506112"/>
                  </a:lnTo>
                  <a:lnTo>
                    <a:pt x="451116" y="4509008"/>
                  </a:lnTo>
                  <a:lnTo>
                    <a:pt x="450215" y="4514291"/>
                  </a:lnTo>
                  <a:lnTo>
                    <a:pt x="449592" y="4518050"/>
                  </a:lnTo>
                  <a:lnTo>
                    <a:pt x="451231" y="4526978"/>
                  </a:lnTo>
                  <a:lnTo>
                    <a:pt x="455371" y="4533671"/>
                  </a:lnTo>
                  <a:lnTo>
                    <a:pt x="461911" y="4538040"/>
                  </a:lnTo>
                  <a:lnTo>
                    <a:pt x="470776" y="4539996"/>
                  </a:lnTo>
                  <a:lnTo>
                    <a:pt x="479755" y="4538751"/>
                  </a:lnTo>
                  <a:lnTo>
                    <a:pt x="487197" y="4534205"/>
                  </a:lnTo>
                  <a:lnTo>
                    <a:pt x="492340" y="4527156"/>
                  </a:lnTo>
                  <a:lnTo>
                    <a:pt x="494385" y="4518393"/>
                  </a:lnTo>
                  <a:close/>
                </a:path>
                <a:path w="5168900" h="4631055">
                  <a:moveTo>
                    <a:pt x="494385" y="4338396"/>
                  </a:moveTo>
                  <a:lnTo>
                    <a:pt x="492785" y="4329658"/>
                  </a:lnTo>
                  <a:lnTo>
                    <a:pt x="487972" y="4322432"/>
                  </a:lnTo>
                  <a:lnTo>
                    <a:pt x="486295" y="4321302"/>
                  </a:lnTo>
                  <a:lnTo>
                    <a:pt x="485330" y="4320641"/>
                  </a:lnTo>
                  <a:lnTo>
                    <a:pt x="484746" y="4320235"/>
                  </a:lnTo>
                  <a:lnTo>
                    <a:pt x="483362" y="4319295"/>
                  </a:lnTo>
                  <a:lnTo>
                    <a:pt x="481990" y="4318368"/>
                  </a:lnTo>
                  <a:lnTo>
                    <a:pt x="480783" y="4317517"/>
                  </a:lnTo>
                  <a:lnTo>
                    <a:pt x="480936" y="4317517"/>
                  </a:lnTo>
                  <a:lnTo>
                    <a:pt x="478345" y="4317022"/>
                  </a:lnTo>
                  <a:lnTo>
                    <a:pt x="477329" y="4316819"/>
                  </a:lnTo>
                  <a:lnTo>
                    <a:pt x="477012" y="4316742"/>
                  </a:lnTo>
                  <a:lnTo>
                    <a:pt x="475869" y="4316514"/>
                  </a:lnTo>
                  <a:lnTo>
                    <a:pt x="473875" y="4316095"/>
                  </a:lnTo>
                  <a:lnTo>
                    <a:pt x="471982" y="4315688"/>
                  </a:lnTo>
                  <a:lnTo>
                    <a:pt x="471779" y="4315688"/>
                  </a:lnTo>
                  <a:lnTo>
                    <a:pt x="462800" y="4317517"/>
                  </a:lnTo>
                  <a:lnTo>
                    <a:pt x="455612" y="4322394"/>
                  </a:lnTo>
                  <a:lnTo>
                    <a:pt x="450964" y="4329633"/>
                  </a:lnTo>
                  <a:lnTo>
                    <a:pt x="450049" y="4335488"/>
                  </a:lnTo>
                  <a:lnTo>
                    <a:pt x="449605" y="4338396"/>
                  </a:lnTo>
                  <a:lnTo>
                    <a:pt x="471030" y="4360519"/>
                  </a:lnTo>
                  <a:lnTo>
                    <a:pt x="479780" y="4359249"/>
                  </a:lnTo>
                  <a:lnTo>
                    <a:pt x="487146" y="4354512"/>
                  </a:lnTo>
                  <a:lnTo>
                    <a:pt x="489280" y="4351502"/>
                  </a:lnTo>
                  <a:lnTo>
                    <a:pt x="492302" y="4347248"/>
                  </a:lnTo>
                  <a:lnTo>
                    <a:pt x="494334" y="4338561"/>
                  </a:lnTo>
                  <a:lnTo>
                    <a:pt x="494372" y="4338409"/>
                  </a:lnTo>
                  <a:close/>
                </a:path>
                <a:path w="5168900" h="4631055">
                  <a:moveTo>
                    <a:pt x="583806" y="3528022"/>
                  </a:moveTo>
                  <a:lnTo>
                    <a:pt x="582079" y="3520071"/>
                  </a:lnTo>
                  <a:lnTo>
                    <a:pt x="581964" y="3519551"/>
                  </a:lnTo>
                  <a:lnTo>
                    <a:pt x="581812" y="3519347"/>
                  </a:lnTo>
                  <a:lnTo>
                    <a:pt x="581774" y="3519119"/>
                  </a:lnTo>
                  <a:lnTo>
                    <a:pt x="580593" y="3517506"/>
                  </a:lnTo>
                  <a:lnTo>
                    <a:pt x="580440" y="3517290"/>
                  </a:lnTo>
                  <a:lnTo>
                    <a:pt x="580224" y="3516973"/>
                  </a:lnTo>
                  <a:lnTo>
                    <a:pt x="577380" y="3512693"/>
                  </a:lnTo>
                  <a:lnTo>
                    <a:pt x="576999" y="3512439"/>
                  </a:lnTo>
                  <a:lnTo>
                    <a:pt x="576732" y="3512058"/>
                  </a:lnTo>
                  <a:lnTo>
                    <a:pt x="574421" y="3510686"/>
                  </a:lnTo>
                  <a:lnTo>
                    <a:pt x="574281" y="3510584"/>
                  </a:lnTo>
                  <a:lnTo>
                    <a:pt x="573468" y="3510038"/>
                  </a:lnTo>
                  <a:lnTo>
                    <a:pt x="571957" y="3509010"/>
                  </a:lnTo>
                  <a:lnTo>
                    <a:pt x="570661" y="3508108"/>
                  </a:lnTo>
                  <a:lnTo>
                    <a:pt x="570382" y="3508057"/>
                  </a:lnTo>
                  <a:lnTo>
                    <a:pt x="569937" y="3507968"/>
                  </a:lnTo>
                  <a:lnTo>
                    <a:pt x="569366" y="3507613"/>
                  </a:lnTo>
                  <a:lnTo>
                    <a:pt x="566775" y="3507333"/>
                  </a:lnTo>
                  <a:lnTo>
                    <a:pt x="566635" y="3507308"/>
                  </a:lnTo>
                  <a:lnTo>
                    <a:pt x="563537" y="3506673"/>
                  </a:lnTo>
                  <a:lnTo>
                    <a:pt x="563041" y="3506571"/>
                  </a:lnTo>
                  <a:lnTo>
                    <a:pt x="562825" y="3506520"/>
                  </a:lnTo>
                  <a:lnTo>
                    <a:pt x="560412" y="3506520"/>
                  </a:lnTo>
                  <a:lnTo>
                    <a:pt x="551599" y="3508692"/>
                  </a:lnTo>
                  <a:lnTo>
                    <a:pt x="545122" y="3513277"/>
                  </a:lnTo>
                  <a:lnTo>
                    <a:pt x="541007" y="3520071"/>
                  </a:lnTo>
                  <a:lnTo>
                    <a:pt x="539292" y="3528872"/>
                  </a:lnTo>
                  <a:lnTo>
                    <a:pt x="539953" y="3533025"/>
                  </a:lnTo>
                  <a:lnTo>
                    <a:pt x="540626" y="3537178"/>
                  </a:lnTo>
                  <a:lnTo>
                    <a:pt x="540715" y="3537750"/>
                  </a:lnTo>
                  <a:lnTo>
                    <a:pt x="545503" y="3544824"/>
                  </a:lnTo>
                  <a:lnTo>
                    <a:pt x="550011" y="3547668"/>
                  </a:lnTo>
                  <a:lnTo>
                    <a:pt x="552856" y="3549446"/>
                  </a:lnTo>
                  <a:lnTo>
                    <a:pt x="562000" y="3550996"/>
                  </a:lnTo>
                  <a:lnTo>
                    <a:pt x="571030" y="3549167"/>
                  </a:lnTo>
                  <a:lnTo>
                    <a:pt x="577989" y="3544392"/>
                  </a:lnTo>
                  <a:lnTo>
                    <a:pt x="578269" y="3543935"/>
                  </a:lnTo>
                  <a:lnTo>
                    <a:pt x="578827" y="3543008"/>
                  </a:lnTo>
                  <a:lnTo>
                    <a:pt x="579704" y="3541585"/>
                  </a:lnTo>
                  <a:lnTo>
                    <a:pt x="582409" y="3537178"/>
                  </a:lnTo>
                  <a:lnTo>
                    <a:pt x="583806" y="3528022"/>
                  </a:lnTo>
                  <a:close/>
                </a:path>
                <a:path w="5168900" h="4631055">
                  <a:moveTo>
                    <a:pt x="583831" y="3439477"/>
                  </a:moveTo>
                  <a:lnTo>
                    <a:pt x="582434" y="3430524"/>
                  </a:lnTo>
                  <a:lnTo>
                    <a:pt x="578510" y="3423704"/>
                  </a:lnTo>
                  <a:lnTo>
                    <a:pt x="572109" y="3419144"/>
                  </a:lnTo>
                  <a:lnTo>
                    <a:pt x="563270" y="3416973"/>
                  </a:lnTo>
                  <a:lnTo>
                    <a:pt x="560412" y="3416973"/>
                  </a:lnTo>
                  <a:lnTo>
                    <a:pt x="557085" y="3417608"/>
                  </a:lnTo>
                  <a:lnTo>
                    <a:pt x="556945" y="3417633"/>
                  </a:lnTo>
                  <a:lnTo>
                    <a:pt x="554075" y="3417913"/>
                  </a:lnTo>
                  <a:lnTo>
                    <a:pt x="553389" y="3418306"/>
                  </a:lnTo>
                  <a:lnTo>
                    <a:pt x="552589" y="3418459"/>
                  </a:lnTo>
                  <a:lnTo>
                    <a:pt x="549059" y="3420745"/>
                  </a:lnTo>
                  <a:lnTo>
                    <a:pt x="548906" y="3420834"/>
                  </a:lnTo>
                  <a:lnTo>
                    <a:pt x="546569" y="3422142"/>
                  </a:lnTo>
                  <a:lnTo>
                    <a:pt x="546277" y="3422523"/>
                  </a:lnTo>
                  <a:lnTo>
                    <a:pt x="545807" y="3422827"/>
                  </a:lnTo>
                  <a:lnTo>
                    <a:pt x="542785" y="3427171"/>
                  </a:lnTo>
                  <a:lnTo>
                    <a:pt x="541413" y="3428987"/>
                  </a:lnTo>
                  <a:lnTo>
                    <a:pt x="541350" y="3429216"/>
                  </a:lnTo>
                  <a:lnTo>
                    <a:pt x="541185" y="3429457"/>
                  </a:lnTo>
                  <a:lnTo>
                    <a:pt x="539419" y="3437153"/>
                  </a:lnTo>
                  <a:lnTo>
                    <a:pt x="539267" y="3437801"/>
                  </a:lnTo>
                  <a:lnTo>
                    <a:pt x="540689" y="3446742"/>
                  </a:lnTo>
                  <a:lnTo>
                    <a:pt x="545249" y="3454260"/>
                  </a:lnTo>
                  <a:lnTo>
                    <a:pt x="552208" y="3459505"/>
                  </a:lnTo>
                  <a:lnTo>
                    <a:pt x="560793" y="3461651"/>
                  </a:lnTo>
                  <a:lnTo>
                    <a:pt x="569709" y="3460153"/>
                  </a:lnTo>
                  <a:lnTo>
                    <a:pt x="577075" y="3455492"/>
                  </a:lnTo>
                  <a:lnTo>
                    <a:pt x="582053" y="3448367"/>
                  </a:lnTo>
                  <a:lnTo>
                    <a:pt x="583831" y="3439477"/>
                  </a:lnTo>
                  <a:close/>
                </a:path>
                <a:path w="5168900" h="4631055">
                  <a:moveTo>
                    <a:pt x="583831" y="3170123"/>
                  </a:moveTo>
                  <a:lnTo>
                    <a:pt x="582549" y="3161144"/>
                  </a:lnTo>
                  <a:lnTo>
                    <a:pt x="578015" y="3153943"/>
                  </a:lnTo>
                  <a:lnTo>
                    <a:pt x="570928" y="3149130"/>
                  </a:lnTo>
                  <a:lnTo>
                    <a:pt x="561924" y="3147314"/>
                  </a:lnTo>
                  <a:lnTo>
                    <a:pt x="561746" y="3147314"/>
                  </a:lnTo>
                  <a:lnTo>
                    <a:pt x="555409" y="3148469"/>
                  </a:lnTo>
                  <a:lnTo>
                    <a:pt x="554990" y="3148546"/>
                  </a:lnTo>
                  <a:lnTo>
                    <a:pt x="552780" y="3148914"/>
                  </a:lnTo>
                  <a:lnTo>
                    <a:pt x="552615" y="3148977"/>
                  </a:lnTo>
                  <a:lnTo>
                    <a:pt x="547738" y="3152127"/>
                  </a:lnTo>
                  <a:lnTo>
                    <a:pt x="545579" y="3153511"/>
                  </a:lnTo>
                  <a:lnTo>
                    <a:pt x="542518" y="3158096"/>
                  </a:lnTo>
                  <a:lnTo>
                    <a:pt x="542251" y="3158502"/>
                  </a:lnTo>
                  <a:lnTo>
                    <a:pt x="541959" y="3158934"/>
                  </a:lnTo>
                  <a:lnTo>
                    <a:pt x="540867" y="3160560"/>
                  </a:lnTo>
                  <a:lnTo>
                    <a:pt x="540448" y="3162808"/>
                  </a:lnTo>
                  <a:lnTo>
                    <a:pt x="539229" y="3169501"/>
                  </a:lnTo>
                  <a:lnTo>
                    <a:pt x="541172" y="3178327"/>
                  </a:lnTo>
                  <a:lnTo>
                    <a:pt x="546239" y="3185693"/>
                  </a:lnTo>
                  <a:lnTo>
                    <a:pt x="553529" y="3190570"/>
                  </a:lnTo>
                  <a:lnTo>
                    <a:pt x="562165" y="3191903"/>
                  </a:lnTo>
                  <a:lnTo>
                    <a:pt x="570865" y="3189922"/>
                  </a:lnTo>
                  <a:lnTo>
                    <a:pt x="577430" y="3185693"/>
                  </a:lnTo>
                  <a:lnTo>
                    <a:pt x="581926" y="3179038"/>
                  </a:lnTo>
                  <a:lnTo>
                    <a:pt x="583831" y="3170123"/>
                  </a:lnTo>
                  <a:close/>
                </a:path>
                <a:path w="5168900" h="4631055">
                  <a:moveTo>
                    <a:pt x="583857" y="4337812"/>
                  </a:moveTo>
                  <a:lnTo>
                    <a:pt x="582053" y="4329100"/>
                  </a:lnTo>
                  <a:lnTo>
                    <a:pt x="581990" y="4328934"/>
                  </a:lnTo>
                  <a:lnTo>
                    <a:pt x="580936" y="4327449"/>
                  </a:lnTo>
                  <a:lnTo>
                    <a:pt x="580694" y="4327093"/>
                  </a:lnTo>
                  <a:lnTo>
                    <a:pt x="577240" y="4321988"/>
                  </a:lnTo>
                  <a:lnTo>
                    <a:pt x="577075" y="4321873"/>
                  </a:lnTo>
                  <a:lnTo>
                    <a:pt x="576999" y="4321734"/>
                  </a:lnTo>
                  <a:lnTo>
                    <a:pt x="574624" y="4320222"/>
                  </a:lnTo>
                  <a:lnTo>
                    <a:pt x="574294" y="4319994"/>
                  </a:lnTo>
                  <a:lnTo>
                    <a:pt x="573722" y="4319613"/>
                  </a:lnTo>
                  <a:lnTo>
                    <a:pt x="570179" y="4317200"/>
                  </a:lnTo>
                  <a:lnTo>
                    <a:pt x="569950" y="4317162"/>
                  </a:lnTo>
                  <a:lnTo>
                    <a:pt x="569696" y="4316984"/>
                  </a:lnTo>
                  <a:lnTo>
                    <a:pt x="566356" y="4316425"/>
                  </a:lnTo>
                  <a:lnTo>
                    <a:pt x="566064" y="4316361"/>
                  </a:lnTo>
                  <a:lnTo>
                    <a:pt x="561682" y="4315447"/>
                  </a:lnTo>
                  <a:lnTo>
                    <a:pt x="560895" y="4315447"/>
                  </a:lnTo>
                  <a:lnTo>
                    <a:pt x="552157" y="4317606"/>
                  </a:lnTo>
                  <a:lnTo>
                    <a:pt x="545084" y="4322877"/>
                  </a:lnTo>
                  <a:lnTo>
                    <a:pt x="540499" y="4330357"/>
                  </a:lnTo>
                  <a:lnTo>
                    <a:pt x="539165" y="4339196"/>
                  </a:lnTo>
                  <a:lnTo>
                    <a:pt x="541553" y="4348010"/>
                  </a:lnTo>
                  <a:lnTo>
                    <a:pt x="546938" y="4355122"/>
                  </a:lnTo>
                  <a:lnTo>
                    <a:pt x="554443" y="4359592"/>
                  </a:lnTo>
                  <a:lnTo>
                    <a:pt x="563194" y="4360481"/>
                  </a:lnTo>
                  <a:lnTo>
                    <a:pt x="571804" y="4358157"/>
                  </a:lnTo>
                  <a:lnTo>
                    <a:pt x="578319" y="4353674"/>
                  </a:lnTo>
                  <a:lnTo>
                    <a:pt x="582434" y="4346930"/>
                  </a:lnTo>
                  <a:lnTo>
                    <a:pt x="583844" y="4337824"/>
                  </a:lnTo>
                  <a:close/>
                </a:path>
                <a:path w="5168900" h="4631055">
                  <a:moveTo>
                    <a:pt x="583869" y="2989770"/>
                  </a:moveTo>
                  <a:lnTo>
                    <a:pt x="582383" y="2980893"/>
                  </a:lnTo>
                  <a:lnTo>
                    <a:pt x="582307" y="2980690"/>
                  </a:lnTo>
                  <a:lnTo>
                    <a:pt x="580910" y="2978531"/>
                  </a:lnTo>
                  <a:lnTo>
                    <a:pt x="580631" y="2978099"/>
                  </a:lnTo>
                  <a:lnTo>
                    <a:pt x="577964" y="2973806"/>
                  </a:lnTo>
                  <a:lnTo>
                    <a:pt x="577811" y="2973705"/>
                  </a:lnTo>
                  <a:lnTo>
                    <a:pt x="577684" y="2973501"/>
                  </a:lnTo>
                  <a:lnTo>
                    <a:pt x="575716" y="2972270"/>
                  </a:lnTo>
                  <a:lnTo>
                    <a:pt x="575360" y="2972028"/>
                  </a:lnTo>
                  <a:lnTo>
                    <a:pt x="571144" y="2969095"/>
                  </a:lnTo>
                  <a:lnTo>
                    <a:pt x="570788" y="2969031"/>
                  </a:lnTo>
                  <a:lnTo>
                    <a:pt x="570547" y="2968866"/>
                  </a:lnTo>
                  <a:lnTo>
                    <a:pt x="567499" y="2968383"/>
                  </a:lnTo>
                  <a:lnTo>
                    <a:pt x="567359" y="2968358"/>
                  </a:lnTo>
                  <a:lnTo>
                    <a:pt x="562495" y="2967405"/>
                  </a:lnTo>
                  <a:lnTo>
                    <a:pt x="561479" y="2967405"/>
                  </a:lnTo>
                  <a:lnTo>
                    <a:pt x="552564" y="2969018"/>
                  </a:lnTo>
                  <a:lnTo>
                    <a:pt x="552081" y="2969095"/>
                  </a:lnTo>
                  <a:lnTo>
                    <a:pt x="552411" y="2969095"/>
                  </a:lnTo>
                  <a:lnTo>
                    <a:pt x="545807" y="2973070"/>
                  </a:lnTo>
                  <a:lnTo>
                    <a:pt x="541350" y="2979547"/>
                  </a:lnTo>
                  <a:lnTo>
                    <a:pt x="539343" y="2988411"/>
                  </a:lnTo>
                  <a:lnTo>
                    <a:pt x="540562" y="2997377"/>
                  </a:lnTo>
                  <a:lnTo>
                    <a:pt x="545084" y="3004782"/>
                  </a:lnTo>
                  <a:lnTo>
                    <a:pt x="552132" y="3009874"/>
                  </a:lnTo>
                  <a:lnTo>
                    <a:pt x="560908" y="3011919"/>
                  </a:lnTo>
                  <a:lnTo>
                    <a:pt x="569810" y="3010420"/>
                  </a:lnTo>
                  <a:lnTo>
                    <a:pt x="577049" y="3005785"/>
                  </a:lnTo>
                  <a:lnTo>
                    <a:pt x="581964" y="2998686"/>
                  </a:lnTo>
                  <a:lnTo>
                    <a:pt x="583869" y="2989770"/>
                  </a:lnTo>
                  <a:close/>
                </a:path>
                <a:path w="5168900" h="4631055">
                  <a:moveTo>
                    <a:pt x="583882" y="3259836"/>
                  </a:moveTo>
                  <a:lnTo>
                    <a:pt x="582345" y="3250831"/>
                  </a:lnTo>
                  <a:lnTo>
                    <a:pt x="577748" y="3243542"/>
                  </a:lnTo>
                  <a:lnTo>
                    <a:pt x="570687" y="3238639"/>
                  </a:lnTo>
                  <a:lnTo>
                    <a:pt x="561835" y="3236772"/>
                  </a:lnTo>
                  <a:lnTo>
                    <a:pt x="561657" y="3236772"/>
                  </a:lnTo>
                  <a:lnTo>
                    <a:pt x="557796" y="3237534"/>
                  </a:lnTo>
                  <a:lnTo>
                    <a:pt x="556933" y="3237700"/>
                  </a:lnTo>
                  <a:lnTo>
                    <a:pt x="556806" y="3237725"/>
                  </a:lnTo>
                  <a:lnTo>
                    <a:pt x="552907" y="3238462"/>
                  </a:lnTo>
                  <a:lnTo>
                    <a:pt x="552411" y="3238601"/>
                  </a:lnTo>
                  <a:lnTo>
                    <a:pt x="552221" y="3238639"/>
                  </a:lnTo>
                  <a:lnTo>
                    <a:pt x="552577" y="3238639"/>
                  </a:lnTo>
                  <a:lnTo>
                    <a:pt x="548576" y="3241319"/>
                  </a:lnTo>
                  <a:lnTo>
                    <a:pt x="548297" y="3241510"/>
                  </a:lnTo>
                  <a:lnTo>
                    <a:pt x="547801" y="3241840"/>
                  </a:lnTo>
                  <a:lnTo>
                    <a:pt x="545642" y="3243249"/>
                  </a:lnTo>
                  <a:lnTo>
                    <a:pt x="541401" y="3249625"/>
                  </a:lnTo>
                  <a:lnTo>
                    <a:pt x="541261" y="3249828"/>
                  </a:lnTo>
                  <a:lnTo>
                    <a:pt x="541096" y="3250069"/>
                  </a:lnTo>
                  <a:lnTo>
                    <a:pt x="540854" y="3250438"/>
                  </a:lnTo>
                  <a:lnTo>
                    <a:pt x="539330" y="3259328"/>
                  </a:lnTo>
                  <a:lnTo>
                    <a:pt x="560514" y="3281349"/>
                  </a:lnTo>
                  <a:lnTo>
                    <a:pt x="569607" y="3280232"/>
                  </a:lnTo>
                  <a:lnTo>
                    <a:pt x="576948" y="3275812"/>
                  </a:lnTo>
                  <a:lnTo>
                    <a:pt x="581926" y="3268789"/>
                  </a:lnTo>
                  <a:lnTo>
                    <a:pt x="583869" y="3259848"/>
                  </a:lnTo>
                  <a:close/>
                </a:path>
                <a:path w="5168900" h="4631055">
                  <a:moveTo>
                    <a:pt x="583882" y="3081413"/>
                  </a:moveTo>
                  <a:lnTo>
                    <a:pt x="582904" y="3072358"/>
                  </a:lnTo>
                  <a:lnTo>
                    <a:pt x="578688" y="3064624"/>
                  </a:lnTo>
                  <a:lnTo>
                    <a:pt x="571906" y="3059188"/>
                  </a:lnTo>
                  <a:lnTo>
                    <a:pt x="563245" y="3057017"/>
                  </a:lnTo>
                  <a:lnTo>
                    <a:pt x="562444" y="3057017"/>
                  </a:lnTo>
                  <a:lnTo>
                    <a:pt x="556920" y="3057779"/>
                  </a:lnTo>
                  <a:lnTo>
                    <a:pt x="556577" y="3057829"/>
                  </a:lnTo>
                  <a:lnTo>
                    <a:pt x="554342" y="3058071"/>
                  </a:lnTo>
                  <a:lnTo>
                    <a:pt x="554189" y="3058160"/>
                  </a:lnTo>
                  <a:lnTo>
                    <a:pt x="553847" y="3058198"/>
                  </a:lnTo>
                  <a:lnTo>
                    <a:pt x="549668" y="3060408"/>
                  </a:lnTo>
                  <a:lnTo>
                    <a:pt x="549427" y="3060535"/>
                  </a:lnTo>
                  <a:lnTo>
                    <a:pt x="547243" y="3061601"/>
                  </a:lnTo>
                  <a:lnTo>
                    <a:pt x="547128" y="3061741"/>
                  </a:lnTo>
                  <a:lnTo>
                    <a:pt x="547001" y="3061805"/>
                  </a:lnTo>
                  <a:lnTo>
                    <a:pt x="544258" y="3065221"/>
                  </a:lnTo>
                  <a:lnTo>
                    <a:pt x="542213" y="3067710"/>
                  </a:lnTo>
                  <a:lnTo>
                    <a:pt x="542137" y="3067862"/>
                  </a:lnTo>
                  <a:lnTo>
                    <a:pt x="540397" y="3073539"/>
                  </a:lnTo>
                  <a:lnTo>
                    <a:pt x="540321" y="3073755"/>
                  </a:lnTo>
                  <a:lnTo>
                    <a:pt x="539496" y="3076435"/>
                  </a:lnTo>
                  <a:lnTo>
                    <a:pt x="539953" y="3085681"/>
                  </a:lnTo>
                  <a:lnTo>
                    <a:pt x="543775" y="3093389"/>
                  </a:lnTo>
                  <a:lnTo>
                    <a:pt x="550354" y="3098889"/>
                  </a:lnTo>
                  <a:lnTo>
                    <a:pt x="559054" y="3101505"/>
                  </a:lnTo>
                  <a:lnTo>
                    <a:pt x="568261" y="3100705"/>
                  </a:lnTo>
                  <a:lnTo>
                    <a:pt x="575906" y="3096730"/>
                  </a:lnTo>
                  <a:lnTo>
                    <a:pt x="581342" y="3090126"/>
                  </a:lnTo>
                  <a:lnTo>
                    <a:pt x="583882" y="3081426"/>
                  </a:lnTo>
                  <a:close/>
                </a:path>
                <a:path w="5168900" h="4631055">
                  <a:moveTo>
                    <a:pt x="583895" y="3798405"/>
                  </a:moveTo>
                  <a:lnTo>
                    <a:pt x="582180" y="3789781"/>
                  </a:lnTo>
                  <a:lnTo>
                    <a:pt x="582079" y="3789642"/>
                  </a:lnTo>
                  <a:lnTo>
                    <a:pt x="582053" y="3789476"/>
                  </a:lnTo>
                  <a:lnTo>
                    <a:pt x="580948" y="3787889"/>
                  </a:lnTo>
                  <a:lnTo>
                    <a:pt x="580783" y="3787635"/>
                  </a:lnTo>
                  <a:lnTo>
                    <a:pt x="580517" y="3787229"/>
                  </a:lnTo>
                  <a:lnTo>
                    <a:pt x="577596" y="3782682"/>
                  </a:lnTo>
                  <a:lnTo>
                    <a:pt x="577316" y="3782504"/>
                  </a:lnTo>
                  <a:lnTo>
                    <a:pt x="577215" y="3782326"/>
                  </a:lnTo>
                  <a:lnTo>
                    <a:pt x="575792" y="3781412"/>
                  </a:lnTo>
                  <a:lnTo>
                    <a:pt x="575602" y="3781285"/>
                  </a:lnTo>
                  <a:lnTo>
                    <a:pt x="575386" y="3781133"/>
                  </a:lnTo>
                  <a:lnTo>
                    <a:pt x="570801" y="3777881"/>
                  </a:lnTo>
                  <a:lnTo>
                    <a:pt x="570306" y="3777780"/>
                  </a:lnTo>
                  <a:lnTo>
                    <a:pt x="569912" y="3777513"/>
                  </a:lnTo>
                  <a:lnTo>
                    <a:pt x="567207" y="3777119"/>
                  </a:lnTo>
                  <a:lnTo>
                    <a:pt x="567042" y="3777094"/>
                  </a:lnTo>
                  <a:lnTo>
                    <a:pt x="566864" y="3777056"/>
                  </a:lnTo>
                  <a:lnTo>
                    <a:pt x="562673" y="3776154"/>
                  </a:lnTo>
                  <a:lnTo>
                    <a:pt x="561073" y="3776154"/>
                  </a:lnTo>
                  <a:lnTo>
                    <a:pt x="552234" y="3778034"/>
                  </a:lnTo>
                  <a:lnTo>
                    <a:pt x="545604" y="3782326"/>
                  </a:lnTo>
                  <a:lnTo>
                    <a:pt x="541274" y="3788943"/>
                  </a:lnTo>
                  <a:lnTo>
                    <a:pt x="539381" y="3797833"/>
                  </a:lnTo>
                  <a:lnTo>
                    <a:pt x="540715" y="3806774"/>
                  </a:lnTo>
                  <a:lnTo>
                    <a:pt x="545350" y="3814114"/>
                  </a:lnTo>
                  <a:lnTo>
                    <a:pt x="552488" y="3819118"/>
                  </a:lnTo>
                  <a:lnTo>
                    <a:pt x="559765" y="3820668"/>
                  </a:lnTo>
                  <a:lnTo>
                    <a:pt x="561314" y="3820998"/>
                  </a:lnTo>
                  <a:lnTo>
                    <a:pt x="570242" y="3819321"/>
                  </a:lnTo>
                  <a:lnTo>
                    <a:pt x="577418" y="3814559"/>
                  </a:lnTo>
                  <a:lnTo>
                    <a:pt x="582193" y="3807358"/>
                  </a:lnTo>
                  <a:lnTo>
                    <a:pt x="583895" y="3798417"/>
                  </a:lnTo>
                  <a:close/>
                </a:path>
                <a:path w="5168900" h="4631055">
                  <a:moveTo>
                    <a:pt x="583895" y="3618344"/>
                  </a:moveTo>
                  <a:lnTo>
                    <a:pt x="581964" y="3609657"/>
                  </a:lnTo>
                  <a:lnTo>
                    <a:pt x="581888" y="3609454"/>
                  </a:lnTo>
                  <a:lnTo>
                    <a:pt x="580339" y="3607295"/>
                  </a:lnTo>
                  <a:lnTo>
                    <a:pt x="580174" y="3607041"/>
                  </a:lnTo>
                  <a:lnTo>
                    <a:pt x="579856" y="3606584"/>
                  </a:lnTo>
                  <a:lnTo>
                    <a:pt x="577176" y="3602659"/>
                  </a:lnTo>
                  <a:lnTo>
                    <a:pt x="577011" y="3602558"/>
                  </a:lnTo>
                  <a:lnTo>
                    <a:pt x="576884" y="3602367"/>
                  </a:lnTo>
                  <a:lnTo>
                    <a:pt x="574725" y="3601047"/>
                  </a:lnTo>
                  <a:lnTo>
                    <a:pt x="574382" y="3600818"/>
                  </a:lnTo>
                  <a:lnTo>
                    <a:pt x="574103" y="3600627"/>
                  </a:lnTo>
                  <a:lnTo>
                    <a:pt x="570166" y="3597999"/>
                  </a:lnTo>
                  <a:lnTo>
                    <a:pt x="569836" y="3597935"/>
                  </a:lnTo>
                  <a:lnTo>
                    <a:pt x="569582" y="3597770"/>
                  </a:lnTo>
                  <a:lnTo>
                    <a:pt x="566648" y="3597313"/>
                  </a:lnTo>
                  <a:lnTo>
                    <a:pt x="566432" y="3597262"/>
                  </a:lnTo>
                  <a:lnTo>
                    <a:pt x="561670" y="3596309"/>
                  </a:lnTo>
                  <a:lnTo>
                    <a:pt x="560717" y="3596309"/>
                  </a:lnTo>
                  <a:lnTo>
                    <a:pt x="551967" y="3598468"/>
                  </a:lnTo>
                  <a:lnTo>
                    <a:pt x="545007" y="3603663"/>
                  </a:lnTo>
                  <a:lnTo>
                    <a:pt x="540575" y="3611143"/>
                  </a:lnTo>
                  <a:lnTo>
                    <a:pt x="539445" y="3620122"/>
                  </a:lnTo>
                  <a:lnTo>
                    <a:pt x="561682" y="3641204"/>
                  </a:lnTo>
                  <a:lnTo>
                    <a:pt x="570458" y="3639667"/>
                  </a:lnTo>
                  <a:lnTo>
                    <a:pt x="577596" y="3634714"/>
                  </a:lnTo>
                  <a:lnTo>
                    <a:pt x="582320" y="3627297"/>
                  </a:lnTo>
                  <a:lnTo>
                    <a:pt x="583895" y="3618344"/>
                  </a:lnTo>
                  <a:close/>
                </a:path>
                <a:path w="5168900" h="4631055">
                  <a:moveTo>
                    <a:pt x="583895" y="3349294"/>
                  </a:moveTo>
                  <a:lnTo>
                    <a:pt x="582206" y="3340760"/>
                  </a:lnTo>
                  <a:lnTo>
                    <a:pt x="582155" y="3340531"/>
                  </a:lnTo>
                  <a:lnTo>
                    <a:pt x="582002" y="3340328"/>
                  </a:lnTo>
                  <a:lnTo>
                    <a:pt x="581787" y="3339985"/>
                  </a:lnTo>
                  <a:lnTo>
                    <a:pt x="580986" y="3338779"/>
                  </a:lnTo>
                  <a:lnTo>
                    <a:pt x="579462" y="3336480"/>
                  </a:lnTo>
                  <a:lnTo>
                    <a:pt x="578421" y="3334893"/>
                  </a:lnTo>
                  <a:lnTo>
                    <a:pt x="577405" y="3333331"/>
                  </a:lnTo>
                  <a:lnTo>
                    <a:pt x="577303" y="3333178"/>
                  </a:lnTo>
                  <a:lnTo>
                    <a:pt x="575894" y="3332200"/>
                  </a:lnTo>
                  <a:lnTo>
                    <a:pt x="574878" y="3331476"/>
                  </a:lnTo>
                  <a:lnTo>
                    <a:pt x="573366" y="3330410"/>
                  </a:lnTo>
                  <a:lnTo>
                    <a:pt x="571982" y="3329432"/>
                  </a:lnTo>
                  <a:lnTo>
                    <a:pt x="571334" y="3328987"/>
                  </a:lnTo>
                  <a:lnTo>
                    <a:pt x="570255" y="3328200"/>
                  </a:lnTo>
                  <a:lnTo>
                    <a:pt x="570433" y="3328200"/>
                  </a:lnTo>
                  <a:lnTo>
                    <a:pt x="566280" y="3327285"/>
                  </a:lnTo>
                  <a:lnTo>
                    <a:pt x="561606" y="3326257"/>
                  </a:lnTo>
                  <a:lnTo>
                    <a:pt x="552869" y="3328200"/>
                  </a:lnTo>
                  <a:lnTo>
                    <a:pt x="545680" y="3333331"/>
                  </a:lnTo>
                  <a:lnTo>
                    <a:pt x="540880" y="3340760"/>
                  </a:lnTo>
                  <a:lnTo>
                    <a:pt x="539445" y="3349307"/>
                  </a:lnTo>
                  <a:lnTo>
                    <a:pt x="539394" y="3349599"/>
                  </a:lnTo>
                  <a:lnTo>
                    <a:pt x="541159" y="3358299"/>
                  </a:lnTo>
                  <a:lnTo>
                    <a:pt x="541197" y="3358502"/>
                  </a:lnTo>
                  <a:lnTo>
                    <a:pt x="545477" y="3365093"/>
                  </a:lnTo>
                  <a:lnTo>
                    <a:pt x="552094" y="3369335"/>
                  </a:lnTo>
                  <a:lnTo>
                    <a:pt x="560933" y="3371177"/>
                  </a:lnTo>
                  <a:lnTo>
                    <a:pt x="583882" y="3349307"/>
                  </a:lnTo>
                  <a:close/>
                </a:path>
                <a:path w="5168900" h="4631055">
                  <a:moveTo>
                    <a:pt x="583907" y="4427334"/>
                  </a:moveTo>
                  <a:lnTo>
                    <a:pt x="582104" y="4418889"/>
                  </a:lnTo>
                  <a:lnTo>
                    <a:pt x="581990" y="4418723"/>
                  </a:lnTo>
                  <a:lnTo>
                    <a:pt x="581926" y="4418406"/>
                  </a:lnTo>
                  <a:lnTo>
                    <a:pt x="580288" y="4416145"/>
                  </a:lnTo>
                  <a:lnTo>
                    <a:pt x="580097" y="4415866"/>
                  </a:lnTo>
                  <a:lnTo>
                    <a:pt x="579970" y="4415663"/>
                  </a:lnTo>
                  <a:lnTo>
                    <a:pt x="577507" y="4411904"/>
                  </a:lnTo>
                  <a:lnTo>
                    <a:pt x="577126" y="4411662"/>
                  </a:lnTo>
                  <a:lnTo>
                    <a:pt x="576910" y="4411332"/>
                  </a:lnTo>
                  <a:lnTo>
                    <a:pt x="574840" y="4410113"/>
                  </a:lnTo>
                  <a:lnTo>
                    <a:pt x="574700" y="4410011"/>
                  </a:lnTo>
                  <a:lnTo>
                    <a:pt x="574509" y="4409884"/>
                  </a:lnTo>
                  <a:lnTo>
                    <a:pt x="570750" y="4407319"/>
                  </a:lnTo>
                  <a:lnTo>
                    <a:pt x="570103" y="4407192"/>
                  </a:lnTo>
                  <a:lnTo>
                    <a:pt x="569569" y="4406862"/>
                  </a:lnTo>
                  <a:lnTo>
                    <a:pt x="566826" y="4406544"/>
                  </a:lnTo>
                  <a:lnTo>
                    <a:pt x="566585" y="4406493"/>
                  </a:lnTo>
                  <a:lnTo>
                    <a:pt x="562775" y="4405719"/>
                  </a:lnTo>
                  <a:lnTo>
                    <a:pt x="560552" y="4405719"/>
                  </a:lnTo>
                  <a:lnTo>
                    <a:pt x="539305" y="4427779"/>
                  </a:lnTo>
                  <a:lnTo>
                    <a:pt x="561822" y="4450410"/>
                  </a:lnTo>
                  <a:lnTo>
                    <a:pt x="570712" y="4448543"/>
                  </a:lnTo>
                  <a:lnTo>
                    <a:pt x="577773" y="4443628"/>
                  </a:lnTo>
                  <a:lnTo>
                    <a:pt x="582396" y="4436338"/>
                  </a:lnTo>
                  <a:lnTo>
                    <a:pt x="583831" y="4427791"/>
                  </a:lnTo>
                  <a:lnTo>
                    <a:pt x="583907" y="4427347"/>
                  </a:lnTo>
                  <a:close/>
                </a:path>
                <a:path w="5168900" h="4631055">
                  <a:moveTo>
                    <a:pt x="583907" y="3709327"/>
                  </a:moveTo>
                  <a:lnTo>
                    <a:pt x="582587" y="3701554"/>
                  </a:lnTo>
                  <a:lnTo>
                    <a:pt x="582371" y="3700246"/>
                  </a:lnTo>
                  <a:lnTo>
                    <a:pt x="577799" y="3693007"/>
                  </a:lnTo>
                  <a:lnTo>
                    <a:pt x="570738" y="3688219"/>
                  </a:lnTo>
                  <a:lnTo>
                    <a:pt x="561759" y="3686454"/>
                  </a:lnTo>
                  <a:lnTo>
                    <a:pt x="561606" y="3686441"/>
                  </a:lnTo>
                  <a:lnTo>
                    <a:pt x="555955" y="3687534"/>
                  </a:lnTo>
                  <a:lnTo>
                    <a:pt x="555713" y="3687584"/>
                  </a:lnTo>
                  <a:lnTo>
                    <a:pt x="555078" y="3687711"/>
                  </a:lnTo>
                  <a:lnTo>
                    <a:pt x="552259" y="3688219"/>
                  </a:lnTo>
                  <a:lnTo>
                    <a:pt x="552399" y="3688219"/>
                  </a:lnTo>
                  <a:lnTo>
                    <a:pt x="552589" y="3688219"/>
                  </a:lnTo>
                  <a:lnTo>
                    <a:pt x="550583" y="3689566"/>
                  </a:lnTo>
                  <a:lnTo>
                    <a:pt x="550379" y="3689693"/>
                  </a:lnTo>
                  <a:lnTo>
                    <a:pt x="545553" y="3692868"/>
                  </a:lnTo>
                  <a:lnTo>
                    <a:pt x="545439" y="3693007"/>
                  </a:lnTo>
                  <a:lnTo>
                    <a:pt x="542467" y="3697541"/>
                  </a:lnTo>
                  <a:lnTo>
                    <a:pt x="540816" y="3700043"/>
                  </a:lnTo>
                  <a:lnTo>
                    <a:pt x="539305" y="3709022"/>
                  </a:lnTo>
                  <a:lnTo>
                    <a:pt x="540994" y="3717963"/>
                  </a:lnTo>
                  <a:lnTo>
                    <a:pt x="545223" y="3724643"/>
                  </a:lnTo>
                  <a:lnTo>
                    <a:pt x="551802" y="3729012"/>
                  </a:lnTo>
                  <a:lnTo>
                    <a:pt x="560578" y="3731031"/>
                  </a:lnTo>
                  <a:lnTo>
                    <a:pt x="569518" y="3729875"/>
                  </a:lnTo>
                  <a:lnTo>
                    <a:pt x="576884" y="3725303"/>
                  </a:lnTo>
                  <a:lnTo>
                    <a:pt x="581939" y="3718179"/>
                  </a:lnTo>
                  <a:lnTo>
                    <a:pt x="583907" y="3709327"/>
                  </a:lnTo>
                  <a:close/>
                </a:path>
                <a:path w="5168900" h="4631055">
                  <a:moveTo>
                    <a:pt x="583933" y="4157434"/>
                  </a:moveTo>
                  <a:lnTo>
                    <a:pt x="582041" y="4148810"/>
                  </a:lnTo>
                  <a:lnTo>
                    <a:pt x="581952" y="4148683"/>
                  </a:lnTo>
                  <a:lnTo>
                    <a:pt x="581037" y="4147362"/>
                  </a:lnTo>
                  <a:lnTo>
                    <a:pt x="580847" y="4147096"/>
                  </a:lnTo>
                  <a:lnTo>
                    <a:pt x="580555" y="4146677"/>
                  </a:lnTo>
                  <a:lnTo>
                    <a:pt x="577354" y="4142028"/>
                  </a:lnTo>
                  <a:lnTo>
                    <a:pt x="577164" y="4141914"/>
                  </a:lnTo>
                  <a:lnTo>
                    <a:pt x="577062" y="4141762"/>
                  </a:lnTo>
                  <a:lnTo>
                    <a:pt x="575195" y="4140657"/>
                  </a:lnTo>
                  <a:lnTo>
                    <a:pt x="575056" y="4140568"/>
                  </a:lnTo>
                  <a:lnTo>
                    <a:pt x="574598" y="4140289"/>
                  </a:lnTo>
                  <a:lnTo>
                    <a:pt x="570407" y="4137596"/>
                  </a:lnTo>
                  <a:lnTo>
                    <a:pt x="570077" y="4137545"/>
                  </a:lnTo>
                  <a:lnTo>
                    <a:pt x="569823" y="4137380"/>
                  </a:lnTo>
                  <a:lnTo>
                    <a:pt x="566902" y="4136961"/>
                  </a:lnTo>
                  <a:lnTo>
                    <a:pt x="566674" y="4136923"/>
                  </a:lnTo>
                  <a:lnTo>
                    <a:pt x="561784" y="4136021"/>
                  </a:lnTo>
                  <a:lnTo>
                    <a:pt x="560806" y="4136021"/>
                  </a:lnTo>
                  <a:lnTo>
                    <a:pt x="552005" y="4138053"/>
                  </a:lnTo>
                  <a:lnTo>
                    <a:pt x="545084" y="4143006"/>
                  </a:lnTo>
                  <a:lnTo>
                    <a:pt x="540626" y="4150258"/>
                  </a:lnTo>
                  <a:lnTo>
                    <a:pt x="539254" y="4159135"/>
                  </a:lnTo>
                  <a:lnTo>
                    <a:pt x="541362" y="4167848"/>
                  </a:lnTo>
                  <a:lnTo>
                    <a:pt x="546417" y="4174820"/>
                  </a:lnTo>
                  <a:lnTo>
                    <a:pt x="553707" y="4179379"/>
                  </a:lnTo>
                  <a:lnTo>
                    <a:pt x="562495" y="4180827"/>
                  </a:lnTo>
                  <a:lnTo>
                    <a:pt x="571131" y="4178770"/>
                  </a:lnTo>
                  <a:lnTo>
                    <a:pt x="578015" y="4173702"/>
                  </a:lnTo>
                  <a:lnTo>
                    <a:pt x="582498" y="4166362"/>
                  </a:lnTo>
                  <a:lnTo>
                    <a:pt x="582764" y="4164609"/>
                  </a:lnTo>
                  <a:lnTo>
                    <a:pt x="582917" y="4163657"/>
                  </a:lnTo>
                  <a:lnTo>
                    <a:pt x="583260" y="4161523"/>
                  </a:lnTo>
                  <a:lnTo>
                    <a:pt x="583920" y="4157446"/>
                  </a:lnTo>
                  <a:close/>
                </a:path>
                <a:path w="5168900" h="4631055">
                  <a:moveTo>
                    <a:pt x="583946" y="4068762"/>
                  </a:moveTo>
                  <a:lnTo>
                    <a:pt x="582256" y="4059872"/>
                  </a:lnTo>
                  <a:lnTo>
                    <a:pt x="581456" y="4058653"/>
                  </a:lnTo>
                  <a:lnTo>
                    <a:pt x="580898" y="4057789"/>
                  </a:lnTo>
                  <a:lnTo>
                    <a:pt x="580021" y="4056443"/>
                  </a:lnTo>
                  <a:lnTo>
                    <a:pt x="577469" y="4052519"/>
                  </a:lnTo>
                  <a:lnTo>
                    <a:pt x="570318" y="4047528"/>
                  </a:lnTo>
                  <a:lnTo>
                    <a:pt x="565937" y="4046601"/>
                  </a:lnTo>
                  <a:lnTo>
                    <a:pt x="561581" y="4045674"/>
                  </a:lnTo>
                  <a:lnTo>
                    <a:pt x="561073" y="4045788"/>
                  </a:lnTo>
                  <a:lnTo>
                    <a:pt x="560031" y="4046004"/>
                  </a:lnTo>
                  <a:lnTo>
                    <a:pt x="558622" y="4046296"/>
                  </a:lnTo>
                  <a:lnTo>
                    <a:pt x="552754" y="4047528"/>
                  </a:lnTo>
                  <a:lnTo>
                    <a:pt x="545592" y="4052506"/>
                  </a:lnTo>
                  <a:lnTo>
                    <a:pt x="541667" y="4058551"/>
                  </a:lnTo>
                  <a:lnTo>
                    <a:pt x="540829" y="4059847"/>
                  </a:lnTo>
                  <a:lnTo>
                    <a:pt x="540232" y="4063428"/>
                  </a:lnTo>
                  <a:lnTo>
                    <a:pt x="539343" y="4068762"/>
                  </a:lnTo>
                  <a:lnTo>
                    <a:pt x="541096" y="4077563"/>
                  </a:lnTo>
                  <a:lnTo>
                    <a:pt x="541121" y="4077703"/>
                  </a:lnTo>
                  <a:lnTo>
                    <a:pt x="545401" y="4084358"/>
                  </a:lnTo>
                  <a:lnTo>
                    <a:pt x="551992" y="4088727"/>
                  </a:lnTo>
                  <a:lnTo>
                    <a:pt x="560755" y="4090733"/>
                  </a:lnTo>
                  <a:lnTo>
                    <a:pt x="565175" y="4090111"/>
                  </a:lnTo>
                  <a:lnTo>
                    <a:pt x="569595" y="4089476"/>
                  </a:lnTo>
                  <a:lnTo>
                    <a:pt x="576948" y="4084777"/>
                  </a:lnTo>
                  <a:lnTo>
                    <a:pt x="581914" y="4077703"/>
                  </a:lnTo>
                  <a:lnTo>
                    <a:pt x="582015" y="4077563"/>
                  </a:lnTo>
                  <a:lnTo>
                    <a:pt x="583946" y="4068762"/>
                  </a:lnTo>
                  <a:close/>
                </a:path>
                <a:path w="5168900" h="4631055">
                  <a:moveTo>
                    <a:pt x="583958" y="3977983"/>
                  </a:moveTo>
                  <a:lnTo>
                    <a:pt x="582168" y="3969499"/>
                  </a:lnTo>
                  <a:lnTo>
                    <a:pt x="582041" y="3969321"/>
                  </a:lnTo>
                  <a:lnTo>
                    <a:pt x="582002" y="3969118"/>
                  </a:lnTo>
                  <a:lnTo>
                    <a:pt x="580834" y="3967505"/>
                  </a:lnTo>
                  <a:lnTo>
                    <a:pt x="580631" y="3967213"/>
                  </a:lnTo>
                  <a:lnTo>
                    <a:pt x="580466" y="3966959"/>
                  </a:lnTo>
                  <a:lnTo>
                    <a:pt x="577519" y="3962514"/>
                  </a:lnTo>
                  <a:lnTo>
                    <a:pt x="577151" y="3962273"/>
                  </a:lnTo>
                  <a:lnTo>
                    <a:pt x="576935" y="3961942"/>
                  </a:lnTo>
                  <a:lnTo>
                    <a:pt x="574878" y="3960685"/>
                  </a:lnTo>
                  <a:lnTo>
                    <a:pt x="574675" y="3960545"/>
                  </a:lnTo>
                  <a:lnTo>
                    <a:pt x="574497" y="3960418"/>
                  </a:lnTo>
                  <a:lnTo>
                    <a:pt x="570712" y="3957764"/>
                  </a:lnTo>
                  <a:lnTo>
                    <a:pt x="570090" y="3957637"/>
                  </a:lnTo>
                  <a:lnTo>
                    <a:pt x="569582" y="3957307"/>
                  </a:lnTo>
                  <a:lnTo>
                    <a:pt x="566902" y="3956951"/>
                  </a:lnTo>
                  <a:lnTo>
                    <a:pt x="566686" y="3956913"/>
                  </a:lnTo>
                  <a:lnTo>
                    <a:pt x="562825" y="3956075"/>
                  </a:lnTo>
                  <a:lnTo>
                    <a:pt x="560768" y="3956075"/>
                  </a:lnTo>
                  <a:lnTo>
                    <a:pt x="551954" y="3958082"/>
                  </a:lnTo>
                  <a:lnTo>
                    <a:pt x="545350" y="3962438"/>
                  </a:lnTo>
                  <a:lnTo>
                    <a:pt x="541070" y="3969093"/>
                  </a:lnTo>
                  <a:lnTo>
                    <a:pt x="539292" y="3977983"/>
                  </a:lnTo>
                  <a:lnTo>
                    <a:pt x="561619" y="4000627"/>
                  </a:lnTo>
                  <a:lnTo>
                    <a:pt x="570649" y="3998899"/>
                  </a:lnTo>
                  <a:lnTo>
                    <a:pt x="577773" y="3994162"/>
                  </a:lnTo>
                  <a:lnTo>
                    <a:pt x="582396" y="3986987"/>
                  </a:lnTo>
                  <a:lnTo>
                    <a:pt x="583958" y="3977995"/>
                  </a:lnTo>
                  <a:close/>
                </a:path>
                <a:path w="5168900" h="4631055">
                  <a:moveTo>
                    <a:pt x="583984" y="4607598"/>
                  </a:moveTo>
                  <a:lnTo>
                    <a:pt x="582333" y="4598987"/>
                  </a:lnTo>
                  <a:lnTo>
                    <a:pt x="582295" y="4598797"/>
                  </a:lnTo>
                  <a:lnTo>
                    <a:pt x="581990" y="4598365"/>
                  </a:lnTo>
                  <a:lnTo>
                    <a:pt x="581672" y="4597882"/>
                  </a:lnTo>
                  <a:lnTo>
                    <a:pt x="581113" y="4597044"/>
                  </a:lnTo>
                  <a:lnTo>
                    <a:pt x="577748" y="4592002"/>
                  </a:lnTo>
                  <a:lnTo>
                    <a:pt x="577596" y="4591812"/>
                  </a:lnTo>
                  <a:lnTo>
                    <a:pt x="574116" y="4589653"/>
                  </a:lnTo>
                  <a:lnTo>
                    <a:pt x="573697" y="4589386"/>
                  </a:lnTo>
                  <a:lnTo>
                    <a:pt x="572820" y="4588827"/>
                  </a:lnTo>
                  <a:lnTo>
                    <a:pt x="570738" y="4587456"/>
                  </a:lnTo>
                  <a:lnTo>
                    <a:pt x="570992" y="4587456"/>
                  </a:lnTo>
                  <a:lnTo>
                    <a:pt x="570522" y="4587379"/>
                  </a:lnTo>
                  <a:lnTo>
                    <a:pt x="568325" y="4586973"/>
                  </a:lnTo>
                  <a:lnTo>
                    <a:pt x="568109" y="4586935"/>
                  </a:lnTo>
                  <a:lnTo>
                    <a:pt x="567524" y="4586833"/>
                  </a:lnTo>
                  <a:lnTo>
                    <a:pt x="561695" y="4585767"/>
                  </a:lnTo>
                  <a:lnTo>
                    <a:pt x="561416" y="4585767"/>
                  </a:lnTo>
                  <a:lnTo>
                    <a:pt x="553986" y="4587151"/>
                  </a:lnTo>
                  <a:lnTo>
                    <a:pt x="552310" y="4587456"/>
                  </a:lnTo>
                  <a:lnTo>
                    <a:pt x="545299" y="4592002"/>
                  </a:lnTo>
                  <a:lnTo>
                    <a:pt x="540943" y="4598797"/>
                  </a:lnTo>
                  <a:lnTo>
                    <a:pt x="540816" y="4598987"/>
                  </a:lnTo>
                  <a:lnTo>
                    <a:pt x="539572" y="4606366"/>
                  </a:lnTo>
                  <a:lnTo>
                    <a:pt x="539369" y="4607598"/>
                  </a:lnTo>
                  <a:lnTo>
                    <a:pt x="539305" y="4607966"/>
                  </a:lnTo>
                  <a:lnTo>
                    <a:pt x="561822" y="4630483"/>
                  </a:lnTo>
                  <a:lnTo>
                    <a:pt x="569861" y="4628743"/>
                  </a:lnTo>
                  <a:lnTo>
                    <a:pt x="570242" y="4628743"/>
                  </a:lnTo>
                  <a:lnTo>
                    <a:pt x="577481" y="4623676"/>
                  </a:lnTo>
                  <a:lnTo>
                    <a:pt x="582244" y="4616412"/>
                  </a:lnTo>
                  <a:lnTo>
                    <a:pt x="583907" y="4607966"/>
                  </a:lnTo>
                  <a:lnTo>
                    <a:pt x="583971" y="4607611"/>
                  </a:lnTo>
                  <a:close/>
                </a:path>
                <a:path w="5168900" h="4631055">
                  <a:moveTo>
                    <a:pt x="583984" y="4247489"/>
                  </a:moveTo>
                  <a:lnTo>
                    <a:pt x="582079" y="4238904"/>
                  </a:lnTo>
                  <a:lnTo>
                    <a:pt x="582002" y="4238739"/>
                  </a:lnTo>
                  <a:lnTo>
                    <a:pt x="580910" y="4237215"/>
                  </a:lnTo>
                  <a:lnTo>
                    <a:pt x="580694" y="4236898"/>
                  </a:lnTo>
                  <a:lnTo>
                    <a:pt x="580415" y="4236491"/>
                  </a:lnTo>
                  <a:lnTo>
                    <a:pt x="577303" y="4231957"/>
                  </a:lnTo>
                  <a:lnTo>
                    <a:pt x="577113" y="4231830"/>
                  </a:lnTo>
                  <a:lnTo>
                    <a:pt x="577049" y="4231703"/>
                  </a:lnTo>
                  <a:lnTo>
                    <a:pt x="574954" y="4230395"/>
                  </a:lnTo>
                  <a:lnTo>
                    <a:pt x="574598" y="4230154"/>
                  </a:lnTo>
                  <a:lnTo>
                    <a:pt x="574179" y="4229874"/>
                  </a:lnTo>
                  <a:lnTo>
                    <a:pt x="570331" y="4227296"/>
                  </a:lnTo>
                  <a:lnTo>
                    <a:pt x="570064" y="4227246"/>
                  </a:lnTo>
                  <a:lnTo>
                    <a:pt x="569836" y="4227093"/>
                  </a:lnTo>
                  <a:lnTo>
                    <a:pt x="566775" y="4226585"/>
                  </a:lnTo>
                  <a:lnTo>
                    <a:pt x="566420" y="4226522"/>
                  </a:lnTo>
                  <a:lnTo>
                    <a:pt x="561911" y="4225607"/>
                  </a:lnTo>
                  <a:lnTo>
                    <a:pt x="561098" y="4225607"/>
                  </a:lnTo>
                  <a:lnTo>
                    <a:pt x="552424" y="4227639"/>
                  </a:lnTo>
                  <a:lnTo>
                    <a:pt x="545426" y="4232630"/>
                  </a:lnTo>
                  <a:lnTo>
                    <a:pt x="540778" y="4239895"/>
                  </a:lnTo>
                  <a:lnTo>
                    <a:pt x="539153" y="4248709"/>
                  </a:lnTo>
                  <a:lnTo>
                    <a:pt x="540981" y="4257421"/>
                  </a:lnTo>
                  <a:lnTo>
                    <a:pt x="545833" y="4264279"/>
                  </a:lnTo>
                  <a:lnTo>
                    <a:pt x="553110" y="4268711"/>
                  </a:lnTo>
                  <a:lnTo>
                    <a:pt x="562190" y="4270146"/>
                  </a:lnTo>
                  <a:lnTo>
                    <a:pt x="571157" y="4268292"/>
                  </a:lnTo>
                  <a:lnTo>
                    <a:pt x="578104" y="4263568"/>
                  </a:lnTo>
                  <a:lnTo>
                    <a:pt x="582536" y="4256456"/>
                  </a:lnTo>
                  <a:lnTo>
                    <a:pt x="583984" y="4247489"/>
                  </a:lnTo>
                  <a:close/>
                </a:path>
                <a:path w="5168900" h="4631055">
                  <a:moveTo>
                    <a:pt x="583984" y="3889235"/>
                  </a:moveTo>
                  <a:lnTo>
                    <a:pt x="582523" y="3880231"/>
                  </a:lnTo>
                  <a:lnTo>
                    <a:pt x="581875" y="3879215"/>
                  </a:lnTo>
                  <a:lnTo>
                    <a:pt x="581215" y="3878161"/>
                  </a:lnTo>
                  <a:lnTo>
                    <a:pt x="580834" y="3877538"/>
                  </a:lnTo>
                  <a:lnTo>
                    <a:pt x="579983" y="3876192"/>
                  </a:lnTo>
                  <a:lnTo>
                    <a:pt x="578015" y="3873030"/>
                  </a:lnTo>
                  <a:lnTo>
                    <a:pt x="574598" y="3870706"/>
                  </a:lnTo>
                  <a:lnTo>
                    <a:pt x="570992" y="3868255"/>
                  </a:lnTo>
                  <a:lnTo>
                    <a:pt x="568566" y="3867785"/>
                  </a:lnTo>
                  <a:lnTo>
                    <a:pt x="567867" y="3867658"/>
                  </a:lnTo>
                  <a:lnTo>
                    <a:pt x="567296" y="3867543"/>
                  </a:lnTo>
                  <a:lnTo>
                    <a:pt x="562025" y="3866515"/>
                  </a:lnTo>
                  <a:lnTo>
                    <a:pt x="561860" y="3866515"/>
                  </a:lnTo>
                  <a:lnTo>
                    <a:pt x="552818" y="3867924"/>
                  </a:lnTo>
                  <a:lnTo>
                    <a:pt x="546049" y="3871899"/>
                  </a:lnTo>
                  <a:lnTo>
                    <a:pt x="541540" y="3878326"/>
                  </a:lnTo>
                  <a:lnTo>
                    <a:pt x="539356" y="3887089"/>
                  </a:lnTo>
                  <a:lnTo>
                    <a:pt x="540410" y="3895966"/>
                  </a:lnTo>
                  <a:lnTo>
                    <a:pt x="544868" y="3903522"/>
                  </a:lnTo>
                  <a:lnTo>
                    <a:pt x="551865" y="3908895"/>
                  </a:lnTo>
                  <a:lnTo>
                    <a:pt x="560539" y="3911231"/>
                  </a:lnTo>
                  <a:lnTo>
                    <a:pt x="569252" y="3909822"/>
                  </a:lnTo>
                  <a:lnTo>
                    <a:pt x="576668" y="3905123"/>
                  </a:lnTo>
                  <a:lnTo>
                    <a:pt x="581875" y="3897985"/>
                  </a:lnTo>
                  <a:lnTo>
                    <a:pt x="583984" y="3889235"/>
                  </a:lnTo>
                  <a:close/>
                </a:path>
                <a:path w="5168900" h="4631055">
                  <a:moveTo>
                    <a:pt x="583996" y="4517656"/>
                  </a:moveTo>
                  <a:lnTo>
                    <a:pt x="582117" y="4508932"/>
                  </a:lnTo>
                  <a:lnTo>
                    <a:pt x="582053" y="4508779"/>
                  </a:lnTo>
                  <a:lnTo>
                    <a:pt x="581050" y="4507369"/>
                  </a:lnTo>
                  <a:lnTo>
                    <a:pt x="580898" y="4507141"/>
                  </a:lnTo>
                  <a:lnTo>
                    <a:pt x="580351" y="4506353"/>
                  </a:lnTo>
                  <a:lnTo>
                    <a:pt x="577291" y="4501807"/>
                  </a:lnTo>
                  <a:lnTo>
                    <a:pt x="577138" y="4501718"/>
                  </a:lnTo>
                  <a:lnTo>
                    <a:pt x="577049" y="4501566"/>
                  </a:lnTo>
                  <a:lnTo>
                    <a:pt x="574979" y="4500245"/>
                  </a:lnTo>
                  <a:lnTo>
                    <a:pt x="574687" y="4500042"/>
                  </a:lnTo>
                  <a:lnTo>
                    <a:pt x="574294" y="4499775"/>
                  </a:lnTo>
                  <a:lnTo>
                    <a:pt x="570255" y="4497006"/>
                  </a:lnTo>
                  <a:lnTo>
                    <a:pt x="570001" y="4496955"/>
                  </a:lnTo>
                  <a:lnTo>
                    <a:pt x="569772" y="4496803"/>
                  </a:lnTo>
                  <a:lnTo>
                    <a:pt x="566813" y="4496295"/>
                  </a:lnTo>
                  <a:lnTo>
                    <a:pt x="566394" y="4496219"/>
                  </a:lnTo>
                  <a:lnTo>
                    <a:pt x="561797" y="4495254"/>
                  </a:lnTo>
                  <a:lnTo>
                    <a:pt x="561009" y="4495254"/>
                  </a:lnTo>
                  <a:lnTo>
                    <a:pt x="552208" y="4497375"/>
                  </a:lnTo>
                  <a:lnTo>
                    <a:pt x="545109" y="4502543"/>
                  </a:lnTo>
                  <a:lnTo>
                    <a:pt x="540512" y="4509986"/>
                  </a:lnTo>
                  <a:lnTo>
                    <a:pt x="539242" y="4518876"/>
                  </a:lnTo>
                  <a:lnTo>
                    <a:pt x="540893" y="4526127"/>
                  </a:lnTo>
                  <a:lnTo>
                    <a:pt x="541274" y="4527778"/>
                  </a:lnTo>
                  <a:lnTo>
                    <a:pt x="545769" y="4534293"/>
                  </a:lnTo>
                  <a:lnTo>
                    <a:pt x="552526" y="4538434"/>
                  </a:lnTo>
                  <a:lnTo>
                    <a:pt x="561352" y="4540174"/>
                  </a:lnTo>
                  <a:lnTo>
                    <a:pt x="569061" y="4538929"/>
                  </a:lnTo>
                  <a:lnTo>
                    <a:pt x="570318" y="4538726"/>
                  </a:lnTo>
                  <a:lnTo>
                    <a:pt x="577545" y="4533938"/>
                  </a:lnTo>
                  <a:lnTo>
                    <a:pt x="582345" y="4526635"/>
                  </a:lnTo>
                  <a:lnTo>
                    <a:pt x="583996" y="4517669"/>
                  </a:lnTo>
                  <a:close/>
                </a:path>
                <a:path w="5168900" h="4631055">
                  <a:moveTo>
                    <a:pt x="673595" y="3978592"/>
                  </a:moveTo>
                  <a:lnTo>
                    <a:pt x="672223" y="3970236"/>
                  </a:lnTo>
                  <a:lnTo>
                    <a:pt x="672134" y="3969689"/>
                  </a:lnTo>
                  <a:lnTo>
                    <a:pt x="671550" y="3968800"/>
                  </a:lnTo>
                  <a:lnTo>
                    <a:pt x="671258" y="3968343"/>
                  </a:lnTo>
                  <a:lnTo>
                    <a:pt x="670902" y="3967784"/>
                  </a:lnTo>
                  <a:lnTo>
                    <a:pt x="669023" y="3964851"/>
                  </a:lnTo>
                  <a:lnTo>
                    <a:pt x="667524" y="3962501"/>
                  </a:lnTo>
                  <a:lnTo>
                    <a:pt x="667397" y="3962412"/>
                  </a:lnTo>
                  <a:lnTo>
                    <a:pt x="665162" y="3960888"/>
                  </a:lnTo>
                  <a:lnTo>
                    <a:pt x="660501" y="3957688"/>
                  </a:lnTo>
                  <a:lnTo>
                    <a:pt x="660311" y="3957663"/>
                  </a:lnTo>
                  <a:lnTo>
                    <a:pt x="660184" y="3957561"/>
                  </a:lnTo>
                  <a:lnTo>
                    <a:pt x="656932" y="3956977"/>
                  </a:lnTo>
                  <a:lnTo>
                    <a:pt x="651852" y="3955948"/>
                  </a:lnTo>
                  <a:lnTo>
                    <a:pt x="651319" y="3955948"/>
                  </a:lnTo>
                  <a:lnTo>
                    <a:pt x="642454" y="3957929"/>
                  </a:lnTo>
                  <a:lnTo>
                    <a:pt x="635292" y="3962946"/>
                  </a:lnTo>
                  <a:lnTo>
                    <a:pt x="630567" y="3970236"/>
                  </a:lnTo>
                  <a:lnTo>
                    <a:pt x="629081" y="3978592"/>
                  </a:lnTo>
                  <a:lnTo>
                    <a:pt x="629005" y="3979037"/>
                  </a:lnTo>
                  <a:lnTo>
                    <a:pt x="631012" y="3987495"/>
                  </a:lnTo>
                  <a:lnTo>
                    <a:pt x="631075" y="3987774"/>
                  </a:lnTo>
                  <a:lnTo>
                    <a:pt x="636219" y="3994797"/>
                  </a:lnTo>
                  <a:lnTo>
                    <a:pt x="643648" y="3999357"/>
                  </a:lnTo>
                  <a:lnTo>
                    <a:pt x="652627" y="4000665"/>
                  </a:lnTo>
                  <a:lnTo>
                    <a:pt x="661555" y="3998722"/>
                  </a:lnTo>
                  <a:lnTo>
                    <a:pt x="668007" y="3994264"/>
                  </a:lnTo>
                  <a:lnTo>
                    <a:pt x="672007" y="3987495"/>
                  </a:lnTo>
                  <a:lnTo>
                    <a:pt x="673506" y="3979037"/>
                  </a:lnTo>
                  <a:lnTo>
                    <a:pt x="673595" y="3978592"/>
                  </a:lnTo>
                  <a:close/>
                </a:path>
                <a:path w="5168900" h="4631055">
                  <a:moveTo>
                    <a:pt x="673747" y="4518622"/>
                  </a:moveTo>
                  <a:lnTo>
                    <a:pt x="672211" y="4509541"/>
                  </a:lnTo>
                  <a:lnTo>
                    <a:pt x="667600" y="4502099"/>
                  </a:lnTo>
                  <a:lnTo>
                    <a:pt x="660603" y="4497044"/>
                  </a:lnTo>
                  <a:lnTo>
                    <a:pt x="651941" y="4495139"/>
                  </a:lnTo>
                  <a:lnTo>
                    <a:pt x="651789" y="4495139"/>
                  </a:lnTo>
                  <a:lnTo>
                    <a:pt x="644232" y="4496740"/>
                  </a:lnTo>
                  <a:lnTo>
                    <a:pt x="643788" y="4496828"/>
                  </a:lnTo>
                  <a:lnTo>
                    <a:pt x="642683" y="4497044"/>
                  </a:lnTo>
                  <a:lnTo>
                    <a:pt x="642924" y="4497044"/>
                  </a:lnTo>
                  <a:lnTo>
                    <a:pt x="640549" y="4498657"/>
                  </a:lnTo>
                  <a:lnTo>
                    <a:pt x="640359" y="4498784"/>
                  </a:lnTo>
                  <a:lnTo>
                    <a:pt x="635609" y="4501934"/>
                  </a:lnTo>
                  <a:lnTo>
                    <a:pt x="635508" y="4502074"/>
                  </a:lnTo>
                  <a:lnTo>
                    <a:pt x="632345" y="4506582"/>
                  </a:lnTo>
                  <a:lnTo>
                    <a:pt x="630542" y="4509160"/>
                  </a:lnTo>
                  <a:lnTo>
                    <a:pt x="629970" y="4512272"/>
                  </a:lnTo>
                  <a:lnTo>
                    <a:pt x="628980" y="4517783"/>
                  </a:lnTo>
                  <a:lnTo>
                    <a:pt x="630758" y="4526534"/>
                  </a:lnTo>
                  <a:lnTo>
                    <a:pt x="634898" y="4533290"/>
                  </a:lnTo>
                  <a:lnTo>
                    <a:pt x="641400" y="4537849"/>
                  </a:lnTo>
                  <a:lnTo>
                    <a:pt x="650265" y="4539983"/>
                  </a:lnTo>
                  <a:lnTo>
                    <a:pt x="659307" y="4538904"/>
                  </a:lnTo>
                  <a:lnTo>
                    <a:pt x="666699" y="4534509"/>
                  </a:lnTo>
                  <a:lnTo>
                    <a:pt x="671741" y="4527524"/>
                  </a:lnTo>
                  <a:lnTo>
                    <a:pt x="673747" y="4518622"/>
                  </a:lnTo>
                  <a:close/>
                </a:path>
                <a:path w="5168900" h="4631055">
                  <a:moveTo>
                    <a:pt x="673785" y="3350336"/>
                  </a:moveTo>
                  <a:lnTo>
                    <a:pt x="672757" y="3342309"/>
                  </a:lnTo>
                  <a:lnTo>
                    <a:pt x="672630" y="3341293"/>
                  </a:lnTo>
                  <a:lnTo>
                    <a:pt x="668159" y="3333775"/>
                  </a:lnTo>
                  <a:lnTo>
                    <a:pt x="661149" y="3328581"/>
                  </a:lnTo>
                  <a:lnTo>
                    <a:pt x="659257" y="3328124"/>
                  </a:lnTo>
                  <a:lnTo>
                    <a:pt x="657910" y="3327793"/>
                  </a:lnTo>
                  <a:lnTo>
                    <a:pt x="652399" y="3326434"/>
                  </a:lnTo>
                  <a:lnTo>
                    <a:pt x="651624" y="3326434"/>
                  </a:lnTo>
                  <a:lnTo>
                    <a:pt x="646798" y="3327476"/>
                  </a:lnTo>
                  <a:lnTo>
                    <a:pt x="646544" y="3327539"/>
                  </a:lnTo>
                  <a:lnTo>
                    <a:pt x="643686" y="3328047"/>
                  </a:lnTo>
                  <a:lnTo>
                    <a:pt x="643458" y="3328200"/>
                  </a:lnTo>
                  <a:lnTo>
                    <a:pt x="643204" y="3328251"/>
                  </a:lnTo>
                  <a:lnTo>
                    <a:pt x="639203" y="3330968"/>
                  </a:lnTo>
                  <a:lnTo>
                    <a:pt x="639000" y="3331108"/>
                  </a:lnTo>
                  <a:lnTo>
                    <a:pt x="636244" y="3332886"/>
                  </a:lnTo>
                  <a:lnTo>
                    <a:pt x="636117" y="3333051"/>
                  </a:lnTo>
                  <a:lnTo>
                    <a:pt x="635990" y="3333140"/>
                  </a:lnTo>
                  <a:lnTo>
                    <a:pt x="633412" y="3336772"/>
                  </a:lnTo>
                  <a:lnTo>
                    <a:pt x="633285" y="3336950"/>
                  </a:lnTo>
                  <a:lnTo>
                    <a:pt x="633183" y="3337090"/>
                  </a:lnTo>
                  <a:lnTo>
                    <a:pt x="630999" y="3340074"/>
                  </a:lnTo>
                  <a:lnTo>
                    <a:pt x="630961" y="3340214"/>
                  </a:lnTo>
                  <a:lnTo>
                    <a:pt x="629691" y="3345523"/>
                  </a:lnTo>
                  <a:lnTo>
                    <a:pt x="628942" y="3348698"/>
                  </a:lnTo>
                  <a:lnTo>
                    <a:pt x="629780" y="3353104"/>
                  </a:lnTo>
                  <a:lnTo>
                    <a:pt x="630618" y="3357499"/>
                  </a:lnTo>
                  <a:lnTo>
                    <a:pt x="635469" y="3364763"/>
                  </a:lnTo>
                  <a:lnTo>
                    <a:pt x="642708" y="3369665"/>
                  </a:lnTo>
                  <a:lnTo>
                    <a:pt x="642899" y="3369792"/>
                  </a:lnTo>
                  <a:lnTo>
                    <a:pt x="643369" y="3369792"/>
                  </a:lnTo>
                  <a:lnTo>
                    <a:pt x="644588" y="3370034"/>
                  </a:lnTo>
                  <a:lnTo>
                    <a:pt x="651611" y="3371342"/>
                  </a:lnTo>
                  <a:lnTo>
                    <a:pt x="660603" y="3369792"/>
                  </a:lnTo>
                  <a:lnTo>
                    <a:pt x="667334" y="3365690"/>
                  </a:lnTo>
                  <a:lnTo>
                    <a:pt x="671741" y="3359162"/>
                  </a:lnTo>
                  <a:lnTo>
                    <a:pt x="673785" y="3350336"/>
                  </a:lnTo>
                  <a:close/>
                </a:path>
                <a:path w="5168900" h="4631055">
                  <a:moveTo>
                    <a:pt x="673811" y="2988919"/>
                  </a:moveTo>
                  <a:lnTo>
                    <a:pt x="671982" y="2980423"/>
                  </a:lnTo>
                  <a:lnTo>
                    <a:pt x="671957" y="2980296"/>
                  </a:lnTo>
                  <a:lnTo>
                    <a:pt x="671842" y="2980131"/>
                  </a:lnTo>
                  <a:lnTo>
                    <a:pt x="671804" y="2979928"/>
                  </a:lnTo>
                  <a:lnTo>
                    <a:pt x="670610" y="2978289"/>
                  </a:lnTo>
                  <a:lnTo>
                    <a:pt x="670420" y="2978010"/>
                  </a:lnTo>
                  <a:lnTo>
                    <a:pt x="670191" y="2977667"/>
                  </a:lnTo>
                  <a:lnTo>
                    <a:pt x="667385" y="2973425"/>
                  </a:lnTo>
                  <a:lnTo>
                    <a:pt x="667054" y="2973209"/>
                  </a:lnTo>
                  <a:lnTo>
                    <a:pt x="666826" y="2972879"/>
                  </a:lnTo>
                  <a:lnTo>
                    <a:pt x="664679" y="2971609"/>
                  </a:lnTo>
                  <a:lnTo>
                    <a:pt x="664451" y="2971469"/>
                  </a:lnTo>
                  <a:lnTo>
                    <a:pt x="664311" y="2971368"/>
                  </a:lnTo>
                  <a:lnTo>
                    <a:pt x="660628" y="2968879"/>
                  </a:lnTo>
                  <a:lnTo>
                    <a:pt x="660006" y="2968764"/>
                  </a:lnTo>
                  <a:lnTo>
                    <a:pt x="659523" y="2968460"/>
                  </a:lnTo>
                  <a:lnTo>
                    <a:pt x="656844" y="2968142"/>
                  </a:lnTo>
                  <a:lnTo>
                    <a:pt x="656678" y="2968117"/>
                  </a:lnTo>
                  <a:lnTo>
                    <a:pt x="653542" y="2967494"/>
                  </a:lnTo>
                  <a:lnTo>
                    <a:pt x="652830" y="2967355"/>
                  </a:lnTo>
                  <a:lnTo>
                    <a:pt x="652551" y="2967291"/>
                  </a:lnTo>
                  <a:lnTo>
                    <a:pt x="650494" y="2967291"/>
                  </a:lnTo>
                  <a:lnTo>
                    <a:pt x="629132" y="2989249"/>
                  </a:lnTo>
                  <a:lnTo>
                    <a:pt x="630605" y="2997822"/>
                  </a:lnTo>
                  <a:lnTo>
                    <a:pt x="630631" y="2998000"/>
                  </a:lnTo>
                  <a:lnTo>
                    <a:pt x="635508" y="3005226"/>
                  </a:lnTo>
                  <a:lnTo>
                    <a:pt x="642861" y="3010154"/>
                  </a:lnTo>
                  <a:lnTo>
                    <a:pt x="649935" y="3011589"/>
                  </a:lnTo>
                  <a:lnTo>
                    <a:pt x="651738" y="3011957"/>
                  </a:lnTo>
                  <a:lnTo>
                    <a:pt x="660374" y="3010154"/>
                  </a:lnTo>
                  <a:lnTo>
                    <a:pt x="673747" y="2989249"/>
                  </a:lnTo>
                  <a:lnTo>
                    <a:pt x="673811" y="2988919"/>
                  </a:lnTo>
                  <a:close/>
                </a:path>
                <a:path w="5168900" h="4631055">
                  <a:moveTo>
                    <a:pt x="673836" y="4337964"/>
                  </a:moveTo>
                  <a:lnTo>
                    <a:pt x="672236" y="4329011"/>
                  </a:lnTo>
                  <a:lnTo>
                    <a:pt x="668070" y="4322280"/>
                  </a:lnTo>
                  <a:lnTo>
                    <a:pt x="661530" y="4317835"/>
                  </a:lnTo>
                  <a:lnTo>
                    <a:pt x="652767" y="4315701"/>
                  </a:lnTo>
                  <a:lnTo>
                    <a:pt x="650417" y="4315701"/>
                  </a:lnTo>
                  <a:lnTo>
                    <a:pt x="649846" y="4315828"/>
                  </a:lnTo>
                  <a:lnTo>
                    <a:pt x="647331" y="4316361"/>
                  </a:lnTo>
                  <a:lnTo>
                    <a:pt x="646671" y="4316488"/>
                  </a:lnTo>
                  <a:lnTo>
                    <a:pt x="646531" y="4316527"/>
                  </a:lnTo>
                  <a:lnTo>
                    <a:pt x="643851" y="4316844"/>
                  </a:lnTo>
                  <a:lnTo>
                    <a:pt x="643280" y="4317200"/>
                  </a:lnTo>
                  <a:lnTo>
                    <a:pt x="642556" y="4317352"/>
                  </a:lnTo>
                  <a:lnTo>
                    <a:pt x="638644" y="4320006"/>
                  </a:lnTo>
                  <a:lnTo>
                    <a:pt x="636320" y="4321416"/>
                  </a:lnTo>
                  <a:lnTo>
                    <a:pt x="636066" y="4321759"/>
                  </a:lnTo>
                  <a:lnTo>
                    <a:pt x="635647" y="4322038"/>
                  </a:lnTo>
                  <a:lnTo>
                    <a:pt x="633006" y="4325848"/>
                  </a:lnTo>
                  <a:lnTo>
                    <a:pt x="631037" y="4328490"/>
                  </a:lnTo>
                  <a:lnTo>
                    <a:pt x="630948" y="4328807"/>
                  </a:lnTo>
                  <a:lnTo>
                    <a:pt x="630809" y="4329011"/>
                  </a:lnTo>
                  <a:lnTo>
                    <a:pt x="629475" y="4334688"/>
                  </a:lnTo>
                  <a:lnTo>
                    <a:pt x="629132" y="4336135"/>
                  </a:lnTo>
                  <a:lnTo>
                    <a:pt x="628878" y="4337177"/>
                  </a:lnTo>
                  <a:lnTo>
                    <a:pt x="630466" y="4345940"/>
                  </a:lnTo>
                  <a:lnTo>
                    <a:pt x="635254" y="4353344"/>
                  </a:lnTo>
                  <a:lnTo>
                    <a:pt x="642416" y="4358513"/>
                  </a:lnTo>
                  <a:lnTo>
                    <a:pt x="651129" y="4360583"/>
                  </a:lnTo>
                  <a:lnTo>
                    <a:pt x="659942" y="4358970"/>
                  </a:lnTo>
                  <a:lnTo>
                    <a:pt x="667258" y="4354157"/>
                  </a:lnTo>
                  <a:lnTo>
                    <a:pt x="672172" y="4346905"/>
                  </a:lnTo>
                  <a:lnTo>
                    <a:pt x="673836" y="4337964"/>
                  </a:lnTo>
                  <a:close/>
                </a:path>
                <a:path w="5168900" h="4631055">
                  <a:moveTo>
                    <a:pt x="673836" y="4159212"/>
                  </a:moveTo>
                  <a:lnTo>
                    <a:pt x="672680" y="4150271"/>
                  </a:lnTo>
                  <a:lnTo>
                    <a:pt x="669861" y="4145762"/>
                  </a:lnTo>
                  <a:lnTo>
                    <a:pt x="668121" y="4142956"/>
                  </a:lnTo>
                  <a:lnTo>
                    <a:pt x="660971" y="4137964"/>
                  </a:lnTo>
                  <a:lnTo>
                    <a:pt x="652043" y="4136021"/>
                  </a:lnTo>
                  <a:lnTo>
                    <a:pt x="651611" y="4136009"/>
                  </a:lnTo>
                  <a:lnTo>
                    <a:pt x="646315" y="4137075"/>
                  </a:lnTo>
                  <a:lnTo>
                    <a:pt x="646137" y="4137114"/>
                  </a:lnTo>
                  <a:lnTo>
                    <a:pt x="645858" y="4137164"/>
                  </a:lnTo>
                  <a:lnTo>
                    <a:pt x="643115" y="4137660"/>
                  </a:lnTo>
                  <a:lnTo>
                    <a:pt x="642988" y="4137749"/>
                  </a:lnTo>
                  <a:lnTo>
                    <a:pt x="642823" y="4137774"/>
                  </a:lnTo>
                  <a:lnTo>
                    <a:pt x="638162" y="4140860"/>
                  </a:lnTo>
                  <a:lnTo>
                    <a:pt x="637959" y="4140987"/>
                  </a:lnTo>
                  <a:lnTo>
                    <a:pt x="635736" y="4142422"/>
                  </a:lnTo>
                  <a:lnTo>
                    <a:pt x="635584" y="4142562"/>
                  </a:lnTo>
                  <a:lnTo>
                    <a:pt x="632218" y="4147413"/>
                  </a:lnTo>
                  <a:lnTo>
                    <a:pt x="630732" y="4149521"/>
                  </a:lnTo>
                  <a:lnTo>
                    <a:pt x="628929" y="4158157"/>
                  </a:lnTo>
                  <a:lnTo>
                    <a:pt x="630834" y="4166908"/>
                  </a:lnTo>
                  <a:lnTo>
                    <a:pt x="635876" y="4174185"/>
                  </a:lnTo>
                  <a:lnTo>
                    <a:pt x="643191" y="4179074"/>
                  </a:lnTo>
                  <a:lnTo>
                    <a:pt x="651954" y="4180662"/>
                  </a:lnTo>
                  <a:lnTo>
                    <a:pt x="660895" y="4178909"/>
                  </a:lnTo>
                  <a:lnTo>
                    <a:pt x="667524" y="4174617"/>
                  </a:lnTo>
                  <a:lnTo>
                    <a:pt x="671855" y="4167987"/>
                  </a:lnTo>
                  <a:lnTo>
                    <a:pt x="673836" y="4159212"/>
                  </a:lnTo>
                  <a:close/>
                </a:path>
                <a:path w="5168900" h="4631055">
                  <a:moveTo>
                    <a:pt x="673836" y="3889565"/>
                  </a:moveTo>
                  <a:lnTo>
                    <a:pt x="672617" y="3880624"/>
                  </a:lnTo>
                  <a:lnTo>
                    <a:pt x="668070" y="3873284"/>
                  </a:lnTo>
                  <a:lnTo>
                    <a:pt x="660958" y="3868280"/>
                  </a:lnTo>
                  <a:lnTo>
                    <a:pt x="652081" y="3866337"/>
                  </a:lnTo>
                  <a:lnTo>
                    <a:pt x="651662" y="3866337"/>
                  </a:lnTo>
                  <a:lnTo>
                    <a:pt x="646531" y="3867340"/>
                  </a:lnTo>
                  <a:lnTo>
                    <a:pt x="643064" y="3867962"/>
                  </a:lnTo>
                  <a:lnTo>
                    <a:pt x="642797" y="3868064"/>
                  </a:lnTo>
                  <a:lnTo>
                    <a:pt x="638098" y="3871150"/>
                  </a:lnTo>
                  <a:lnTo>
                    <a:pt x="635723" y="3872674"/>
                  </a:lnTo>
                  <a:lnTo>
                    <a:pt x="635584" y="3872801"/>
                  </a:lnTo>
                  <a:lnTo>
                    <a:pt x="632764" y="3876903"/>
                  </a:lnTo>
                  <a:lnTo>
                    <a:pt x="630758" y="3879773"/>
                  </a:lnTo>
                  <a:lnTo>
                    <a:pt x="630097" y="3882948"/>
                  </a:lnTo>
                  <a:lnTo>
                    <a:pt x="651916" y="3911142"/>
                  </a:lnTo>
                  <a:lnTo>
                    <a:pt x="660717" y="3909276"/>
                  </a:lnTo>
                  <a:lnTo>
                    <a:pt x="667410" y="3905021"/>
                  </a:lnTo>
                  <a:lnTo>
                    <a:pt x="671830" y="3898442"/>
                  </a:lnTo>
                  <a:lnTo>
                    <a:pt x="673836" y="3889565"/>
                  </a:lnTo>
                  <a:close/>
                </a:path>
                <a:path w="5168900" h="4631055">
                  <a:moveTo>
                    <a:pt x="673836" y="2898698"/>
                  </a:moveTo>
                  <a:lnTo>
                    <a:pt x="671855" y="2889872"/>
                  </a:lnTo>
                  <a:lnTo>
                    <a:pt x="669201" y="2885922"/>
                  </a:lnTo>
                  <a:lnTo>
                    <a:pt x="667435" y="2883281"/>
                  </a:lnTo>
                  <a:lnTo>
                    <a:pt x="660755" y="2879013"/>
                  </a:lnTo>
                  <a:lnTo>
                    <a:pt x="651954" y="2877172"/>
                  </a:lnTo>
                  <a:lnTo>
                    <a:pt x="650570" y="2877172"/>
                  </a:lnTo>
                  <a:lnTo>
                    <a:pt x="646137" y="2878137"/>
                  </a:lnTo>
                  <a:lnTo>
                    <a:pt x="643102" y="2878632"/>
                  </a:lnTo>
                  <a:lnTo>
                    <a:pt x="642747" y="2878874"/>
                  </a:lnTo>
                  <a:lnTo>
                    <a:pt x="642099" y="2879013"/>
                  </a:lnTo>
                  <a:lnTo>
                    <a:pt x="642239" y="2879013"/>
                  </a:lnTo>
                  <a:lnTo>
                    <a:pt x="638340" y="2881782"/>
                  </a:lnTo>
                  <a:lnTo>
                    <a:pt x="638200" y="2881871"/>
                  </a:lnTo>
                  <a:lnTo>
                    <a:pt x="635774" y="2883471"/>
                  </a:lnTo>
                  <a:lnTo>
                    <a:pt x="635609" y="2883712"/>
                  </a:lnTo>
                  <a:lnTo>
                    <a:pt x="635368" y="2883878"/>
                  </a:lnTo>
                  <a:lnTo>
                    <a:pt x="632155" y="2888742"/>
                  </a:lnTo>
                  <a:lnTo>
                    <a:pt x="630758" y="2890774"/>
                  </a:lnTo>
                  <a:lnTo>
                    <a:pt x="630732" y="2890901"/>
                  </a:lnTo>
                  <a:lnTo>
                    <a:pt x="630643" y="2891028"/>
                  </a:lnTo>
                  <a:lnTo>
                    <a:pt x="629145" y="2898343"/>
                  </a:lnTo>
                  <a:lnTo>
                    <a:pt x="651967" y="2921876"/>
                  </a:lnTo>
                  <a:lnTo>
                    <a:pt x="660844" y="2919996"/>
                  </a:lnTo>
                  <a:lnTo>
                    <a:pt x="667981" y="2915018"/>
                  </a:lnTo>
                  <a:lnTo>
                    <a:pt x="672579" y="2907677"/>
                  </a:lnTo>
                  <a:lnTo>
                    <a:pt x="673722" y="2899562"/>
                  </a:lnTo>
                  <a:lnTo>
                    <a:pt x="673836" y="2898698"/>
                  </a:lnTo>
                  <a:close/>
                </a:path>
                <a:path w="5168900" h="4631055">
                  <a:moveTo>
                    <a:pt x="673912" y="3259264"/>
                  </a:moveTo>
                  <a:lnTo>
                    <a:pt x="672338" y="3251111"/>
                  </a:lnTo>
                  <a:lnTo>
                    <a:pt x="672211" y="3250476"/>
                  </a:lnTo>
                  <a:lnTo>
                    <a:pt x="671601" y="3249561"/>
                  </a:lnTo>
                  <a:lnTo>
                    <a:pt x="671309" y="3249130"/>
                  </a:lnTo>
                  <a:lnTo>
                    <a:pt x="670864" y="3248456"/>
                  </a:lnTo>
                  <a:lnTo>
                    <a:pt x="667473" y="3243300"/>
                  </a:lnTo>
                  <a:lnTo>
                    <a:pt x="667346" y="3243224"/>
                  </a:lnTo>
                  <a:lnTo>
                    <a:pt x="665340" y="3241852"/>
                  </a:lnTo>
                  <a:lnTo>
                    <a:pt x="665035" y="3241637"/>
                  </a:lnTo>
                  <a:lnTo>
                    <a:pt x="660425" y="3238474"/>
                  </a:lnTo>
                  <a:lnTo>
                    <a:pt x="660222" y="3238436"/>
                  </a:lnTo>
                  <a:lnTo>
                    <a:pt x="660082" y="3238335"/>
                  </a:lnTo>
                  <a:lnTo>
                    <a:pt x="657466" y="3237877"/>
                  </a:lnTo>
                  <a:lnTo>
                    <a:pt x="657250" y="3237827"/>
                  </a:lnTo>
                  <a:lnTo>
                    <a:pt x="656932" y="3237763"/>
                  </a:lnTo>
                  <a:lnTo>
                    <a:pt x="651789" y="3236696"/>
                  </a:lnTo>
                  <a:lnTo>
                    <a:pt x="651256" y="3236696"/>
                  </a:lnTo>
                  <a:lnTo>
                    <a:pt x="642353" y="3238716"/>
                  </a:lnTo>
                  <a:lnTo>
                    <a:pt x="635101" y="3243783"/>
                  </a:lnTo>
                  <a:lnTo>
                    <a:pt x="630402" y="3251111"/>
                  </a:lnTo>
                  <a:lnTo>
                    <a:pt x="629234" y="3259264"/>
                  </a:lnTo>
                  <a:lnTo>
                    <a:pt x="629145" y="3259925"/>
                  </a:lnTo>
                  <a:lnTo>
                    <a:pt x="630999" y="3268218"/>
                  </a:lnTo>
                  <a:lnTo>
                    <a:pt x="631101" y="3268688"/>
                  </a:lnTo>
                  <a:lnTo>
                    <a:pt x="635469" y="3275380"/>
                  </a:lnTo>
                  <a:lnTo>
                    <a:pt x="642023" y="3279648"/>
                  </a:lnTo>
                  <a:lnTo>
                    <a:pt x="650976" y="3281426"/>
                  </a:lnTo>
                  <a:lnTo>
                    <a:pt x="659968" y="3280016"/>
                  </a:lnTo>
                  <a:lnTo>
                    <a:pt x="662787" y="3278213"/>
                  </a:lnTo>
                  <a:lnTo>
                    <a:pt x="667219" y="3275380"/>
                  </a:lnTo>
                  <a:lnTo>
                    <a:pt x="672096" y="3268218"/>
                  </a:lnTo>
                  <a:lnTo>
                    <a:pt x="673900" y="3259277"/>
                  </a:lnTo>
                  <a:close/>
                </a:path>
                <a:path w="5168900" h="4631055">
                  <a:moveTo>
                    <a:pt x="673938" y="4249445"/>
                  </a:moveTo>
                  <a:lnTo>
                    <a:pt x="672604" y="4240492"/>
                  </a:lnTo>
                  <a:lnTo>
                    <a:pt x="668083" y="4232948"/>
                  </a:lnTo>
                  <a:lnTo>
                    <a:pt x="661123" y="4227690"/>
                  </a:lnTo>
                  <a:lnTo>
                    <a:pt x="656221" y="4226471"/>
                  </a:lnTo>
                  <a:lnTo>
                    <a:pt x="655916" y="4226395"/>
                  </a:lnTo>
                  <a:lnTo>
                    <a:pt x="654634" y="4226077"/>
                  </a:lnTo>
                  <a:lnTo>
                    <a:pt x="652500" y="4225544"/>
                  </a:lnTo>
                  <a:lnTo>
                    <a:pt x="651764" y="4225544"/>
                  </a:lnTo>
                  <a:lnTo>
                    <a:pt x="646785" y="4226560"/>
                  </a:lnTo>
                  <a:lnTo>
                    <a:pt x="646557" y="4226611"/>
                  </a:lnTo>
                  <a:lnTo>
                    <a:pt x="643585" y="4227119"/>
                  </a:lnTo>
                  <a:lnTo>
                    <a:pt x="643382" y="4227246"/>
                  </a:lnTo>
                  <a:lnTo>
                    <a:pt x="643115" y="4227296"/>
                  </a:lnTo>
                  <a:lnTo>
                    <a:pt x="638695" y="4230179"/>
                  </a:lnTo>
                  <a:lnTo>
                    <a:pt x="636028" y="4231856"/>
                  </a:lnTo>
                  <a:lnTo>
                    <a:pt x="635927" y="4231995"/>
                  </a:lnTo>
                  <a:lnTo>
                    <a:pt x="635787" y="4232084"/>
                  </a:lnTo>
                  <a:lnTo>
                    <a:pt x="632371" y="4236872"/>
                  </a:lnTo>
                  <a:lnTo>
                    <a:pt x="632218" y="4237088"/>
                  </a:lnTo>
                  <a:lnTo>
                    <a:pt x="632015" y="4237355"/>
                  </a:lnTo>
                  <a:lnTo>
                    <a:pt x="630847" y="4238955"/>
                  </a:lnTo>
                  <a:lnTo>
                    <a:pt x="630770" y="4239107"/>
                  </a:lnTo>
                  <a:lnTo>
                    <a:pt x="629437" y="4245711"/>
                  </a:lnTo>
                  <a:lnTo>
                    <a:pt x="629399" y="4245876"/>
                  </a:lnTo>
                  <a:lnTo>
                    <a:pt x="629043" y="4247591"/>
                  </a:lnTo>
                  <a:lnTo>
                    <a:pt x="630555" y="4256456"/>
                  </a:lnTo>
                  <a:lnTo>
                    <a:pt x="632206" y="4259300"/>
                  </a:lnTo>
                  <a:lnTo>
                    <a:pt x="634542" y="4263288"/>
                  </a:lnTo>
                  <a:lnTo>
                    <a:pt x="640969" y="4267898"/>
                  </a:lnTo>
                  <a:lnTo>
                    <a:pt x="649795" y="4270159"/>
                  </a:lnTo>
                  <a:lnTo>
                    <a:pt x="658952" y="4269295"/>
                  </a:lnTo>
                  <a:lnTo>
                    <a:pt x="666470" y="4265130"/>
                  </a:lnTo>
                  <a:lnTo>
                    <a:pt x="671677" y="4258310"/>
                  </a:lnTo>
                  <a:lnTo>
                    <a:pt x="673938" y="4249445"/>
                  </a:lnTo>
                  <a:close/>
                </a:path>
                <a:path w="5168900" h="4631055">
                  <a:moveTo>
                    <a:pt x="673938" y="3078835"/>
                  </a:moveTo>
                  <a:lnTo>
                    <a:pt x="672020" y="3070212"/>
                  </a:lnTo>
                  <a:lnTo>
                    <a:pt x="671918" y="3070085"/>
                  </a:lnTo>
                  <a:lnTo>
                    <a:pt x="671906" y="3069958"/>
                  </a:lnTo>
                  <a:lnTo>
                    <a:pt x="670763" y="3068383"/>
                  </a:lnTo>
                  <a:lnTo>
                    <a:pt x="670610" y="3068155"/>
                  </a:lnTo>
                  <a:lnTo>
                    <a:pt x="670420" y="3067875"/>
                  </a:lnTo>
                  <a:lnTo>
                    <a:pt x="667219" y="3063163"/>
                  </a:lnTo>
                  <a:lnTo>
                    <a:pt x="666953" y="3062998"/>
                  </a:lnTo>
                  <a:lnTo>
                    <a:pt x="666826" y="3062795"/>
                  </a:lnTo>
                  <a:lnTo>
                    <a:pt x="664806" y="3061525"/>
                  </a:lnTo>
                  <a:lnTo>
                    <a:pt x="664654" y="3061424"/>
                  </a:lnTo>
                  <a:lnTo>
                    <a:pt x="664425" y="3061271"/>
                  </a:lnTo>
                  <a:lnTo>
                    <a:pt x="660247" y="3058414"/>
                  </a:lnTo>
                  <a:lnTo>
                    <a:pt x="659841" y="3058337"/>
                  </a:lnTo>
                  <a:lnTo>
                    <a:pt x="659498" y="3058109"/>
                  </a:lnTo>
                  <a:lnTo>
                    <a:pt x="656653" y="3057677"/>
                  </a:lnTo>
                  <a:lnTo>
                    <a:pt x="656463" y="3057639"/>
                  </a:lnTo>
                  <a:lnTo>
                    <a:pt x="656285" y="3057601"/>
                  </a:lnTo>
                  <a:lnTo>
                    <a:pt x="651979" y="3056699"/>
                  </a:lnTo>
                  <a:lnTo>
                    <a:pt x="650735" y="3056699"/>
                  </a:lnTo>
                  <a:lnTo>
                    <a:pt x="641985" y="3058985"/>
                  </a:lnTo>
                  <a:lnTo>
                    <a:pt x="634834" y="3064294"/>
                  </a:lnTo>
                  <a:lnTo>
                    <a:pt x="630224" y="3071774"/>
                  </a:lnTo>
                  <a:lnTo>
                    <a:pt x="629094" y="3080537"/>
                  </a:lnTo>
                  <a:lnTo>
                    <a:pt x="630834" y="3087522"/>
                  </a:lnTo>
                  <a:lnTo>
                    <a:pt x="651522" y="3101429"/>
                  </a:lnTo>
                  <a:lnTo>
                    <a:pt x="660476" y="3099866"/>
                  </a:lnTo>
                  <a:lnTo>
                    <a:pt x="667639" y="3095066"/>
                  </a:lnTo>
                  <a:lnTo>
                    <a:pt x="672350" y="3087814"/>
                  </a:lnTo>
                  <a:lnTo>
                    <a:pt x="673938" y="3078835"/>
                  </a:lnTo>
                  <a:close/>
                </a:path>
                <a:path w="5168900" h="4631055">
                  <a:moveTo>
                    <a:pt x="673950" y="3529406"/>
                  </a:moveTo>
                  <a:lnTo>
                    <a:pt x="672452" y="3520668"/>
                  </a:lnTo>
                  <a:lnTo>
                    <a:pt x="672388" y="3520490"/>
                  </a:lnTo>
                  <a:lnTo>
                    <a:pt x="671156" y="3518598"/>
                  </a:lnTo>
                  <a:lnTo>
                    <a:pt x="670687" y="3517849"/>
                  </a:lnTo>
                  <a:lnTo>
                    <a:pt x="667905" y="3513353"/>
                  </a:lnTo>
                  <a:lnTo>
                    <a:pt x="667727" y="3513213"/>
                  </a:lnTo>
                  <a:lnTo>
                    <a:pt x="667639" y="3513061"/>
                  </a:lnTo>
                  <a:lnTo>
                    <a:pt x="665810" y="3511816"/>
                  </a:lnTo>
                  <a:lnTo>
                    <a:pt x="665467" y="3511575"/>
                  </a:lnTo>
                  <a:lnTo>
                    <a:pt x="664921" y="3511181"/>
                  </a:lnTo>
                  <a:lnTo>
                    <a:pt x="661022" y="3508311"/>
                  </a:lnTo>
                  <a:lnTo>
                    <a:pt x="660717" y="3508248"/>
                  </a:lnTo>
                  <a:lnTo>
                    <a:pt x="660933" y="3508159"/>
                  </a:lnTo>
                  <a:lnTo>
                    <a:pt x="657606" y="3507562"/>
                  </a:lnTo>
                  <a:lnTo>
                    <a:pt x="657326" y="3507498"/>
                  </a:lnTo>
                  <a:lnTo>
                    <a:pt x="652614" y="3506444"/>
                  </a:lnTo>
                  <a:lnTo>
                    <a:pt x="651738" y="3506444"/>
                  </a:lnTo>
                  <a:lnTo>
                    <a:pt x="642835" y="3508146"/>
                  </a:lnTo>
                  <a:lnTo>
                    <a:pt x="636028" y="3512324"/>
                  </a:lnTo>
                  <a:lnTo>
                    <a:pt x="631393" y="3518827"/>
                  </a:lnTo>
                  <a:lnTo>
                    <a:pt x="629031" y="3527475"/>
                  </a:lnTo>
                  <a:lnTo>
                    <a:pt x="629907" y="3535375"/>
                  </a:lnTo>
                  <a:lnTo>
                    <a:pt x="630008" y="3536251"/>
                  </a:lnTo>
                  <a:lnTo>
                    <a:pt x="634530" y="3543668"/>
                  </a:lnTo>
                  <a:lnTo>
                    <a:pt x="641692" y="3548913"/>
                  </a:lnTo>
                  <a:lnTo>
                    <a:pt x="650557" y="3551123"/>
                  </a:lnTo>
                  <a:lnTo>
                    <a:pt x="659561" y="3549789"/>
                  </a:lnTo>
                  <a:lnTo>
                    <a:pt x="666915" y="3545306"/>
                  </a:lnTo>
                  <a:lnTo>
                    <a:pt x="671931" y="3538309"/>
                  </a:lnTo>
                  <a:lnTo>
                    <a:pt x="673950" y="3529406"/>
                  </a:lnTo>
                  <a:close/>
                </a:path>
                <a:path w="5168900" h="4631055">
                  <a:moveTo>
                    <a:pt x="673963" y="4606620"/>
                  </a:moveTo>
                  <a:lnTo>
                    <a:pt x="672160" y="4598771"/>
                  </a:lnTo>
                  <a:lnTo>
                    <a:pt x="668312" y="4592332"/>
                  </a:lnTo>
                  <a:lnTo>
                    <a:pt x="662101" y="4587799"/>
                  </a:lnTo>
                  <a:lnTo>
                    <a:pt x="653249" y="4585627"/>
                  </a:lnTo>
                  <a:lnTo>
                    <a:pt x="650951" y="4585627"/>
                  </a:lnTo>
                  <a:lnTo>
                    <a:pt x="647255" y="4586338"/>
                  </a:lnTo>
                  <a:lnTo>
                    <a:pt x="647090" y="4586363"/>
                  </a:lnTo>
                  <a:lnTo>
                    <a:pt x="644156" y="4586706"/>
                  </a:lnTo>
                  <a:lnTo>
                    <a:pt x="643610" y="4587037"/>
                  </a:lnTo>
                  <a:lnTo>
                    <a:pt x="642912" y="4587164"/>
                  </a:lnTo>
                  <a:lnTo>
                    <a:pt x="639089" y="4589615"/>
                  </a:lnTo>
                  <a:lnTo>
                    <a:pt x="638911" y="4589716"/>
                  </a:lnTo>
                  <a:lnTo>
                    <a:pt x="636600" y="4591024"/>
                  </a:lnTo>
                  <a:lnTo>
                    <a:pt x="636333" y="4591367"/>
                  </a:lnTo>
                  <a:lnTo>
                    <a:pt x="635965" y="4591596"/>
                  </a:lnTo>
                  <a:lnTo>
                    <a:pt x="633679" y="4594745"/>
                  </a:lnTo>
                  <a:lnTo>
                    <a:pt x="632815" y="4595939"/>
                  </a:lnTo>
                  <a:lnTo>
                    <a:pt x="631317" y="4597882"/>
                  </a:lnTo>
                  <a:lnTo>
                    <a:pt x="631266" y="4598073"/>
                  </a:lnTo>
                  <a:lnTo>
                    <a:pt x="631113" y="4598276"/>
                  </a:lnTo>
                  <a:lnTo>
                    <a:pt x="629031" y="4606620"/>
                  </a:lnTo>
                  <a:lnTo>
                    <a:pt x="630415" y="4615307"/>
                  </a:lnTo>
                  <a:lnTo>
                    <a:pt x="635050" y="4622825"/>
                  </a:lnTo>
                  <a:lnTo>
                    <a:pt x="642099" y="4628210"/>
                  </a:lnTo>
                  <a:lnTo>
                    <a:pt x="650722" y="4630521"/>
                  </a:lnTo>
                  <a:lnTo>
                    <a:pt x="659384" y="4629048"/>
                  </a:lnTo>
                  <a:lnTo>
                    <a:pt x="666711" y="4624121"/>
                  </a:lnTo>
                  <a:lnTo>
                    <a:pt x="671855" y="4616424"/>
                  </a:lnTo>
                  <a:lnTo>
                    <a:pt x="673963" y="4606620"/>
                  </a:lnTo>
                  <a:close/>
                </a:path>
                <a:path w="5168900" h="4631055">
                  <a:moveTo>
                    <a:pt x="673976" y="3439337"/>
                  </a:moveTo>
                  <a:lnTo>
                    <a:pt x="672388" y="3430587"/>
                  </a:lnTo>
                  <a:lnTo>
                    <a:pt x="672299" y="3430447"/>
                  </a:lnTo>
                  <a:lnTo>
                    <a:pt x="671334" y="3428936"/>
                  </a:lnTo>
                  <a:lnTo>
                    <a:pt x="671042" y="3428492"/>
                  </a:lnTo>
                  <a:lnTo>
                    <a:pt x="670814" y="3428123"/>
                  </a:lnTo>
                  <a:lnTo>
                    <a:pt x="667829" y="3423412"/>
                  </a:lnTo>
                  <a:lnTo>
                    <a:pt x="667639" y="3423285"/>
                  </a:lnTo>
                  <a:lnTo>
                    <a:pt x="667512" y="3423081"/>
                  </a:lnTo>
                  <a:lnTo>
                    <a:pt x="665556" y="3421824"/>
                  </a:lnTo>
                  <a:lnTo>
                    <a:pt x="665187" y="3421570"/>
                  </a:lnTo>
                  <a:lnTo>
                    <a:pt x="664832" y="3421316"/>
                  </a:lnTo>
                  <a:lnTo>
                    <a:pt x="660946" y="3418560"/>
                  </a:lnTo>
                  <a:lnTo>
                    <a:pt x="660603" y="3418497"/>
                  </a:lnTo>
                  <a:lnTo>
                    <a:pt x="660311" y="3418294"/>
                  </a:lnTo>
                  <a:lnTo>
                    <a:pt x="657339" y="3417811"/>
                  </a:lnTo>
                  <a:lnTo>
                    <a:pt x="657148" y="3417773"/>
                  </a:lnTo>
                  <a:lnTo>
                    <a:pt x="652526" y="3416795"/>
                  </a:lnTo>
                  <a:lnTo>
                    <a:pt x="651421" y="3416795"/>
                  </a:lnTo>
                  <a:lnTo>
                    <a:pt x="642518" y="3418509"/>
                  </a:lnTo>
                  <a:lnTo>
                    <a:pt x="642264" y="3418560"/>
                  </a:lnTo>
                  <a:lnTo>
                    <a:pt x="642429" y="3418560"/>
                  </a:lnTo>
                  <a:lnTo>
                    <a:pt x="640880" y="3419525"/>
                  </a:lnTo>
                  <a:lnTo>
                    <a:pt x="638746" y="3420834"/>
                  </a:lnTo>
                  <a:lnTo>
                    <a:pt x="635762" y="3422662"/>
                  </a:lnTo>
                  <a:lnTo>
                    <a:pt x="631266" y="3429177"/>
                  </a:lnTo>
                  <a:lnTo>
                    <a:pt x="629132" y="3437928"/>
                  </a:lnTo>
                  <a:lnTo>
                    <a:pt x="630301" y="3446754"/>
                  </a:lnTo>
                  <a:lnTo>
                    <a:pt x="634898" y="3454184"/>
                  </a:lnTo>
                  <a:lnTo>
                    <a:pt x="642048" y="3459403"/>
                  </a:lnTo>
                  <a:lnTo>
                    <a:pt x="649097" y="3461169"/>
                  </a:lnTo>
                  <a:lnTo>
                    <a:pt x="650862" y="3461601"/>
                  </a:lnTo>
                  <a:lnTo>
                    <a:pt x="659638" y="3460127"/>
                  </a:lnTo>
                  <a:lnTo>
                    <a:pt x="666965" y="3455403"/>
                  </a:lnTo>
                  <a:lnTo>
                    <a:pt x="672020" y="3448202"/>
                  </a:lnTo>
                  <a:lnTo>
                    <a:pt x="673976" y="3439337"/>
                  </a:lnTo>
                  <a:close/>
                </a:path>
                <a:path w="5168900" h="4631055">
                  <a:moveTo>
                    <a:pt x="673976" y="2809544"/>
                  </a:moveTo>
                  <a:lnTo>
                    <a:pt x="672096" y="2800934"/>
                  </a:lnTo>
                  <a:lnTo>
                    <a:pt x="667931" y="2794190"/>
                  </a:lnTo>
                  <a:lnTo>
                    <a:pt x="661479" y="2789593"/>
                  </a:lnTo>
                  <a:lnTo>
                    <a:pt x="652716" y="2787421"/>
                  </a:lnTo>
                  <a:lnTo>
                    <a:pt x="650608" y="2787421"/>
                  </a:lnTo>
                  <a:lnTo>
                    <a:pt x="646811" y="2788234"/>
                  </a:lnTo>
                  <a:lnTo>
                    <a:pt x="643940" y="2788615"/>
                  </a:lnTo>
                  <a:lnTo>
                    <a:pt x="643382" y="2788958"/>
                  </a:lnTo>
                  <a:lnTo>
                    <a:pt x="642785" y="2789085"/>
                  </a:lnTo>
                  <a:lnTo>
                    <a:pt x="639127" y="2791599"/>
                  </a:lnTo>
                  <a:lnTo>
                    <a:pt x="636562" y="2793187"/>
                  </a:lnTo>
                  <a:lnTo>
                    <a:pt x="636308" y="2793530"/>
                  </a:lnTo>
                  <a:lnTo>
                    <a:pt x="635965" y="2793771"/>
                  </a:lnTo>
                  <a:lnTo>
                    <a:pt x="632955" y="2798140"/>
                  </a:lnTo>
                  <a:lnTo>
                    <a:pt x="631405" y="2800273"/>
                  </a:lnTo>
                  <a:lnTo>
                    <a:pt x="631355" y="2800464"/>
                  </a:lnTo>
                  <a:lnTo>
                    <a:pt x="631228" y="2800654"/>
                  </a:lnTo>
                  <a:lnTo>
                    <a:pt x="629285" y="2808986"/>
                  </a:lnTo>
                  <a:lnTo>
                    <a:pt x="630770" y="2817787"/>
                  </a:lnTo>
                  <a:lnTo>
                    <a:pt x="635406" y="2824988"/>
                  </a:lnTo>
                  <a:lnTo>
                    <a:pt x="642505" y="2829890"/>
                  </a:lnTo>
                  <a:lnTo>
                    <a:pt x="651383" y="2831782"/>
                  </a:lnTo>
                  <a:lnTo>
                    <a:pt x="660323" y="2830106"/>
                  </a:lnTo>
                  <a:lnTo>
                    <a:pt x="667727" y="2825331"/>
                  </a:lnTo>
                  <a:lnTo>
                    <a:pt x="672604" y="2818219"/>
                  </a:lnTo>
                  <a:lnTo>
                    <a:pt x="673976" y="2809557"/>
                  </a:lnTo>
                  <a:close/>
                </a:path>
                <a:path w="5168900" h="4631055">
                  <a:moveTo>
                    <a:pt x="674001" y="4067683"/>
                  </a:moveTo>
                  <a:lnTo>
                    <a:pt x="672058" y="4059186"/>
                  </a:lnTo>
                  <a:lnTo>
                    <a:pt x="671944" y="4059034"/>
                  </a:lnTo>
                  <a:lnTo>
                    <a:pt x="671918" y="4058907"/>
                  </a:lnTo>
                  <a:lnTo>
                    <a:pt x="670966" y="4057624"/>
                  </a:lnTo>
                  <a:lnTo>
                    <a:pt x="670737" y="4057307"/>
                  </a:lnTo>
                  <a:lnTo>
                    <a:pt x="670547" y="4057027"/>
                  </a:lnTo>
                  <a:lnTo>
                    <a:pt x="667181" y="4052176"/>
                  </a:lnTo>
                  <a:lnTo>
                    <a:pt x="666902" y="4051998"/>
                  </a:lnTo>
                  <a:lnTo>
                    <a:pt x="666737" y="4051757"/>
                  </a:lnTo>
                  <a:lnTo>
                    <a:pt x="664540" y="4050398"/>
                  </a:lnTo>
                  <a:lnTo>
                    <a:pt x="664375" y="4050284"/>
                  </a:lnTo>
                  <a:lnTo>
                    <a:pt x="664146" y="4050131"/>
                  </a:lnTo>
                  <a:lnTo>
                    <a:pt x="660171" y="4047426"/>
                  </a:lnTo>
                  <a:lnTo>
                    <a:pt x="659726" y="4047337"/>
                  </a:lnTo>
                  <a:lnTo>
                    <a:pt x="659320" y="4047071"/>
                  </a:lnTo>
                  <a:lnTo>
                    <a:pt x="656424" y="4046639"/>
                  </a:lnTo>
                  <a:lnTo>
                    <a:pt x="656209" y="4046601"/>
                  </a:lnTo>
                  <a:lnTo>
                    <a:pt x="652018" y="4045699"/>
                  </a:lnTo>
                  <a:lnTo>
                    <a:pt x="650582" y="4045699"/>
                  </a:lnTo>
                  <a:lnTo>
                    <a:pt x="641858" y="4048112"/>
                  </a:lnTo>
                  <a:lnTo>
                    <a:pt x="634682" y="4053586"/>
                  </a:lnTo>
                  <a:lnTo>
                    <a:pt x="630059" y="4061129"/>
                  </a:lnTo>
                  <a:lnTo>
                    <a:pt x="628992" y="4069778"/>
                  </a:lnTo>
                  <a:lnTo>
                    <a:pt x="630834" y="4076636"/>
                  </a:lnTo>
                  <a:lnTo>
                    <a:pt x="631342" y="4078478"/>
                  </a:lnTo>
                  <a:lnTo>
                    <a:pt x="635977" y="4084917"/>
                  </a:lnTo>
                  <a:lnTo>
                    <a:pt x="642810" y="4089006"/>
                  </a:lnTo>
                  <a:lnTo>
                    <a:pt x="651713" y="4090619"/>
                  </a:lnTo>
                  <a:lnTo>
                    <a:pt x="660501" y="4089006"/>
                  </a:lnTo>
                  <a:lnTo>
                    <a:pt x="667677" y="4084066"/>
                  </a:lnTo>
                  <a:lnTo>
                    <a:pt x="672401" y="4076687"/>
                  </a:lnTo>
                  <a:lnTo>
                    <a:pt x="672680" y="4075087"/>
                  </a:lnTo>
                  <a:lnTo>
                    <a:pt x="673989" y="4067695"/>
                  </a:lnTo>
                  <a:close/>
                </a:path>
                <a:path w="5168900" h="4631055">
                  <a:moveTo>
                    <a:pt x="674014" y="3619093"/>
                  </a:moveTo>
                  <a:lnTo>
                    <a:pt x="672426" y="3610394"/>
                  </a:lnTo>
                  <a:lnTo>
                    <a:pt x="672350" y="3610191"/>
                  </a:lnTo>
                  <a:lnTo>
                    <a:pt x="671055" y="3608260"/>
                  </a:lnTo>
                  <a:lnTo>
                    <a:pt x="670979" y="3608133"/>
                  </a:lnTo>
                  <a:lnTo>
                    <a:pt x="670687" y="3607689"/>
                  </a:lnTo>
                  <a:lnTo>
                    <a:pt x="667842" y="3603218"/>
                  </a:lnTo>
                  <a:lnTo>
                    <a:pt x="667651" y="3603104"/>
                  </a:lnTo>
                  <a:lnTo>
                    <a:pt x="667537" y="3602901"/>
                  </a:lnTo>
                  <a:lnTo>
                    <a:pt x="665238" y="3601389"/>
                  </a:lnTo>
                  <a:lnTo>
                    <a:pt x="665048" y="3601250"/>
                  </a:lnTo>
                  <a:lnTo>
                    <a:pt x="660933" y="3598329"/>
                  </a:lnTo>
                  <a:lnTo>
                    <a:pt x="660577" y="3598265"/>
                  </a:lnTo>
                  <a:lnTo>
                    <a:pt x="660311" y="3598075"/>
                  </a:lnTo>
                  <a:lnTo>
                    <a:pt x="657453" y="3597605"/>
                  </a:lnTo>
                  <a:lnTo>
                    <a:pt x="657313" y="3597567"/>
                  </a:lnTo>
                  <a:lnTo>
                    <a:pt x="652513" y="3596551"/>
                  </a:lnTo>
                  <a:lnTo>
                    <a:pt x="651433" y="3596551"/>
                  </a:lnTo>
                  <a:lnTo>
                    <a:pt x="642531" y="3598278"/>
                  </a:lnTo>
                  <a:lnTo>
                    <a:pt x="642226" y="3598329"/>
                  </a:lnTo>
                  <a:lnTo>
                    <a:pt x="642429" y="3598329"/>
                  </a:lnTo>
                  <a:lnTo>
                    <a:pt x="635762" y="3602456"/>
                  </a:lnTo>
                  <a:lnTo>
                    <a:pt x="631228" y="3608971"/>
                  </a:lnTo>
                  <a:lnTo>
                    <a:pt x="628992" y="3617684"/>
                  </a:lnTo>
                  <a:lnTo>
                    <a:pt x="630123" y="3626383"/>
                  </a:lnTo>
                  <a:lnTo>
                    <a:pt x="634784" y="3633838"/>
                  </a:lnTo>
                  <a:lnTo>
                    <a:pt x="642023" y="3639147"/>
                  </a:lnTo>
                  <a:lnTo>
                    <a:pt x="650836" y="3641382"/>
                  </a:lnTo>
                  <a:lnTo>
                    <a:pt x="659599" y="3639896"/>
                  </a:lnTo>
                  <a:lnTo>
                    <a:pt x="666927" y="3635146"/>
                  </a:lnTo>
                  <a:lnTo>
                    <a:pt x="672007" y="3627945"/>
                  </a:lnTo>
                  <a:lnTo>
                    <a:pt x="674001" y="3619106"/>
                  </a:lnTo>
                  <a:close/>
                </a:path>
                <a:path w="5168900" h="4631055">
                  <a:moveTo>
                    <a:pt x="674027" y="4427690"/>
                  </a:moveTo>
                  <a:lnTo>
                    <a:pt x="672122" y="4419003"/>
                  </a:lnTo>
                  <a:lnTo>
                    <a:pt x="671957" y="4418762"/>
                  </a:lnTo>
                  <a:lnTo>
                    <a:pt x="671690" y="4418317"/>
                  </a:lnTo>
                  <a:lnTo>
                    <a:pt x="667918" y="4412234"/>
                  </a:lnTo>
                  <a:lnTo>
                    <a:pt x="661377" y="4407713"/>
                  </a:lnTo>
                  <a:lnTo>
                    <a:pt x="652449" y="4405719"/>
                  </a:lnTo>
                  <a:lnTo>
                    <a:pt x="650786" y="4405719"/>
                  </a:lnTo>
                  <a:lnTo>
                    <a:pt x="646595" y="4406582"/>
                  </a:lnTo>
                  <a:lnTo>
                    <a:pt x="646442" y="4406608"/>
                  </a:lnTo>
                  <a:lnTo>
                    <a:pt x="643496" y="4407027"/>
                  </a:lnTo>
                  <a:lnTo>
                    <a:pt x="643064" y="4407293"/>
                  </a:lnTo>
                  <a:lnTo>
                    <a:pt x="642569" y="4407395"/>
                  </a:lnTo>
                  <a:lnTo>
                    <a:pt x="638632" y="4410037"/>
                  </a:lnTo>
                  <a:lnTo>
                    <a:pt x="636079" y="4411611"/>
                  </a:lnTo>
                  <a:lnTo>
                    <a:pt x="635889" y="4411878"/>
                  </a:lnTo>
                  <a:lnTo>
                    <a:pt x="635609" y="4412069"/>
                  </a:lnTo>
                  <a:lnTo>
                    <a:pt x="632460" y="4416615"/>
                  </a:lnTo>
                  <a:lnTo>
                    <a:pt x="630961" y="4418698"/>
                  </a:lnTo>
                  <a:lnTo>
                    <a:pt x="630923" y="4418863"/>
                  </a:lnTo>
                  <a:lnTo>
                    <a:pt x="630821" y="4419003"/>
                  </a:lnTo>
                  <a:lnTo>
                    <a:pt x="628929" y="4427474"/>
                  </a:lnTo>
                  <a:lnTo>
                    <a:pt x="630593" y="4436402"/>
                  </a:lnTo>
                  <a:lnTo>
                    <a:pt x="632536" y="4439297"/>
                  </a:lnTo>
                  <a:lnTo>
                    <a:pt x="635431" y="4443628"/>
                  </a:lnTo>
                  <a:lnTo>
                    <a:pt x="638352" y="4445635"/>
                  </a:lnTo>
                  <a:lnTo>
                    <a:pt x="642632" y="4448556"/>
                  </a:lnTo>
                  <a:lnTo>
                    <a:pt x="642937" y="4448556"/>
                  </a:lnTo>
                  <a:lnTo>
                    <a:pt x="651421" y="4450321"/>
                  </a:lnTo>
                  <a:lnTo>
                    <a:pt x="660349" y="4448556"/>
                  </a:lnTo>
                  <a:lnTo>
                    <a:pt x="667766" y="4443628"/>
                  </a:lnTo>
                  <a:lnTo>
                    <a:pt x="672655" y="4436402"/>
                  </a:lnTo>
                  <a:lnTo>
                    <a:pt x="674027" y="4427690"/>
                  </a:lnTo>
                  <a:close/>
                </a:path>
                <a:path w="5168900" h="4631055">
                  <a:moveTo>
                    <a:pt x="674039" y="3170847"/>
                  </a:moveTo>
                  <a:lnTo>
                    <a:pt x="672401" y="3161449"/>
                  </a:lnTo>
                  <a:lnTo>
                    <a:pt x="672325" y="3161233"/>
                  </a:lnTo>
                  <a:lnTo>
                    <a:pt x="671182" y="3159468"/>
                  </a:lnTo>
                  <a:lnTo>
                    <a:pt x="671042" y="3159226"/>
                  </a:lnTo>
                  <a:lnTo>
                    <a:pt x="670687" y="3158655"/>
                  </a:lnTo>
                  <a:lnTo>
                    <a:pt x="667829" y="3153930"/>
                  </a:lnTo>
                  <a:lnTo>
                    <a:pt x="667639" y="3153803"/>
                  </a:lnTo>
                  <a:lnTo>
                    <a:pt x="667537" y="3153626"/>
                  </a:lnTo>
                  <a:lnTo>
                    <a:pt x="665378" y="3152165"/>
                  </a:lnTo>
                  <a:lnTo>
                    <a:pt x="665022" y="3151911"/>
                  </a:lnTo>
                  <a:lnTo>
                    <a:pt x="660946" y="3148952"/>
                  </a:lnTo>
                  <a:lnTo>
                    <a:pt x="660615" y="3148888"/>
                  </a:lnTo>
                  <a:lnTo>
                    <a:pt x="660895" y="3148800"/>
                  </a:lnTo>
                  <a:lnTo>
                    <a:pt x="657555" y="3148241"/>
                  </a:lnTo>
                  <a:lnTo>
                    <a:pt x="657364" y="3148203"/>
                  </a:lnTo>
                  <a:lnTo>
                    <a:pt x="657186" y="3148165"/>
                  </a:lnTo>
                  <a:lnTo>
                    <a:pt x="652538" y="3147174"/>
                  </a:lnTo>
                  <a:lnTo>
                    <a:pt x="651522" y="3147174"/>
                  </a:lnTo>
                  <a:lnTo>
                    <a:pt x="642620" y="3148800"/>
                  </a:lnTo>
                  <a:lnTo>
                    <a:pt x="635825" y="3152864"/>
                  </a:lnTo>
                  <a:lnTo>
                    <a:pt x="631278" y="3159302"/>
                  </a:lnTo>
                  <a:lnTo>
                    <a:pt x="629145" y="3168078"/>
                  </a:lnTo>
                  <a:lnTo>
                    <a:pt x="630516" y="3177362"/>
                  </a:lnTo>
                  <a:lnTo>
                    <a:pt x="633806" y="3182429"/>
                  </a:lnTo>
                  <a:lnTo>
                    <a:pt x="635584" y="3185147"/>
                  </a:lnTo>
                  <a:lnTo>
                    <a:pt x="643280" y="3190341"/>
                  </a:lnTo>
                  <a:lnTo>
                    <a:pt x="652475" y="3191802"/>
                  </a:lnTo>
                  <a:lnTo>
                    <a:pt x="661174" y="3189744"/>
                  </a:lnTo>
                  <a:lnTo>
                    <a:pt x="667639" y="3185376"/>
                  </a:lnTo>
                  <a:lnTo>
                    <a:pt x="671906" y="3178987"/>
                  </a:lnTo>
                  <a:lnTo>
                    <a:pt x="674039" y="3170847"/>
                  </a:lnTo>
                  <a:close/>
                </a:path>
                <a:path w="5168900" h="4631055">
                  <a:moveTo>
                    <a:pt x="674065" y="3797579"/>
                  </a:moveTo>
                  <a:lnTo>
                    <a:pt x="671982" y="3789286"/>
                  </a:lnTo>
                  <a:lnTo>
                    <a:pt x="671868" y="3789146"/>
                  </a:lnTo>
                  <a:lnTo>
                    <a:pt x="671842" y="3788968"/>
                  </a:lnTo>
                  <a:lnTo>
                    <a:pt x="670267" y="3786936"/>
                  </a:lnTo>
                  <a:lnTo>
                    <a:pt x="670077" y="3786682"/>
                  </a:lnTo>
                  <a:lnTo>
                    <a:pt x="669874" y="3786403"/>
                  </a:lnTo>
                  <a:lnTo>
                    <a:pt x="668515" y="3784536"/>
                  </a:lnTo>
                  <a:lnTo>
                    <a:pt x="667766" y="3783507"/>
                  </a:lnTo>
                  <a:lnTo>
                    <a:pt x="666978" y="3782390"/>
                  </a:lnTo>
                  <a:lnTo>
                    <a:pt x="666826" y="3782301"/>
                  </a:lnTo>
                  <a:lnTo>
                    <a:pt x="666686" y="3782212"/>
                  </a:lnTo>
                  <a:lnTo>
                    <a:pt x="666470" y="3781907"/>
                  </a:lnTo>
                  <a:lnTo>
                    <a:pt x="663689" y="3780205"/>
                  </a:lnTo>
                  <a:lnTo>
                    <a:pt x="659892" y="3777678"/>
                  </a:lnTo>
                  <a:lnTo>
                    <a:pt x="659472" y="3777602"/>
                  </a:lnTo>
                  <a:lnTo>
                    <a:pt x="658926" y="3777284"/>
                  </a:lnTo>
                  <a:lnTo>
                    <a:pt x="656120" y="3776891"/>
                  </a:lnTo>
                  <a:lnTo>
                    <a:pt x="655916" y="3776853"/>
                  </a:lnTo>
                  <a:lnTo>
                    <a:pt x="654151" y="3776472"/>
                  </a:lnTo>
                  <a:lnTo>
                    <a:pt x="651827" y="3775964"/>
                  </a:lnTo>
                  <a:lnTo>
                    <a:pt x="650201" y="3775964"/>
                  </a:lnTo>
                  <a:lnTo>
                    <a:pt x="641527" y="3778453"/>
                  </a:lnTo>
                  <a:lnTo>
                    <a:pt x="634492" y="3783952"/>
                  </a:lnTo>
                  <a:lnTo>
                    <a:pt x="630034" y="3791559"/>
                  </a:lnTo>
                  <a:lnTo>
                    <a:pt x="629081" y="3800348"/>
                  </a:lnTo>
                  <a:lnTo>
                    <a:pt x="631507" y="3809034"/>
                  </a:lnTo>
                  <a:lnTo>
                    <a:pt x="636231" y="3815384"/>
                  </a:lnTo>
                  <a:lnTo>
                    <a:pt x="643140" y="3819309"/>
                  </a:lnTo>
                  <a:lnTo>
                    <a:pt x="652081" y="3820757"/>
                  </a:lnTo>
                  <a:lnTo>
                    <a:pt x="660895" y="3819029"/>
                  </a:lnTo>
                  <a:lnTo>
                    <a:pt x="667969" y="3814026"/>
                  </a:lnTo>
                  <a:lnTo>
                    <a:pt x="672604" y="3806596"/>
                  </a:lnTo>
                  <a:lnTo>
                    <a:pt x="674065" y="3797592"/>
                  </a:lnTo>
                  <a:close/>
                </a:path>
                <a:path w="5168900" h="4631055">
                  <a:moveTo>
                    <a:pt x="674116" y="3709200"/>
                  </a:moveTo>
                  <a:lnTo>
                    <a:pt x="672528" y="3700386"/>
                  </a:lnTo>
                  <a:lnTo>
                    <a:pt x="672477" y="3700246"/>
                  </a:lnTo>
                  <a:lnTo>
                    <a:pt x="671283" y="3698456"/>
                  </a:lnTo>
                  <a:lnTo>
                    <a:pt x="670966" y="3697960"/>
                  </a:lnTo>
                  <a:lnTo>
                    <a:pt x="670826" y="3697732"/>
                  </a:lnTo>
                  <a:lnTo>
                    <a:pt x="667905" y="3693160"/>
                  </a:lnTo>
                  <a:lnTo>
                    <a:pt x="667766" y="3693071"/>
                  </a:lnTo>
                  <a:lnTo>
                    <a:pt x="665784" y="3691686"/>
                  </a:lnTo>
                  <a:lnTo>
                    <a:pt x="665543" y="3691521"/>
                  </a:lnTo>
                  <a:lnTo>
                    <a:pt x="665099" y="3691217"/>
                  </a:lnTo>
                  <a:lnTo>
                    <a:pt x="660908" y="3688283"/>
                  </a:lnTo>
                  <a:lnTo>
                    <a:pt x="660692" y="3688245"/>
                  </a:lnTo>
                  <a:lnTo>
                    <a:pt x="660514" y="3688118"/>
                  </a:lnTo>
                  <a:lnTo>
                    <a:pt x="657669" y="3687622"/>
                  </a:lnTo>
                  <a:lnTo>
                    <a:pt x="657517" y="3687584"/>
                  </a:lnTo>
                  <a:lnTo>
                    <a:pt x="657186" y="3687521"/>
                  </a:lnTo>
                  <a:lnTo>
                    <a:pt x="652272" y="3686492"/>
                  </a:lnTo>
                  <a:lnTo>
                    <a:pt x="651611" y="3686492"/>
                  </a:lnTo>
                  <a:lnTo>
                    <a:pt x="629170" y="3707422"/>
                  </a:lnTo>
                  <a:lnTo>
                    <a:pt x="630237" y="3716299"/>
                  </a:lnTo>
                  <a:lnTo>
                    <a:pt x="634746" y="3723754"/>
                  </a:lnTo>
                  <a:lnTo>
                    <a:pt x="641845" y="3728974"/>
                  </a:lnTo>
                  <a:lnTo>
                    <a:pt x="650671" y="3731158"/>
                  </a:lnTo>
                  <a:lnTo>
                    <a:pt x="659574" y="3729710"/>
                  </a:lnTo>
                  <a:lnTo>
                    <a:pt x="666991" y="3725049"/>
                  </a:lnTo>
                  <a:lnTo>
                    <a:pt x="672109" y="3717950"/>
                  </a:lnTo>
                  <a:lnTo>
                    <a:pt x="674116" y="3709200"/>
                  </a:lnTo>
                  <a:close/>
                </a:path>
                <a:path w="5168900" h="4631055">
                  <a:moveTo>
                    <a:pt x="763917" y="3349345"/>
                  </a:moveTo>
                  <a:lnTo>
                    <a:pt x="763663" y="3347986"/>
                  </a:lnTo>
                  <a:lnTo>
                    <a:pt x="763244" y="3345713"/>
                  </a:lnTo>
                  <a:lnTo>
                    <a:pt x="762850" y="3343554"/>
                  </a:lnTo>
                  <a:lnTo>
                    <a:pt x="762304" y="3340455"/>
                  </a:lnTo>
                  <a:lnTo>
                    <a:pt x="758177" y="3333661"/>
                  </a:lnTo>
                  <a:lnTo>
                    <a:pt x="751687" y="3329051"/>
                  </a:lnTo>
                  <a:lnTo>
                    <a:pt x="742988" y="3326727"/>
                  </a:lnTo>
                  <a:lnTo>
                    <a:pt x="739736" y="3326727"/>
                  </a:lnTo>
                  <a:lnTo>
                    <a:pt x="736739" y="3327349"/>
                  </a:lnTo>
                  <a:lnTo>
                    <a:pt x="736612" y="3327374"/>
                  </a:lnTo>
                  <a:lnTo>
                    <a:pt x="734072" y="3327603"/>
                  </a:lnTo>
                  <a:lnTo>
                    <a:pt x="733348" y="3328035"/>
                  </a:lnTo>
                  <a:lnTo>
                    <a:pt x="732434" y="3328225"/>
                  </a:lnTo>
                  <a:lnTo>
                    <a:pt x="729030" y="3330562"/>
                  </a:lnTo>
                  <a:lnTo>
                    <a:pt x="728903" y="3330651"/>
                  </a:lnTo>
                  <a:lnTo>
                    <a:pt x="726681" y="3331946"/>
                  </a:lnTo>
                  <a:lnTo>
                    <a:pt x="726338" y="3332403"/>
                  </a:lnTo>
                  <a:lnTo>
                    <a:pt x="725843" y="3332759"/>
                  </a:lnTo>
                  <a:lnTo>
                    <a:pt x="723049" y="3336912"/>
                  </a:lnTo>
                  <a:lnTo>
                    <a:pt x="721537" y="3338982"/>
                  </a:lnTo>
                  <a:lnTo>
                    <a:pt x="721461" y="3339274"/>
                  </a:lnTo>
                  <a:lnTo>
                    <a:pt x="721283" y="3339541"/>
                  </a:lnTo>
                  <a:lnTo>
                    <a:pt x="719505" y="3347313"/>
                  </a:lnTo>
                  <a:lnTo>
                    <a:pt x="740791" y="3371443"/>
                  </a:lnTo>
                  <a:lnTo>
                    <a:pt x="749808" y="3369881"/>
                  </a:lnTo>
                  <a:lnTo>
                    <a:pt x="757262" y="3365195"/>
                  </a:lnTo>
                  <a:lnTo>
                    <a:pt x="762254" y="3358108"/>
                  </a:lnTo>
                  <a:lnTo>
                    <a:pt x="763917" y="3349358"/>
                  </a:lnTo>
                  <a:close/>
                </a:path>
                <a:path w="5168900" h="4631055">
                  <a:moveTo>
                    <a:pt x="763917" y="2808744"/>
                  </a:moveTo>
                  <a:lnTo>
                    <a:pt x="761911" y="2799918"/>
                  </a:lnTo>
                  <a:lnTo>
                    <a:pt x="757440" y="2793352"/>
                  </a:lnTo>
                  <a:lnTo>
                    <a:pt x="750722" y="2789097"/>
                  </a:lnTo>
                  <a:lnTo>
                    <a:pt x="747801" y="2788462"/>
                  </a:lnTo>
                  <a:lnTo>
                    <a:pt x="745109" y="2787878"/>
                  </a:lnTo>
                  <a:lnTo>
                    <a:pt x="743864" y="2787599"/>
                  </a:lnTo>
                  <a:lnTo>
                    <a:pt x="741959" y="2787180"/>
                  </a:lnTo>
                  <a:lnTo>
                    <a:pt x="740219" y="2787180"/>
                  </a:lnTo>
                  <a:lnTo>
                    <a:pt x="736168" y="2788069"/>
                  </a:lnTo>
                  <a:lnTo>
                    <a:pt x="736041" y="2788094"/>
                  </a:lnTo>
                  <a:lnTo>
                    <a:pt x="733196" y="2788513"/>
                  </a:lnTo>
                  <a:lnTo>
                    <a:pt x="732764" y="2788805"/>
                  </a:lnTo>
                  <a:lnTo>
                    <a:pt x="732218" y="2788920"/>
                  </a:lnTo>
                  <a:lnTo>
                    <a:pt x="727862" y="2792095"/>
                  </a:lnTo>
                  <a:lnTo>
                    <a:pt x="727659" y="2792234"/>
                  </a:lnTo>
                  <a:lnTo>
                    <a:pt x="725982" y="2793352"/>
                  </a:lnTo>
                  <a:lnTo>
                    <a:pt x="725855" y="2793542"/>
                  </a:lnTo>
                  <a:lnTo>
                    <a:pt x="725538" y="2793771"/>
                  </a:lnTo>
                  <a:lnTo>
                    <a:pt x="722452" y="2798699"/>
                  </a:lnTo>
                  <a:lnTo>
                    <a:pt x="721194" y="2800604"/>
                  </a:lnTo>
                  <a:lnTo>
                    <a:pt x="721156" y="2800769"/>
                  </a:lnTo>
                  <a:lnTo>
                    <a:pt x="721055" y="2800934"/>
                  </a:lnTo>
                  <a:lnTo>
                    <a:pt x="720801" y="2802255"/>
                  </a:lnTo>
                  <a:lnTo>
                    <a:pt x="719632" y="2808313"/>
                  </a:lnTo>
                  <a:lnTo>
                    <a:pt x="719378" y="2809633"/>
                  </a:lnTo>
                  <a:lnTo>
                    <a:pt x="720204" y="2814167"/>
                  </a:lnTo>
                  <a:lnTo>
                    <a:pt x="721017" y="2818701"/>
                  </a:lnTo>
                  <a:lnTo>
                    <a:pt x="725690" y="2825775"/>
                  </a:lnTo>
                  <a:lnTo>
                    <a:pt x="732840" y="2830322"/>
                  </a:lnTo>
                  <a:lnTo>
                    <a:pt x="741921" y="2831808"/>
                  </a:lnTo>
                  <a:lnTo>
                    <a:pt x="750887" y="2829864"/>
                  </a:lnTo>
                  <a:lnTo>
                    <a:pt x="758063" y="2824911"/>
                  </a:lnTo>
                  <a:lnTo>
                    <a:pt x="762660" y="2817634"/>
                  </a:lnTo>
                  <a:lnTo>
                    <a:pt x="763790" y="2809633"/>
                  </a:lnTo>
                  <a:lnTo>
                    <a:pt x="763917" y="2808744"/>
                  </a:lnTo>
                  <a:close/>
                </a:path>
                <a:path w="5168900" h="4631055">
                  <a:moveTo>
                    <a:pt x="763955" y="4068800"/>
                  </a:moveTo>
                  <a:lnTo>
                    <a:pt x="762482" y="4059986"/>
                  </a:lnTo>
                  <a:lnTo>
                    <a:pt x="761365" y="4058335"/>
                  </a:lnTo>
                  <a:lnTo>
                    <a:pt x="760615" y="4057218"/>
                  </a:lnTo>
                  <a:lnTo>
                    <a:pt x="759358" y="4055338"/>
                  </a:lnTo>
                  <a:lnTo>
                    <a:pt x="757605" y="4052697"/>
                  </a:lnTo>
                  <a:lnTo>
                    <a:pt x="754100" y="4050284"/>
                  </a:lnTo>
                  <a:lnTo>
                    <a:pt x="750328" y="4047693"/>
                  </a:lnTo>
                  <a:lnTo>
                    <a:pt x="750201" y="4047629"/>
                  </a:lnTo>
                  <a:lnTo>
                    <a:pt x="747547" y="4047096"/>
                  </a:lnTo>
                  <a:lnTo>
                    <a:pt x="741680" y="4045826"/>
                  </a:lnTo>
                  <a:lnTo>
                    <a:pt x="741438" y="4045826"/>
                  </a:lnTo>
                  <a:lnTo>
                    <a:pt x="732497" y="4047629"/>
                  </a:lnTo>
                  <a:lnTo>
                    <a:pt x="732320" y="4047680"/>
                  </a:lnTo>
                  <a:lnTo>
                    <a:pt x="725462" y="4052455"/>
                  </a:lnTo>
                  <a:lnTo>
                    <a:pt x="720877" y="4059720"/>
                  </a:lnTo>
                  <a:lnTo>
                    <a:pt x="719340" y="4068800"/>
                  </a:lnTo>
                  <a:lnTo>
                    <a:pt x="719670" y="4070350"/>
                  </a:lnTo>
                  <a:lnTo>
                    <a:pt x="721207" y="4077538"/>
                  </a:lnTo>
                  <a:lnTo>
                    <a:pt x="742429" y="4090746"/>
                  </a:lnTo>
                  <a:lnTo>
                    <a:pt x="751205" y="4088676"/>
                  </a:lnTo>
                  <a:lnTo>
                    <a:pt x="757809" y="4084231"/>
                  </a:lnTo>
                  <a:lnTo>
                    <a:pt x="762114" y="4077538"/>
                  </a:lnTo>
                  <a:lnTo>
                    <a:pt x="763943" y="4068813"/>
                  </a:lnTo>
                  <a:close/>
                </a:path>
                <a:path w="5168900" h="4631055">
                  <a:moveTo>
                    <a:pt x="764044" y="3079991"/>
                  </a:moveTo>
                  <a:lnTo>
                    <a:pt x="762482" y="3071393"/>
                  </a:lnTo>
                  <a:lnTo>
                    <a:pt x="762419" y="3071228"/>
                  </a:lnTo>
                  <a:lnTo>
                    <a:pt x="761314" y="3069564"/>
                  </a:lnTo>
                  <a:lnTo>
                    <a:pt x="761238" y="3069425"/>
                  </a:lnTo>
                  <a:lnTo>
                    <a:pt x="760793" y="3068739"/>
                  </a:lnTo>
                  <a:lnTo>
                    <a:pt x="757821" y="3064002"/>
                  </a:lnTo>
                  <a:lnTo>
                    <a:pt x="757669" y="3063900"/>
                  </a:lnTo>
                  <a:lnTo>
                    <a:pt x="757580" y="3063748"/>
                  </a:lnTo>
                  <a:lnTo>
                    <a:pt x="755332" y="3062160"/>
                  </a:lnTo>
                  <a:lnTo>
                    <a:pt x="755002" y="3061919"/>
                  </a:lnTo>
                  <a:lnTo>
                    <a:pt x="754875" y="3061817"/>
                  </a:lnTo>
                  <a:lnTo>
                    <a:pt x="750862" y="3058833"/>
                  </a:lnTo>
                  <a:lnTo>
                    <a:pt x="750620" y="3058782"/>
                  </a:lnTo>
                  <a:lnTo>
                    <a:pt x="750404" y="3058617"/>
                  </a:lnTo>
                  <a:lnTo>
                    <a:pt x="747318" y="3058020"/>
                  </a:lnTo>
                  <a:lnTo>
                    <a:pt x="747102" y="3057969"/>
                  </a:lnTo>
                  <a:lnTo>
                    <a:pt x="745871" y="3057690"/>
                  </a:lnTo>
                  <a:lnTo>
                    <a:pt x="743077" y="3057029"/>
                  </a:lnTo>
                  <a:lnTo>
                    <a:pt x="742492" y="3056890"/>
                  </a:lnTo>
                  <a:lnTo>
                    <a:pt x="741730" y="3056890"/>
                  </a:lnTo>
                  <a:lnTo>
                    <a:pt x="732917" y="3058490"/>
                  </a:lnTo>
                  <a:lnTo>
                    <a:pt x="732243" y="3058617"/>
                  </a:lnTo>
                  <a:lnTo>
                    <a:pt x="732701" y="3058617"/>
                  </a:lnTo>
                  <a:lnTo>
                    <a:pt x="726147" y="3062516"/>
                  </a:lnTo>
                  <a:lnTo>
                    <a:pt x="721601" y="3068967"/>
                  </a:lnTo>
                  <a:lnTo>
                    <a:pt x="719467" y="3077845"/>
                  </a:lnTo>
                  <a:lnTo>
                    <a:pt x="720420" y="3087052"/>
                  </a:lnTo>
                  <a:lnTo>
                    <a:pt x="724598" y="3094418"/>
                  </a:lnTo>
                  <a:lnTo>
                    <a:pt x="731443" y="3099435"/>
                  </a:lnTo>
                  <a:lnTo>
                    <a:pt x="740422" y="3101517"/>
                  </a:lnTo>
                  <a:lnTo>
                    <a:pt x="749490" y="3100197"/>
                  </a:lnTo>
                  <a:lnTo>
                    <a:pt x="756907" y="3095739"/>
                  </a:lnTo>
                  <a:lnTo>
                    <a:pt x="761987" y="3088792"/>
                  </a:lnTo>
                  <a:lnTo>
                    <a:pt x="764044" y="3079991"/>
                  </a:lnTo>
                  <a:close/>
                </a:path>
                <a:path w="5168900" h="4631055">
                  <a:moveTo>
                    <a:pt x="764044" y="2989973"/>
                  </a:moveTo>
                  <a:lnTo>
                    <a:pt x="762406" y="2981134"/>
                  </a:lnTo>
                  <a:lnTo>
                    <a:pt x="757593" y="2973933"/>
                  </a:lnTo>
                  <a:lnTo>
                    <a:pt x="754761" y="2972041"/>
                  </a:lnTo>
                  <a:lnTo>
                    <a:pt x="753262" y="2971025"/>
                  </a:lnTo>
                  <a:lnTo>
                    <a:pt x="750366" y="2969069"/>
                  </a:lnTo>
                  <a:lnTo>
                    <a:pt x="748474" y="2968688"/>
                  </a:lnTo>
                  <a:lnTo>
                    <a:pt x="748106" y="2968612"/>
                  </a:lnTo>
                  <a:lnTo>
                    <a:pt x="746645" y="2968320"/>
                  </a:lnTo>
                  <a:lnTo>
                    <a:pt x="741489" y="2967266"/>
                  </a:lnTo>
                  <a:lnTo>
                    <a:pt x="732726" y="2968942"/>
                  </a:lnTo>
                  <a:lnTo>
                    <a:pt x="732142" y="2969056"/>
                  </a:lnTo>
                  <a:lnTo>
                    <a:pt x="725322" y="2973730"/>
                  </a:lnTo>
                  <a:lnTo>
                    <a:pt x="720763" y="2980918"/>
                  </a:lnTo>
                  <a:lnTo>
                    <a:pt x="740676" y="3011792"/>
                  </a:lnTo>
                  <a:lnTo>
                    <a:pt x="749592" y="3010471"/>
                  </a:lnTo>
                  <a:lnTo>
                    <a:pt x="756983" y="3005810"/>
                  </a:lnTo>
                  <a:lnTo>
                    <a:pt x="762076" y="2998660"/>
                  </a:lnTo>
                  <a:lnTo>
                    <a:pt x="764044" y="2989973"/>
                  </a:lnTo>
                  <a:close/>
                </a:path>
                <a:path w="5168900" h="4631055">
                  <a:moveTo>
                    <a:pt x="764057" y="3258642"/>
                  </a:moveTo>
                  <a:lnTo>
                    <a:pt x="762063" y="3250107"/>
                  </a:lnTo>
                  <a:lnTo>
                    <a:pt x="761987" y="3249930"/>
                  </a:lnTo>
                  <a:lnTo>
                    <a:pt x="760691" y="3248190"/>
                  </a:lnTo>
                  <a:lnTo>
                    <a:pt x="760361" y="3247733"/>
                  </a:lnTo>
                  <a:lnTo>
                    <a:pt x="760095" y="3247352"/>
                  </a:lnTo>
                  <a:lnTo>
                    <a:pt x="758634" y="3245307"/>
                  </a:lnTo>
                  <a:lnTo>
                    <a:pt x="757123" y="3243161"/>
                  </a:lnTo>
                  <a:lnTo>
                    <a:pt x="756958" y="3243059"/>
                  </a:lnTo>
                  <a:lnTo>
                    <a:pt x="756856" y="3242894"/>
                  </a:lnTo>
                  <a:lnTo>
                    <a:pt x="754316" y="3241332"/>
                  </a:lnTo>
                  <a:lnTo>
                    <a:pt x="754164" y="3241230"/>
                  </a:lnTo>
                  <a:lnTo>
                    <a:pt x="749960" y="3238474"/>
                  </a:lnTo>
                  <a:lnTo>
                    <a:pt x="749681" y="3238423"/>
                  </a:lnTo>
                  <a:lnTo>
                    <a:pt x="749427" y="3238258"/>
                  </a:lnTo>
                  <a:lnTo>
                    <a:pt x="746467" y="3237788"/>
                  </a:lnTo>
                  <a:lnTo>
                    <a:pt x="746125" y="3237725"/>
                  </a:lnTo>
                  <a:lnTo>
                    <a:pt x="745972" y="3237687"/>
                  </a:lnTo>
                  <a:lnTo>
                    <a:pt x="741400" y="3236772"/>
                  </a:lnTo>
                  <a:lnTo>
                    <a:pt x="740524" y="3236772"/>
                  </a:lnTo>
                  <a:lnTo>
                    <a:pt x="731710" y="3238843"/>
                  </a:lnTo>
                  <a:lnTo>
                    <a:pt x="724814" y="3243923"/>
                  </a:lnTo>
                  <a:lnTo>
                    <a:pt x="720496" y="3251377"/>
                  </a:lnTo>
                  <a:lnTo>
                    <a:pt x="719416" y="3260521"/>
                  </a:lnTo>
                  <a:lnTo>
                    <a:pt x="721461" y="3269411"/>
                  </a:lnTo>
                  <a:lnTo>
                    <a:pt x="725919" y="3275876"/>
                  </a:lnTo>
                  <a:lnTo>
                    <a:pt x="732663" y="3279902"/>
                  </a:lnTo>
                  <a:lnTo>
                    <a:pt x="741603" y="3281426"/>
                  </a:lnTo>
                  <a:lnTo>
                    <a:pt x="750481" y="3279762"/>
                  </a:lnTo>
                  <a:lnTo>
                    <a:pt x="757694" y="3274834"/>
                  </a:lnTo>
                  <a:lnTo>
                    <a:pt x="762469" y="3267506"/>
                  </a:lnTo>
                  <a:lnTo>
                    <a:pt x="763257" y="3263074"/>
                  </a:lnTo>
                  <a:lnTo>
                    <a:pt x="764057" y="3258642"/>
                  </a:lnTo>
                  <a:close/>
                </a:path>
                <a:path w="5168900" h="4631055">
                  <a:moveTo>
                    <a:pt x="764070" y="3978033"/>
                  </a:moveTo>
                  <a:lnTo>
                    <a:pt x="762165" y="3969461"/>
                  </a:lnTo>
                  <a:lnTo>
                    <a:pt x="762101" y="3969308"/>
                  </a:lnTo>
                  <a:lnTo>
                    <a:pt x="760666" y="3967340"/>
                  </a:lnTo>
                  <a:lnTo>
                    <a:pt x="760260" y="3966768"/>
                  </a:lnTo>
                  <a:lnTo>
                    <a:pt x="760044" y="3966451"/>
                  </a:lnTo>
                  <a:lnTo>
                    <a:pt x="757237" y="3962450"/>
                  </a:lnTo>
                  <a:lnTo>
                    <a:pt x="757110" y="3962374"/>
                  </a:lnTo>
                  <a:lnTo>
                    <a:pt x="757021" y="3962235"/>
                  </a:lnTo>
                  <a:lnTo>
                    <a:pt x="754862" y="3960888"/>
                  </a:lnTo>
                  <a:lnTo>
                    <a:pt x="754303" y="3960533"/>
                  </a:lnTo>
                  <a:lnTo>
                    <a:pt x="753872" y="3960241"/>
                  </a:lnTo>
                  <a:lnTo>
                    <a:pt x="750062" y="3957713"/>
                  </a:lnTo>
                  <a:lnTo>
                    <a:pt x="749846" y="3957675"/>
                  </a:lnTo>
                  <a:lnTo>
                    <a:pt x="749642" y="3957536"/>
                  </a:lnTo>
                  <a:lnTo>
                    <a:pt x="746353" y="3956977"/>
                  </a:lnTo>
                  <a:lnTo>
                    <a:pt x="746099" y="3956926"/>
                  </a:lnTo>
                  <a:lnTo>
                    <a:pt x="741438" y="3955986"/>
                  </a:lnTo>
                  <a:lnTo>
                    <a:pt x="740727" y="3955986"/>
                  </a:lnTo>
                  <a:lnTo>
                    <a:pt x="731913" y="3957993"/>
                  </a:lnTo>
                  <a:lnTo>
                    <a:pt x="724954" y="3963047"/>
                  </a:lnTo>
                  <a:lnTo>
                    <a:pt x="720559" y="3970464"/>
                  </a:lnTo>
                  <a:lnTo>
                    <a:pt x="719416" y="3979570"/>
                  </a:lnTo>
                  <a:lnTo>
                    <a:pt x="721398" y="3988447"/>
                  </a:lnTo>
                  <a:lnTo>
                    <a:pt x="725766" y="3994962"/>
                  </a:lnTo>
                  <a:lnTo>
                    <a:pt x="732459" y="3999052"/>
                  </a:lnTo>
                  <a:lnTo>
                    <a:pt x="741426" y="4000627"/>
                  </a:lnTo>
                  <a:lnTo>
                    <a:pt x="747687" y="3999484"/>
                  </a:lnTo>
                  <a:lnTo>
                    <a:pt x="749998" y="3999052"/>
                  </a:lnTo>
                  <a:lnTo>
                    <a:pt x="750227" y="3999052"/>
                  </a:lnTo>
                  <a:lnTo>
                    <a:pt x="757567" y="3994124"/>
                  </a:lnTo>
                  <a:lnTo>
                    <a:pt x="758952" y="3992029"/>
                  </a:lnTo>
                  <a:lnTo>
                    <a:pt x="759104" y="3991800"/>
                  </a:lnTo>
                  <a:lnTo>
                    <a:pt x="760450" y="3989768"/>
                  </a:lnTo>
                  <a:lnTo>
                    <a:pt x="762393" y="3986873"/>
                  </a:lnTo>
                  <a:lnTo>
                    <a:pt x="764070" y="3978033"/>
                  </a:lnTo>
                  <a:close/>
                </a:path>
                <a:path w="5168900" h="4631055">
                  <a:moveTo>
                    <a:pt x="764070" y="3619563"/>
                  </a:moveTo>
                  <a:lnTo>
                    <a:pt x="762596" y="3610889"/>
                  </a:lnTo>
                  <a:lnTo>
                    <a:pt x="762533" y="3610737"/>
                  </a:lnTo>
                  <a:lnTo>
                    <a:pt x="761657" y="3609378"/>
                  </a:lnTo>
                  <a:lnTo>
                    <a:pt x="761453" y="3609060"/>
                  </a:lnTo>
                  <a:lnTo>
                    <a:pt x="761072" y="3608463"/>
                  </a:lnTo>
                  <a:lnTo>
                    <a:pt x="757999" y="3603536"/>
                  </a:lnTo>
                  <a:lnTo>
                    <a:pt x="757834" y="3603434"/>
                  </a:lnTo>
                  <a:lnTo>
                    <a:pt x="757770" y="3603307"/>
                  </a:lnTo>
                  <a:lnTo>
                    <a:pt x="756094" y="3602164"/>
                  </a:lnTo>
                  <a:lnTo>
                    <a:pt x="755713" y="3601885"/>
                  </a:lnTo>
                  <a:lnTo>
                    <a:pt x="751027" y="3598456"/>
                  </a:lnTo>
                  <a:lnTo>
                    <a:pt x="750798" y="3598418"/>
                  </a:lnTo>
                  <a:lnTo>
                    <a:pt x="750582" y="3598253"/>
                  </a:lnTo>
                  <a:lnTo>
                    <a:pt x="747649" y="3597719"/>
                  </a:lnTo>
                  <a:lnTo>
                    <a:pt x="747306" y="3597643"/>
                  </a:lnTo>
                  <a:lnTo>
                    <a:pt x="747102" y="3597592"/>
                  </a:lnTo>
                  <a:lnTo>
                    <a:pt x="742492" y="3596563"/>
                  </a:lnTo>
                  <a:lnTo>
                    <a:pt x="741768" y="3596563"/>
                  </a:lnTo>
                  <a:lnTo>
                    <a:pt x="732917" y="3598062"/>
                  </a:lnTo>
                  <a:lnTo>
                    <a:pt x="726071" y="3601961"/>
                  </a:lnTo>
                  <a:lnTo>
                    <a:pt x="721461" y="3608336"/>
                  </a:lnTo>
                  <a:lnTo>
                    <a:pt x="720966" y="3610445"/>
                  </a:lnTo>
                  <a:lnTo>
                    <a:pt x="719353" y="3617290"/>
                  </a:lnTo>
                  <a:lnTo>
                    <a:pt x="740333" y="3641369"/>
                  </a:lnTo>
                  <a:lnTo>
                    <a:pt x="749223" y="3639972"/>
                  </a:lnTo>
                  <a:lnTo>
                    <a:pt x="756678" y="3635362"/>
                  </a:lnTo>
                  <a:lnTo>
                    <a:pt x="761898" y="3628301"/>
                  </a:lnTo>
                  <a:lnTo>
                    <a:pt x="764070" y="3619563"/>
                  </a:lnTo>
                  <a:close/>
                </a:path>
                <a:path w="5168900" h="4631055">
                  <a:moveTo>
                    <a:pt x="764082" y="3439769"/>
                  </a:moveTo>
                  <a:lnTo>
                    <a:pt x="762546" y="3430968"/>
                  </a:lnTo>
                  <a:lnTo>
                    <a:pt x="761974" y="3430079"/>
                  </a:lnTo>
                  <a:lnTo>
                    <a:pt x="761796" y="3429800"/>
                  </a:lnTo>
                  <a:lnTo>
                    <a:pt x="761149" y="3428796"/>
                  </a:lnTo>
                  <a:lnTo>
                    <a:pt x="757910" y="3423691"/>
                  </a:lnTo>
                  <a:lnTo>
                    <a:pt x="756107" y="3422434"/>
                  </a:lnTo>
                  <a:lnTo>
                    <a:pt x="755802" y="3422218"/>
                  </a:lnTo>
                  <a:lnTo>
                    <a:pt x="755218" y="3421811"/>
                  </a:lnTo>
                  <a:lnTo>
                    <a:pt x="750849" y="3418738"/>
                  </a:lnTo>
                  <a:lnTo>
                    <a:pt x="750709" y="3418713"/>
                  </a:lnTo>
                  <a:lnTo>
                    <a:pt x="747852" y="3418116"/>
                  </a:lnTo>
                  <a:lnTo>
                    <a:pt x="747598" y="3418065"/>
                  </a:lnTo>
                  <a:lnTo>
                    <a:pt x="746963" y="3417938"/>
                  </a:lnTo>
                  <a:lnTo>
                    <a:pt x="742073" y="3416909"/>
                  </a:lnTo>
                  <a:lnTo>
                    <a:pt x="741756" y="3416909"/>
                  </a:lnTo>
                  <a:lnTo>
                    <a:pt x="732777" y="3418294"/>
                  </a:lnTo>
                  <a:lnTo>
                    <a:pt x="725970" y="3422192"/>
                  </a:lnTo>
                  <a:lnTo>
                    <a:pt x="721474" y="3428593"/>
                  </a:lnTo>
                  <a:lnTo>
                    <a:pt x="719416" y="3437496"/>
                  </a:lnTo>
                  <a:lnTo>
                    <a:pt x="720051" y="3442589"/>
                  </a:lnTo>
                  <a:lnTo>
                    <a:pt x="720547" y="3446551"/>
                  </a:lnTo>
                  <a:lnTo>
                    <a:pt x="722388" y="3449739"/>
                  </a:lnTo>
                  <a:lnTo>
                    <a:pt x="724941" y="3454133"/>
                  </a:lnTo>
                  <a:lnTo>
                    <a:pt x="728827" y="3457117"/>
                  </a:lnTo>
                  <a:lnTo>
                    <a:pt x="731812" y="3459416"/>
                  </a:lnTo>
                  <a:lnTo>
                    <a:pt x="733577" y="3459873"/>
                  </a:lnTo>
                  <a:lnTo>
                    <a:pt x="740422" y="3461639"/>
                  </a:lnTo>
                  <a:lnTo>
                    <a:pt x="749236" y="3460165"/>
                  </a:lnTo>
                  <a:lnTo>
                    <a:pt x="752106" y="3458375"/>
                  </a:lnTo>
                  <a:lnTo>
                    <a:pt x="756704" y="3455492"/>
                  </a:lnTo>
                  <a:lnTo>
                    <a:pt x="761949" y="3448405"/>
                  </a:lnTo>
                  <a:lnTo>
                    <a:pt x="764082" y="3439769"/>
                  </a:lnTo>
                  <a:close/>
                </a:path>
                <a:path w="5168900" h="4631055">
                  <a:moveTo>
                    <a:pt x="764082" y="2898584"/>
                  </a:moveTo>
                  <a:lnTo>
                    <a:pt x="762114" y="2890697"/>
                  </a:lnTo>
                  <a:lnTo>
                    <a:pt x="762038" y="2890393"/>
                  </a:lnTo>
                  <a:lnTo>
                    <a:pt x="761873" y="2890177"/>
                  </a:lnTo>
                  <a:lnTo>
                    <a:pt x="761822" y="2889948"/>
                  </a:lnTo>
                  <a:lnTo>
                    <a:pt x="760361" y="2888043"/>
                  </a:lnTo>
                  <a:lnTo>
                    <a:pt x="759879" y="2887370"/>
                  </a:lnTo>
                  <a:lnTo>
                    <a:pt x="758609" y="2885579"/>
                  </a:lnTo>
                  <a:lnTo>
                    <a:pt x="757186" y="2883547"/>
                  </a:lnTo>
                  <a:lnTo>
                    <a:pt x="756793" y="2883306"/>
                  </a:lnTo>
                  <a:lnTo>
                    <a:pt x="756462" y="2882874"/>
                  </a:lnTo>
                  <a:lnTo>
                    <a:pt x="754278" y="2881592"/>
                  </a:lnTo>
                  <a:lnTo>
                    <a:pt x="754075" y="2881452"/>
                  </a:lnTo>
                  <a:lnTo>
                    <a:pt x="752005" y="2880042"/>
                  </a:lnTo>
                  <a:lnTo>
                    <a:pt x="751205" y="2879509"/>
                  </a:lnTo>
                  <a:lnTo>
                    <a:pt x="750290" y="2878861"/>
                  </a:lnTo>
                  <a:lnTo>
                    <a:pt x="750011" y="2878810"/>
                  </a:lnTo>
                  <a:lnTo>
                    <a:pt x="749541" y="2878709"/>
                  </a:lnTo>
                  <a:lnTo>
                    <a:pt x="748906" y="2878315"/>
                  </a:lnTo>
                  <a:lnTo>
                    <a:pt x="746277" y="2878010"/>
                  </a:lnTo>
                  <a:lnTo>
                    <a:pt x="746137" y="2877985"/>
                  </a:lnTo>
                  <a:lnTo>
                    <a:pt x="742657" y="2877235"/>
                  </a:lnTo>
                  <a:lnTo>
                    <a:pt x="740092" y="2877223"/>
                  </a:lnTo>
                  <a:lnTo>
                    <a:pt x="731380" y="2879420"/>
                  </a:lnTo>
                  <a:lnTo>
                    <a:pt x="724928" y="2883928"/>
                  </a:lnTo>
                  <a:lnTo>
                    <a:pt x="720864" y="2890697"/>
                  </a:lnTo>
                  <a:lnTo>
                    <a:pt x="719353" y="2899676"/>
                  </a:lnTo>
                  <a:lnTo>
                    <a:pt x="720725" y="2907296"/>
                  </a:lnTo>
                  <a:lnTo>
                    <a:pt x="742022" y="2922016"/>
                  </a:lnTo>
                  <a:lnTo>
                    <a:pt x="750722" y="2919996"/>
                  </a:lnTo>
                  <a:lnTo>
                    <a:pt x="757859" y="2914815"/>
                  </a:lnTo>
                  <a:lnTo>
                    <a:pt x="762584" y="2907385"/>
                  </a:lnTo>
                  <a:lnTo>
                    <a:pt x="764082" y="2898584"/>
                  </a:lnTo>
                  <a:close/>
                </a:path>
                <a:path w="5168900" h="4631055">
                  <a:moveTo>
                    <a:pt x="764095" y="4336910"/>
                  </a:moveTo>
                  <a:lnTo>
                    <a:pt x="762203" y="4329227"/>
                  </a:lnTo>
                  <a:lnTo>
                    <a:pt x="762088" y="4328744"/>
                  </a:lnTo>
                  <a:lnTo>
                    <a:pt x="761923" y="4328528"/>
                  </a:lnTo>
                  <a:lnTo>
                    <a:pt x="761860" y="4328249"/>
                  </a:lnTo>
                  <a:lnTo>
                    <a:pt x="760349" y="4326306"/>
                  </a:lnTo>
                  <a:lnTo>
                    <a:pt x="760222" y="4326115"/>
                  </a:lnTo>
                  <a:lnTo>
                    <a:pt x="757301" y="4321988"/>
                  </a:lnTo>
                  <a:lnTo>
                    <a:pt x="756805" y="4321670"/>
                  </a:lnTo>
                  <a:lnTo>
                    <a:pt x="756500" y="4321251"/>
                  </a:lnTo>
                  <a:lnTo>
                    <a:pt x="754316" y="4319994"/>
                  </a:lnTo>
                  <a:lnTo>
                    <a:pt x="754189" y="4319917"/>
                  </a:lnTo>
                  <a:lnTo>
                    <a:pt x="750430" y="4317390"/>
                  </a:lnTo>
                  <a:lnTo>
                    <a:pt x="749604" y="4317225"/>
                  </a:lnTo>
                  <a:lnTo>
                    <a:pt x="748906" y="4316806"/>
                  </a:lnTo>
                  <a:lnTo>
                    <a:pt x="746252" y="4316527"/>
                  </a:lnTo>
                  <a:lnTo>
                    <a:pt x="742848" y="4315815"/>
                  </a:lnTo>
                  <a:lnTo>
                    <a:pt x="739965" y="4315815"/>
                  </a:lnTo>
                  <a:lnTo>
                    <a:pt x="731227" y="4318012"/>
                  </a:lnTo>
                  <a:lnTo>
                    <a:pt x="724738" y="4322470"/>
                  </a:lnTo>
                  <a:lnTo>
                    <a:pt x="720686" y="4329227"/>
                  </a:lnTo>
                  <a:lnTo>
                    <a:pt x="719302" y="4338320"/>
                  </a:lnTo>
                  <a:lnTo>
                    <a:pt x="721144" y="4347311"/>
                  </a:lnTo>
                  <a:lnTo>
                    <a:pt x="726071" y="4354487"/>
                  </a:lnTo>
                  <a:lnTo>
                    <a:pt x="733348" y="4359148"/>
                  </a:lnTo>
                  <a:lnTo>
                    <a:pt x="742200" y="4360608"/>
                  </a:lnTo>
                  <a:lnTo>
                    <a:pt x="750900" y="4358437"/>
                  </a:lnTo>
                  <a:lnTo>
                    <a:pt x="757961" y="4353191"/>
                  </a:lnTo>
                  <a:lnTo>
                    <a:pt x="762622" y="4345737"/>
                  </a:lnTo>
                  <a:lnTo>
                    <a:pt x="764095" y="4336910"/>
                  </a:lnTo>
                  <a:close/>
                </a:path>
                <a:path w="5168900" h="4631055">
                  <a:moveTo>
                    <a:pt x="764095" y="2720670"/>
                  </a:moveTo>
                  <a:lnTo>
                    <a:pt x="762660" y="2711894"/>
                  </a:lnTo>
                  <a:lnTo>
                    <a:pt x="758024" y="2704630"/>
                  </a:lnTo>
                  <a:lnTo>
                    <a:pt x="750887" y="2699651"/>
                  </a:lnTo>
                  <a:lnTo>
                    <a:pt x="741997" y="2697670"/>
                  </a:lnTo>
                  <a:lnTo>
                    <a:pt x="741413" y="2697670"/>
                  </a:lnTo>
                  <a:lnTo>
                    <a:pt x="735990" y="2698648"/>
                  </a:lnTo>
                  <a:lnTo>
                    <a:pt x="732878" y="2699143"/>
                  </a:lnTo>
                  <a:lnTo>
                    <a:pt x="732726" y="2699245"/>
                  </a:lnTo>
                  <a:lnTo>
                    <a:pt x="732510" y="2699283"/>
                  </a:lnTo>
                  <a:lnTo>
                    <a:pt x="728713" y="2701760"/>
                  </a:lnTo>
                  <a:lnTo>
                    <a:pt x="728395" y="2701963"/>
                  </a:lnTo>
                  <a:lnTo>
                    <a:pt x="728230" y="2702064"/>
                  </a:lnTo>
                  <a:lnTo>
                    <a:pt x="725716" y="2703639"/>
                  </a:lnTo>
                  <a:lnTo>
                    <a:pt x="725538" y="2703817"/>
                  </a:lnTo>
                  <a:lnTo>
                    <a:pt x="722604" y="2708351"/>
                  </a:lnTo>
                  <a:lnTo>
                    <a:pt x="722350" y="2708732"/>
                  </a:lnTo>
                  <a:lnTo>
                    <a:pt x="721067" y="2710688"/>
                  </a:lnTo>
                  <a:lnTo>
                    <a:pt x="720775" y="2712174"/>
                  </a:lnTo>
                  <a:lnTo>
                    <a:pt x="719937" y="2717012"/>
                  </a:lnTo>
                  <a:lnTo>
                    <a:pt x="719455" y="2719781"/>
                  </a:lnTo>
                  <a:lnTo>
                    <a:pt x="720966" y="2728836"/>
                  </a:lnTo>
                  <a:lnTo>
                    <a:pt x="725119" y="2735542"/>
                  </a:lnTo>
                  <a:lnTo>
                    <a:pt x="731647" y="2739974"/>
                  </a:lnTo>
                  <a:lnTo>
                    <a:pt x="740270" y="2742184"/>
                  </a:lnTo>
                  <a:lnTo>
                    <a:pt x="749007" y="2741155"/>
                  </a:lnTo>
                  <a:lnTo>
                    <a:pt x="756500" y="2736558"/>
                  </a:lnTo>
                  <a:lnTo>
                    <a:pt x="761834" y="2729407"/>
                  </a:lnTo>
                  <a:lnTo>
                    <a:pt x="764082" y="2720683"/>
                  </a:lnTo>
                  <a:close/>
                </a:path>
                <a:path w="5168900" h="4631055">
                  <a:moveTo>
                    <a:pt x="764108" y="4248963"/>
                  </a:moveTo>
                  <a:lnTo>
                    <a:pt x="762584" y="4240250"/>
                  </a:lnTo>
                  <a:lnTo>
                    <a:pt x="762520" y="4240123"/>
                  </a:lnTo>
                  <a:lnTo>
                    <a:pt x="762177" y="4239615"/>
                  </a:lnTo>
                  <a:lnTo>
                    <a:pt x="762063" y="4239425"/>
                  </a:lnTo>
                  <a:lnTo>
                    <a:pt x="761707" y="4238866"/>
                  </a:lnTo>
                  <a:lnTo>
                    <a:pt x="759841" y="4235869"/>
                  </a:lnTo>
                  <a:lnTo>
                    <a:pt x="759028" y="4234573"/>
                  </a:lnTo>
                  <a:lnTo>
                    <a:pt x="757961" y="4232821"/>
                  </a:lnTo>
                  <a:lnTo>
                    <a:pt x="757834" y="4232745"/>
                  </a:lnTo>
                  <a:lnTo>
                    <a:pt x="757758" y="4232618"/>
                  </a:lnTo>
                  <a:lnTo>
                    <a:pt x="755650" y="4231106"/>
                  </a:lnTo>
                  <a:lnTo>
                    <a:pt x="751014" y="4227652"/>
                  </a:lnTo>
                  <a:lnTo>
                    <a:pt x="750773" y="4227601"/>
                  </a:lnTo>
                  <a:lnTo>
                    <a:pt x="750608" y="4227474"/>
                  </a:lnTo>
                  <a:lnTo>
                    <a:pt x="747953" y="4226953"/>
                  </a:lnTo>
                  <a:lnTo>
                    <a:pt x="747712" y="4226903"/>
                  </a:lnTo>
                  <a:lnTo>
                    <a:pt x="747496" y="4226852"/>
                  </a:lnTo>
                  <a:lnTo>
                    <a:pt x="742594" y="4225722"/>
                  </a:lnTo>
                  <a:lnTo>
                    <a:pt x="741946" y="4225722"/>
                  </a:lnTo>
                  <a:lnTo>
                    <a:pt x="733107" y="4227220"/>
                  </a:lnTo>
                  <a:lnTo>
                    <a:pt x="726249" y="4231132"/>
                  </a:lnTo>
                  <a:lnTo>
                    <a:pt x="721626" y="4237494"/>
                  </a:lnTo>
                  <a:lnTo>
                    <a:pt x="719455" y="4246397"/>
                  </a:lnTo>
                  <a:lnTo>
                    <a:pt x="720293" y="4254855"/>
                  </a:lnTo>
                  <a:lnTo>
                    <a:pt x="720382" y="4255694"/>
                  </a:lnTo>
                  <a:lnTo>
                    <a:pt x="724509" y="4263110"/>
                  </a:lnTo>
                  <a:lnTo>
                    <a:pt x="731291" y="4268140"/>
                  </a:lnTo>
                  <a:lnTo>
                    <a:pt x="740194" y="4270210"/>
                  </a:lnTo>
                  <a:lnTo>
                    <a:pt x="749338" y="4268863"/>
                  </a:lnTo>
                  <a:lnTo>
                    <a:pt x="756843" y="4264457"/>
                  </a:lnTo>
                  <a:lnTo>
                    <a:pt x="762012" y="4257611"/>
                  </a:lnTo>
                  <a:lnTo>
                    <a:pt x="764108" y="4248963"/>
                  </a:lnTo>
                  <a:close/>
                </a:path>
                <a:path w="5168900" h="4631055">
                  <a:moveTo>
                    <a:pt x="764108" y="3169183"/>
                  </a:moveTo>
                  <a:lnTo>
                    <a:pt x="762444" y="3160649"/>
                  </a:lnTo>
                  <a:lnTo>
                    <a:pt x="762342" y="3160522"/>
                  </a:lnTo>
                  <a:lnTo>
                    <a:pt x="761314" y="3158972"/>
                  </a:lnTo>
                  <a:lnTo>
                    <a:pt x="761034" y="3158553"/>
                  </a:lnTo>
                  <a:lnTo>
                    <a:pt x="760857" y="3158274"/>
                  </a:lnTo>
                  <a:lnTo>
                    <a:pt x="757809" y="3153676"/>
                  </a:lnTo>
                  <a:lnTo>
                    <a:pt x="757567" y="3153524"/>
                  </a:lnTo>
                  <a:lnTo>
                    <a:pt x="757428" y="3153308"/>
                  </a:lnTo>
                  <a:lnTo>
                    <a:pt x="755116" y="3151873"/>
                  </a:lnTo>
                  <a:lnTo>
                    <a:pt x="754888" y="3151721"/>
                  </a:lnTo>
                  <a:lnTo>
                    <a:pt x="750849" y="3148990"/>
                  </a:lnTo>
                  <a:lnTo>
                    <a:pt x="750443" y="3148914"/>
                  </a:lnTo>
                  <a:lnTo>
                    <a:pt x="750074" y="3148673"/>
                  </a:lnTo>
                  <a:lnTo>
                    <a:pt x="747014" y="3148228"/>
                  </a:lnTo>
                  <a:lnTo>
                    <a:pt x="746734" y="3148177"/>
                  </a:lnTo>
                  <a:lnTo>
                    <a:pt x="742365" y="3147288"/>
                  </a:lnTo>
                  <a:lnTo>
                    <a:pt x="740981" y="3147288"/>
                  </a:lnTo>
                  <a:lnTo>
                    <a:pt x="732104" y="3148990"/>
                  </a:lnTo>
                  <a:lnTo>
                    <a:pt x="725436" y="3153092"/>
                  </a:lnTo>
                  <a:lnTo>
                    <a:pt x="721156" y="3159645"/>
                  </a:lnTo>
                  <a:lnTo>
                    <a:pt x="719429" y="3168637"/>
                  </a:lnTo>
                  <a:lnTo>
                    <a:pt x="720902" y="3177667"/>
                  </a:lnTo>
                  <a:lnTo>
                    <a:pt x="725538" y="3185083"/>
                  </a:lnTo>
                  <a:lnTo>
                    <a:pt x="732726" y="3190227"/>
                  </a:lnTo>
                  <a:lnTo>
                    <a:pt x="733082" y="3190227"/>
                  </a:lnTo>
                  <a:lnTo>
                    <a:pt x="741235" y="3192018"/>
                  </a:lnTo>
                  <a:lnTo>
                    <a:pt x="749896" y="3190227"/>
                  </a:lnTo>
                  <a:lnTo>
                    <a:pt x="757161" y="3185249"/>
                  </a:lnTo>
                  <a:lnTo>
                    <a:pt x="762190" y="3177946"/>
                  </a:lnTo>
                  <a:lnTo>
                    <a:pt x="764095" y="3169196"/>
                  </a:lnTo>
                  <a:close/>
                </a:path>
                <a:path w="5168900" h="4631055">
                  <a:moveTo>
                    <a:pt x="764120" y="3709746"/>
                  </a:moveTo>
                  <a:lnTo>
                    <a:pt x="762711" y="3701021"/>
                  </a:lnTo>
                  <a:lnTo>
                    <a:pt x="758024" y="3693655"/>
                  </a:lnTo>
                  <a:lnTo>
                    <a:pt x="750874" y="3688486"/>
                  </a:lnTo>
                  <a:lnTo>
                    <a:pt x="742086" y="3686391"/>
                  </a:lnTo>
                  <a:lnTo>
                    <a:pt x="741286" y="3686391"/>
                  </a:lnTo>
                  <a:lnTo>
                    <a:pt x="736384" y="3687343"/>
                  </a:lnTo>
                  <a:lnTo>
                    <a:pt x="736015" y="3687407"/>
                  </a:lnTo>
                  <a:lnTo>
                    <a:pt x="735888" y="3687432"/>
                  </a:lnTo>
                  <a:lnTo>
                    <a:pt x="733094" y="3687876"/>
                  </a:lnTo>
                  <a:lnTo>
                    <a:pt x="732891" y="3688003"/>
                  </a:lnTo>
                  <a:lnTo>
                    <a:pt x="732624" y="3688054"/>
                  </a:lnTo>
                  <a:lnTo>
                    <a:pt x="728205" y="3690988"/>
                  </a:lnTo>
                  <a:lnTo>
                    <a:pt x="725855" y="3692474"/>
                  </a:lnTo>
                  <a:lnTo>
                    <a:pt x="725766" y="3692601"/>
                  </a:lnTo>
                  <a:lnTo>
                    <a:pt x="725627" y="3692690"/>
                  </a:lnTo>
                  <a:lnTo>
                    <a:pt x="722477" y="3697478"/>
                  </a:lnTo>
                  <a:lnTo>
                    <a:pt x="721067" y="3699573"/>
                  </a:lnTo>
                  <a:lnTo>
                    <a:pt x="721004" y="3699726"/>
                  </a:lnTo>
                  <a:lnTo>
                    <a:pt x="719391" y="3708565"/>
                  </a:lnTo>
                  <a:lnTo>
                    <a:pt x="720852" y="3717594"/>
                  </a:lnTo>
                  <a:lnTo>
                    <a:pt x="724903" y="3724351"/>
                  </a:lnTo>
                  <a:lnTo>
                    <a:pt x="731367" y="3728847"/>
                  </a:lnTo>
                  <a:lnTo>
                    <a:pt x="740067" y="3731069"/>
                  </a:lnTo>
                  <a:lnTo>
                    <a:pt x="748855" y="3730040"/>
                  </a:lnTo>
                  <a:lnTo>
                    <a:pt x="756386" y="3725532"/>
                  </a:lnTo>
                  <a:lnTo>
                    <a:pt x="761771" y="3718458"/>
                  </a:lnTo>
                  <a:lnTo>
                    <a:pt x="764120" y="3709746"/>
                  </a:lnTo>
                  <a:close/>
                </a:path>
                <a:path w="5168900" h="4631055">
                  <a:moveTo>
                    <a:pt x="764133" y="4517377"/>
                  </a:moveTo>
                  <a:lnTo>
                    <a:pt x="762101" y="4508817"/>
                  </a:lnTo>
                  <a:lnTo>
                    <a:pt x="762000" y="4508690"/>
                  </a:lnTo>
                  <a:lnTo>
                    <a:pt x="761136" y="4507471"/>
                  </a:lnTo>
                  <a:lnTo>
                    <a:pt x="760933" y="4507179"/>
                  </a:lnTo>
                  <a:lnTo>
                    <a:pt x="760653" y="4506785"/>
                  </a:lnTo>
                  <a:lnTo>
                    <a:pt x="758888" y="4504283"/>
                  </a:lnTo>
                  <a:lnTo>
                    <a:pt x="757110" y="4501769"/>
                  </a:lnTo>
                  <a:lnTo>
                    <a:pt x="756932" y="4501642"/>
                  </a:lnTo>
                  <a:lnTo>
                    <a:pt x="756818" y="4501477"/>
                  </a:lnTo>
                  <a:lnTo>
                    <a:pt x="754621" y="4500105"/>
                  </a:lnTo>
                  <a:lnTo>
                    <a:pt x="754392" y="4499953"/>
                  </a:lnTo>
                  <a:lnTo>
                    <a:pt x="754227" y="4499838"/>
                  </a:lnTo>
                  <a:lnTo>
                    <a:pt x="752716" y="4498835"/>
                  </a:lnTo>
                  <a:lnTo>
                    <a:pt x="749985" y="4496981"/>
                  </a:lnTo>
                  <a:lnTo>
                    <a:pt x="749655" y="4496905"/>
                  </a:lnTo>
                  <a:lnTo>
                    <a:pt x="749414" y="4496740"/>
                  </a:lnTo>
                  <a:lnTo>
                    <a:pt x="746772" y="4496308"/>
                  </a:lnTo>
                  <a:lnTo>
                    <a:pt x="746544" y="4496270"/>
                  </a:lnTo>
                  <a:lnTo>
                    <a:pt x="741629" y="4495228"/>
                  </a:lnTo>
                  <a:lnTo>
                    <a:pt x="740664" y="4495228"/>
                  </a:lnTo>
                  <a:lnTo>
                    <a:pt x="731901" y="4497375"/>
                  </a:lnTo>
                  <a:lnTo>
                    <a:pt x="725004" y="4502518"/>
                  </a:lnTo>
                  <a:lnTo>
                    <a:pt x="720598" y="4509986"/>
                  </a:lnTo>
                  <a:lnTo>
                    <a:pt x="719391" y="4519092"/>
                  </a:lnTo>
                  <a:lnTo>
                    <a:pt x="721385" y="4528058"/>
                  </a:lnTo>
                  <a:lnTo>
                    <a:pt x="725893" y="4534471"/>
                  </a:lnTo>
                  <a:lnTo>
                    <a:pt x="732828" y="4538472"/>
                  </a:lnTo>
                  <a:lnTo>
                    <a:pt x="740384" y="4539831"/>
                  </a:lnTo>
                  <a:lnTo>
                    <a:pt x="741540" y="4540034"/>
                  </a:lnTo>
                  <a:lnTo>
                    <a:pt x="750443" y="4538472"/>
                  </a:lnTo>
                  <a:lnTo>
                    <a:pt x="757707" y="4533544"/>
                  </a:lnTo>
                  <a:lnTo>
                    <a:pt x="762533" y="4526216"/>
                  </a:lnTo>
                  <a:lnTo>
                    <a:pt x="764120" y="4517390"/>
                  </a:lnTo>
                  <a:close/>
                </a:path>
                <a:path w="5168900" h="4631055">
                  <a:moveTo>
                    <a:pt x="764133" y="4157421"/>
                  </a:moveTo>
                  <a:lnTo>
                    <a:pt x="762101" y="4149077"/>
                  </a:lnTo>
                  <a:lnTo>
                    <a:pt x="761987" y="4148937"/>
                  </a:lnTo>
                  <a:lnTo>
                    <a:pt x="760831" y="4147362"/>
                  </a:lnTo>
                  <a:lnTo>
                    <a:pt x="760476" y="4146880"/>
                  </a:lnTo>
                  <a:lnTo>
                    <a:pt x="760387" y="4146740"/>
                  </a:lnTo>
                  <a:lnTo>
                    <a:pt x="757135" y="4142295"/>
                  </a:lnTo>
                  <a:lnTo>
                    <a:pt x="756920" y="4142168"/>
                  </a:lnTo>
                  <a:lnTo>
                    <a:pt x="756754" y="4141940"/>
                  </a:lnTo>
                  <a:lnTo>
                    <a:pt x="754202" y="4140441"/>
                  </a:lnTo>
                  <a:lnTo>
                    <a:pt x="754037" y="4140339"/>
                  </a:lnTo>
                  <a:lnTo>
                    <a:pt x="753770" y="4140174"/>
                  </a:lnTo>
                  <a:lnTo>
                    <a:pt x="749960" y="4137749"/>
                  </a:lnTo>
                  <a:lnTo>
                    <a:pt x="749592" y="4137685"/>
                  </a:lnTo>
                  <a:lnTo>
                    <a:pt x="749223" y="4137456"/>
                  </a:lnTo>
                  <a:lnTo>
                    <a:pt x="746086" y="4136999"/>
                  </a:lnTo>
                  <a:lnTo>
                    <a:pt x="745782" y="4136948"/>
                  </a:lnTo>
                  <a:lnTo>
                    <a:pt x="741464" y="4136098"/>
                  </a:lnTo>
                  <a:lnTo>
                    <a:pt x="740232" y="4136098"/>
                  </a:lnTo>
                  <a:lnTo>
                    <a:pt x="731304" y="4138193"/>
                  </a:lnTo>
                  <a:lnTo>
                    <a:pt x="724535" y="4143222"/>
                  </a:lnTo>
                  <a:lnTo>
                    <a:pt x="720407" y="4150664"/>
                  </a:lnTo>
                  <a:lnTo>
                    <a:pt x="719467" y="4159974"/>
                  </a:lnTo>
                  <a:lnTo>
                    <a:pt x="721639" y="4168876"/>
                  </a:lnTo>
                  <a:lnTo>
                    <a:pt x="726274" y="4175277"/>
                  </a:lnTo>
                  <a:lnTo>
                    <a:pt x="733132" y="4179214"/>
                  </a:lnTo>
                  <a:lnTo>
                    <a:pt x="741946" y="4180725"/>
                  </a:lnTo>
                  <a:lnTo>
                    <a:pt x="750633" y="4178973"/>
                  </a:lnTo>
                  <a:lnTo>
                    <a:pt x="757783" y="4173804"/>
                  </a:lnTo>
                  <a:lnTo>
                    <a:pt x="762558" y="4166273"/>
                  </a:lnTo>
                  <a:lnTo>
                    <a:pt x="764120" y="4157434"/>
                  </a:lnTo>
                  <a:close/>
                </a:path>
                <a:path w="5168900" h="4631055">
                  <a:moveTo>
                    <a:pt x="764133" y="3799738"/>
                  </a:moveTo>
                  <a:lnTo>
                    <a:pt x="762609" y="3790924"/>
                  </a:lnTo>
                  <a:lnTo>
                    <a:pt x="757897" y="3783419"/>
                  </a:lnTo>
                  <a:lnTo>
                    <a:pt x="750811" y="3778135"/>
                  </a:lnTo>
                  <a:lnTo>
                    <a:pt x="742200" y="3775976"/>
                  </a:lnTo>
                  <a:lnTo>
                    <a:pt x="741362" y="3775964"/>
                  </a:lnTo>
                  <a:lnTo>
                    <a:pt x="736346" y="3776967"/>
                  </a:lnTo>
                  <a:lnTo>
                    <a:pt x="736079" y="3777018"/>
                  </a:lnTo>
                  <a:lnTo>
                    <a:pt x="735876" y="3777056"/>
                  </a:lnTo>
                  <a:lnTo>
                    <a:pt x="733336" y="3777462"/>
                  </a:lnTo>
                  <a:lnTo>
                    <a:pt x="733120" y="3777602"/>
                  </a:lnTo>
                  <a:lnTo>
                    <a:pt x="732840" y="3777653"/>
                  </a:lnTo>
                  <a:lnTo>
                    <a:pt x="728662" y="3780472"/>
                  </a:lnTo>
                  <a:lnTo>
                    <a:pt x="726122" y="3782110"/>
                  </a:lnTo>
                  <a:lnTo>
                    <a:pt x="726020" y="3782263"/>
                  </a:lnTo>
                  <a:lnTo>
                    <a:pt x="725881" y="3782352"/>
                  </a:lnTo>
                  <a:lnTo>
                    <a:pt x="723011" y="3786670"/>
                  </a:lnTo>
                  <a:lnTo>
                    <a:pt x="721245" y="3789261"/>
                  </a:lnTo>
                  <a:lnTo>
                    <a:pt x="721182" y="3789426"/>
                  </a:lnTo>
                  <a:lnTo>
                    <a:pt x="719823" y="3795979"/>
                  </a:lnTo>
                  <a:lnTo>
                    <a:pt x="719353" y="3798265"/>
                  </a:lnTo>
                  <a:lnTo>
                    <a:pt x="720864" y="3807358"/>
                  </a:lnTo>
                  <a:lnTo>
                    <a:pt x="725424" y="3814470"/>
                  </a:lnTo>
                  <a:lnTo>
                    <a:pt x="732586" y="3819118"/>
                  </a:lnTo>
                  <a:lnTo>
                    <a:pt x="741654" y="3820757"/>
                  </a:lnTo>
                  <a:lnTo>
                    <a:pt x="750163" y="3819118"/>
                  </a:lnTo>
                  <a:lnTo>
                    <a:pt x="757212" y="3814622"/>
                  </a:lnTo>
                  <a:lnTo>
                    <a:pt x="762101" y="3807955"/>
                  </a:lnTo>
                  <a:lnTo>
                    <a:pt x="762596" y="3805923"/>
                  </a:lnTo>
                  <a:lnTo>
                    <a:pt x="764120" y="3799751"/>
                  </a:lnTo>
                  <a:close/>
                </a:path>
                <a:path w="5168900" h="4631055">
                  <a:moveTo>
                    <a:pt x="764146" y="3528974"/>
                  </a:moveTo>
                  <a:lnTo>
                    <a:pt x="762342" y="3520452"/>
                  </a:lnTo>
                  <a:lnTo>
                    <a:pt x="762292" y="3520287"/>
                  </a:lnTo>
                  <a:lnTo>
                    <a:pt x="759879" y="3516858"/>
                  </a:lnTo>
                  <a:lnTo>
                    <a:pt x="759244" y="3515931"/>
                  </a:lnTo>
                  <a:lnTo>
                    <a:pt x="758863" y="3515360"/>
                  </a:lnTo>
                  <a:lnTo>
                    <a:pt x="757364" y="3513150"/>
                  </a:lnTo>
                  <a:lnTo>
                    <a:pt x="750150" y="3508248"/>
                  </a:lnTo>
                  <a:lnTo>
                    <a:pt x="750404" y="3508235"/>
                  </a:lnTo>
                  <a:lnTo>
                    <a:pt x="746290" y="3507435"/>
                  </a:lnTo>
                  <a:lnTo>
                    <a:pt x="745502" y="3507270"/>
                  </a:lnTo>
                  <a:lnTo>
                    <a:pt x="745312" y="3507219"/>
                  </a:lnTo>
                  <a:lnTo>
                    <a:pt x="741451" y="3506393"/>
                  </a:lnTo>
                  <a:lnTo>
                    <a:pt x="741197" y="3506393"/>
                  </a:lnTo>
                  <a:lnTo>
                    <a:pt x="732307" y="3508235"/>
                  </a:lnTo>
                  <a:lnTo>
                    <a:pt x="725271" y="3513124"/>
                  </a:lnTo>
                  <a:lnTo>
                    <a:pt x="721207" y="3519741"/>
                  </a:lnTo>
                  <a:lnTo>
                    <a:pt x="720877" y="3520287"/>
                  </a:lnTo>
                  <a:lnTo>
                    <a:pt x="720775" y="3520452"/>
                  </a:lnTo>
                  <a:lnTo>
                    <a:pt x="719543" y="3528974"/>
                  </a:lnTo>
                  <a:lnTo>
                    <a:pt x="719455" y="3529596"/>
                  </a:lnTo>
                  <a:lnTo>
                    <a:pt x="721207" y="3538524"/>
                  </a:lnTo>
                  <a:lnTo>
                    <a:pt x="725411" y="3545116"/>
                  </a:lnTo>
                  <a:lnTo>
                    <a:pt x="732028" y="3549281"/>
                  </a:lnTo>
                  <a:lnTo>
                    <a:pt x="740981" y="3550958"/>
                  </a:lnTo>
                  <a:lnTo>
                    <a:pt x="750036" y="3549485"/>
                  </a:lnTo>
                  <a:lnTo>
                    <a:pt x="757389" y="3544824"/>
                  </a:lnTo>
                  <a:lnTo>
                    <a:pt x="762330" y="3537750"/>
                  </a:lnTo>
                  <a:lnTo>
                    <a:pt x="764146" y="3528974"/>
                  </a:lnTo>
                  <a:close/>
                </a:path>
                <a:path w="5168900" h="4631055">
                  <a:moveTo>
                    <a:pt x="764197" y="3887355"/>
                  </a:moveTo>
                  <a:lnTo>
                    <a:pt x="762622" y="3881170"/>
                  </a:lnTo>
                  <a:lnTo>
                    <a:pt x="762228" y="3879608"/>
                  </a:lnTo>
                  <a:lnTo>
                    <a:pt x="758304" y="3873220"/>
                  </a:lnTo>
                  <a:lnTo>
                    <a:pt x="752081" y="3868686"/>
                  </a:lnTo>
                  <a:lnTo>
                    <a:pt x="743242" y="3866502"/>
                  </a:lnTo>
                  <a:lnTo>
                    <a:pt x="740587" y="3866502"/>
                  </a:lnTo>
                  <a:lnTo>
                    <a:pt x="737069" y="3867150"/>
                  </a:lnTo>
                  <a:lnTo>
                    <a:pt x="736930" y="3867175"/>
                  </a:lnTo>
                  <a:lnTo>
                    <a:pt x="733996" y="3867467"/>
                  </a:lnTo>
                  <a:lnTo>
                    <a:pt x="733361" y="3867835"/>
                  </a:lnTo>
                  <a:lnTo>
                    <a:pt x="732624" y="3867962"/>
                  </a:lnTo>
                  <a:lnTo>
                    <a:pt x="728967" y="3870287"/>
                  </a:lnTo>
                  <a:lnTo>
                    <a:pt x="728789" y="3870401"/>
                  </a:lnTo>
                  <a:lnTo>
                    <a:pt x="726541" y="3871633"/>
                  </a:lnTo>
                  <a:lnTo>
                    <a:pt x="726274" y="3871976"/>
                  </a:lnTo>
                  <a:lnTo>
                    <a:pt x="725843" y="3872255"/>
                  </a:lnTo>
                  <a:lnTo>
                    <a:pt x="722922" y="3876471"/>
                  </a:lnTo>
                  <a:lnTo>
                    <a:pt x="721461" y="3878427"/>
                  </a:lnTo>
                  <a:lnTo>
                    <a:pt x="721398" y="3878669"/>
                  </a:lnTo>
                  <a:lnTo>
                    <a:pt x="721271" y="3878859"/>
                  </a:lnTo>
                  <a:lnTo>
                    <a:pt x="719378" y="3887355"/>
                  </a:lnTo>
                  <a:lnTo>
                    <a:pt x="720686" y="3896436"/>
                  </a:lnTo>
                  <a:lnTo>
                    <a:pt x="723252" y="3900805"/>
                  </a:lnTo>
                  <a:lnTo>
                    <a:pt x="725055" y="3903878"/>
                  </a:lnTo>
                  <a:lnTo>
                    <a:pt x="726782" y="3905173"/>
                  </a:lnTo>
                  <a:lnTo>
                    <a:pt x="731901" y="3909009"/>
                  </a:lnTo>
                  <a:lnTo>
                    <a:pt x="740651" y="3911142"/>
                  </a:lnTo>
                  <a:lnTo>
                    <a:pt x="749350" y="3909606"/>
                  </a:lnTo>
                  <a:lnTo>
                    <a:pt x="756767" y="3904678"/>
                  </a:lnTo>
                  <a:lnTo>
                    <a:pt x="762012" y="3897033"/>
                  </a:lnTo>
                  <a:lnTo>
                    <a:pt x="764197" y="3887355"/>
                  </a:lnTo>
                  <a:close/>
                </a:path>
                <a:path w="5168900" h="4631055">
                  <a:moveTo>
                    <a:pt x="764260" y="4428553"/>
                  </a:moveTo>
                  <a:lnTo>
                    <a:pt x="762685" y="4419955"/>
                  </a:lnTo>
                  <a:lnTo>
                    <a:pt x="757923" y="4412704"/>
                  </a:lnTo>
                  <a:lnTo>
                    <a:pt x="750785" y="4407636"/>
                  </a:lnTo>
                  <a:lnTo>
                    <a:pt x="742099" y="4405592"/>
                  </a:lnTo>
                  <a:lnTo>
                    <a:pt x="741362" y="4405592"/>
                  </a:lnTo>
                  <a:lnTo>
                    <a:pt x="736549" y="4406519"/>
                  </a:lnTo>
                  <a:lnTo>
                    <a:pt x="733221" y="4407078"/>
                  </a:lnTo>
                  <a:lnTo>
                    <a:pt x="733018" y="4407205"/>
                  </a:lnTo>
                  <a:lnTo>
                    <a:pt x="732802" y="4407243"/>
                  </a:lnTo>
                  <a:lnTo>
                    <a:pt x="728624" y="4409986"/>
                  </a:lnTo>
                  <a:lnTo>
                    <a:pt x="728154" y="4410291"/>
                  </a:lnTo>
                  <a:lnTo>
                    <a:pt x="727837" y="4410494"/>
                  </a:lnTo>
                  <a:lnTo>
                    <a:pt x="726046" y="4411611"/>
                  </a:lnTo>
                  <a:lnTo>
                    <a:pt x="725830" y="4411802"/>
                  </a:lnTo>
                  <a:lnTo>
                    <a:pt x="722591" y="4416577"/>
                  </a:lnTo>
                  <a:lnTo>
                    <a:pt x="721207" y="4418571"/>
                  </a:lnTo>
                  <a:lnTo>
                    <a:pt x="721144" y="4418711"/>
                  </a:lnTo>
                  <a:lnTo>
                    <a:pt x="719848" y="4425010"/>
                  </a:lnTo>
                  <a:lnTo>
                    <a:pt x="719785" y="4425264"/>
                  </a:lnTo>
                  <a:lnTo>
                    <a:pt x="719353" y="4427347"/>
                  </a:lnTo>
                  <a:lnTo>
                    <a:pt x="720839" y="4436465"/>
                  </a:lnTo>
                  <a:lnTo>
                    <a:pt x="725233" y="4443692"/>
                  </a:lnTo>
                  <a:lnTo>
                    <a:pt x="732066" y="4448492"/>
                  </a:lnTo>
                  <a:lnTo>
                    <a:pt x="740879" y="4450372"/>
                  </a:lnTo>
                  <a:lnTo>
                    <a:pt x="749655" y="4448797"/>
                  </a:lnTo>
                  <a:lnTo>
                    <a:pt x="757021" y="4444123"/>
                  </a:lnTo>
                  <a:lnTo>
                    <a:pt x="762165" y="4437126"/>
                  </a:lnTo>
                  <a:lnTo>
                    <a:pt x="764260" y="4428566"/>
                  </a:lnTo>
                  <a:close/>
                </a:path>
                <a:path w="5168900" h="4631055">
                  <a:moveTo>
                    <a:pt x="853389" y="3351631"/>
                  </a:moveTo>
                  <a:lnTo>
                    <a:pt x="852589" y="3342563"/>
                  </a:lnTo>
                  <a:lnTo>
                    <a:pt x="848563" y="3334816"/>
                  </a:lnTo>
                  <a:lnTo>
                    <a:pt x="841971" y="3329178"/>
                  </a:lnTo>
                  <a:lnTo>
                    <a:pt x="833475" y="3326498"/>
                  </a:lnTo>
                  <a:lnTo>
                    <a:pt x="830846" y="3326498"/>
                  </a:lnTo>
                  <a:lnTo>
                    <a:pt x="827341" y="3327196"/>
                  </a:lnTo>
                  <a:lnTo>
                    <a:pt x="827214" y="3327222"/>
                  </a:lnTo>
                  <a:lnTo>
                    <a:pt x="827087" y="3327235"/>
                  </a:lnTo>
                  <a:lnTo>
                    <a:pt x="824585" y="3327489"/>
                  </a:lnTo>
                  <a:lnTo>
                    <a:pt x="823925" y="3327857"/>
                  </a:lnTo>
                  <a:lnTo>
                    <a:pt x="823137" y="3328009"/>
                  </a:lnTo>
                  <a:lnTo>
                    <a:pt x="819340" y="3330410"/>
                  </a:lnTo>
                  <a:lnTo>
                    <a:pt x="819162" y="3330524"/>
                  </a:lnTo>
                  <a:lnTo>
                    <a:pt x="816889" y="3331768"/>
                  </a:lnTo>
                  <a:lnTo>
                    <a:pt x="816584" y="3332149"/>
                  </a:lnTo>
                  <a:lnTo>
                    <a:pt x="816114" y="3332442"/>
                  </a:lnTo>
                  <a:lnTo>
                    <a:pt x="813092" y="3336467"/>
                  </a:lnTo>
                  <a:lnTo>
                    <a:pt x="811364" y="3338614"/>
                  </a:lnTo>
                  <a:lnTo>
                    <a:pt x="811288" y="3338880"/>
                  </a:lnTo>
                  <a:lnTo>
                    <a:pt x="811136" y="3339084"/>
                  </a:lnTo>
                  <a:lnTo>
                    <a:pt x="809269" y="3346424"/>
                  </a:lnTo>
                  <a:lnTo>
                    <a:pt x="809028" y="3347326"/>
                  </a:lnTo>
                  <a:lnTo>
                    <a:pt x="809929" y="3356292"/>
                  </a:lnTo>
                  <a:lnTo>
                    <a:pt x="813447" y="3363341"/>
                  </a:lnTo>
                  <a:lnTo>
                    <a:pt x="819569" y="3368319"/>
                  </a:lnTo>
                  <a:lnTo>
                    <a:pt x="828255" y="3371037"/>
                  </a:lnTo>
                  <a:lnTo>
                    <a:pt x="837438" y="3370630"/>
                  </a:lnTo>
                  <a:lnTo>
                    <a:pt x="845146" y="3366859"/>
                  </a:lnTo>
                  <a:lnTo>
                    <a:pt x="850696" y="3360318"/>
                  </a:lnTo>
                  <a:lnTo>
                    <a:pt x="853389" y="3351631"/>
                  </a:lnTo>
                  <a:close/>
                </a:path>
                <a:path w="5168900" h="4631055">
                  <a:moveTo>
                    <a:pt x="853414" y="2990583"/>
                  </a:moveTo>
                  <a:lnTo>
                    <a:pt x="852246" y="2981401"/>
                  </a:lnTo>
                  <a:lnTo>
                    <a:pt x="849503" y="2976803"/>
                  </a:lnTo>
                  <a:lnTo>
                    <a:pt x="847890" y="2974073"/>
                  </a:lnTo>
                  <a:lnTo>
                    <a:pt x="840943" y="2969158"/>
                  </a:lnTo>
                  <a:lnTo>
                    <a:pt x="832015" y="2967240"/>
                  </a:lnTo>
                  <a:lnTo>
                    <a:pt x="831367" y="2967240"/>
                  </a:lnTo>
                  <a:lnTo>
                    <a:pt x="830999" y="2967317"/>
                  </a:lnTo>
                  <a:lnTo>
                    <a:pt x="829221" y="2967659"/>
                  </a:lnTo>
                  <a:lnTo>
                    <a:pt x="826160" y="2968231"/>
                  </a:lnTo>
                  <a:lnTo>
                    <a:pt x="826008" y="2968256"/>
                  </a:lnTo>
                  <a:lnTo>
                    <a:pt x="822960" y="2968764"/>
                  </a:lnTo>
                  <a:lnTo>
                    <a:pt x="822794" y="2968866"/>
                  </a:lnTo>
                  <a:lnTo>
                    <a:pt x="822591" y="2968904"/>
                  </a:lnTo>
                  <a:lnTo>
                    <a:pt x="818108" y="2971800"/>
                  </a:lnTo>
                  <a:lnTo>
                    <a:pt x="815644" y="2973336"/>
                  </a:lnTo>
                  <a:lnTo>
                    <a:pt x="815467" y="2973514"/>
                  </a:lnTo>
                  <a:lnTo>
                    <a:pt x="812419" y="2977946"/>
                  </a:lnTo>
                  <a:lnTo>
                    <a:pt x="810729" y="2980359"/>
                  </a:lnTo>
                  <a:lnTo>
                    <a:pt x="810679" y="2980486"/>
                  </a:lnTo>
                  <a:lnTo>
                    <a:pt x="809498" y="2986189"/>
                  </a:lnTo>
                  <a:lnTo>
                    <a:pt x="831456" y="3011817"/>
                  </a:lnTo>
                  <a:lnTo>
                    <a:pt x="840244" y="3010103"/>
                  </a:lnTo>
                  <a:lnTo>
                    <a:pt x="846988" y="3006013"/>
                  </a:lnTo>
                  <a:lnTo>
                    <a:pt x="851458" y="2999524"/>
                  </a:lnTo>
                  <a:lnTo>
                    <a:pt x="853414" y="2990583"/>
                  </a:lnTo>
                  <a:close/>
                </a:path>
                <a:path w="5168900" h="4631055">
                  <a:moveTo>
                    <a:pt x="853427" y="4428795"/>
                  </a:moveTo>
                  <a:lnTo>
                    <a:pt x="852131" y="4419587"/>
                  </a:lnTo>
                  <a:lnTo>
                    <a:pt x="847661" y="4412221"/>
                  </a:lnTo>
                  <a:lnTo>
                    <a:pt x="840651" y="4407344"/>
                  </a:lnTo>
                  <a:lnTo>
                    <a:pt x="831761" y="4405528"/>
                  </a:lnTo>
                  <a:lnTo>
                    <a:pt x="831570" y="4405528"/>
                  </a:lnTo>
                  <a:lnTo>
                    <a:pt x="826427" y="4406582"/>
                  </a:lnTo>
                  <a:lnTo>
                    <a:pt x="822515" y="4407344"/>
                  </a:lnTo>
                  <a:lnTo>
                    <a:pt x="822693" y="4407344"/>
                  </a:lnTo>
                  <a:lnTo>
                    <a:pt x="815441" y="4412234"/>
                  </a:lnTo>
                  <a:lnTo>
                    <a:pt x="810691" y="4419117"/>
                  </a:lnTo>
                  <a:lnTo>
                    <a:pt x="810552" y="4419308"/>
                  </a:lnTo>
                  <a:lnTo>
                    <a:pt x="831786" y="4450258"/>
                  </a:lnTo>
                  <a:lnTo>
                    <a:pt x="840663" y="4448505"/>
                  </a:lnTo>
                  <a:lnTo>
                    <a:pt x="847331" y="4444327"/>
                  </a:lnTo>
                  <a:lnTo>
                    <a:pt x="851623" y="4437748"/>
                  </a:lnTo>
                  <a:lnTo>
                    <a:pt x="853427" y="4428795"/>
                  </a:lnTo>
                  <a:close/>
                </a:path>
                <a:path w="5168900" h="4631055">
                  <a:moveTo>
                    <a:pt x="853503" y="4158234"/>
                  </a:moveTo>
                  <a:lnTo>
                    <a:pt x="851966" y="4149255"/>
                  </a:lnTo>
                  <a:lnTo>
                    <a:pt x="847890" y="4142549"/>
                  </a:lnTo>
                  <a:lnTo>
                    <a:pt x="841375" y="4138180"/>
                  </a:lnTo>
                  <a:lnTo>
                    <a:pt x="832497" y="4136212"/>
                  </a:lnTo>
                  <a:lnTo>
                    <a:pt x="830199" y="4136212"/>
                  </a:lnTo>
                  <a:lnTo>
                    <a:pt x="826338" y="4136948"/>
                  </a:lnTo>
                  <a:lnTo>
                    <a:pt x="826198" y="4136974"/>
                  </a:lnTo>
                  <a:lnTo>
                    <a:pt x="823328" y="4137304"/>
                  </a:lnTo>
                  <a:lnTo>
                    <a:pt x="822807" y="4137622"/>
                  </a:lnTo>
                  <a:lnTo>
                    <a:pt x="822121" y="4137749"/>
                  </a:lnTo>
                  <a:lnTo>
                    <a:pt x="818400" y="4140187"/>
                  </a:lnTo>
                  <a:lnTo>
                    <a:pt x="815936" y="4141622"/>
                  </a:lnTo>
                  <a:lnTo>
                    <a:pt x="815695" y="4141952"/>
                  </a:lnTo>
                  <a:lnTo>
                    <a:pt x="815327" y="4142194"/>
                  </a:lnTo>
                  <a:lnTo>
                    <a:pt x="812457" y="4146435"/>
                  </a:lnTo>
                  <a:lnTo>
                    <a:pt x="812330" y="4146600"/>
                  </a:lnTo>
                  <a:lnTo>
                    <a:pt x="810920" y="4148544"/>
                  </a:lnTo>
                  <a:lnTo>
                    <a:pt x="810869" y="4148759"/>
                  </a:lnTo>
                  <a:lnTo>
                    <a:pt x="810742" y="4148950"/>
                  </a:lnTo>
                  <a:lnTo>
                    <a:pt x="809129" y="4156367"/>
                  </a:lnTo>
                  <a:lnTo>
                    <a:pt x="830922" y="4180865"/>
                  </a:lnTo>
                  <a:lnTo>
                    <a:pt x="839724" y="4179227"/>
                  </a:lnTo>
                  <a:lnTo>
                    <a:pt x="846975" y="4174401"/>
                  </a:lnTo>
                  <a:lnTo>
                    <a:pt x="851839" y="4167149"/>
                  </a:lnTo>
                  <a:lnTo>
                    <a:pt x="853503" y="4158234"/>
                  </a:lnTo>
                  <a:close/>
                </a:path>
                <a:path w="5168900" h="4631055">
                  <a:moveTo>
                    <a:pt x="853503" y="3889451"/>
                  </a:moveTo>
                  <a:lnTo>
                    <a:pt x="852208" y="3880370"/>
                  </a:lnTo>
                  <a:lnTo>
                    <a:pt x="847750" y="3873106"/>
                  </a:lnTo>
                  <a:lnTo>
                    <a:pt x="840740" y="3868255"/>
                  </a:lnTo>
                  <a:lnTo>
                    <a:pt x="835355" y="3867175"/>
                  </a:lnTo>
                  <a:lnTo>
                    <a:pt x="834758" y="3867048"/>
                  </a:lnTo>
                  <a:lnTo>
                    <a:pt x="833069" y="3866705"/>
                  </a:lnTo>
                  <a:lnTo>
                    <a:pt x="831786" y="3866438"/>
                  </a:lnTo>
                  <a:lnTo>
                    <a:pt x="831596" y="3866438"/>
                  </a:lnTo>
                  <a:lnTo>
                    <a:pt x="826770" y="3867340"/>
                  </a:lnTo>
                  <a:lnTo>
                    <a:pt x="826617" y="3867378"/>
                  </a:lnTo>
                  <a:lnTo>
                    <a:pt x="822706" y="3868064"/>
                  </a:lnTo>
                  <a:lnTo>
                    <a:pt x="821880" y="3868267"/>
                  </a:lnTo>
                  <a:lnTo>
                    <a:pt x="822337" y="3868267"/>
                  </a:lnTo>
                  <a:lnTo>
                    <a:pt x="818819" y="3870553"/>
                  </a:lnTo>
                  <a:lnTo>
                    <a:pt x="818388" y="3870833"/>
                  </a:lnTo>
                  <a:lnTo>
                    <a:pt x="818057" y="3871049"/>
                  </a:lnTo>
                  <a:lnTo>
                    <a:pt x="815416" y="3872725"/>
                  </a:lnTo>
                  <a:lnTo>
                    <a:pt x="810577" y="3879773"/>
                  </a:lnTo>
                  <a:lnTo>
                    <a:pt x="808824" y="3888562"/>
                  </a:lnTo>
                  <a:lnTo>
                    <a:pt x="810742" y="3897401"/>
                  </a:lnTo>
                  <a:lnTo>
                    <a:pt x="815809" y="3904818"/>
                  </a:lnTo>
                  <a:lnTo>
                    <a:pt x="823099" y="3909733"/>
                  </a:lnTo>
                  <a:lnTo>
                    <a:pt x="831710" y="3911079"/>
                  </a:lnTo>
                  <a:lnTo>
                    <a:pt x="840397" y="3909136"/>
                  </a:lnTo>
                  <a:lnTo>
                    <a:pt x="847115" y="3904970"/>
                  </a:lnTo>
                  <a:lnTo>
                    <a:pt x="851585" y="3898442"/>
                  </a:lnTo>
                  <a:lnTo>
                    <a:pt x="853490" y="3889464"/>
                  </a:lnTo>
                  <a:close/>
                </a:path>
                <a:path w="5168900" h="4631055">
                  <a:moveTo>
                    <a:pt x="853503" y="3707955"/>
                  </a:moveTo>
                  <a:lnTo>
                    <a:pt x="851789" y="3699878"/>
                  </a:lnTo>
                  <a:lnTo>
                    <a:pt x="851687" y="3699421"/>
                  </a:lnTo>
                  <a:lnTo>
                    <a:pt x="851560" y="3699256"/>
                  </a:lnTo>
                  <a:lnTo>
                    <a:pt x="851509" y="3699014"/>
                  </a:lnTo>
                  <a:lnTo>
                    <a:pt x="850290" y="3697338"/>
                  </a:lnTo>
                  <a:lnTo>
                    <a:pt x="850163" y="3697160"/>
                  </a:lnTo>
                  <a:lnTo>
                    <a:pt x="847128" y="3692614"/>
                  </a:lnTo>
                  <a:lnTo>
                    <a:pt x="846759" y="3692372"/>
                  </a:lnTo>
                  <a:lnTo>
                    <a:pt x="846518" y="3692029"/>
                  </a:lnTo>
                  <a:lnTo>
                    <a:pt x="844321" y="3690747"/>
                  </a:lnTo>
                  <a:lnTo>
                    <a:pt x="843965" y="3690518"/>
                  </a:lnTo>
                  <a:lnTo>
                    <a:pt x="840384" y="3688118"/>
                  </a:lnTo>
                  <a:lnTo>
                    <a:pt x="839685" y="3687978"/>
                  </a:lnTo>
                  <a:lnTo>
                    <a:pt x="839177" y="3687648"/>
                  </a:lnTo>
                  <a:lnTo>
                    <a:pt x="836409" y="3687330"/>
                  </a:lnTo>
                  <a:lnTo>
                    <a:pt x="832459" y="3686556"/>
                  </a:lnTo>
                  <a:lnTo>
                    <a:pt x="830122" y="3686556"/>
                  </a:lnTo>
                  <a:lnTo>
                    <a:pt x="821245" y="3688626"/>
                  </a:lnTo>
                  <a:lnTo>
                    <a:pt x="814755" y="3693122"/>
                  </a:lnTo>
                  <a:lnTo>
                    <a:pt x="813193" y="3695687"/>
                  </a:lnTo>
                  <a:lnTo>
                    <a:pt x="810641" y="3699878"/>
                  </a:lnTo>
                  <a:lnTo>
                    <a:pt x="808939" y="3708692"/>
                  </a:lnTo>
                  <a:lnTo>
                    <a:pt x="810361" y="3717137"/>
                  </a:lnTo>
                  <a:lnTo>
                    <a:pt x="810412" y="3717493"/>
                  </a:lnTo>
                  <a:lnTo>
                    <a:pt x="815174" y="3724478"/>
                  </a:lnTo>
                  <a:lnTo>
                    <a:pt x="815276" y="3724630"/>
                  </a:lnTo>
                  <a:lnTo>
                    <a:pt x="822655" y="3729418"/>
                  </a:lnTo>
                  <a:lnTo>
                    <a:pt x="831710" y="3731145"/>
                  </a:lnTo>
                  <a:lnTo>
                    <a:pt x="840270" y="3729418"/>
                  </a:lnTo>
                  <a:lnTo>
                    <a:pt x="840486" y="3729418"/>
                  </a:lnTo>
                  <a:lnTo>
                    <a:pt x="847559" y="3724478"/>
                  </a:lnTo>
                  <a:lnTo>
                    <a:pt x="852055" y="3717137"/>
                  </a:lnTo>
                  <a:lnTo>
                    <a:pt x="853376" y="3708692"/>
                  </a:lnTo>
                  <a:lnTo>
                    <a:pt x="853490" y="3707968"/>
                  </a:lnTo>
                  <a:close/>
                </a:path>
                <a:path w="5168900" h="4631055">
                  <a:moveTo>
                    <a:pt x="853503" y="3258896"/>
                  </a:moveTo>
                  <a:lnTo>
                    <a:pt x="851839" y="3250323"/>
                  </a:lnTo>
                  <a:lnTo>
                    <a:pt x="851712" y="3250146"/>
                  </a:lnTo>
                  <a:lnTo>
                    <a:pt x="851687" y="3249968"/>
                  </a:lnTo>
                  <a:lnTo>
                    <a:pt x="850595" y="3248418"/>
                  </a:lnTo>
                  <a:lnTo>
                    <a:pt x="850341" y="3248025"/>
                  </a:lnTo>
                  <a:lnTo>
                    <a:pt x="850265" y="3247885"/>
                  </a:lnTo>
                  <a:lnTo>
                    <a:pt x="849134" y="3246132"/>
                  </a:lnTo>
                  <a:lnTo>
                    <a:pt x="847318" y="3243300"/>
                  </a:lnTo>
                  <a:lnTo>
                    <a:pt x="847191" y="3243224"/>
                  </a:lnTo>
                  <a:lnTo>
                    <a:pt x="847064" y="3243135"/>
                  </a:lnTo>
                  <a:lnTo>
                    <a:pt x="846797" y="3242767"/>
                  </a:lnTo>
                  <a:lnTo>
                    <a:pt x="844423" y="3241256"/>
                  </a:lnTo>
                  <a:lnTo>
                    <a:pt x="840587" y="3238550"/>
                  </a:lnTo>
                  <a:lnTo>
                    <a:pt x="840003" y="3238423"/>
                  </a:lnTo>
                  <a:lnTo>
                    <a:pt x="839546" y="3238119"/>
                  </a:lnTo>
                  <a:lnTo>
                    <a:pt x="836777" y="3237750"/>
                  </a:lnTo>
                  <a:lnTo>
                    <a:pt x="836612" y="3237725"/>
                  </a:lnTo>
                  <a:lnTo>
                    <a:pt x="836422" y="3237674"/>
                  </a:lnTo>
                  <a:lnTo>
                    <a:pt x="835761" y="3237534"/>
                  </a:lnTo>
                  <a:lnTo>
                    <a:pt x="832586" y="3236849"/>
                  </a:lnTo>
                  <a:lnTo>
                    <a:pt x="830681" y="3236849"/>
                  </a:lnTo>
                  <a:lnTo>
                    <a:pt x="808964" y="3258591"/>
                  </a:lnTo>
                  <a:lnTo>
                    <a:pt x="810285" y="3267456"/>
                  </a:lnTo>
                  <a:lnTo>
                    <a:pt x="814946" y="3274707"/>
                  </a:lnTo>
                  <a:lnTo>
                    <a:pt x="822159" y="3279635"/>
                  </a:lnTo>
                  <a:lnTo>
                    <a:pt x="831126" y="3281489"/>
                  </a:lnTo>
                  <a:lnTo>
                    <a:pt x="840092" y="3279876"/>
                  </a:lnTo>
                  <a:lnTo>
                    <a:pt x="847178" y="3275203"/>
                  </a:lnTo>
                  <a:lnTo>
                    <a:pt x="851827" y="3268027"/>
                  </a:lnTo>
                  <a:lnTo>
                    <a:pt x="853490" y="3258909"/>
                  </a:lnTo>
                  <a:close/>
                </a:path>
                <a:path w="5168900" h="4631055">
                  <a:moveTo>
                    <a:pt x="853516" y="4247794"/>
                  </a:moveTo>
                  <a:lnTo>
                    <a:pt x="851636" y="4238968"/>
                  </a:lnTo>
                  <a:lnTo>
                    <a:pt x="851560" y="4238803"/>
                  </a:lnTo>
                  <a:lnTo>
                    <a:pt x="850582" y="4237418"/>
                  </a:lnTo>
                  <a:lnTo>
                    <a:pt x="850392" y="4237126"/>
                  </a:lnTo>
                  <a:lnTo>
                    <a:pt x="850099" y="4236694"/>
                  </a:lnTo>
                  <a:lnTo>
                    <a:pt x="846874" y="4231881"/>
                  </a:lnTo>
                  <a:lnTo>
                    <a:pt x="846721" y="4231792"/>
                  </a:lnTo>
                  <a:lnTo>
                    <a:pt x="846620" y="4231627"/>
                  </a:lnTo>
                  <a:lnTo>
                    <a:pt x="844207" y="4230090"/>
                  </a:lnTo>
                  <a:lnTo>
                    <a:pt x="844003" y="4229951"/>
                  </a:lnTo>
                  <a:lnTo>
                    <a:pt x="843876" y="4229862"/>
                  </a:lnTo>
                  <a:lnTo>
                    <a:pt x="839876" y="4227157"/>
                  </a:lnTo>
                  <a:lnTo>
                    <a:pt x="839597" y="4227106"/>
                  </a:lnTo>
                  <a:lnTo>
                    <a:pt x="839393" y="4226966"/>
                  </a:lnTo>
                  <a:lnTo>
                    <a:pt x="836930" y="4226572"/>
                  </a:lnTo>
                  <a:lnTo>
                    <a:pt x="836650" y="4226522"/>
                  </a:lnTo>
                  <a:lnTo>
                    <a:pt x="836333" y="4226458"/>
                  </a:lnTo>
                  <a:lnTo>
                    <a:pt x="831380" y="4225455"/>
                  </a:lnTo>
                  <a:lnTo>
                    <a:pt x="830554" y="4225455"/>
                  </a:lnTo>
                  <a:lnTo>
                    <a:pt x="821855" y="4227639"/>
                  </a:lnTo>
                  <a:lnTo>
                    <a:pt x="814692" y="4232961"/>
                  </a:lnTo>
                  <a:lnTo>
                    <a:pt x="810069" y="4240466"/>
                  </a:lnTo>
                  <a:lnTo>
                    <a:pt x="808951" y="4249255"/>
                  </a:lnTo>
                  <a:lnTo>
                    <a:pt x="811072" y="4257967"/>
                  </a:lnTo>
                  <a:lnTo>
                    <a:pt x="815454" y="4264507"/>
                  </a:lnTo>
                  <a:lnTo>
                    <a:pt x="822147" y="4268673"/>
                  </a:lnTo>
                  <a:lnTo>
                    <a:pt x="829894" y="4269981"/>
                  </a:lnTo>
                  <a:lnTo>
                    <a:pt x="831202" y="4270197"/>
                  </a:lnTo>
                  <a:lnTo>
                    <a:pt x="840041" y="4268673"/>
                  </a:lnTo>
                  <a:lnTo>
                    <a:pt x="840257" y="4268673"/>
                  </a:lnTo>
                  <a:lnTo>
                    <a:pt x="847458" y="4263974"/>
                  </a:lnTo>
                  <a:lnTo>
                    <a:pt x="852030" y="4256837"/>
                  </a:lnTo>
                  <a:lnTo>
                    <a:pt x="853516" y="4247807"/>
                  </a:lnTo>
                  <a:close/>
                </a:path>
                <a:path w="5168900" h="4631055">
                  <a:moveTo>
                    <a:pt x="853528" y="3437775"/>
                  </a:moveTo>
                  <a:lnTo>
                    <a:pt x="851585" y="3429381"/>
                  </a:lnTo>
                  <a:lnTo>
                    <a:pt x="851433" y="3429177"/>
                  </a:lnTo>
                  <a:lnTo>
                    <a:pt x="851382" y="3428936"/>
                  </a:lnTo>
                  <a:lnTo>
                    <a:pt x="850125" y="3427298"/>
                  </a:lnTo>
                  <a:lnTo>
                    <a:pt x="850023" y="3427145"/>
                  </a:lnTo>
                  <a:lnTo>
                    <a:pt x="849807" y="3426853"/>
                  </a:lnTo>
                  <a:lnTo>
                    <a:pt x="846988" y="3422789"/>
                  </a:lnTo>
                  <a:lnTo>
                    <a:pt x="846543" y="3422523"/>
                  </a:lnTo>
                  <a:lnTo>
                    <a:pt x="846289" y="3422154"/>
                  </a:lnTo>
                  <a:lnTo>
                    <a:pt x="844003" y="3420910"/>
                  </a:lnTo>
                  <a:lnTo>
                    <a:pt x="843737" y="3420745"/>
                  </a:lnTo>
                  <a:lnTo>
                    <a:pt x="840206" y="3418497"/>
                  </a:lnTo>
                  <a:lnTo>
                    <a:pt x="839393" y="3418344"/>
                  </a:lnTo>
                  <a:lnTo>
                    <a:pt x="838835" y="3418014"/>
                  </a:lnTo>
                  <a:lnTo>
                    <a:pt x="836218" y="3417760"/>
                  </a:lnTo>
                  <a:lnTo>
                    <a:pt x="832319" y="3417049"/>
                  </a:lnTo>
                  <a:lnTo>
                    <a:pt x="829589" y="3417049"/>
                  </a:lnTo>
                  <a:lnTo>
                    <a:pt x="820674" y="3419195"/>
                  </a:lnTo>
                  <a:lnTo>
                    <a:pt x="814311" y="3423805"/>
                  </a:lnTo>
                  <a:lnTo>
                    <a:pt x="810425" y="3430651"/>
                  </a:lnTo>
                  <a:lnTo>
                    <a:pt x="808939" y="3439503"/>
                  </a:lnTo>
                  <a:lnTo>
                    <a:pt x="810666" y="3448240"/>
                  </a:lnTo>
                  <a:lnTo>
                    <a:pt x="815746" y="3455365"/>
                  </a:lnTo>
                  <a:lnTo>
                    <a:pt x="823226" y="3460089"/>
                  </a:lnTo>
                  <a:lnTo>
                    <a:pt x="830592" y="3461347"/>
                  </a:lnTo>
                  <a:lnTo>
                    <a:pt x="832104" y="3461601"/>
                  </a:lnTo>
                  <a:lnTo>
                    <a:pt x="840803" y="3459467"/>
                  </a:lnTo>
                  <a:lnTo>
                    <a:pt x="847725" y="3454273"/>
                  </a:lnTo>
                  <a:lnTo>
                    <a:pt x="852195" y="3446792"/>
                  </a:lnTo>
                  <a:lnTo>
                    <a:pt x="853528" y="3437788"/>
                  </a:lnTo>
                  <a:close/>
                </a:path>
                <a:path w="5168900" h="4631055">
                  <a:moveTo>
                    <a:pt x="853528" y="2900210"/>
                  </a:moveTo>
                  <a:lnTo>
                    <a:pt x="852119" y="2891307"/>
                  </a:lnTo>
                  <a:lnTo>
                    <a:pt x="852043" y="2891180"/>
                  </a:lnTo>
                  <a:lnTo>
                    <a:pt x="851217" y="2889821"/>
                  </a:lnTo>
                  <a:lnTo>
                    <a:pt x="851077" y="2889580"/>
                  </a:lnTo>
                  <a:lnTo>
                    <a:pt x="850696" y="2888958"/>
                  </a:lnTo>
                  <a:lnTo>
                    <a:pt x="847737" y="2883992"/>
                  </a:lnTo>
                  <a:lnTo>
                    <a:pt x="847572" y="2883878"/>
                  </a:lnTo>
                  <a:lnTo>
                    <a:pt x="847471" y="2883700"/>
                  </a:lnTo>
                  <a:lnTo>
                    <a:pt x="845464" y="2882341"/>
                  </a:lnTo>
                  <a:lnTo>
                    <a:pt x="845058" y="2882049"/>
                  </a:lnTo>
                  <a:lnTo>
                    <a:pt x="844829" y="2881871"/>
                  </a:lnTo>
                  <a:lnTo>
                    <a:pt x="840994" y="2879052"/>
                  </a:lnTo>
                  <a:lnTo>
                    <a:pt x="840689" y="2879001"/>
                  </a:lnTo>
                  <a:lnTo>
                    <a:pt x="840498" y="2878848"/>
                  </a:lnTo>
                  <a:lnTo>
                    <a:pt x="840651" y="2878848"/>
                  </a:lnTo>
                  <a:lnTo>
                    <a:pt x="837590" y="2878328"/>
                  </a:lnTo>
                  <a:lnTo>
                    <a:pt x="837222" y="2878251"/>
                  </a:lnTo>
                  <a:lnTo>
                    <a:pt x="832548" y="2877235"/>
                  </a:lnTo>
                  <a:lnTo>
                    <a:pt x="831634" y="2877235"/>
                  </a:lnTo>
                  <a:lnTo>
                    <a:pt x="822807" y="2878848"/>
                  </a:lnTo>
                  <a:lnTo>
                    <a:pt x="815949" y="2882849"/>
                  </a:lnTo>
                  <a:lnTo>
                    <a:pt x="811250" y="2889237"/>
                  </a:lnTo>
                  <a:lnTo>
                    <a:pt x="808926" y="2897975"/>
                  </a:lnTo>
                  <a:lnTo>
                    <a:pt x="809917" y="2906801"/>
                  </a:lnTo>
                  <a:lnTo>
                    <a:pt x="814349" y="2914269"/>
                  </a:lnTo>
                  <a:lnTo>
                    <a:pt x="821385" y="2919565"/>
                  </a:lnTo>
                  <a:lnTo>
                    <a:pt x="830173" y="2921863"/>
                  </a:lnTo>
                  <a:lnTo>
                    <a:pt x="839089" y="2920581"/>
                  </a:lnTo>
                  <a:lnTo>
                    <a:pt x="846429" y="2916085"/>
                  </a:lnTo>
                  <a:lnTo>
                    <a:pt x="851484" y="2909074"/>
                  </a:lnTo>
                  <a:lnTo>
                    <a:pt x="853528" y="2900222"/>
                  </a:lnTo>
                  <a:close/>
                </a:path>
                <a:path w="5168900" h="4631055">
                  <a:moveTo>
                    <a:pt x="853541" y="2719603"/>
                  </a:moveTo>
                  <a:lnTo>
                    <a:pt x="851903" y="2710891"/>
                  </a:lnTo>
                  <a:lnTo>
                    <a:pt x="851814" y="2710764"/>
                  </a:lnTo>
                  <a:lnTo>
                    <a:pt x="850988" y="2709494"/>
                  </a:lnTo>
                  <a:lnTo>
                    <a:pt x="850709" y="2709087"/>
                  </a:lnTo>
                  <a:lnTo>
                    <a:pt x="850353" y="2708541"/>
                  </a:lnTo>
                  <a:lnTo>
                    <a:pt x="847356" y="2703931"/>
                  </a:lnTo>
                  <a:lnTo>
                    <a:pt x="847115" y="2703766"/>
                  </a:lnTo>
                  <a:lnTo>
                    <a:pt x="846823" y="2703576"/>
                  </a:lnTo>
                  <a:lnTo>
                    <a:pt x="846696" y="2703487"/>
                  </a:lnTo>
                  <a:lnTo>
                    <a:pt x="840625" y="2699435"/>
                  </a:lnTo>
                  <a:lnTo>
                    <a:pt x="841006" y="2699435"/>
                  </a:lnTo>
                  <a:lnTo>
                    <a:pt x="840066" y="2699258"/>
                  </a:lnTo>
                  <a:lnTo>
                    <a:pt x="839800" y="2699080"/>
                  </a:lnTo>
                  <a:lnTo>
                    <a:pt x="837196" y="2698699"/>
                  </a:lnTo>
                  <a:lnTo>
                    <a:pt x="836891" y="2698648"/>
                  </a:lnTo>
                  <a:lnTo>
                    <a:pt x="836561" y="2698585"/>
                  </a:lnTo>
                  <a:lnTo>
                    <a:pt x="831875" y="2697670"/>
                  </a:lnTo>
                  <a:lnTo>
                    <a:pt x="830719" y="2697670"/>
                  </a:lnTo>
                  <a:lnTo>
                    <a:pt x="823493" y="2699093"/>
                  </a:lnTo>
                  <a:lnTo>
                    <a:pt x="821740" y="2699435"/>
                  </a:lnTo>
                  <a:lnTo>
                    <a:pt x="815149" y="2703741"/>
                  </a:lnTo>
                  <a:lnTo>
                    <a:pt x="810895" y="2710370"/>
                  </a:lnTo>
                  <a:lnTo>
                    <a:pt x="808964" y="2719133"/>
                  </a:lnTo>
                  <a:lnTo>
                    <a:pt x="810310" y="2727833"/>
                  </a:lnTo>
                  <a:lnTo>
                    <a:pt x="815111" y="2735237"/>
                  </a:lnTo>
                  <a:lnTo>
                    <a:pt x="822375" y="2740418"/>
                  </a:lnTo>
                  <a:lnTo>
                    <a:pt x="831062" y="2742450"/>
                  </a:lnTo>
                  <a:lnTo>
                    <a:pt x="838073" y="2741091"/>
                  </a:lnTo>
                  <a:lnTo>
                    <a:pt x="839774" y="2740749"/>
                  </a:lnTo>
                  <a:lnTo>
                    <a:pt x="846912" y="2735872"/>
                  </a:lnTo>
                  <a:lnTo>
                    <a:pt x="851750" y="2728569"/>
                  </a:lnTo>
                  <a:lnTo>
                    <a:pt x="853541" y="2719603"/>
                  </a:lnTo>
                  <a:close/>
                </a:path>
                <a:path w="5168900" h="4631055">
                  <a:moveTo>
                    <a:pt x="853554" y="4068114"/>
                  </a:moveTo>
                  <a:lnTo>
                    <a:pt x="851865" y="4059263"/>
                  </a:lnTo>
                  <a:lnTo>
                    <a:pt x="847712" y="4052493"/>
                  </a:lnTo>
                  <a:lnTo>
                    <a:pt x="841197" y="4048074"/>
                  </a:lnTo>
                  <a:lnTo>
                    <a:pt x="839800" y="4047756"/>
                  </a:lnTo>
                  <a:lnTo>
                    <a:pt x="838022" y="4047350"/>
                  </a:lnTo>
                  <a:lnTo>
                    <a:pt x="834415" y="4046512"/>
                  </a:lnTo>
                  <a:lnTo>
                    <a:pt x="832383" y="4046029"/>
                  </a:lnTo>
                  <a:lnTo>
                    <a:pt x="830275" y="4046029"/>
                  </a:lnTo>
                  <a:lnTo>
                    <a:pt x="826452" y="4046829"/>
                  </a:lnTo>
                  <a:lnTo>
                    <a:pt x="823468" y="4047223"/>
                  </a:lnTo>
                  <a:lnTo>
                    <a:pt x="822934" y="4047553"/>
                  </a:lnTo>
                  <a:lnTo>
                    <a:pt x="822325" y="4047680"/>
                  </a:lnTo>
                  <a:lnTo>
                    <a:pt x="818527" y="4050271"/>
                  </a:lnTo>
                  <a:lnTo>
                    <a:pt x="818400" y="4050347"/>
                  </a:lnTo>
                  <a:lnTo>
                    <a:pt x="816038" y="4051795"/>
                  </a:lnTo>
                  <a:lnTo>
                    <a:pt x="815797" y="4052125"/>
                  </a:lnTo>
                  <a:lnTo>
                    <a:pt x="815454" y="4052354"/>
                  </a:lnTo>
                  <a:lnTo>
                    <a:pt x="812241" y="4057027"/>
                  </a:lnTo>
                  <a:lnTo>
                    <a:pt x="810882" y="4058894"/>
                  </a:lnTo>
                  <a:lnTo>
                    <a:pt x="810831" y="4059072"/>
                  </a:lnTo>
                  <a:lnTo>
                    <a:pt x="810704" y="4059263"/>
                  </a:lnTo>
                  <a:lnTo>
                    <a:pt x="809650" y="4063873"/>
                  </a:lnTo>
                  <a:lnTo>
                    <a:pt x="808990" y="4066756"/>
                  </a:lnTo>
                  <a:lnTo>
                    <a:pt x="808774" y="4067695"/>
                  </a:lnTo>
                  <a:lnTo>
                    <a:pt x="810336" y="4076471"/>
                  </a:lnTo>
                  <a:lnTo>
                    <a:pt x="813219" y="4080916"/>
                  </a:lnTo>
                  <a:lnTo>
                    <a:pt x="815111" y="4083799"/>
                  </a:lnTo>
                  <a:lnTo>
                    <a:pt x="822299" y="4088854"/>
                  </a:lnTo>
                  <a:lnTo>
                    <a:pt x="831100" y="4090822"/>
                  </a:lnTo>
                  <a:lnTo>
                    <a:pt x="839927" y="4089133"/>
                  </a:lnTo>
                  <a:lnTo>
                    <a:pt x="847178" y="4084256"/>
                  </a:lnTo>
                  <a:lnTo>
                    <a:pt x="852017" y="4076992"/>
                  </a:lnTo>
                  <a:lnTo>
                    <a:pt x="853541" y="4068127"/>
                  </a:lnTo>
                  <a:close/>
                </a:path>
                <a:path w="5168900" h="4631055">
                  <a:moveTo>
                    <a:pt x="853567" y="3078886"/>
                  </a:moveTo>
                  <a:lnTo>
                    <a:pt x="851623" y="3070237"/>
                  </a:lnTo>
                  <a:lnTo>
                    <a:pt x="851535" y="3070110"/>
                  </a:lnTo>
                  <a:lnTo>
                    <a:pt x="850620" y="3068790"/>
                  </a:lnTo>
                  <a:lnTo>
                    <a:pt x="850455" y="3068548"/>
                  </a:lnTo>
                  <a:lnTo>
                    <a:pt x="850036" y="3067951"/>
                  </a:lnTo>
                  <a:lnTo>
                    <a:pt x="846797" y="3063214"/>
                  </a:lnTo>
                  <a:lnTo>
                    <a:pt x="846607" y="3063100"/>
                  </a:lnTo>
                  <a:lnTo>
                    <a:pt x="846505" y="3062935"/>
                  </a:lnTo>
                  <a:lnTo>
                    <a:pt x="844308" y="3061563"/>
                  </a:lnTo>
                  <a:lnTo>
                    <a:pt x="844029" y="3061373"/>
                  </a:lnTo>
                  <a:lnTo>
                    <a:pt x="843826" y="3061233"/>
                  </a:lnTo>
                  <a:lnTo>
                    <a:pt x="839774" y="3058515"/>
                  </a:lnTo>
                  <a:lnTo>
                    <a:pt x="839470" y="3058464"/>
                  </a:lnTo>
                  <a:lnTo>
                    <a:pt x="839216" y="3058287"/>
                  </a:lnTo>
                  <a:lnTo>
                    <a:pt x="836510" y="3057855"/>
                  </a:lnTo>
                  <a:lnTo>
                    <a:pt x="836206" y="3057804"/>
                  </a:lnTo>
                  <a:lnTo>
                    <a:pt x="835977" y="3057753"/>
                  </a:lnTo>
                  <a:lnTo>
                    <a:pt x="831329" y="3056801"/>
                  </a:lnTo>
                  <a:lnTo>
                    <a:pt x="830427" y="3056801"/>
                  </a:lnTo>
                  <a:lnTo>
                    <a:pt x="821753" y="3059036"/>
                  </a:lnTo>
                  <a:lnTo>
                    <a:pt x="814654" y="3064383"/>
                  </a:lnTo>
                  <a:lnTo>
                    <a:pt x="810082" y="3071901"/>
                  </a:lnTo>
                  <a:lnTo>
                    <a:pt x="831367" y="3101556"/>
                  </a:lnTo>
                  <a:lnTo>
                    <a:pt x="835672" y="3100781"/>
                  </a:lnTo>
                  <a:lnTo>
                    <a:pt x="839990" y="3099993"/>
                  </a:lnTo>
                  <a:lnTo>
                    <a:pt x="840232" y="3099993"/>
                  </a:lnTo>
                  <a:lnTo>
                    <a:pt x="847445" y="3095129"/>
                  </a:lnTo>
                  <a:lnTo>
                    <a:pt x="852068" y="3087878"/>
                  </a:lnTo>
                  <a:lnTo>
                    <a:pt x="853554" y="3078899"/>
                  </a:lnTo>
                  <a:close/>
                </a:path>
                <a:path w="5168900" h="4631055">
                  <a:moveTo>
                    <a:pt x="853567" y="2809265"/>
                  </a:moveTo>
                  <a:lnTo>
                    <a:pt x="851776" y="2800616"/>
                  </a:lnTo>
                  <a:lnTo>
                    <a:pt x="851649" y="2800439"/>
                  </a:lnTo>
                  <a:lnTo>
                    <a:pt x="851598" y="2800197"/>
                  </a:lnTo>
                  <a:lnTo>
                    <a:pt x="850214" y="2798254"/>
                  </a:lnTo>
                  <a:lnTo>
                    <a:pt x="850049" y="2797987"/>
                  </a:lnTo>
                  <a:lnTo>
                    <a:pt x="847280" y="2793746"/>
                  </a:lnTo>
                  <a:lnTo>
                    <a:pt x="846912" y="2793492"/>
                  </a:lnTo>
                  <a:lnTo>
                    <a:pt x="846582" y="2793009"/>
                  </a:lnTo>
                  <a:lnTo>
                    <a:pt x="844016" y="2791434"/>
                  </a:lnTo>
                  <a:lnTo>
                    <a:pt x="843864" y="2791333"/>
                  </a:lnTo>
                  <a:lnTo>
                    <a:pt x="843724" y="2791231"/>
                  </a:lnTo>
                  <a:lnTo>
                    <a:pt x="840473" y="2788907"/>
                  </a:lnTo>
                  <a:lnTo>
                    <a:pt x="839812" y="2788780"/>
                  </a:lnTo>
                  <a:lnTo>
                    <a:pt x="839266" y="2788424"/>
                  </a:lnTo>
                  <a:lnTo>
                    <a:pt x="836536" y="2788081"/>
                  </a:lnTo>
                  <a:lnTo>
                    <a:pt x="833907" y="2787523"/>
                  </a:lnTo>
                  <a:lnTo>
                    <a:pt x="833196" y="2787370"/>
                  </a:lnTo>
                  <a:lnTo>
                    <a:pt x="832675" y="2787256"/>
                  </a:lnTo>
                  <a:lnTo>
                    <a:pt x="830402" y="2787256"/>
                  </a:lnTo>
                  <a:lnTo>
                    <a:pt x="821639" y="2789326"/>
                  </a:lnTo>
                  <a:lnTo>
                    <a:pt x="815035" y="2793733"/>
                  </a:lnTo>
                  <a:lnTo>
                    <a:pt x="813384" y="2796298"/>
                  </a:lnTo>
                  <a:lnTo>
                    <a:pt x="810729" y="2800413"/>
                  </a:lnTo>
                  <a:lnTo>
                    <a:pt x="808926" y="2809265"/>
                  </a:lnTo>
                  <a:lnTo>
                    <a:pt x="810361" y="2818168"/>
                  </a:lnTo>
                  <a:lnTo>
                    <a:pt x="815162" y="2825369"/>
                  </a:lnTo>
                  <a:lnTo>
                    <a:pt x="822439" y="2830182"/>
                  </a:lnTo>
                  <a:lnTo>
                    <a:pt x="822591" y="2830182"/>
                  </a:lnTo>
                  <a:lnTo>
                    <a:pt x="831392" y="2831909"/>
                  </a:lnTo>
                  <a:lnTo>
                    <a:pt x="840308" y="2830182"/>
                  </a:lnTo>
                  <a:lnTo>
                    <a:pt x="847407" y="2825369"/>
                  </a:lnTo>
                  <a:lnTo>
                    <a:pt x="852030" y="2818168"/>
                  </a:lnTo>
                  <a:lnTo>
                    <a:pt x="853567" y="2809265"/>
                  </a:lnTo>
                  <a:close/>
                </a:path>
                <a:path w="5168900" h="4631055">
                  <a:moveTo>
                    <a:pt x="853579" y="3798722"/>
                  </a:moveTo>
                  <a:lnTo>
                    <a:pt x="851992" y="3790429"/>
                  </a:lnTo>
                  <a:lnTo>
                    <a:pt x="851890" y="3789857"/>
                  </a:lnTo>
                  <a:lnTo>
                    <a:pt x="851687" y="3789565"/>
                  </a:lnTo>
                  <a:lnTo>
                    <a:pt x="851382" y="3789108"/>
                  </a:lnTo>
                  <a:lnTo>
                    <a:pt x="850734" y="3788118"/>
                  </a:lnTo>
                  <a:lnTo>
                    <a:pt x="847153" y="3782657"/>
                  </a:lnTo>
                  <a:lnTo>
                    <a:pt x="845781" y="3781729"/>
                  </a:lnTo>
                  <a:lnTo>
                    <a:pt x="845413" y="3781475"/>
                  </a:lnTo>
                  <a:lnTo>
                    <a:pt x="844397" y="3780790"/>
                  </a:lnTo>
                  <a:lnTo>
                    <a:pt x="840066" y="3777818"/>
                  </a:lnTo>
                  <a:lnTo>
                    <a:pt x="839914" y="3777754"/>
                  </a:lnTo>
                  <a:lnTo>
                    <a:pt x="837603" y="3777335"/>
                  </a:lnTo>
                  <a:lnTo>
                    <a:pt x="837272" y="3777259"/>
                  </a:lnTo>
                  <a:lnTo>
                    <a:pt x="836358" y="3777081"/>
                  </a:lnTo>
                  <a:lnTo>
                    <a:pt x="831316" y="3776053"/>
                  </a:lnTo>
                  <a:lnTo>
                    <a:pt x="831088" y="3776053"/>
                  </a:lnTo>
                  <a:lnTo>
                    <a:pt x="822325" y="3777996"/>
                  </a:lnTo>
                  <a:lnTo>
                    <a:pt x="815111" y="3783063"/>
                  </a:lnTo>
                  <a:lnTo>
                    <a:pt x="810348" y="3790429"/>
                  </a:lnTo>
                  <a:lnTo>
                    <a:pt x="809040" y="3798722"/>
                  </a:lnTo>
                  <a:lnTo>
                    <a:pt x="808964" y="3799268"/>
                  </a:lnTo>
                  <a:lnTo>
                    <a:pt x="810806" y="3807790"/>
                  </a:lnTo>
                  <a:lnTo>
                    <a:pt x="810869" y="3808120"/>
                  </a:lnTo>
                  <a:lnTo>
                    <a:pt x="815225" y="3814711"/>
                  </a:lnTo>
                  <a:lnTo>
                    <a:pt x="821893" y="3818953"/>
                  </a:lnTo>
                  <a:lnTo>
                    <a:pt x="830770" y="3820744"/>
                  </a:lnTo>
                  <a:lnTo>
                    <a:pt x="839838" y="3819461"/>
                  </a:lnTo>
                  <a:lnTo>
                    <a:pt x="847051" y="3814927"/>
                  </a:lnTo>
                  <a:lnTo>
                    <a:pt x="851814" y="3807790"/>
                  </a:lnTo>
                  <a:lnTo>
                    <a:pt x="853465" y="3799268"/>
                  </a:lnTo>
                  <a:lnTo>
                    <a:pt x="853579" y="3798722"/>
                  </a:lnTo>
                  <a:close/>
                </a:path>
                <a:path w="5168900" h="4631055">
                  <a:moveTo>
                    <a:pt x="853579" y="3529177"/>
                  </a:moveTo>
                  <a:lnTo>
                    <a:pt x="851966" y="3520554"/>
                  </a:lnTo>
                  <a:lnTo>
                    <a:pt x="851903" y="3520236"/>
                  </a:lnTo>
                  <a:lnTo>
                    <a:pt x="850646" y="3518319"/>
                  </a:lnTo>
                  <a:lnTo>
                    <a:pt x="849871" y="3517125"/>
                  </a:lnTo>
                  <a:lnTo>
                    <a:pt x="849274" y="3516198"/>
                  </a:lnTo>
                  <a:lnTo>
                    <a:pt x="847191" y="3512985"/>
                  </a:lnTo>
                  <a:lnTo>
                    <a:pt x="846023" y="3512197"/>
                  </a:lnTo>
                  <a:lnTo>
                    <a:pt x="845362" y="3511740"/>
                  </a:lnTo>
                  <a:lnTo>
                    <a:pt x="843686" y="3510597"/>
                  </a:lnTo>
                  <a:lnTo>
                    <a:pt x="840270" y="3508248"/>
                  </a:lnTo>
                  <a:lnTo>
                    <a:pt x="840651" y="3508248"/>
                  </a:lnTo>
                  <a:lnTo>
                    <a:pt x="840079" y="3508133"/>
                  </a:lnTo>
                  <a:lnTo>
                    <a:pt x="838136" y="3507740"/>
                  </a:lnTo>
                  <a:lnTo>
                    <a:pt x="837679" y="3507651"/>
                  </a:lnTo>
                  <a:lnTo>
                    <a:pt x="836587" y="3507435"/>
                  </a:lnTo>
                  <a:lnTo>
                    <a:pt x="831329" y="3506355"/>
                  </a:lnTo>
                  <a:lnTo>
                    <a:pt x="831202" y="3506355"/>
                  </a:lnTo>
                  <a:lnTo>
                    <a:pt x="822363" y="3508248"/>
                  </a:lnTo>
                  <a:lnTo>
                    <a:pt x="815111" y="3513239"/>
                  </a:lnTo>
                  <a:lnTo>
                    <a:pt x="810348" y="3520554"/>
                  </a:lnTo>
                  <a:lnTo>
                    <a:pt x="809002" y="3529177"/>
                  </a:lnTo>
                  <a:lnTo>
                    <a:pt x="808964" y="3529380"/>
                  </a:lnTo>
                  <a:lnTo>
                    <a:pt x="830618" y="3551009"/>
                  </a:lnTo>
                  <a:lnTo>
                    <a:pt x="839647" y="3549751"/>
                  </a:lnTo>
                  <a:lnTo>
                    <a:pt x="846899" y="3545230"/>
                  </a:lnTo>
                  <a:lnTo>
                    <a:pt x="851712" y="3538194"/>
                  </a:lnTo>
                  <a:lnTo>
                    <a:pt x="853528" y="3529380"/>
                  </a:lnTo>
                  <a:lnTo>
                    <a:pt x="853579" y="3529177"/>
                  </a:lnTo>
                  <a:close/>
                </a:path>
                <a:path w="5168900" h="4631055">
                  <a:moveTo>
                    <a:pt x="853592" y="3617912"/>
                  </a:moveTo>
                  <a:lnTo>
                    <a:pt x="851776" y="3609886"/>
                  </a:lnTo>
                  <a:lnTo>
                    <a:pt x="851712" y="3609632"/>
                  </a:lnTo>
                  <a:lnTo>
                    <a:pt x="851547" y="3609403"/>
                  </a:lnTo>
                  <a:lnTo>
                    <a:pt x="851496" y="3609162"/>
                  </a:lnTo>
                  <a:lnTo>
                    <a:pt x="850392" y="3607689"/>
                  </a:lnTo>
                  <a:lnTo>
                    <a:pt x="850214" y="3607447"/>
                  </a:lnTo>
                  <a:lnTo>
                    <a:pt x="847051" y="3602761"/>
                  </a:lnTo>
                  <a:lnTo>
                    <a:pt x="846620" y="3602482"/>
                  </a:lnTo>
                  <a:lnTo>
                    <a:pt x="846315" y="3602050"/>
                  </a:lnTo>
                  <a:lnTo>
                    <a:pt x="844054" y="3600704"/>
                  </a:lnTo>
                  <a:lnTo>
                    <a:pt x="843864" y="3600564"/>
                  </a:lnTo>
                  <a:lnTo>
                    <a:pt x="840295" y="3598087"/>
                  </a:lnTo>
                  <a:lnTo>
                    <a:pt x="839520" y="3597935"/>
                  </a:lnTo>
                  <a:lnTo>
                    <a:pt x="838873" y="3597529"/>
                  </a:lnTo>
                  <a:lnTo>
                    <a:pt x="836358" y="3597262"/>
                  </a:lnTo>
                  <a:lnTo>
                    <a:pt x="836218" y="3597237"/>
                  </a:lnTo>
                  <a:lnTo>
                    <a:pt x="832700" y="3596475"/>
                  </a:lnTo>
                  <a:lnTo>
                    <a:pt x="830033" y="3596475"/>
                  </a:lnTo>
                  <a:lnTo>
                    <a:pt x="821321" y="3598672"/>
                  </a:lnTo>
                  <a:lnTo>
                    <a:pt x="814768" y="3603155"/>
                  </a:lnTo>
                  <a:lnTo>
                    <a:pt x="810564" y="3609873"/>
                  </a:lnTo>
                  <a:lnTo>
                    <a:pt x="808863" y="3618776"/>
                  </a:lnTo>
                  <a:lnTo>
                    <a:pt x="810425" y="3627005"/>
                  </a:lnTo>
                  <a:lnTo>
                    <a:pt x="810501" y="3627463"/>
                  </a:lnTo>
                  <a:lnTo>
                    <a:pt x="815492" y="3634613"/>
                  </a:lnTo>
                  <a:lnTo>
                    <a:pt x="822896" y="3639451"/>
                  </a:lnTo>
                  <a:lnTo>
                    <a:pt x="831799" y="3641166"/>
                  </a:lnTo>
                  <a:lnTo>
                    <a:pt x="840587" y="3639299"/>
                  </a:lnTo>
                  <a:lnTo>
                    <a:pt x="847559" y="3634359"/>
                  </a:lnTo>
                  <a:lnTo>
                    <a:pt x="852106" y="3627005"/>
                  </a:lnTo>
                  <a:lnTo>
                    <a:pt x="853579" y="3617925"/>
                  </a:lnTo>
                  <a:close/>
                </a:path>
                <a:path w="5168900" h="4631055">
                  <a:moveTo>
                    <a:pt x="853592" y="2630449"/>
                  </a:moveTo>
                  <a:lnTo>
                    <a:pt x="851966" y="2621483"/>
                  </a:lnTo>
                  <a:lnTo>
                    <a:pt x="847255" y="2614091"/>
                  </a:lnTo>
                  <a:lnTo>
                    <a:pt x="840193" y="2609050"/>
                  </a:lnTo>
                  <a:lnTo>
                    <a:pt x="831557" y="2607170"/>
                  </a:lnTo>
                  <a:lnTo>
                    <a:pt x="822464" y="2609050"/>
                  </a:lnTo>
                  <a:lnTo>
                    <a:pt x="822642" y="2609050"/>
                  </a:lnTo>
                  <a:lnTo>
                    <a:pt x="815365" y="2613952"/>
                  </a:lnTo>
                  <a:lnTo>
                    <a:pt x="810463" y="2621216"/>
                  </a:lnTo>
                  <a:lnTo>
                    <a:pt x="830224" y="2651836"/>
                  </a:lnTo>
                  <a:lnTo>
                    <a:pt x="839343" y="2650629"/>
                  </a:lnTo>
                  <a:lnTo>
                    <a:pt x="846709" y="2646248"/>
                  </a:lnTo>
                  <a:lnTo>
                    <a:pt x="851674" y="2639301"/>
                  </a:lnTo>
                  <a:lnTo>
                    <a:pt x="853592" y="2630449"/>
                  </a:lnTo>
                  <a:close/>
                </a:path>
                <a:path w="5168900" h="4631055">
                  <a:moveTo>
                    <a:pt x="853617" y="3978922"/>
                  </a:moveTo>
                  <a:lnTo>
                    <a:pt x="852017" y="3969982"/>
                  </a:lnTo>
                  <a:lnTo>
                    <a:pt x="847356" y="3962730"/>
                  </a:lnTo>
                  <a:lnTo>
                    <a:pt x="840244" y="3957790"/>
                  </a:lnTo>
                  <a:lnTo>
                    <a:pt x="831380" y="3955973"/>
                  </a:lnTo>
                  <a:lnTo>
                    <a:pt x="822515" y="3957790"/>
                  </a:lnTo>
                  <a:lnTo>
                    <a:pt x="815225" y="3962717"/>
                  </a:lnTo>
                  <a:lnTo>
                    <a:pt x="810399" y="3969982"/>
                  </a:lnTo>
                  <a:lnTo>
                    <a:pt x="808951" y="3978770"/>
                  </a:lnTo>
                  <a:lnTo>
                    <a:pt x="810450" y="3986123"/>
                  </a:lnTo>
                  <a:lnTo>
                    <a:pt x="810768" y="3987622"/>
                  </a:lnTo>
                  <a:lnTo>
                    <a:pt x="814984" y="3994302"/>
                  </a:lnTo>
                  <a:lnTo>
                    <a:pt x="821550" y="3998709"/>
                  </a:lnTo>
                  <a:lnTo>
                    <a:pt x="830402" y="4000677"/>
                  </a:lnTo>
                  <a:lnTo>
                    <a:pt x="839431" y="3999484"/>
                  </a:lnTo>
                  <a:lnTo>
                    <a:pt x="846759" y="3994975"/>
                  </a:lnTo>
                  <a:lnTo>
                    <a:pt x="851712" y="3987889"/>
                  </a:lnTo>
                  <a:lnTo>
                    <a:pt x="853617" y="3978922"/>
                  </a:lnTo>
                  <a:close/>
                </a:path>
                <a:path w="5168900" h="4631055">
                  <a:moveTo>
                    <a:pt x="853617" y="3169056"/>
                  </a:moveTo>
                  <a:lnTo>
                    <a:pt x="851941" y="3160484"/>
                  </a:lnTo>
                  <a:lnTo>
                    <a:pt x="851852" y="3160357"/>
                  </a:lnTo>
                  <a:lnTo>
                    <a:pt x="851827" y="3160217"/>
                  </a:lnTo>
                  <a:lnTo>
                    <a:pt x="850811" y="3158794"/>
                  </a:lnTo>
                  <a:lnTo>
                    <a:pt x="850620" y="3158515"/>
                  </a:lnTo>
                  <a:lnTo>
                    <a:pt x="850303" y="3158045"/>
                  </a:lnTo>
                  <a:lnTo>
                    <a:pt x="847331" y="3153549"/>
                  </a:lnTo>
                  <a:lnTo>
                    <a:pt x="847077" y="3153397"/>
                  </a:lnTo>
                  <a:lnTo>
                    <a:pt x="846937" y="3153168"/>
                  </a:lnTo>
                  <a:lnTo>
                    <a:pt x="844791" y="3151860"/>
                  </a:lnTo>
                  <a:lnTo>
                    <a:pt x="844588" y="3151721"/>
                  </a:lnTo>
                  <a:lnTo>
                    <a:pt x="844423" y="3151606"/>
                  </a:lnTo>
                  <a:lnTo>
                    <a:pt x="840422" y="3148914"/>
                  </a:lnTo>
                  <a:lnTo>
                    <a:pt x="839978" y="3148838"/>
                  </a:lnTo>
                  <a:lnTo>
                    <a:pt x="839635" y="3148609"/>
                  </a:lnTo>
                  <a:lnTo>
                    <a:pt x="836891" y="3148228"/>
                  </a:lnTo>
                  <a:lnTo>
                    <a:pt x="832015" y="3147250"/>
                  </a:lnTo>
                  <a:lnTo>
                    <a:pt x="830592" y="3147250"/>
                  </a:lnTo>
                  <a:lnTo>
                    <a:pt x="821664" y="3149079"/>
                  </a:lnTo>
                  <a:lnTo>
                    <a:pt x="815073" y="3153397"/>
                  </a:lnTo>
                  <a:lnTo>
                    <a:pt x="810818" y="3160039"/>
                  </a:lnTo>
                  <a:lnTo>
                    <a:pt x="808913" y="3168827"/>
                  </a:lnTo>
                  <a:lnTo>
                    <a:pt x="810336" y="3177489"/>
                  </a:lnTo>
                  <a:lnTo>
                    <a:pt x="815225" y="3184868"/>
                  </a:lnTo>
                  <a:lnTo>
                    <a:pt x="822528" y="3190036"/>
                  </a:lnTo>
                  <a:lnTo>
                    <a:pt x="831215" y="3192030"/>
                  </a:lnTo>
                  <a:lnTo>
                    <a:pt x="839863" y="3190290"/>
                  </a:lnTo>
                  <a:lnTo>
                    <a:pt x="846988" y="3185350"/>
                  </a:lnTo>
                  <a:lnTo>
                    <a:pt x="851827" y="3178010"/>
                  </a:lnTo>
                  <a:lnTo>
                    <a:pt x="853617" y="3169056"/>
                  </a:lnTo>
                  <a:close/>
                </a:path>
                <a:path w="5168900" h="4631055">
                  <a:moveTo>
                    <a:pt x="853630" y="4337139"/>
                  </a:moveTo>
                  <a:lnTo>
                    <a:pt x="851827" y="4329125"/>
                  </a:lnTo>
                  <a:lnTo>
                    <a:pt x="851738" y="4328757"/>
                  </a:lnTo>
                  <a:lnTo>
                    <a:pt x="851585" y="4328553"/>
                  </a:lnTo>
                  <a:lnTo>
                    <a:pt x="851535" y="4328287"/>
                  </a:lnTo>
                  <a:lnTo>
                    <a:pt x="850277" y="4326623"/>
                  </a:lnTo>
                  <a:lnTo>
                    <a:pt x="850099" y="4326356"/>
                  </a:lnTo>
                  <a:lnTo>
                    <a:pt x="849922" y="4326090"/>
                  </a:lnTo>
                  <a:lnTo>
                    <a:pt x="847115" y="4321911"/>
                  </a:lnTo>
                  <a:lnTo>
                    <a:pt x="846683" y="4321619"/>
                  </a:lnTo>
                  <a:lnTo>
                    <a:pt x="846391" y="4321213"/>
                  </a:lnTo>
                  <a:lnTo>
                    <a:pt x="844156" y="4319892"/>
                  </a:lnTo>
                  <a:lnTo>
                    <a:pt x="844016" y="4319790"/>
                  </a:lnTo>
                  <a:lnTo>
                    <a:pt x="840397" y="4317301"/>
                  </a:lnTo>
                  <a:lnTo>
                    <a:pt x="839609" y="4317149"/>
                  </a:lnTo>
                  <a:lnTo>
                    <a:pt x="838974" y="4316755"/>
                  </a:lnTo>
                  <a:lnTo>
                    <a:pt x="836383" y="4316476"/>
                  </a:lnTo>
                  <a:lnTo>
                    <a:pt x="832764" y="4315714"/>
                  </a:lnTo>
                  <a:lnTo>
                    <a:pt x="830046" y="4315714"/>
                  </a:lnTo>
                  <a:lnTo>
                    <a:pt x="821309" y="4317898"/>
                  </a:lnTo>
                  <a:lnTo>
                    <a:pt x="814768" y="4322394"/>
                  </a:lnTo>
                  <a:lnTo>
                    <a:pt x="810590" y="4329125"/>
                  </a:lnTo>
                  <a:lnTo>
                    <a:pt x="808939" y="4338040"/>
                  </a:lnTo>
                  <a:lnTo>
                    <a:pt x="810361" y="4345432"/>
                  </a:lnTo>
                  <a:lnTo>
                    <a:pt x="810641" y="4346854"/>
                  </a:lnTo>
                  <a:lnTo>
                    <a:pt x="815644" y="4354080"/>
                  </a:lnTo>
                  <a:lnTo>
                    <a:pt x="823010" y="4358919"/>
                  </a:lnTo>
                  <a:lnTo>
                    <a:pt x="831799" y="4360532"/>
                  </a:lnTo>
                  <a:lnTo>
                    <a:pt x="840549" y="4358513"/>
                  </a:lnTo>
                  <a:lnTo>
                    <a:pt x="847572" y="4353433"/>
                  </a:lnTo>
                  <a:lnTo>
                    <a:pt x="852170" y="4346067"/>
                  </a:lnTo>
                  <a:lnTo>
                    <a:pt x="853630" y="4337139"/>
                  </a:lnTo>
                  <a:close/>
                </a:path>
                <a:path w="5168900" h="4631055">
                  <a:moveTo>
                    <a:pt x="943762" y="3797592"/>
                  </a:moveTo>
                  <a:lnTo>
                    <a:pt x="941654" y="3789286"/>
                  </a:lnTo>
                  <a:lnTo>
                    <a:pt x="941476" y="3789045"/>
                  </a:lnTo>
                  <a:lnTo>
                    <a:pt x="941412" y="3788778"/>
                  </a:lnTo>
                  <a:lnTo>
                    <a:pt x="940181" y="3787178"/>
                  </a:lnTo>
                  <a:lnTo>
                    <a:pt x="939977" y="3786898"/>
                  </a:lnTo>
                  <a:lnTo>
                    <a:pt x="936866" y="3782390"/>
                  </a:lnTo>
                  <a:lnTo>
                    <a:pt x="936320" y="3782022"/>
                  </a:lnTo>
                  <a:lnTo>
                    <a:pt x="936066" y="3781628"/>
                  </a:lnTo>
                  <a:lnTo>
                    <a:pt x="933767" y="3780256"/>
                  </a:lnTo>
                  <a:lnTo>
                    <a:pt x="930084" y="3777704"/>
                  </a:lnTo>
                  <a:lnTo>
                    <a:pt x="929259" y="3777526"/>
                  </a:lnTo>
                  <a:lnTo>
                    <a:pt x="928585" y="3777094"/>
                  </a:lnTo>
                  <a:lnTo>
                    <a:pt x="926084" y="3776827"/>
                  </a:lnTo>
                  <a:lnTo>
                    <a:pt x="922718" y="3776091"/>
                  </a:lnTo>
                  <a:lnTo>
                    <a:pt x="919848" y="3776091"/>
                  </a:lnTo>
                  <a:lnTo>
                    <a:pt x="911161" y="3778440"/>
                  </a:lnTo>
                  <a:lnTo>
                    <a:pt x="904671" y="3783038"/>
                  </a:lnTo>
                  <a:lnTo>
                    <a:pt x="900531" y="3789832"/>
                  </a:lnTo>
                  <a:lnTo>
                    <a:pt x="898906" y="3798735"/>
                  </a:lnTo>
                  <a:lnTo>
                    <a:pt x="900518" y="3807587"/>
                  </a:lnTo>
                  <a:lnTo>
                    <a:pt x="905433" y="3814686"/>
                  </a:lnTo>
                  <a:lnTo>
                    <a:pt x="912812" y="3819347"/>
                  </a:lnTo>
                  <a:lnTo>
                    <a:pt x="921854" y="3820858"/>
                  </a:lnTo>
                  <a:lnTo>
                    <a:pt x="930783" y="3818826"/>
                  </a:lnTo>
                  <a:lnTo>
                    <a:pt x="937869" y="3813772"/>
                  </a:lnTo>
                  <a:lnTo>
                    <a:pt x="942441" y="3806444"/>
                  </a:lnTo>
                  <a:lnTo>
                    <a:pt x="943749" y="3797604"/>
                  </a:lnTo>
                  <a:close/>
                </a:path>
                <a:path w="5168900" h="4631055">
                  <a:moveTo>
                    <a:pt x="943825" y="4068102"/>
                  </a:moveTo>
                  <a:lnTo>
                    <a:pt x="941908" y="4059440"/>
                  </a:lnTo>
                  <a:lnTo>
                    <a:pt x="941844" y="4059301"/>
                  </a:lnTo>
                  <a:lnTo>
                    <a:pt x="941184" y="4058399"/>
                  </a:lnTo>
                  <a:lnTo>
                    <a:pt x="940816" y="4057878"/>
                  </a:lnTo>
                  <a:lnTo>
                    <a:pt x="940320" y="4057154"/>
                  </a:lnTo>
                  <a:lnTo>
                    <a:pt x="936993" y="4052290"/>
                  </a:lnTo>
                  <a:lnTo>
                    <a:pt x="936840" y="4052201"/>
                  </a:lnTo>
                  <a:lnTo>
                    <a:pt x="935062" y="4050995"/>
                  </a:lnTo>
                  <a:lnTo>
                    <a:pt x="934593" y="4050677"/>
                  </a:lnTo>
                  <a:lnTo>
                    <a:pt x="934402" y="4050538"/>
                  </a:lnTo>
                  <a:lnTo>
                    <a:pt x="929843" y="4047439"/>
                  </a:lnTo>
                  <a:lnTo>
                    <a:pt x="929589" y="4047388"/>
                  </a:lnTo>
                  <a:lnTo>
                    <a:pt x="929424" y="4047274"/>
                  </a:lnTo>
                  <a:lnTo>
                    <a:pt x="926884" y="4046829"/>
                  </a:lnTo>
                  <a:lnTo>
                    <a:pt x="926706" y="4046791"/>
                  </a:lnTo>
                  <a:lnTo>
                    <a:pt x="926312" y="4046715"/>
                  </a:lnTo>
                  <a:lnTo>
                    <a:pt x="921308" y="4045661"/>
                  </a:lnTo>
                  <a:lnTo>
                    <a:pt x="920635" y="4045661"/>
                  </a:lnTo>
                  <a:lnTo>
                    <a:pt x="911923" y="4047807"/>
                  </a:lnTo>
                  <a:lnTo>
                    <a:pt x="904684" y="4053103"/>
                  </a:lnTo>
                  <a:lnTo>
                    <a:pt x="899960" y="4060596"/>
                  </a:lnTo>
                  <a:lnTo>
                    <a:pt x="898779" y="4069346"/>
                  </a:lnTo>
                  <a:lnTo>
                    <a:pt x="900925" y="4078059"/>
                  </a:lnTo>
                  <a:lnTo>
                    <a:pt x="905344" y="4084663"/>
                  </a:lnTo>
                  <a:lnTo>
                    <a:pt x="912037" y="4088955"/>
                  </a:lnTo>
                  <a:lnTo>
                    <a:pt x="920991" y="4090682"/>
                  </a:lnTo>
                  <a:lnTo>
                    <a:pt x="929881" y="4089095"/>
                  </a:lnTo>
                  <a:lnTo>
                    <a:pt x="937183" y="4084218"/>
                  </a:lnTo>
                  <a:lnTo>
                    <a:pt x="942098" y="4076928"/>
                  </a:lnTo>
                  <a:lnTo>
                    <a:pt x="943813" y="4068114"/>
                  </a:lnTo>
                  <a:close/>
                </a:path>
                <a:path w="5168900" h="4631055">
                  <a:moveTo>
                    <a:pt x="943825" y="2809151"/>
                  </a:moveTo>
                  <a:lnTo>
                    <a:pt x="941844" y="2800693"/>
                  </a:lnTo>
                  <a:lnTo>
                    <a:pt x="941768" y="2800540"/>
                  </a:lnTo>
                  <a:lnTo>
                    <a:pt x="940917" y="2799410"/>
                  </a:lnTo>
                  <a:lnTo>
                    <a:pt x="940739" y="2799156"/>
                  </a:lnTo>
                  <a:lnTo>
                    <a:pt x="940231" y="2798457"/>
                  </a:lnTo>
                  <a:lnTo>
                    <a:pt x="936828" y="2793669"/>
                  </a:lnTo>
                  <a:lnTo>
                    <a:pt x="936675" y="2793581"/>
                  </a:lnTo>
                  <a:lnTo>
                    <a:pt x="936586" y="2793441"/>
                  </a:lnTo>
                  <a:lnTo>
                    <a:pt x="934529" y="2792158"/>
                  </a:lnTo>
                  <a:lnTo>
                    <a:pt x="934262" y="2791980"/>
                  </a:lnTo>
                  <a:lnTo>
                    <a:pt x="933754" y="2791650"/>
                  </a:lnTo>
                  <a:lnTo>
                    <a:pt x="929614" y="2788894"/>
                  </a:lnTo>
                  <a:lnTo>
                    <a:pt x="929373" y="2788856"/>
                  </a:lnTo>
                  <a:lnTo>
                    <a:pt x="929157" y="2788704"/>
                  </a:lnTo>
                  <a:lnTo>
                    <a:pt x="926185" y="2788196"/>
                  </a:lnTo>
                  <a:lnTo>
                    <a:pt x="926033" y="2788158"/>
                  </a:lnTo>
                  <a:lnTo>
                    <a:pt x="921092" y="2787129"/>
                  </a:lnTo>
                  <a:lnTo>
                    <a:pt x="920369" y="2787129"/>
                  </a:lnTo>
                  <a:lnTo>
                    <a:pt x="911720" y="2789288"/>
                  </a:lnTo>
                  <a:lnTo>
                    <a:pt x="904684" y="2794558"/>
                  </a:lnTo>
                  <a:lnTo>
                    <a:pt x="900163" y="2802064"/>
                  </a:lnTo>
                  <a:lnTo>
                    <a:pt x="899071" y="2810941"/>
                  </a:lnTo>
                  <a:lnTo>
                    <a:pt x="901192" y="2819679"/>
                  </a:lnTo>
                  <a:lnTo>
                    <a:pt x="905598" y="2826181"/>
                  </a:lnTo>
                  <a:lnTo>
                    <a:pt x="912291" y="2830271"/>
                  </a:lnTo>
                  <a:lnTo>
                    <a:pt x="913574" y="2830487"/>
                  </a:lnTo>
                  <a:lnTo>
                    <a:pt x="921308" y="2831769"/>
                  </a:lnTo>
                  <a:lnTo>
                    <a:pt x="925753" y="2830906"/>
                  </a:lnTo>
                  <a:lnTo>
                    <a:pt x="930198" y="2830055"/>
                  </a:lnTo>
                  <a:lnTo>
                    <a:pt x="937412" y="2825178"/>
                  </a:lnTo>
                  <a:lnTo>
                    <a:pt x="942200" y="2817939"/>
                  </a:lnTo>
                  <a:lnTo>
                    <a:pt x="943825" y="2809163"/>
                  </a:lnTo>
                  <a:close/>
                </a:path>
                <a:path w="5168900" h="4631055">
                  <a:moveTo>
                    <a:pt x="943851" y="3439363"/>
                  </a:moveTo>
                  <a:lnTo>
                    <a:pt x="942238" y="3430727"/>
                  </a:lnTo>
                  <a:lnTo>
                    <a:pt x="941362" y="3429406"/>
                  </a:lnTo>
                  <a:lnTo>
                    <a:pt x="941222" y="3429190"/>
                  </a:lnTo>
                  <a:lnTo>
                    <a:pt x="937514" y="3423551"/>
                  </a:lnTo>
                  <a:lnTo>
                    <a:pt x="937374" y="3423462"/>
                  </a:lnTo>
                  <a:lnTo>
                    <a:pt x="935596" y="3422243"/>
                  </a:lnTo>
                  <a:lnTo>
                    <a:pt x="935177" y="3421951"/>
                  </a:lnTo>
                  <a:lnTo>
                    <a:pt x="934377" y="3421405"/>
                  </a:lnTo>
                  <a:lnTo>
                    <a:pt x="930402" y="3418662"/>
                  </a:lnTo>
                  <a:lnTo>
                    <a:pt x="930211" y="3418611"/>
                  </a:lnTo>
                  <a:lnTo>
                    <a:pt x="930071" y="3418509"/>
                  </a:lnTo>
                  <a:lnTo>
                    <a:pt x="927417" y="3418040"/>
                  </a:lnTo>
                  <a:lnTo>
                    <a:pt x="926985" y="3417951"/>
                  </a:lnTo>
                  <a:lnTo>
                    <a:pt x="921727" y="3416846"/>
                  </a:lnTo>
                  <a:lnTo>
                    <a:pt x="921156" y="3416846"/>
                  </a:lnTo>
                  <a:lnTo>
                    <a:pt x="912164" y="3418459"/>
                  </a:lnTo>
                  <a:lnTo>
                    <a:pt x="911809" y="3418509"/>
                  </a:lnTo>
                  <a:lnTo>
                    <a:pt x="912063" y="3418509"/>
                  </a:lnTo>
                  <a:lnTo>
                    <a:pt x="905459" y="3422637"/>
                  </a:lnTo>
                  <a:lnTo>
                    <a:pt x="901052" y="3429177"/>
                  </a:lnTo>
                  <a:lnTo>
                    <a:pt x="898918" y="3437877"/>
                  </a:lnTo>
                  <a:lnTo>
                    <a:pt x="900049" y="3446729"/>
                  </a:lnTo>
                  <a:lnTo>
                    <a:pt x="904659" y="3454222"/>
                  </a:lnTo>
                  <a:lnTo>
                    <a:pt x="911783" y="3459480"/>
                  </a:lnTo>
                  <a:lnTo>
                    <a:pt x="920470" y="3461613"/>
                  </a:lnTo>
                  <a:lnTo>
                    <a:pt x="929246" y="3460013"/>
                  </a:lnTo>
                  <a:lnTo>
                    <a:pt x="936637" y="3455212"/>
                  </a:lnTo>
                  <a:lnTo>
                    <a:pt x="941806" y="3448050"/>
                  </a:lnTo>
                  <a:lnTo>
                    <a:pt x="943838" y="3439376"/>
                  </a:lnTo>
                  <a:close/>
                </a:path>
                <a:path w="5168900" h="4631055">
                  <a:moveTo>
                    <a:pt x="943864" y="2900032"/>
                  </a:moveTo>
                  <a:lnTo>
                    <a:pt x="942289" y="2891434"/>
                  </a:lnTo>
                  <a:lnTo>
                    <a:pt x="942213" y="2891256"/>
                  </a:lnTo>
                  <a:lnTo>
                    <a:pt x="940511" y="2888665"/>
                  </a:lnTo>
                  <a:lnTo>
                    <a:pt x="939622" y="2887294"/>
                  </a:lnTo>
                  <a:lnTo>
                    <a:pt x="937602" y="2884132"/>
                  </a:lnTo>
                  <a:lnTo>
                    <a:pt x="937475" y="2884043"/>
                  </a:lnTo>
                  <a:lnTo>
                    <a:pt x="937361" y="2883865"/>
                  </a:lnTo>
                  <a:lnTo>
                    <a:pt x="934986" y="2882239"/>
                  </a:lnTo>
                  <a:lnTo>
                    <a:pt x="934466" y="2881871"/>
                  </a:lnTo>
                  <a:lnTo>
                    <a:pt x="934224" y="2881693"/>
                  </a:lnTo>
                  <a:lnTo>
                    <a:pt x="930605" y="2879064"/>
                  </a:lnTo>
                  <a:lnTo>
                    <a:pt x="930376" y="2879026"/>
                  </a:lnTo>
                  <a:lnTo>
                    <a:pt x="930122" y="2878836"/>
                  </a:lnTo>
                  <a:lnTo>
                    <a:pt x="927049" y="2878277"/>
                  </a:lnTo>
                  <a:lnTo>
                    <a:pt x="926884" y="2878239"/>
                  </a:lnTo>
                  <a:lnTo>
                    <a:pt x="926579" y="2878175"/>
                  </a:lnTo>
                  <a:lnTo>
                    <a:pt x="922147" y="2877172"/>
                  </a:lnTo>
                  <a:lnTo>
                    <a:pt x="921346" y="2877172"/>
                  </a:lnTo>
                  <a:lnTo>
                    <a:pt x="912482" y="2878810"/>
                  </a:lnTo>
                  <a:lnTo>
                    <a:pt x="905700" y="2882912"/>
                  </a:lnTo>
                  <a:lnTo>
                    <a:pt x="901153" y="2889402"/>
                  </a:lnTo>
                  <a:lnTo>
                    <a:pt x="898956" y="2898178"/>
                  </a:lnTo>
                  <a:lnTo>
                    <a:pt x="900036" y="2907106"/>
                  </a:lnTo>
                  <a:lnTo>
                    <a:pt x="904532" y="2914599"/>
                  </a:lnTo>
                  <a:lnTo>
                    <a:pt x="911580" y="2919844"/>
                  </a:lnTo>
                  <a:lnTo>
                    <a:pt x="920330" y="2922016"/>
                  </a:lnTo>
                  <a:lnTo>
                    <a:pt x="929170" y="2920517"/>
                  </a:lnTo>
                  <a:lnTo>
                    <a:pt x="936599" y="2915831"/>
                  </a:lnTo>
                  <a:lnTo>
                    <a:pt x="941781" y="2908731"/>
                  </a:lnTo>
                  <a:lnTo>
                    <a:pt x="943851" y="2900045"/>
                  </a:lnTo>
                  <a:close/>
                </a:path>
                <a:path w="5168900" h="4631055">
                  <a:moveTo>
                    <a:pt x="943864" y="2539200"/>
                  </a:moveTo>
                  <a:lnTo>
                    <a:pt x="941946" y="2531072"/>
                  </a:lnTo>
                  <a:lnTo>
                    <a:pt x="941908" y="2530906"/>
                  </a:lnTo>
                  <a:lnTo>
                    <a:pt x="941793" y="2530754"/>
                  </a:lnTo>
                  <a:lnTo>
                    <a:pt x="941743" y="2530525"/>
                  </a:lnTo>
                  <a:lnTo>
                    <a:pt x="940142" y="2528392"/>
                  </a:lnTo>
                  <a:lnTo>
                    <a:pt x="939939" y="2528100"/>
                  </a:lnTo>
                  <a:lnTo>
                    <a:pt x="937082" y="2523998"/>
                  </a:lnTo>
                  <a:lnTo>
                    <a:pt x="936726" y="2523769"/>
                  </a:lnTo>
                  <a:lnTo>
                    <a:pt x="936498" y="2523439"/>
                  </a:lnTo>
                  <a:lnTo>
                    <a:pt x="934173" y="2522029"/>
                  </a:lnTo>
                  <a:lnTo>
                    <a:pt x="933970" y="2521889"/>
                  </a:lnTo>
                  <a:lnTo>
                    <a:pt x="930135" y="2519273"/>
                  </a:lnTo>
                  <a:lnTo>
                    <a:pt x="929525" y="2519146"/>
                  </a:lnTo>
                  <a:lnTo>
                    <a:pt x="928992" y="2518816"/>
                  </a:lnTo>
                  <a:lnTo>
                    <a:pt x="926274" y="2518460"/>
                  </a:lnTo>
                  <a:lnTo>
                    <a:pt x="926045" y="2518422"/>
                  </a:lnTo>
                  <a:lnTo>
                    <a:pt x="922185" y="2517597"/>
                  </a:lnTo>
                  <a:lnTo>
                    <a:pt x="920127" y="2517597"/>
                  </a:lnTo>
                  <a:lnTo>
                    <a:pt x="911301" y="2519730"/>
                  </a:lnTo>
                  <a:lnTo>
                    <a:pt x="904824" y="2524290"/>
                  </a:lnTo>
                  <a:lnTo>
                    <a:pt x="900772" y="2530906"/>
                  </a:lnTo>
                  <a:lnTo>
                    <a:pt x="900684" y="2531072"/>
                  </a:lnTo>
                  <a:lnTo>
                    <a:pt x="898906" y="2539847"/>
                  </a:lnTo>
                  <a:lnTo>
                    <a:pt x="900252" y="2548013"/>
                  </a:lnTo>
                  <a:lnTo>
                    <a:pt x="900353" y="2548623"/>
                  </a:lnTo>
                  <a:lnTo>
                    <a:pt x="905230" y="2555811"/>
                  </a:lnTo>
                  <a:lnTo>
                    <a:pt x="912609" y="2560637"/>
                  </a:lnTo>
                  <a:lnTo>
                    <a:pt x="921550" y="2562326"/>
                  </a:lnTo>
                  <a:lnTo>
                    <a:pt x="930351" y="2560383"/>
                  </a:lnTo>
                  <a:lnTo>
                    <a:pt x="937514" y="2555341"/>
                  </a:lnTo>
                  <a:lnTo>
                    <a:pt x="942276" y="2548013"/>
                  </a:lnTo>
                  <a:lnTo>
                    <a:pt x="943737" y="2539847"/>
                  </a:lnTo>
                  <a:lnTo>
                    <a:pt x="943864" y="2539200"/>
                  </a:lnTo>
                  <a:close/>
                </a:path>
                <a:path w="5168900" h="4631055">
                  <a:moveTo>
                    <a:pt x="943876" y="4338218"/>
                  </a:moveTo>
                  <a:lnTo>
                    <a:pt x="942213" y="4329608"/>
                  </a:lnTo>
                  <a:lnTo>
                    <a:pt x="942124" y="4329481"/>
                  </a:lnTo>
                  <a:lnTo>
                    <a:pt x="940943" y="4327677"/>
                  </a:lnTo>
                  <a:lnTo>
                    <a:pt x="940803" y="4327461"/>
                  </a:lnTo>
                  <a:lnTo>
                    <a:pt x="940714" y="4327322"/>
                  </a:lnTo>
                  <a:lnTo>
                    <a:pt x="937526" y="4322445"/>
                  </a:lnTo>
                  <a:lnTo>
                    <a:pt x="937323" y="4322318"/>
                  </a:lnTo>
                  <a:lnTo>
                    <a:pt x="937209" y="4322127"/>
                  </a:lnTo>
                  <a:lnTo>
                    <a:pt x="935101" y="4320756"/>
                  </a:lnTo>
                  <a:lnTo>
                    <a:pt x="934631" y="4320438"/>
                  </a:lnTo>
                  <a:lnTo>
                    <a:pt x="930529" y="4317555"/>
                  </a:lnTo>
                  <a:lnTo>
                    <a:pt x="930186" y="4317492"/>
                  </a:lnTo>
                  <a:lnTo>
                    <a:pt x="929894" y="4317289"/>
                  </a:lnTo>
                  <a:lnTo>
                    <a:pt x="927061" y="4316831"/>
                  </a:lnTo>
                  <a:lnTo>
                    <a:pt x="926769" y="4316768"/>
                  </a:lnTo>
                  <a:lnTo>
                    <a:pt x="922083" y="4315765"/>
                  </a:lnTo>
                  <a:lnTo>
                    <a:pt x="921004" y="4315765"/>
                  </a:lnTo>
                  <a:lnTo>
                    <a:pt x="912088" y="4317479"/>
                  </a:lnTo>
                  <a:lnTo>
                    <a:pt x="911631" y="4317555"/>
                  </a:lnTo>
                  <a:lnTo>
                    <a:pt x="911948" y="4317555"/>
                  </a:lnTo>
                  <a:lnTo>
                    <a:pt x="905332" y="4321619"/>
                  </a:lnTo>
                  <a:lnTo>
                    <a:pt x="900874" y="4328134"/>
                  </a:lnTo>
                  <a:lnTo>
                    <a:pt x="898842" y="4336986"/>
                  </a:lnTo>
                  <a:lnTo>
                    <a:pt x="900112" y="4345851"/>
                  </a:lnTo>
                  <a:lnTo>
                    <a:pt x="904760" y="4353293"/>
                  </a:lnTo>
                  <a:lnTo>
                    <a:pt x="911910" y="4358487"/>
                  </a:lnTo>
                  <a:lnTo>
                    <a:pt x="920673" y="4360621"/>
                  </a:lnTo>
                  <a:lnTo>
                    <a:pt x="929487" y="4359059"/>
                  </a:lnTo>
                  <a:lnTo>
                    <a:pt x="936840" y="4354258"/>
                  </a:lnTo>
                  <a:lnTo>
                    <a:pt x="941920" y="4347045"/>
                  </a:lnTo>
                  <a:lnTo>
                    <a:pt x="943864" y="4338231"/>
                  </a:lnTo>
                  <a:close/>
                </a:path>
                <a:path w="5168900" h="4631055">
                  <a:moveTo>
                    <a:pt x="943889" y="2629420"/>
                  </a:moveTo>
                  <a:lnTo>
                    <a:pt x="941971" y="2621038"/>
                  </a:lnTo>
                  <a:lnTo>
                    <a:pt x="941832" y="2620861"/>
                  </a:lnTo>
                  <a:lnTo>
                    <a:pt x="941806" y="2620695"/>
                  </a:lnTo>
                  <a:lnTo>
                    <a:pt x="940612" y="2619083"/>
                  </a:lnTo>
                  <a:lnTo>
                    <a:pt x="940498" y="2618917"/>
                  </a:lnTo>
                  <a:lnTo>
                    <a:pt x="940282" y="2618613"/>
                  </a:lnTo>
                  <a:lnTo>
                    <a:pt x="937107" y="2614003"/>
                  </a:lnTo>
                  <a:lnTo>
                    <a:pt x="936777" y="2613787"/>
                  </a:lnTo>
                  <a:lnTo>
                    <a:pt x="936561" y="2613469"/>
                  </a:lnTo>
                  <a:lnTo>
                    <a:pt x="934427" y="2612136"/>
                  </a:lnTo>
                  <a:lnTo>
                    <a:pt x="934173" y="2611971"/>
                  </a:lnTo>
                  <a:lnTo>
                    <a:pt x="933881" y="2611767"/>
                  </a:lnTo>
                  <a:lnTo>
                    <a:pt x="930148" y="2609138"/>
                  </a:lnTo>
                  <a:lnTo>
                    <a:pt x="929576" y="2609024"/>
                  </a:lnTo>
                  <a:lnTo>
                    <a:pt x="929106" y="2608694"/>
                  </a:lnTo>
                  <a:lnTo>
                    <a:pt x="926147" y="2608262"/>
                  </a:lnTo>
                  <a:lnTo>
                    <a:pt x="922134" y="2607360"/>
                  </a:lnTo>
                  <a:lnTo>
                    <a:pt x="920381" y="2607360"/>
                  </a:lnTo>
                  <a:lnTo>
                    <a:pt x="911580" y="2609456"/>
                  </a:lnTo>
                  <a:lnTo>
                    <a:pt x="898829" y="2629420"/>
                  </a:lnTo>
                  <a:lnTo>
                    <a:pt x="899985" y="2637040"/>
                  </a:lnTo>
                  <a:lnTo>
                    <a:pt x="900163" y="2638196"/>
                  </a:lnTo>
                  <a:lnTo>
                    <a:pt x="904963" y="2645397"/>
                  </a:lnTo>
                  <a:lnTo>
                    <a:pt x="912304" y="2650261"/>
                  </a:lnTo>
                  <a:lnTo>
                    <a:pt x="921283" y="2652039"/>
                  </a:lnTo>
                  <a:lnTo>
                    <a:pt x="929957" y="2650261"/>
                  </a:lnTo>
                  <a:lnTo>
                    <a:pt x="930097" y="2650261"/>
                  </a:lnTo>
                  <a:lnTo>
                    <a:pt x="937285" y="2645397"/>
                  </a:lnTo>
                  <a:lnTo>
                    <a:pt x="942174" y="2638196"/>
                  </a:lnTo>
                  <a:lnTo>
                    <a:pt x="943889" y="2629420"/>
                  </a:lnTo>
                  <a:close/>
                </a:path>
                <a:path w="5168900" h="4631055">
                  <a:moveTo>
                    <a:pt x="943914" y="4247769"/>
                  </a:moveTo>
                  <a:lnTo>
                    <a:pt x="941933" y="4239196"/>
                  </a:lnTo>
                  <a:lnTo>
                    <a:pt x="941870" y="4239057"/>
                  </a:lnTo>
                  <a:lnTo>
                    <a:pt x="940244" y="4236809"/>
                  </a:lnTo>
                  <a:lnTo>
                    <a:pt x="936942" y="4232122"/>
                  </a:lnTo>
                  <a:lnTo>
                    <a:pt x="936790" y="4232033"/>
                  </a:lnTo>
                  <a:lnTo>
                    <a:pt x="936713" y="4231906"/>
                  </a:lnTo>
                  <a:lnTo>
                    <a:pt x="934580" y="4230560"/>
                  </a:lnTo>
                  <a:lnTo>
                    <a:pt x="934110" y="4230255"/>
                  </a:lnTo>
                  <a:lnTo>
                    <a:pt x="929741" y="4227322"/>
                  </a:lnTo>
                  <a:lnTo>
                    <a:pt x="929500" y="4227284"/>
                  </a:lnTo>
                  <a:lnTo>
                    <a:pt x="929309" y="4227144"/>
                  </a:lnTo>
                  <a:lnTo>
                    <a:pt x="926490" y="4226661"/>
                  </a:lnTo>
                  <a:lnTo>
                    <a:pt x="925995" y="4226560"/>
                  </a:lnTo>
                  <a:lnTo>
                    <a:pt x="921207" y="4225556"/>
                  </a:lnTo>
                  <a:lnTo>
                    <a:pt x="920508" y="4225556"/>
                  </a:lnTo>
                  <a:lnTo>
                    <a:pt x="911733" y="4227665"/>
                  </a:lnTo>
                  <a:lnTo>
                    <a:pt x="904633" y="4232872"/>
                  </a:lnTo>
                  <a:lnTo>
                    <a:pt x="900087" y="4240339"/>
                  </a:lnTo>
                  <a:lnTo>
                    <a:pt x="898969" y="4249217"/>
                  </a:lnTo>
                  <a:lnTo>
                    <a:pt x="901065" y="4257967"/>
                  </a:lnTo>
                  <a:lnTo>
                    <a:pt x="905446" y="4264520"/>
                  </a:lnTo>
                  <a:lnTo>
                    <a:pt x="912139" y="4268648"/>
                  </a:lnTo>
                  <a:lnTo>
                    <a:pt x="921156" y="4270197"/>
                  </a:lnTo>
                  <a:lnTo>
                    <a:pt x="929576" y="4268648"/>
                  </a:lnTo>
                  <a:lnTo>
                    <a:pt x="929995" y="4268648"/>
                  </a:lnTo>
                  <a:lnTo>
                    <a:pt x="937450" y="4263720"/>
                  </a:lnTo>
                  <a:lnTo>
                    <a:pt x="942289" y="4256532"/>
                  </a:lnTo>
                  <a:lnTo>
                    <a:pt x="943914" y="4247769"/>
                  </a:lnTo>
                  <a:close/>
                </a:path>
                <a:path w="5168900" h="4631055">
                  <a:moveTo>
                    <a:pt x="943914" y="3619284"/>
                  </a:moveTo>
                  <a:lnTo>
                    <a:pt x="942505" y="3611930"/>
                  </a:lnTo>
                  <a:lnTo>
                    <a:pt x="942251" y="3610533"/>
                  </a:lnTo>
                  <a:lnTo>
                    <a:pt x="937387" y="3603231"/>
                  </a:lnTo>
                  <a:lnTo>
                    <a:pt x="930135" y="3598253"/>
                  </a:lnTo>
                  <a:lnTo>
                    <a:pt x="921346" y="3596398"/>
                  </a:lnTo>
                  <a:lnTo>
                    <a:pt x="914996" y="3597656"/>
                  </a:lnTo>
                  <a:lnTo>
                    <a:pt x="911961" y="3598253"/>
                  </a:lnTo>
                  <a:lnTo>
                    <a:pt x="912190" y="3598253"/>
                  </a:lnTo>
                  <a:lnTo>
                    <a:pt x="904976" y="3603028"/>
                  </a:lnTo>
                  <a:lnTo>
                    <a:pt x="900226" y="3610241"/>
                  </a:lnTo>
                  <a:lnTo>
                    <a:pt x="898829" y="3619144"/>
                  </a:lnTo>
                  <a:lnTo>
                    <a:pt x="900709" y="3628021"/>
                  </a:lnTo>
                  <a:lnTo>
                    <a:pt x="904963" y="3634676"/>
                  </a:lnTo>
                  <a:lnTo>
                    <a:pt x="911555" y="3639134"/>
                  </a:lnTo>
                  <a:lnTo>
                    <a:pt x="920356" y="3641191"/>
                  </a:lnTo>
                  <a:lnTo>
                    <a:pt x="929170" y="3639934"/>
                  </a:lnTo>
                  <a:lnTo>
                    <a:pt x="936612" y="3635222"/>
                  </a:lnTo>
                  <a:lnTo>
                    <a:pt x="941832" y="3628021"/>
                  </a:lnTo>
                  <a:lnTo>
                    <a:pt x="943914" y="3619284"/>
                  </a:lnTo>
                  <a:close/>
                </a:path>
                <a:path w="5168900" h="4631055">
                  <a:moveTo>
                    <a:pt x="943914" y="3349726"/>
                  </a:moveTo>
                  <a:lnTo>
                    <a:pt x="942289" y="3341039"/>
                  </a:lnTo>
                  <a:lnTo>
                    <a:pt x="937399" y="3333623"/>
                  </a:lnTo>
                  <a:lnTo>
                    <a:pt x="936485" y="3332975"/>
                  </a:lnTo>
                  <a:lnTo>
                    <a:pt x="935494" y="3332264"/>
                  </a:lnTo>
                  <a:lnTo>
                    <a:pt x="933183" y="3330600"/>
                  </a:lnTo>
                  <a:lnTo>
                    <a:pt x="930173" y="3328416"/>
                  </a:lnTo>
                  <a:lnTo>
                    <a:pt x="921524" y="3326396"/>
                  </a:lnTo>
                  <a:lnTo>
                    <a:pt x="921346" y="3326396"/>
                  </a:lnTo>
                  <a:lnTo>
                    <a:pt x="916482" y="3327400"/>
                  </a:lnTo>
                  <a:lnTo>
                    <a:pt x="916076" y="3327489"/>
                  </a:lnTo>
                  <a:lnTo>
                    <a:pt x="912736" y="3328136"/>
                  </a:lnTo>
                  <a:lnTo>
                    <a:pt x="912571" y="3328212"/>
                  </a:lnTo>
                  <a:lnTo>
                    <a:pt x="909256" y="3330486"/>
                  </a:lnTo>
                  <a:lnTo>
                    <a:pt x="905484" y="3333038"/>
                  </a:lnTo>
                  <a:lnTo>
                    <a:pt x="902703" y="3337217"/>
                  </a:lnTo>
                  <a:lnTo>
                    <a:pt x="900620" y="3340354"/>
                  </a:lnTo>
                  <a:lnTo>
                    <a:pt x="899769" y="3345053"/>
                  </a:lnTo>
                  <a:lnTo>
                    <a:pt x="899007" y="3349269"/>
                  </a:lnTo>
                  <a:lnTo>
                    <a:pt x="920178" y="3371392"/>
                  </a:lnTo>
                  <a:lnTo>
                    <a:pt x="928966" y="3370173"/>
                  </a:lnTo>
                  <a:lnTo>
                    <a:pt x="936459" y="3365512"/>
                  </a:lnTo>
                  <a:lnTo>
                    <a:pt x="941743" y="3358388"/>
                  </a:lnTo>
                  <a:lnTo>
                    <a:pt x="943914" y="3349739"/>
                  </a:lnTo>
                  <a:close/>
                </a:path>
                <a:path w="5168900" h="4631055">
                  <a:moveTo>
                    <a:pt x="943914" y="3079331"/>
                  </a:moveTo>
                  <a:lnTo>
                    <a:pt x="942187" y="3070936"/>
                  </a:lnTo>
                  <a:lnTo>
                    <a:pt x="942047" y="3070733"/>
                  </a:lnTo>
                  <a:lnTo>
                    <a:pt x="940955" y="3069082"/>
                  </a:lnTo>
                  <a:lnTo>
                    <a:pt x="940714" y="3068726"/>
                  </a:lnTo>
                  <a:lnTo>
                    <a:pt x="940358" y="3068193"/>
                  </a:lnTo>
                  <a:lnTo>
                    <a:pt x="937437" y="3063748"/>
                  </a:lnTo>
                  <a:lnTo>
                    <a:pt x="937120" y="3063532"/>
                  </a:lnTo>
                  <a:lnTo>
                    <a:pt x="936955" y="3063252"/>
                  </a:lnTo>
                  <a:lnTo>
                    <a:pt x="934732" y="3061792"/>
                  </a:lnTo>
                  <a:lnTo>
                    <a:pt x="934529" y="3061652"/>
                  </a:lnTo>
                  <a:lnTo>
                    <a:pt x="934262" y="3061462"/>
                  </a:lnTo>
                  <a:lnTo>
                    <a:pt x="930643" y="3058820"/>
                  </a:lnTo>
                  <a:lnTo>
                    <a:pt x="930910" y="3058820"/>
                  </a:lnTo>
                  <a:lnTo>
                    <a:pt x="930008" y="3058617"/>
                  </a:lnTo>
                  <a:lnTo>
                    <a:pt x="929576" y="3058325"/>
                  </a:lnTo>
                  <a:lnTo>
                    <a:pt x="927011" y="3057931"/>
                  </a:lnTo>
                  <a:lnTo>
                    <a:pt x="926846" y="3057893"/>
                  </a:lnTo>
                  <a:lnTo>
                    <a:pt x="922528" y="3056890"/>
                  </a:lnTo>
                  <a:lnTo>
                    <a:pt x="920889" y="3056890"/>
                  </a:lnTo>
                  <a:lnTo>
                    <a:pt x="912126" y="3058820"/>
                  </a:lnTo>
                  <a:lnTo>
                    <a:pt x="905421" y="3063100"/>
                  </a:lnTo>
                  <a:lnTo>
                    <a:pt x="900963" y="3069679"/>
                  </a:lnTo>
                  <a:lnTo>
                    <a:pt x="898931" y="3078518"/>
                  </a:lnTo>
                  <a:lnTo>
                    <a:pt x="920902" y="3101644"/>
                  </a:lnTo>
                  <a:lnTo>
                    <a:pt x="929868" y="3100006"/>
                  </a:lnTo>
                  <a:lnTo>
                    <a:pt x="937145" y="3095294"/>
                  </a:lnTo>
                  <a:lnTo>
                    <a:pt x="942060" y="3088182"/>
                  </a:lnTo>
                  <a:lnTo>
                    <a:pt x="943914" y="3079331"/>
                  </a:lnTo>
                  <a:close/>
                </a:path>
                <a:path w="5168900" h="4631055">
                  <a:moveTo>
                    <a:pt x="943914" y="2988932"/>
                  </a:moveTo>
                  <a:lnTo>
                    <a:pt x="941997" y="2980613"/>
                  </a:lnTo>
                  <a:lnTo>
                    <a:pt x="941895" y="2980486"/>
                  </a:lnTo>
                  <a:lnTo>
                    <a:pt x="941882" y="2980347"/>
                  </a:lnTo>
                  <a:lnTo>
                    <a:pt x="940473" y="2978480"/>
                  </a:lnTo>
                  <a:lnTo>
                    <a:pt x="940206" y="2978112"/>
                  </a:lnTo>
                  <a:lnTo>
                    <a:pt x="940079" y="2977921"/>
                  </a:lnTo>
                  <a:lnTo>
                    <a:pt x="937145" y="2973781"/>
                  </a:lnTo>
                  <a:lnTo>
                    <a:pt x="936891" y="2973616"/>
                  </a:lnTo>
                  <a:lnTo>
                    <a:pt x="936688" y="2973336"/>
                  </a:lnTo>
                  <a:lnTo>
                    <a:pt x="934097" y="2971774"/>
                  </a:lnTo>
                  <a:lnTo>
                    <a:pt x="933894" y="2971635"/>
                  </a:lnTo>
                  <a:lnTo>
                    <a:pt x="933767" y="2971546"/>
                  </a:lnTo>
                  <a:lnTo>
                    <a:pt x="930008" y="2969044"/>
                  </a:lnTo>
                  <a:lnTo>
                    <a:pt x="929563" y="2968955"/>
                  </a:lnTo>
                  <a:lnTo>
                    <a:pt x="929195" y="2968726"/>
                  </a:lnTo>
                  <a:lnTo>
                    <a:pt x="926503" y="2968333"/>
                  </a:lnTo>
                  <a:lnTo>
                    <a:pt x="926274" y="2968294"/>
                  </a:lnTo>
                  <a:lnTo>
                    <a:pt x="926109" y="2968256"/>
                  </a:lnTo>
                  <a:lnTo>
                    <a:pt x="921677" y="2967342"/>
                  </a:lnTo>
                  <a:lnTo>
                    <a:pt x="920280" y="2967342"/>
                  </a:lnTo>
                  <a:lnTo>
                    <a:pt x="919924" y="2967418"/>
                  </a:lnTo>
                  <a:lnTo>
                    <a:pt x="918908" y="2967647"/>
                  </a:lnTo>
                  <a:lnTo>
                    <a:pt x="915784" y="2968320"/>
                  </a:lnTo>
                  <a:lnTo>
                    <a:pt x="911301" y="2969285"/>
                  </a:lnTo>
                  <a:lnTo>
                    <a:pt x="904811" y="2973781"/>
                  </a:lnTo>
                  <a:lnTo>
                    <a:pt x="900823" y="2980347"/>
                  </a:lnTo>
                  <a:lnTo>
                    <a:pt x="900709" y="2980537"/>
                  </a:lnTo>
                  <a:lnTo>
                    <a:pt x="898956" y="2988945"/>
                  </a:lnTo>
                  <a:lnTo>
                    <a:pt x="898893" y="2989249"/>
                  </a:lnTo>
                  <a:lnTo>
                    <a:pt x="900252" y="2997746"/>
                  </a:lnTo>
                  <a:lnTo>
                    <a:pt x="900290" y="2997987"/>
                  </a:lnTo>
                  <a:lnTo>
                    <a:pt x="905040" y="3005061"/>
                  </a:lnTo>
                  <a:lnTo>
                    <a:pt x="905167" y="3005239"/>
                  </a:lnTo>
                  <a:lnTo>
                    <a:pt x="912533" y="3010166"/>
                  </a:lnTo>
                  <a:lnTo>
                    <a:pt x="921410" y="3011957"/>
                  </a:lnTo>
                  <a:lnTo>
                    <a:pt x="929703" y="3010166"/>
                  </a:lnTo>
                  <a:lnTo>
                    <a:pt x="930021" y="3010166"/>
                  </a:lnTo>
                  <a:lnTo>
                    <a:pt x="937374" y="3005061"/>
                  </a:lnTo>
                  <a:lnTo>
                    <a:pt x="942213" y="2997746"/>
                  </a:lnTo>
                  <a:lnTo>
                    <a:pt x="943851" y="2989249"/>
                  </a:lnTo>
                  <a:lnTo>
                    <a:pt x="943902" y="2988945"/>
                  </a:lnTo>
                  <a:close/>
                </a:path>
                <a:path w="5168900" h="4631055">
                  <a:moveTo>
                    <a:pt x="943927" y="4427969"/>
                  </a:moveTo>
                  <a:lnTo>
                    <a:pt x="942098" y="4419308"/>
                  </a:lnTo>
                  <a:lnTo>
                    <a:pt x="940841" y="4417492"/>
                  </a:lnTo>
                  <a:lnTo>
                    <a:pt x="940206" y="4416590"/>
                  </a:lnTo>
                  <a:lnTo>
                    <a:pt x="939698" y="4415841"/>
                  </a:lnTo>
                  <a:lnTo>
                    <a:pt x="937221" y="4412234"/>
                  </a:lnTo>
                  <a:lnTo>
                    <a:pt x="937094" y="4412107"/>
                  </a:lnTo>
                  <a:lnTo>
                    <a:pt x="934910" y="4410710"/>
                  </a:lnTo>
                  <a:lnTo>
                    <a:pt x="934351" y="4410341"/>
                  </a:lnTo>
                  <a:lnTo>
                    <a:pt x="933996" y="4410100"/>
                  </a:lnTo>
                  <a:lnTo>
                    <a:pt x="930021" y="4407459"/>
                  </a:lnTo>
                  <a:lnTo>
                    <a:pt x="929894" y="4407446"/>
                  </a:lnTo>
                  <a:lnTo>
                    <a:pt x="926960" y="4406849"/>
                  </a:lnTo>
                  <a:lnTo>
                    <a:pt x="926617" y="4406785"/>
                  </a:lnTo>
                  <a:lnTo>
                    <a:pt x="926096" y="4406684"/>
                  </a:lnTo>
                  <a:lnTo>
                    <a:pt x="921245" y="4405706"/>
                  </a:lnTo>
                  <a:lnTo>
                    <a:pt x="920864" y="4405706"/>
                  </a:lnTo>
                  <a:lnTo>
                    <a:pt x="911961" y="4407649"/>
                  </a:lnTo>
                  <a:lnTo>
                    <a:pt x="904773" y="4412666"/>
                  </a:lnTo>
                  <a:lnTo>
                    <a:pt x="900137" y="4419968"/>
                  </a:lnTo>
                  <a:lnTo>
                    <a:pt x="899071" y="4427969"/>
                  </a:lnTo>
                  <a:lnTo>
                    <a:pt x="898956" y="4428795"/>
                  </a:lnTo>
                  <a:lnTo>
                    <a:pt x="920851" y="4450308"/>
                  </a:lnTo>
                  <a:lnTo>
                    <a:pt x="929678" y="4448772"/>
                  </a:lnTo>
                  <a:lnTo>
                    <a:pt x="937031" y="4443920"/>
                  </a:lnTo>
                  <a:lnTo>
                    <a:pt x="942073" y="4436681"/>
                  </a:lnTo>
                  <a:lnTo>
                    <a:pt x="943927" y="4427969"/>
                  </a:lnTo>
                  <a:close/>
                </a:path>
                <a:path w="5168900" h="4631055">
                  <a:moveTo>
                    <a:pt x="943940" y="4157510"/>
                  </a:moveTo>
                  <a:lnTo>
                    <a:pt x="941933" y="4149013"/>
                  </a:lnTo>
                  <a:lnTo>
                    <a:pt x="941832" y="4148886"/>
                  </a:lnTo>
                  <a:lnTo>
                    <a:pt x="941819" y="4148759"/>
                  </a:lnTo>
                  <a:lnTo>
                    <a:pt x="940638" y="4147223"/>
                  </a:lnTo>
                  <a:lnTo>
                    <a:pt x="940409" y="4146905"/>
                  </a:lnTo>
                  <a:lnTo>
                    <a:pt x="940041" y="4146397"/>
                  </a:lnTo>
                  <a:lnTo>
                    <a:pt x="937056" y="4142206"/>
                  </a:lnTo>
                  <a:lnTo>
                    <a:pt x="936828" y="4142067"/>
                  </a:lnTo>
                  <a:lnTo>
                    <a:pt x="936663" y="4141838"/>
                  </a:lnTo>
                  <a:lnTo>
                    <a:pt x="934300" y="4140466"/>
                  </a:lnTo>
                  <a:lnTo>
                    <a:pt x="934085" y="4140327"/>
                  </a:lnTo>
                  <a:lnTo>
                    <a:pt x="933780" y="4140136"/>
                  </a:lnTo>
                  <a:lnTo>
                    <a:pt x="929970" y="4137698"/>
                  </a:lnTo>
                  <a:lnTo>
                    <a:pt x="929576" y="4137634"/>
                  </a:lnTo>
                  <a:lnTo>
                    <a:pt x="929195" y="4137393"/>
                  </a:lnTo>
                  <a:lnTo>
                    <a:pt x="925969" y="4136936"/>
                  </a:lnTo>
                  <a:lnTo>
                    <a:pt x="925830" y="4136910"/>
                  </a:lnTo>
                  <a:lnTo>
                    <a:pt x="921524" y="4136085"/>
                  </a:lnTo>
                  <a:lnTo>
                    <a:pt x="920140" y="4136085"/>
                  </a:lnTo>
                  <a:lnTo>
                    <a:pt x="911275" y="4138307"/>
                  </a:lnTo>
                  <a:lnTo>
                    <a:pt x="904278" y="4143527"/>
                  </a:lnTo>
                  <a:lnTo>
                    <a:pt x="899922" y="4150982"/>
                  </a:lnTo>
                  <a:lnTo>
                    <a:pt x="899007" y="4159935"/>
                  </a:lnTo>
                  <a:lnTo>
                    <a:pt x="900290" y="4164800"/>
                  </a:lnTo>
                  <a:lnTo>
                    <a:pt x="901306" y="4168648"/>
                  </a:lnTo>
                  <a:lnTo>
                    <a:pt x="905916" y="4175112"/>
                  </a:lnTo>
                  <a:lnTo>
                    <a:pt x="912723" y="4179163"/>
                  </a:lnTo>
                  <a:lnTo>
                    <a:pt x="917181" y="4179925"/>
                  </a:lnTo>
                  <a:lnTo>
                    <a:pt x="921639" y="4180687"/>
                  </a:lnTo>
                  <a:lnTo>
                    <a:pt x="930389" y="4178884"/>
                  </a:lnTo>
                  <a:lnTo>
                    <a:pt x="937590" y="4173740"/>
                  </a:lnTo>
                  <a:lnTo>
                    <a:pt x="942378" y="4166285"/>
                  </a:lnTo>
                  <a:lnTo>
                    <a:pt x="943940" y="4157510"/>
                  </a:lnTo>
                  <a:close/>
                </a:path>
                <a:path w="5168900" h="4631055">
                  <a:moveTo>
                    <a:pt x="943965" y="3708565"/>
                  </a:moveTo>
                  <a:lnTo>
                    <a:pt x="942124" y="3700005"/>
                  </a:lnTo>
                  <a:lnTo>
                    <a:pt x="940612" y="3697859"/>
                  </a:lnTo>
                  <a:lnTo>
                    <a:pt x="940384" y="3697528"/>
                  </a:lnTo>
                  <a:lnTo>
                    <a:pt x="940054" y="3697059"/>
                  </a:lnTo>
                  <a:lnTo>
                    <a:pt x="938682" y="3695103"/>
                  </a:lnTo>
                  <a:lnTo>
                    <a:pt x="937209" y="3692982"/>
                  </a:lnTo>
                  <a:lnTo>
                    <a:pt x="937031" y="3692804"/>
                  </a:lnTo>
                  <a:lnTo>
                    <a:pt x="934783" y="3691394"/>
                  </a:lnTo>
                  <a:lnTo>
                    <a:pt x="934554" y="3691242"/>
                  </a:lnTo>
                  <a:lnTo>
                    <a:pt x="934364" y="3691115"/>
                  </a:lnTo>
                  <a:lnTo>
                    <a:pt x="933170" y="3690340"/>
                  </a:lnTo>
                  <a:lnTo>
                    <a:pt x="929970" y="3688219"/>
                  </a:lnTo>
                  <a:lnTo>
                    <a:pt x="929779" y="3688194"/>
                  </a:lnTo>
                  <a:lnTo>
                    <a:pt x="929627" y="3688067"/>
                  </a:lnTo>
                  <a:lnTo>
                    <a:pt x="926261" y="3687470"/>
                  </a:lnTo>
                  <a:lnTo>
                    <a:pt x="921258" y="3686467"/>
                  </a:lnTo>
                  <a:lnTo>
                    <a:pt x="920673" y="3686467"/>
                  </a:lnTo>
                  <a:lnTo>
                    <a:pt x="916178" y="3687470"/>
                  </a:lnTo>
                  <a:lnTo>
                    <a:pt x="915911" y="3687534"/>
                  </a:lnTo>
                  <a:lnTo>
                    <a:pt x="914679" y="3687813"/>
                  </a:lnTo>
                  <a:lnTo>
                    <a:pt x="911707" y="3688473"/>
                  </a:lnTo>
                  <a:lnTo>
                    <a:pt x="904519" y="3693515"/>
                  </a:lnTo>
                  <a:lnTo>
                    <a:pt x="899972" y="3700856"/>
                  </a:lnTo>
                  <a:lnTo>
                    <a:pt x="898918" y="3709720"/>
                  </a:lnTo>
                  <a:lnTo>
                    <a:pt x="901039" y="3718407"/>
                  </a:lnTo>
                  <a:lnTo>
                    <a:pt x="905395" y="3725049"/>
                  </a:lnTo>
                  <a:lnTo>
                    <a:pt x="912025" y="3729393"/>
                  </a:lnTo>
                  <a:lnTo>
                    <a:pt x="916508" y="3730269"/>
                  </a:lnTo>
                  <a:lnTo>
                    <a:pt x="920991" y="3731145"/>
                  </a:lnTo>
                  <a:lnTo>
                    <a:pt x="929792" y="3729532"/>
                  </a:lnTo>
                  <a:lnTo>
                    <a:pt x="937120" y="3724618"/>
                  </a:lnTo>
                  <a:lnTo>
                    <a:pt x="942124" y="3717315"/>
                  </a:lnTo>
                  <a:lnTo>
                    <a:pt x="943965" y="3708565"/>
                  </a:lnTo>
                  <a:close/>
                </a:path>
                <a:path w="5168900" h="4631055">
                  <a:moveTo>
                    <a:pt x="943978" y="3529139"/>
                  </a:moveTo>
                  <a:lnTo>
                    <a:pt x="942251" y="3520554"/>
                  </a:lnTo>
                  <a:lnTo>
                    <a:pt x="937298" y="3513239"/>
                  </a:lnTo>
                  <a:lnTo>
                    <a:pt x="929982" y="3508286"/>
                  </a:lnTo>
                  <a:lnTo>
                    <a:pt x="921143" y="3506432"/>
                  </a:lnTo>
                  <a:lnTo>
                    <a:pt x="912279" y="3508286"/>
                  </a:lnTo>
                  <a:lnTo>
                    <a:pt x="905040" y="3513239"/>
                  </a:lnTo>
                  <a:lnTo>
                    <a:pt x="900277" y="3520554"/>
                  </a:lnTo>
                  <a:lnTo>
                    <a:pt x="898969" y="3529139"/>
                  </a:lnTo>
                  <a:lnTo>
                    <a:pt x="898918" y="3529406"/>
                  </a:lnTo>
                  <a:lnTo>
                    <a:pt x="900722" y="3537889"/>
                  </a:lnTo>
                  <a:lnTo>
                    <a:pt x="900785" y="3538194"/>
                  </a:lnTo>
                  <a:lnTo>
                    <a:pt x="902982" y="3541585"/>
                  </a:lnTo>
                  <a:lnTo>
                    <a:pt x="905179" y="3544963"/>
                  </a:lnTo>
                  <a:lnTo>
                    <a:pt x="911606" y="3549192"/>
                  </a:lnTo>
                  <a:lnTo>
                    <a:pt x="919048" y="3550704"/>
                  </a:lnTo>
                  <a:lnTo>
                    <a:pt x="920559" y="3551009"/>
                  </a:lnTo>
                  <a:lnTo>
                    <a:pt x="929525" y="3549599"/>
                  </a:lnTo>
                  <a:lnTo>
                    <a:pt x="936942" y="3544963"/>
                  </a:lnTo>
                  <a:lnTo>
                    <a:pt x="939888" y="3540849"/>
                  </a:lnTo>
                  <a:lnTo>
                    <a:pt x="942009" y="3537889"/>
                  </a:lnTo>
                  <a:lnTo>
                    <a:pt x="943914" y="3529406"/>
                  </a:lnTo>
                  <a:lnTo>
                    <a:pt x="943978" y="3529139"/>
                  </a:lnTo>
                  <a:close/>
                </a:path>
                <a:path w="5168900" h="4631055">
                  <a:moveTo>
                    <a:pt x="943978" y="3258794"/>
                  </a:moveTo>
                  <a:lnTo>
                    <a:pt x="943000" y="3254540"/>
                  </a:lnTo>
                  <a:lnTo>
                    <a:pt x="942898" y="3254108"/>
                  </a:lnTo>
                  <a:lnTo>
                    <a:pt x="942035" y="3250273"/>
                  </a:lnTo>
                  <a:lnTo>
                    <a:pt x="941920" y="3250133"/>
                  </a:lnTo>
                  <a:lnTo>
                    <a:pt x="941895" y="3249968"/>
                  </a:lnTo>
                  <a:lnTo>
                    <a:pt x="940384" y="3247872"/>
                  </a:lnTo>
                  <a:lnTo>
                    <a:pt x="937247" y="3243288"/>
                  </a:lnTo>
                  <a:lnTo>
                    <a:pt x="936942" y="3243097"/>
                  </a:lnTo>
                  <a:lnTo>
                    <a:pt x="936777" y="3242843"/>
                  </a:lnTo>
                  <a:lnTo>
                    <a:pt x="934834" y="3241662"/>
                  </a:lnTo>
                  <a:lnTo>
                    <a:pt x="934631" y="3241522"/>
                  </a:lnTo>
                  <a:lnTo>
                    <a:pt x="934326" y="3241319"/>
                  </a:lnTo>
                  <a:lnTo>
                    <a:pt x="930300" y="3238563"/>
                  </a:lnTo>
                  <a:lnTo>
                    <a:pt x="929805" y="3238474"/>
                  </a:lnTo>
                  <a:lnTo>
                    <a:pt x="929386" y="3238195"/>
                  </a:lnTo>
                  <a:lnTo>
                    <a:pt x="926503" y="3237788"/>
                  </a:lnTo>
                  <a:lnTo>
                    <a:pt x="926312" y="3237750"/>
                  </a:lnTo>
                  <a:lnTo>
                    <a:pt x="922947" y="3237052"/>
                  </a:lnTo>
                  <a:lnTo>
                    <a:pt x="922337" y="3236925"/>
                  </a:lnTo>
                  <a:lnTo>
                    <a:pt x="922134" y="3236874"/>
                  </a:lnTo>
                  <a:lnTo>
                    <a:pt x="920483" y="3236874"/>
                  </a:lnTo>
                  <a:lnTo>
                    <a:pt x="911593" y="3238830"/>
                  </a:lnTo>
                  <a:lnTo>
                    <a:pt x="905027" y="3243249"/>
                  </a:lnTo>
                  <a:lnTo>
                    <a:pt x="900798" y="3249955"/>
                  </a:lnTo>
                  <a:lnTo>
                    <a:pt x="898956" y="3258794"/>
                  </a:lnTo>
                  <a:lnTo>
                    <a:pt x="900315" y="3267570"/>
                  </a:lnTo>
                  <a:lnTo>
                    <a:pt x="905090" y="3274809"/>
                  </a:lnTo>
                  <a:lnTo>
                    <a:pt x="912380" y="3279711"/>
                  </a:lnTo>
                  <a:lnTo>
                    <a:pt x="921283" y="3281502"/>
                  </a:lnTo>
                  <a:lnTo>
                    <a:pt x="929868" y="3279711"/>
                  </a:lnTo>
                  <a:lnTo>
                    <a:pt x="930059" y="3279711"/>
                  </a:lnTo>
                  <a:lnTo>
                    <a:pt x="937272" y="3274809"/>
                  </a:lnTo>
                  <a:lnTo>
                    <a:pt x="937450" y="3274682"/>
                  </a:lnTo>
                  <a:lnTo>
                    <a:pt x="942263" y="3267570"/>
                  </a:lnTo>
                  <a:lnTo>
                    <a:pt x="943978" y="3258794"/>
                  </a:lnTo>
                  <a:close/>
                </a:path>
                <a:path w="5168900" h="4631055">
                  <a:moveTo>
                    <a:pt x="944016" y="3887889"/>
                  </a:moveTo>
                  <a:lnTo>
                    <a:pt x="942111" y="3879583"/>
                  </a:lnTo>
                  <a:lnTo>
                    <a:pt x="942009" y="3879443"/>
                  </a:lnTo>
                  <a:lnTo>
                    <a:pt x="941946" y="3879177"/>
                  </a:lnTo>
                  <a:lnTo>
                    <a:pt x="940130" y="3876764"/>
                  </a:lnTo>
                  <a:lnTo>
                    <a:pt x="939965" y="3876535"/>
                  </a:lnTo>
                  <a:lnTo>
                    <a:pt x="939749" y="3876230"/>
                  </a:lnTo>
                  <a:lnTo>
                    <a:pt x="937425" y="3872903"/>
                  </a:lnTo>
                  <a:lnTo>
                    <a:pt x="937298" y="3872725"/>
                  </a:lnTo>
                  <a:lnTo>
                    <a:pt x="937031" y="3872560"/>
                  </a:lnTo>
                  <a:lnTo>
                    <a:pt x="936828" y="3872280"/>
                  </a:lnTo>
                  <a:lnTo>
                    <a:pt x="934707" y="3871061"/>
                  </a:lnTo>
                  <a:lnTo>
                    <a:pt x="934491" y="3870934"/>
                  </a:lnTo>
                  <a:lnTo>
                    <a:pt x="934186" y="3870744"/>
                  </a:lnTo>
                  <a:lnTo>
                    <a:pt x="930287" y="3868242"/>
                  </a:lnTo>
                  <a:lnTo>
                    <a:pt x="929678" y="3868128"/>
                  </a:lnTo>
                  <a:lnTo>
                    <a:pt x="929335" y="3867899"/>
                  </a:lnTo>
                  <a:lnTo>
                    <a:pt x="926706" y="3867569"/>
                  </a:lnTo>
                  <a:lnTo>
                    <a:pt x="921905" y="3866654"/>
                  </a:lnTo>
                  <a:lnTo>
                    <a:pt x="920191" y="3866654"/>
                  </a:lnTo>
                  <a:lnTo>
                    <a:pt x="913091" y="3868153"/>
                  </a:lnTo>
                  <a:lnTo>
                    <a:pt x="911212" y="3868547"/>
                  </a:lnTo>
                  <a:lnTo>
                    <a:pt x="904684" y="3872903"/>
                  </a:lnTo>
                  <a:lnTo>
                    <a:pt x="900607" y="3879583"/>
                  </a:lnTo>
                  <a:lnTo>
                    <a:pt x="899109" y="3887901"/>
                  </a:lnTo>
                  <a:lnTo>
                    <a:pt x="899007" y="3888473"/>
                  </a:lnTo>
                  <a:lnTo>
                    <a:pt x="900582" y="3897338"/>
                  </a:lnTo>
                  <a:lnTo>
                    <a:pt x="905433" y="3904564"/>
                  </a:lnTo>
                  <a:lnTo>
                    <a:pt x="912723" y="3909428"/>
                  </a:lnTo>
                  <a:lnTo>
                    <a:pt x="921626" y="3911244"/>
                  </a:lnTo>
                  <a:lnTo>
                    <a:pt x="930109" y="3909288"/>
                  </a:lnTo>
                  <a:lnTo>
                    <a:pt x="937336" y="3904043"/>
                  </a:lnTo>
                  <a:lnTo>
                    <a:pt x="942314" y="3896550"/>
                  </a:lnTo>
                  <a:lnTo>
                    <a:pt x="943889" y="3888473"/>
                  </a:lnTo>
                  <a:lnTo>
                    <a:pt x="944003" y="3887901"/>
                  </a:lnTo>
                  <a:close/>
                </a:path>
                <a:path w="5168900" h="4631055">
                  <a:moveTo>
                    <a:pt x="944016" y="3169488"/>
                  </a:moveTo>
                  <a:lnTo>
                    <a:pt x="942365" y="3160865"/>
                  </a:lnTo>
                  <a:lnTo>
                    <a:pt x="942301" y="3160712"/>
                  </a:lnTo>
                  <a:lnTo>
                    <a:pt x="941451" y="3159506"/>
                  </a:lnTo>
                  <a:lnTo>
                    <a:pt x="941197" y="3159125"/>
                  </a:lnTo>
                  <a:lnTo>
                    <a:pt x="940841" y="3158591"/>
                  </a:lnTo>
                  <a:lnTo>
                    <a:pt x="937653" y="3153778"/>
                  </a:lnTo>
                  <a:lnTo>
                    <a:pt x="937488" y="3153676"/>
                  </a:lnTo>
                  <a:lnTo>
                    <a:pt x="937412" y="3153549"/>
                  </a:lnTo>
                  <a:lnTo>
                    <a:pt x="935774" y="3152521"/>
                  </a:lnTo>
                  <a:lnTo>
                    <a:pt x="935431" y="3152292"/>
                  </a:lnTo>
                  <a:lnTo>
                    <a:pt x="935037" y="3152025"/>
                  </a:lnTo>
                  <a:lnTo>
                    <a:pt x="930541" y="3148977"/>
                  </a:lnTo>
                  <a:lnTo>
                    <a:pt x="930262" y="3148927"/>
                  </a:lnTo>
                  <a:lnTo>
                    <a:pt x="930567" y="3148888"/>
                  </a:lnTo>
                  <a:lnTo>
                    <a:pt x="927519" y="3148380"/>
                  </a:lnTo>
                  <a:lnTo>
                    <a:pt x="927138" y="3148304"/>
                  </a:lnTo>
                  <a:lnTo>
                    <a:pt x="921791" y="3147225"/>
                  </a:lnTo>
                  <a:lnTo>
                    <a:pt x="921029" y="3147225"/>
                  </a:lnTo>
                  <a:lnTo>
                    <a:pt x="912050" y="3148888"/>
                  </a:lnTo>
                  <a:lnTo>
                    <a:pt x="911529" y="3148977"/>
                  </a:lnTo>
                  <a:lnTo>
                    <a:pt x="911898" y="3148977"/>
                  </a:lnTo>
                  <a:lnTo>
                    <a:pt x="905344" y="3153092"/>
                  </a:lnTo>
                  <a:lnTo>
                    <a:pt x="900938" y="3159645"/>
                  </a:lnTo>
                  <a:lnTo>
                    <a:pt x="898829" y="3168358"/>
                  </a:lnTo>
                  <a:lnTo>
                    <a:pt x="900061" y="3177095"/>
                  </a:lnTo>
                  <a:lnTo>
                    <a:pt x="904811" y="3184575"/>
                  </a:lnTo>
                  <a:lnTo>
                    <a:pt x="912037" y="3189846"/>
                  </a:lnTo>
                  <a:lnTo>
                    <a:pt x="920711" y="3191941"/>
                  </a:lnTo>
                  <a:lnTo>
                    <a:pt x="929449" y="3190252"/>
                  </a:lnTo>
                  <a:lnTo>
                    <a:pt x="936840" y="3185350"/>
                  </a:lnTo>
                  <a:lnTo>
                    <a:pt x="941997" y="3178149"/>
                  </a:lnTo>
                  <a:lnTo>
                    <a:pt x="944003" y="3169501"/>
                  </a:lnTo>
                  <a:close/>
                </a:path>
                <a:path w="5168900" h="4631055">
                  <a:moveTo>
                    <a:pt x="944041" y="2720340"/>
                  </a:moveTo>
                  <a:lnTo>
                    <a:pt x="942403" y="2711704"/>
                  </a:lnTo>
                  <a:lnTo>
                    <a:pt x="941870" y="2710916"/>
                  </a:lnTo>
                  <a:lnTo>
                    <a:pt x="940993" y="2709621"/>
                  </a:lnTo>
                  <a:lnTo>
                    <a:pt x="940384" y="2708694"/>
                  </a:lnTo>
                  <a:lnTo>
                    <a:pt x="937564" y="2704477"/>
                  </a:lnTo>
                  <a:lnTo>
                    <a:pt x="935443" y="2703030"/>
                  </a:lnTo>
                  <a:lnTo>
                    <a:pt x="934758" y="2702560"/>
                  </a:lnTo>
                  <a:lnTo>
                    <a:pt x="934059" y="2702077"/>
                  </a:lnTo>
                  <a:lnTo>
                    <a:pt x="930338" y="2699512"/>
                  </a:lnTo>
                  <a:lnTo>
                    <a:pt x="930211" y="2699461"/>
                  </a:lnTo>
                  <a:lnTo>
                    <a:pt x="928484" y="2699131"/>
                  </a:lnTo>
                  <a:lnTo>
                    <a:pt x="927735" y="2698978"/>
                  </a:lnTo>
                  <a:lnTo>
                    <a:pt x="927404" y="2698902"/>
                  </a:lnTo>
                  <a:lnTo>
                    <a:pt x="921524" y="2697670"/>
                  </a:lnTo>
                  <a:lnTo>
                    <a:pt x="921346" y="2697670"/>
                  </a:lnTo>
                  <a:lnTo>
                    <a:pt x="912279" y="2699156"/>
                  </a:lnTo>
                  <a:lnTo>
                    <a:pt x="905560" y="2703271"/>
                  </a:lnTo>
                  <a:lnTo>
                    <a:pt x="901128" y="2709786"/>
                  </a:lnTo>
                  <a:lnTo>
                    <a:pt x="898969" y="2718473"/>
                  </a:lnTo>
                  <a:lnTo>
                    <a:pt x="899909" y="2726448"/>
                  </a:lnTo>
                  <a:lnTo>
                    <a:pt x="900023" y="2727388"/>
                  </a:lnTo>
                  <a:lnTo>
                    <a:pt x="901712" y="2730208"/>
                  </a:lnTo>
                  <a:lnTo>
                    <a:pt x="904532" y="2734894"/>
                  </a:lnTo>
                  <a:lnTo>
                    <a:pt x="911606" y="2740177"/>
                  </a:lnTo>
                  <a:lnTo>
                    <a:pt x="920330" y="2742361"/>
                  </a:lnTo>
                  <a:lnTo>
                    <a:pt x="929017" y="2740774"/>
                  </a:lnTo>
                  <a:lnTo>
                    <a:pt x="936548" y="2735935"/>
                  </a:lnTo>
                  <a:lnTo>
                    <a:pt x="941895" y="2728811"/>
                  </a:lnTo>
                  <a:lnTo>
                    <a:pt x="944041" y="2720340"/>
                  </a:lnTo>
                  <a:close/>
                </a:path>
                <a:path w="5168900" h="4631055">
                  <a:moveTo>
                    <a:pt x="944054" y="3978249"/>
                  </a:moveTo>
                  <a:lnTo>
                    <a:pt x="942174" y="3969816"/>
                  </a:lnTo>
                  <a:lnTo>
                    <a:pt x="942073" y="3969689"/>
                  </a:lnTo>
                  <a:lnTo>
                    <a:pt x="942060" y="3969562"/>
                  </a:lnTo>
                  <a:lnTo>
                    <a:pt x="940930" y="3968013"/>
                  </a:lnTo>
                  <a:lnTo>
                    <a:pt x="940663" y="3967632"/>
                  </a:lnTo>
                  <a:lnTo>
                    <a:pt x="940460" y="3967327"/>
                  </a:lnTo>
                  <a:lnTo>
                    <a:pt x="937310" y="3962717"/>
                  </a:lnTo>
                  <a:lnTo>
                    <a:pt x="937056" y="3962552"/>
                  </a:lnTo>
                  <a:lnTo>
                    <a:pt x="936917" y="3962336"/>
                  </a:lnTo>
                  <a:lnTo>
                    <a:pt x="934542" y="3960812"/>
                  </a:lnTo>
                  <a:lnTo>
                    <a:pt x="934173" y="3960558"/>
                  </a:lnTo>
                  <a:lnTo>
                    <a:pt x="932497" y="3959402"/>
                  </a:lnTo>
                  <a:lnTo>
                    <a:pt x="930389" y="3957929"/>
                  </a:lnTo>
                  <a:lnTo>
                    <a:pt x="930656" y="3957929"/>
                  </a:lnTo>
                  <a:lnTo>
                    <a:pt x="929843" y="3957764"/>
                  </a:lnTo>
                  <a:lnTo>
                    <a:pt x="929487" y="3957523"/>
                  </a:lnTo>
                  <a:lnTo>
                    <a:pt x="926706" y="3957091"/>
                  </a:lnTo>
                  <a:lnTo>
                    <a:pt x="926541" y="3957053"/>
                  </a:lnTo>
                  <a:lnTo>
                    <a:pt x="926363" y="3957015"/>
                  </a:lnTo>
                  <a:lnTo>
                    <a:pt x="921981" y="3956062"/>
                  </a:lnTo>
                  <a:lnTo>
                    <a:pt x="920673" y="3956062"/>
                  </a:lnTo>
                  <a:lnTo>
                    <a:pt x="911771" y="3957929"/>
                  </a:lnTo>
                  <a:lnTo>
                    <a:pt x="905167" y="3962273"/>
                  </a:lnTo>
                  <a:lnTo>
                    <a:pt x="900887" y="3968927"/>
                  </a:lnTo>
                  <a:lnTo>
                    <a:pt x="898982" y="3977741"/>
                  </a:lnTo>
                  <a:lnTo>
                    <a:pt x="900264" y="3986657"/>
                  </a:lnTo>
                  <a:lnTo>
                    <a:pt x="904913" y="3993934"/>
                  </a:lnTo>
                  <a:lnTo>
                    <a:pt x="912291" y="3998988"/>
                  </a:lnTo>
                  <a:lnTo>
                    <a:pt x="912698" y="3998988"/>
                  </a:lnTo>
                  <a:lnTo>
                    <a:pt x="921042" y="4000728"/>
                  </a:lnTo>
                  <a:lnTo>
                    <a:pt x="929944" y="3998988"/>
                  </a:lnTo>
                  <a:lnTo>
                    <a:pt x="937298" y="3994112"/>
                  </a:lnTo>
                  <a:lnTo>
                    <a:pt x="940231" y="3989882"/>
                  </a:lnTo>
                  <a:lnTo>
                    <a:pt x="942276" y="3986936"/>
                  </a:lnTo>
                  <a:lnTo>
                    <a:pt x="944054" y="3978249"/>
                  </a:lnTo>
                  <a:close/>
                </a:path>
                <a:path w="5168900" h="4631055">
                  <a:moveTo>
                    <a:pt x="1033284" y="3977817"/>
                  </a:moveTo>
                  <a:lnTo>
                    <a:pt x="1031341" y="3969359"/>
                  </a:lnTo>
                  <a:lnTo>
                    <a:pt x="1031227" y="3969207"/>
                  </a:lnTo>
                  <a:lnTo>
                    <a:pt x="1030236" y="3967797"/>
                  </a:lnTo>
                  <a:lnTo>
                    <a:pt x="1030046" y="3967518"/>
                  </a:lnTo>
                  <a:lnTo>
                    <a:pt x="1026502" y="3962425"/>
                  </a:lnTo>
                  <a:lnTo>
                    <a:pt x="1026261" y="3962273"/>
                  </a:lnTo>
                  <a:lnTo>
                    <a:pt x="1026109" y="3962044"/>
                  </a:lnTo>
                  <a:lnTo>
                    <a:pt x="1023747" y="3960571"/>
                  </a:lnTo>
                  <a:lnTo>
                    <a:pt x="1023378" y="3960330"/>
                  </a:lnTo>
                  <a:lnTo>
                    <a:pt x="1019556" y="3957739"/>
                  </a:lnTo>
                  <a:lnTo>
                    <a:pt x="1019149" y="3957663"/>
                  </a:lnTo>
                  <a:lnTo>
                    <a:pt x="1018781" y="3957421"/>
                  </a:lnTo>
                  <a:lnTo>
                    <a:pt x="1015834" y="3956977"/>
                  </a:lnTo>
                  <a:lnTo>
                    <a:pt x="1015606" y="3956926"/>
                  </a:lnTo>
                  <a:lnTo>
                    <a:pt x="1011415" y="3956050"/>
                  </a:lnTo>
                  <a:lnTo>
                    <a:pt x="1010094" y="3956050"/>
                  </a:lnTo>
                  <a:lnTo>
                    <a:pt x="1001382" y="3958298"/>
                  </a:lnTo>
                  <a:lnTo>
                    <a:pt x="994486" y="3963517"/>
                  </a:lnTo>
                  <a:lnTo>
                    <a:pt x="990142" y="3970959"/>
                  </a:lnTo>
                  <a:lnTo>
                    <a:pt x="989088" y="3979875"/>
                  </a:lnTo>
                  <a:lnTo>
                    <a:pt x="1011250" y="4000436"/>
                  </a:lnTo>
                  <a:lnTo>
                    <a:pt x="1020203" y="3998760"/>
                  </a:lnTo>
                  <a:lnTo>
                    <a:pt x="1027252" y="3993985"/>
                  </a:lnTo>
                  <a:lnTo>
                    <a:pt x="1031798" y="3986784"/>
                  </a:lnTo>
                  <a:lnTo>
                    <a:pt x="1032040" y="3985298"/>
                  </a:lnTo>
                  <a:lnTo>
                    <a:pt x="1033272" y="3977830"/>
                  </a:lnTo>
                  <a:close/>
                </a:path>
                <a:path w="5168900" h="4631055">
                  <a:moveTo>
                    <a:pt x="1033411" y="3440519"/>
                  </a:moveTo>
                  <a:lnTo>
                    <a:pt x="1033284" y="3439477"/>
                  </a:lnTo>
                  <a:lnTo>
                    <a:pt x="1033043" y="3437458"/>
                  </a:lnTo>
                  <a:lnTo>
                    <a:pt x="1032789" y="3435337"/>
                  </a:lnTo>
                  <a:lnTo>
                    <a:pt x="1032370" y="3431616"/>
                  </a:lnTo>
                  <a:lnTo>
                    <a:pt x="1028814" y="3424593"/>
                  </a:lnTo>
                  <a:lnTo>
                    <a:pt x="1022692" y="3419691"/>
                  </a:lnTo>
                  <a:lnTo>
                    <a:pt x="1020686" y="3419119"/>
                  </a:lnTo>
                  <a:lnTo>
                    <a:pt x="1013904" y="3417125"/>
                  </a:lnTo>
                  <a:lnTo>
                    <a:pt x="1012799" y="3416973"/>
                  </a:lnTo>
                  <a:lnTo>
                    <a:pt x="1010272" y="3416960"/>
                  </a:lnTo>
                  <a:lnTo>
                    <a:pt x="1010145" y="3416985"/>
                  </a:lnTo>
                  <a:lnTo>
                    <a:pt x="1009764" y="3417062"/>
                  </a:lnTo>
                  <a:lnTo>
                    <a:pt x="1007084" y="3417544"/>
                  </a:lnTo>
                  <a:lnTo>
                    <a:pt x="1006944" y="3417570"/>
                  </a:lnTo>
                  <a:lnTo>
                    <a:pt x="1004633" y="3417684"/>
                  </a:lnTo>
                  <a:lnTo>
                    <a:pt x="1003693" y="3418154"/>
                  </a:lnTo>
                  <a:lnTo>
                    <a:pt x="1002487" y="3418370"/>
                  </a:lnTo>
                  <a:lnTo>
                    <a:pt x="999185" y="3420402"/>
                  </a:lnTo>
                  <a:lnTo>
                    <a:pt x="996924" y="3421519"/>
                  </a:lnTo>
                  <a:lnTo>
                    <a:pt x="996467" y="3422065"/>
                  </a:lnTo>
                  <a:lnTo>
                    <a:pt x="995819" y="3422459"/>
                  </a:lnTo>
                  <a:lnTo>
                    <a:pt x="993025" y="3426193"/>
                  </a:lnTo>
                  <a:lnTo>
                    <a:pt x="991463" y="3428073"/>
                  </a:lnTo>
                  <a:lnTo>
                    <a:pt x="991349" y="3428428"/>
                  </a:lnTo>
                  <a:lnTo>
                    <a:pt x="991120" y="3428733"/>
                  </a:lnTo>
                  <a:lnTo>
                    <a:pt x="989926" y="3433026"/>
                  </a:lnTo>
                  <a:lnTo>
                    <a:pt x="989037" y="3436251"/>
                  </a:lnTo>
                  <a:lnTo>
                    <a:pt x="988898" y="3436759"/>
                  </a:lnTo>
                  <a:lnTo>
                    <a:pt x="989838" y="3445764"/>
                  </a:lnTo>
                  <a:lnTo>
                    <a:pt x="993990" y="3453434"/>
                  </a:lnTo>
                  <a:lnTo>
                    <a:pt x="1000683" y="3458959"/>
                  </a:lnTo>
                  <a:lnTo>
                    <a:pt x="1009294" y="3461575"/>
                  </a:lnTo>
                  <a:lnTo>
                    <a:pt x="1018133" y="3460496"/>
                  </a:lnTo>
                  <a:lnTo>
                    <a:pt x="1025804" y="3456089"/>
                  </a:lnTo>
                  <a:lnTo>
                    <a:pt x="1031252" y="3449167"/>
                  </a:lnTo>
                  <a:lnTo>
                    <a:pt x="1033411" y="3440531"/>
                  </a:lnTo>
                  <a:close/>
                </a:path>
                <a:path w="5168900" h="4631055">
                  <a:moveTo>
                    <a:pt x="1033449" y="2539454"/>
                  </a:moveTo>
                  <a:lnTo>
                    <a:pt x="1031709" y="2530970"/>
                  </a:lnTo>
                  <a:lnTo>
                    <a:pt x="1031633" y="2530640"/>
                  </a:lnTo>
                  <a:lnTo>
                    <a:pt x="1027404" y="2524010"/>
                  </a:lnTo>
                  <a:lnTo>
                    <a:pt x="1020762" y="2519654"/>
                  </a:lnTo>
                  <a:lnTo>
                    <a:pt x="1011923" y="2517749"/>
                  </a:lnTo>
                  <a:lnTo>
                    <a:pt x="1010043" y="2517749"/>
                  </a:lnTo>
                  <a:lnTo>
                    <a:pt x="1005865" y="2518587"/>
                  </a:lnTo>
                  <a:lnTo>
                    <a:pt x="1005700" y="2518626"/>
                  </a:lnTo>
                  <a:lnTo>
                    <a:pt x="1002919" y="2518994"/>
                  </a:lnTo>
                  <a:lnTo>
                    <a:pt x="1002499" y="2519261"/>
                  </a:lnTo>
                  <a:lnTo>
                    <a:pt x="1001928" y="2519375"/>
                  </a:lnTo>
                  <a:lnTo>
                    <a:pt x="998093" y="2522004"/>
                  </a:lnTo>
                  <a:lnTo>
                    <a:pt x="995654" y="2523528"/>
                  </a:lnTo>
                  <a:lnTo>
                    <a:pt x="995451" y="2523807"/>
                  </a:lnTo>
                  <a:lnTo>
                    <a:pt x="995172" y="2524010"/>
                  </a:lnTo>
                  <a:lnTo>
                    <a:pt x="992124" y="2528671"/>
                  </a:lnTo>
                  <a:lnTo>
                    <a:pt x="990765" y="2530640"/>
                  </a:lnTo>
                  <a:lnTo>
                    <a:pt x="990727" y="2530818"/>
                  </a:lnTo>
                  <a:lnTo>
                    <a:pt x="990625" y="2530970"/>
                  </a:lnTo>
                  <a:lnTo>
                    <a:pt x="988923" y="2539454"/>
                  </a:lnTo>
                  <a:lnTo>
                    <a:pt x="988885" y="2539631"/>
                  </a:lnTo>
                  <a:lnTo>
                    <a:pt x="990485" y="2548382"/>
                  </a:lnTo>
                  <a:lnTo>
                    <a:pt x="990523" y="2548534"/>
                  </a:lnTo>
                  <a:lnTo>
                    <a:pt x="995248" y="2555748"/>
                  </a:lnTo>
                  <a:lnTo>
                    <a:pt x="1002398" y="2560574"/>
                  </a:lnTo>
                  <a:lnTo>
                    <a:pt x="1011301" y="2562352"/>
                  </a:lnTo>
                  <a:lnTo>
                    <a:pt x="1020114" y="2560574"/>
                  </a:lnTo>
                  <a:lnTo>
                    <a:pt x="1027239" y="2555748"/>
                  </a:lnTo>
                  <a:lnTo>
                    <a:pt x="1031963" y="2548534"/>
                  </a:lnTo>
                  <a:lnTo>
                    <a:pt x="1032052" y="2548382"/>
                  </a:lnTo>
                  <a:lnTo>
                    <a:pt x="1033411" y="2539631"/>
                  </a:lnTo>
                  <a:lnTo>
                    <a:pt x="1033449" y="2539454"/>
                  </a:lnTo>
                  <a:close/>
                </a:path>
                <a:path w="5168900" h="4631055">
                  <a:moveTo>
                    <a:pt x="1033475" y="2989135"/>
                  </a:moveTo>
                  <a:lnTo>
                    <a:pt x="1032878" y="2986214"/>
                  </a:lnTo>
                  <a:lnTo>
                    <a:pt x="1031709" y="2980385"/>
                  </a:lnTo>
                  <a:lnTo>
                    <a:pt x="1027544" y="2973654"/>
                  </a:lnTo>
                  <a:lnTo>
                    <a:pt x="1021003" y="2969272"/>
                  </a:lnTo>
                  <a:lnTo>
                    <a:pt x="1012088" y="2967393"/>
                  </a:lnTo>
                  <a:lnTo>
                    <a:pt x="1010373" y="2967393"/>
                  </a:lnTo>
                  <a:lnTo>
                    <a:pt x="1006094" y="2968218"/>
                  </a:lnTo>
                  <a:lnTo>
                    <a:pt x="1005928" y="2968244"/>
                  </a:lnTo>
                  <a:lnTo>
                    <a:pt x="1002957" y="2968637"/>
                  </a:lnTo>
                  <a:lnTo>
                    <a:pt x="1002538" y="2968891"/>
                  </a:lnTo>
                  <a:lnTo>
                    <a:pt x="1002055" y="2968980"/>
                  </a:lnTo>
                  <a:lnTo>
                    <a:pt x="998220" y="2971520"/>
                  </a:lnTo>
                  <a:lnTo>
                    <a:pt x="995680" y="2973070"/>
                  </a:lnTo>
                  <a:lnTo>
                    <a:pt x="995502" y="2973336"/>
                  </a:lnTo>
                  <a:lnTo>
                    <a:pt x="995235" y="2973501"/>
                  </a:lnTo>
                  <a:lnTo>
                    <a:pt x="992251" y="2977997"/>
                  </a:lnTo>
                  <a:lnTo>
                    <a:pt x="990803" y="2980080"/>
                  </a:lnTo>
                  <a:lnTo>
                    <a:pt x="990765" y="2980232"/>
                  </a:lnTo>
                  <a:lnTo>
                    <a:pt x="990676" y="2980372"/>
                  </a:lnTo>
                  <a:lnTo>
                    <a:pt x="988949" y="2989135"/>
                  </a:lnTo>
                  <a:lnTo>
                    <a:pt x="990498" y="2998038"/>
                  </a:lnTo>
                  <a:lnTo>
                    <a:pt x="995133" y="3005277"/>
                  </a:lnTo>
                  <a:lnTo>
                    <a:pt x="1002220" y="3010103"/>
                  </a:lnTo>
                  <a:lnTo>
                    <a:pt x="1011135" y="3011868"/>
                  </a:lnTo>
                  <a:lnTo>
                    <a:pt x="1020051" y="3010103"/>
                  </a:lnTo>
                  <a:lnTo>
                    <a:pt x="1027239" y="3005277"/>
                  </a:lnTo>
                  <a:lnTo>
                    <a:pt x="1032065" y="2998038"/>
                  </a:lnTo>
                  <a:lnTo>
                    <a:pt x="1033475" y="2989148"/>
                  </a:lnTo>
                  <a:close/>
                </a:path>
                <a:path w="5168900" h="4631055">
                  <a:moveTo>
                    <a:pt x="1033487" y="3709873"/>
                  </a:moveTo>
                  <a:lnTo>
                    <a:pt x="1032281" y="3700856"/>
                  </a:lnTo>
                  <a:lnTo>
                    <a:pt x="1027785" y="3693477"/>
                  </a:lnTo>
                  <a:lnTo>
                    <a:pt x="1020749" y="3688435"/>
                  </a:lnTo>
                  <a:lnTo>
                    <a:pt x="1011897" y="3686454"/>
                  </a:lnTo>
                  <a:lnTo>
                    <a:pt x="1011212" y="3686454"/>
                  </a:lnTo>
                  <a:lnTo>
                    <a:pt x="1006373" y="3687356"/>
                  </a:lnTo>
                  <a:lnTo>
                    <a:pt x="1002804" y="3687940"/>
                  </a:lnTo>
                  <a:lnTo>
                    <a:pt x="1002639" y="3688054"/>
                  </a:lnTo>
                  <a:lnTo>
                    <a:pt x="1002461" y="3688092"/>
                  </a:lnTo>
                  <a:lnTo>
                    <a:pt x="997927" y="3691013"/>
                  </a:lnTo>
                  <a:lnTo>
                    <a:pt x="995553" y="3692499"/>
                  </a:lnTo>
                  <a:lnTo>
                    <a:pt x="995362" y="3692677"/>
                  </a:lnTo>
                  <a:lnTo>
                    <a:pt x="991857" y="3697859"/>
                  </a:lnTo>
                  <a:lnTo>
                    <a:pt x="990701" y="3699535"/>
                  </a:lnTo>
                  <a:lnTo>
                    <a:pt x="988872" y="3708476"/>
                  </a:lnTo>
                  <a:lnTo>
                    <a:pt x="990549" y="3717467"/>
                  </a:lnTo>
                  <a:lnTo>
                    <a:pt x="995337" y="3724821"/>
                  </a:lnTo>
                  <a:lnTo>
                    <a:pt x="1002512" y="3729659"/>
                  </a:lnTo>
                  <a:lnTo>
                    <a:pt x="1011351" y="3731120"/>
                  </a:lnTo>
                  <a:lnTo>
                    <a:pt x="1020165" y="3729380"/>
                  </a:lnTo>
                  <a:lnTo>
                    <a:pt x="1026934" y="3725265"/>
                  </a:lnTo>
                  <a:lnTo>
                    <a:pt x="1031443" y="3718763"/>
                  </a:lnTo>
                  <a:lnTo>
                    <a:pt x="1033487" y="3709873"/>
                  </a:lnTo>
                  <a:close/>
                </a:path>
                <a:path w="5168900" h="4631055">
                  <a:moveTo>
                    <a:pt x="1033487" y="2721114"/>
                  </a:moveTo>
                  <a:lnTo>
                    <a:pt x="1032484" y="2712199"/>
                  </a:lnTo>
                  <a:lnTo>
                    <a:pt x="1028077" y="2704846"/>
                  </a:lnTo>
                  <a:lnTo>
                    <a:pt x="1021016" y="2699791"/>
                  </a:lnTo>
                  <a:lnTo>
                    <a:pt x="1012088" y="2697734"/>
                  </a:lnTo>
                  <a:lnTo>
                    <a:pt x="1011085" y="2697734"/>
                  </a:lnTo>
                  <a:lnTo>
                    <a:pt x="1006424" y="2698572"/>
                  </a:lnTo>
                  <a:lnTo>
                    <a:pt x="1006132" y="2698623"/>
                  </a:lnTo>
                  <a:lnTo>
                    <a:pt x="1005890" y="2698661"/>
                  </a:lnTo>
                  <a:lnTo>
                    <a:pt x="1002880" y="2699080"/>
                  </a:lnTo>
                  <a:lnTo>
                    <a:pt x="1002639" y="2699245"/>
                  </a:lnTo>
                  <a:lnTo>
                    <a:pt x="1002296" y="2699296"/>
                  </a:lnTo>
                  <a:lnTo>
                    <a:pt x="998474" y="2701721"/>
                  </a:lnTo>
                  <a:lnTo>
                    <a:pt x="998321" y="2701823"/>
                  </a:lnTo>
                  <a:lnTo>
                    <a:pt x="995603" y="2703449"/>
                  </a:lnTo>
                  <a:lnTo>
                    <a:pt x="995464" y="2703626"/>
                  </a:lnTo>
                  <a:lnTo>
                    <a:pt x="995324" y="2703728"/>
                  </a:lnTo>
                  <a:lnTo>
                    <a:pt x="992708" y="2707589"/>
                  </a:lnTo>
                  <a:lnTo>
                    <a:pt x="992593" y="2707754"/>
                  </a:lnTo>
                  <a:lnTo>
                    <a:pt x="990777" y="2710370"/>
                  </a:lnTo>
                  <a:lnTo>
                    <a:pt x="990701" y="2710561"/>
                  </a:lnTo>
                  <a:lnTo>
                    <a:pt x="989380" y="2717088"/>
                  </a:lnTo>
                  <a:lnTo>
                    <a:pt x="988910" y="2719349"/>
                  </a:lnTo>
                  <a:lnTo>
                    <a:pt x="990536" y="2728290"/>
                  </a:lnTo>
                  <a:lnTo>
                    <a:pt x="995299" y="2735719"/>
                  </a:lnTo>
                  <a:lnTo>
                    <a:pt x="1002423" y="2740685"/>
                  </a:lnTo>
                  <a:lnTo>
                    <a:pt x="1011148" y="2742260"/>
                  </a:lnTo>
                  <a:lnTo>
                    <a:pt x="1019975" y="2740545"/>
                  </a:lnTo>
                  <a:lnTo>
                    <a:pt x="1026718" y="2736380"/>
                  </a:lnTo>
                  <a:lnTo>
                    <a:pt x="1031265" y="2729865"/>
                  </a:lnTo>
                  <a:lnTo>
                    <a:pt x="1033487" y="2721114"/>
                  </a:lnTo>
                  <a:close/>
                </a:path>
                <a:path w="5168900" h="4631055">
                  <a:moveTo>
                    <a:pt x="1033500" y="4247858"/>
                  </a:moveTo>
                  <a:lnTo>
                    <a:pt x="1031875" y="4239272"/>
                  </a:lnTo>
                  <a:lnTo>
                    <a:pt x="1031786" y="4239145"/>
                  </a:lnTo>
                  <a:lnTo>
                    <a:pt x="1030897" y="4237863"/>
                  </a:lnTo>
                  <a:lnTo>
                    <a:pt x="1030668" y="4237520"/>
                  </a:lnTo>
                  <a:lnTo>
                    <a:pt x="1030427" y="4237164"/>
                  </a:lnTo>
                  <a:lnTo>
                    <a:pt x="1027023" y="4232173"/>
                  </a:lnTo>
                  <a:lnTo>
                    <a:pt x="1026858" y="4232072"/>
                  </a:lnTo>
                  <a:lnTo>
                    <a:pt x="1026744" y="4231894"/>
                  </a:lnTo>
                  <a:lnTo>
                    <a:pt x="1024636" y="4230573"/>
                  </a:lnTo>
                  <a:lnTo>
                    <a:pt x="1024178" y="4230268"/>
                  </a:lnTo>
                  <a:lnTo>
                    <a:pt x="1023734" y="4229963"/>
                  </a:lnTo>
                  <a:lnTo>
                    <a:pt x="1019873" y="4227334"/>
                  </a:lnTo>
                  <a:lnTo>
                    <a:pt x="1019606" y="4227284"/>
                  </a:lnTo>
                  <a:lnTo>
                    <a:pt x="1019340" y="4227106"/>
                  </a:lnTo>
                  <a:lnTo>
                    <a:pt x="1016076" y="4226547"/>
                  </a:lnTo>
                  <a:lnTo>
                    <a:pt x="1015911" y="4226509"/>
                  </a:lnTo>
                  <a:lnTo>
                    <a:pt x="1014272" y="4226166"/>
                  </a:lnTo>
                  <a:lnTo>
                    <a:pt x="1012190" y="4225734"/>
                  </a:lnTo>
                  <a:lnTo>
                    <a:pt x="1011415" y="4225556"/>
                  </a:lnTo>
                  <a:lnTo>
                    <a:pt x="1010564" y="4225556"/>
                  </a:lnTo>
                  <a:lnTo>
                    <a:pt x="1001712" y="4227627"/>
                  </a:lnTo>
                  <a:lnTo>
                    <a:pt x="994765" y="4232668"/>
                  </a:lnTo>
                  <a:lnTo>
                    <a:pt x="990307" y="4240047"/>
                  </a:lnTo>
                  <a:lnTo>
                    <a:pt x="988923" y="4249153"/>
                  </a:lnTo>
                  <a:lnTo>
                    <a:pt x="990955" y="4258005"/>
                  </a:lnTo>
                  <a:lnTo>
                    <a:pt x="995984" y="4264838"/>
                  </a:lnTo>
                  <a:lnTo>
                    <a:pt x="1003414" y="4269067"/>
                  </a:lnTo>
                  <a:lnTo>
                    <a:pt x="1004341" y="4269181"/>
                  </a:lnTo>
                  <a:lnTo>
                    <a:pt x="1012659" y="4270108"/>
                  </a:lnTo>
                  <a:lnTo>
                    <a:pt x="1021562" y="4268051"/>
                  </a:lnTo>
                  <a:lnTo>
                    <a:pt x="1027988" y="4263517"/>
                  </a:lnTo>
                  <a:lnTo>
                    <a:pt x="1031951" y="4256735"/>
                  </a:lnTo>
                  <a:lnTo>
                    <a:pt x="1032217" y="4255186"/>
                  </a:lnTo>
                  <a:lnTo>
                    <a:pt x="1033487" y="4247870"/>
                  </a:lnTo>
                  <a:close/>
                </a:path>
                <a:path w="5168900" h="4631055">
                  <a:moveTo>
                    <a:pt x="1033526" y="3889095"/>
                  </a:moveTo>
                  <a:lnTo>
                    <a:pt x="1032027" y="3880193"/>
                  </a:lnTo>
                  <a:lnTo>
                    <a:pt x="1031443" y="3879278"/>
                  </a:lnTo>
                  <a:lnTo>
                    <a:pt x="1031100" y="3878745"/>
                  </a:lnTo>
                  <a:lnTo>
                    <a:pt x="1030693" y="3878097"/>
                  </a:lnTo>
                  <a:lnTo>
                    <a:pt x="1027506" y="3873042"/>
                  </a:lnTo>
                  <a:lnTo>
                    <a:pt x="1027379" y="3872915"/>
                  </a:lnTo>
                  <a:lnTo>
                    <a:pt x="1025880" y="3871950"/>
                  </a:lnTo>
                  <a:lnTo>
                    <a:pt x="1025626" y="3871772"/>
                  </a:lnTo>
                  <a:lnTo>
                    <a:pt x="1024978" y="3871341"/>
                  </a:lnTo>
                  <a:lnTo>
                    <a:pt x="1022540" y="3869677"/>
                  </a:lnTo>
                  <a:lnTo>
                    <a:pt x="1020533" y="3868305"/>
                  </a:lnTo>
                  <a:lnTo>
                    <a:pt x="1020368" y="3868267"/>
                  </a:lnTo>
                  <a:lnTo>
                    <a:pt x="1017244" y="3867658"/>
                  </a:lnTo>
                  <a:lnTo>
                    <a:pt x="1011745" y="3866578"/>
                  </a:lnTo>
                  <a:lnTo>
                    <a:pt x="1011250" y="3866578"/>
                  </a:lnTo>
                  <a:lnTo>
                    <a:pt x="1002258" y="3868026"/>
                  </a:lnTo>
                  <a:lnTo>
                    <a:pt x="995489" y="3872001"/>
                  </a:lnTo>
                  <a:lnTo>
                    <a:pt x="991044" y="3878427"/>
                  </a:lnTo>
                  <a:lnTo>
                    <a:pt x="988987" y="3887254"/>
                  </a:lnTo>
                  <a:lnTo>
                    <a:pt x="990130" y="3896283"/>
                  </a:lnTo>
                  <a:lnTo>
                    <a:pt x="994575" y="3903789"/>
                  </a:lnTo>
                  <a:lnTo>
                    <a:pt x="1001547" y="3909022"/>
                  </a:lnTo>
                  <a:lnTo>
                    <a:pt x="1008507" y="3910761"/>
                  </a:lnTo>
                  <a:lnTo>
                    <a:pt x="1010246" y="3911181"/>
                  </a:lnTo>
                  <a:lnTo>
                    <a:pt x="1019048" y="3909695"/>
                  </a:lnTo>
                  <a:lnTo>
                    <a:pt x="1026401" y="3904996"/>
                  </a:lnTo>
                  <a:lnTo>
                    <a:pt x="1031506" y="3897871"/>
                  </a:lnTo>
                  <a:lnTo>
                    <a:pt x="1033526" y="3889095"/>
                  </a:lnTo>
                  <a:close/>
                </a:path>
                <a:path w="5168900" h="4631055">
                  <a:moveTo>
                    <a:pt x="1033526" y="3619246"/>
                  </a:moveTo>
                  <a:lnTo>
                    <a:pt x="1031913" y="3610343"/>
                  </a:lnTo>
                  <a:lnTo>
                    <a:pt x="1029512" y="3606673"/>
                  </a:lnTo>
                  <a:lnTo>
                    <a:pt x="1029169" y="3606152"/>
                  </a:lnTo>
                  <a:lnTo>
                    <a:pt x="1028712" y="3605453"/>
                  </a:lnTo>
                  <a:lnTo>
                    <a:pt x="1027112" y="3603015"/>
                  </a:lnTo>
                  <a:lnTo>
                    <a:pt x="1021041" y="3598811"/>
                  </a:lnTo>
                  <a:lnTo>
                    <a:pt x="1019949" y="3598037"/>
                  </a:lnTo>
                  <a:lnTo>
                    <a:pt x="1011161" y="3596182"/>
                  </a:lnTo>
                  <a:lnTo>
                    <a:pt x="1008062" y="3596830"/>
                  </a:lnTo>
                  <a:lnTo>
                    <a:pt x="1004023" y="3597668"/>
                  </a:lnTo>
                  <a:lnTo>
                    <a:pt x="1002309" y="3598024"/>
                  </a:lnTo>
                  <a:lnTo>
                    <a:pt x="995172" y="3603002"/>
                  </a:lnTo>
                  <a:lnTo>
                    <a:pt x="992517" y="3607117"/>
                  </a:lnTo>
                  <a:lnTo>
                    <a:pt x="990447" y="3610318"/>
                  </a:lnTo>
                  <a:lnTo>
                    <a:pt x="988974" y="3619246"/>
                  </a:lnTo>
                  <a:lnTo>
                    <a:pt x="990777" y="3628186"/>
                  </a:lnTo>
                  <a:lnTo>
                    <a:pt x="995108" y="3634816"/>
                  </a:lnTo>
                  <a:lnTo>
                    <a:pt x="1001725" y="3639147"/>
                  </a:lnTo>
                  <a:lnTo>
                    <a:pt x="1010437" y="3641179"/>
                  </a:lnTo>
                  <a:lnTo>
                    <a:pt x="1031506" y="3628186"/>
                  </a:lnTo>
                  <a:lnTo>
                    <a:pt x="1033526" y="3619246"/>
                  </a:lnTo>
                  <a:close/>
                </a:path>
                <a:path w="5168900" h="4631055">
                  <a:moveTo>
                    <a:pt x="1033526" y="3528618"/>
                  </a:moveTo>
                  <a:lnTo>
                    <a:pt x="1031938" y="3520008"/>
                  </a:lnTo>
                  <a:lnTo>
                    <a:pt x="1031875" y="3519868"/>
                  </a:lnTo>
                  <a:lnTo>
                    <a:pt x="1030986" y="3518624"/>
                  </a:lnTo>
                  <a:lnTo>
                    <a:pt x="1030757" y="3518293"/>
                  </a:lnTo>
                  <a:lnTo>
                    <a:pt x="1030605" y="3518065"/>
                  </a:lnTo>
                  <a:lnTo>
                    <a:pt x="1029703" y="3516757"/>
                  </a:lnTo>
                  <a:lnTo>
                    <a:pt x="1028471" y="3514966"/>
                  </a:lnTo>
                  <a:lnTo>
                    <a:pt x="1027112" y="3512934"/>
                  </a:lnTo>
                  <a:lnTo>
                    <a:pt x="1026934" y="3512832"/>
                  </a:lnTo>
                  <a:lnTo>
                    <a:pt x="1025067" y="3511588"/>
                  </a:lnTo>
                  <a:lnTo>
                    <a:pt x="1024750" y="3511385"/>
                  </a:lnTo>
                  <a:lnTo>
                    <a:pt x="1024407" y="3511156"/>
                  </a:lnTo>
                  <a:lnTo>
                    <a:pt x="1019911" y="3508159"/>
                  </a:lnTo>
                  <a:lnTo>
                    <a:pt x="1019670" y="3508121"/>
                  </a:lnTo>
                  <a:lnTo>
                    <a:pt x="1019454" y="3507968"/>
                  </a:lnTo>
                  <a:lnTo>
                    <a:pt x="1016317" y="3507435"/>
                  </a:lnTo>
                  <a:lnTo>
                    <a:pt x="1016139" y="3507397"/>
                  </a:lnTo>
                  <a:lnTo>
                    <a:pt x="1013282" y="3506813"/>
                  </a:lnTo>
                  <a:lnTo>
                    <a:pt x="1012190" y="3506597"/>
                  </a:lnTo>
                  <a:lnTo>
                    <a:pt x="1011313" y="3506406"/>
                  </a:lnTo>
                  <a:lnTo>
                    <a:pt x="1010564" y="3506406"/>
                  </a:lnTo>
                  <a:lnTo>
                    <a:pt x="1001725" y="3508425"/>
                  </a:lnTo>
                  <a:lnTo>
                    <a:pt x="994778" y="3513455"/>
                  </a:lnTo>
                  <a:lnTo>
                    <a:pt x="990295" y="3520846"/>
                  </a:lnTo>
                  <a:lnTo>
                    <a:pt x="988910" y="3529927"/>
                  </a:lnTo>
                  <a:lnTo>
                    <a:pt x="990981" y="3538778"/>
                  </a:lnTo>
                  <a:lnTo>
                    <a:pt x="993114" y="3541687"/>
                  </a:lnTo>
                  <a:lnTo>
                    <a:pt x="996022" y="3545624"/>
                  </a:lnTo>
                  <a:lnTo>
                    <a:pt x="1003465" y="3549866"/>
                  </a:lnTo>
                  <a:lnTo>
                    <a:pt x="1012685" y="3550907"/>
                  </a:lnTo>
                  <a:lnTo>
                    <a:pt x="1021588" y="3548824"/>
                  </a:lnTo>
                  <a:lnTo>
                    <a:pt x="1028001" y="3544278"/>
                  </a:lnTo>
                  <a:lnTo>
                    <a:pt x="1031976" y="3537483"/>
                  </a:lnTo>
                  <a:lnTo>
                    <a:pt x="1033526" y="3528631"/>
                  </a:lnTo>
                  <a:close/>
                </a:path>
                <a:path w="5168900" h="4631055">
                  <a:moveTo>
                    <a:pt x="1033564" y="3348812"/>
                  </a:moveTo>
                  <a:lnTo>
                    <a:pt x="1031709" y="3340239"/>
                  </a:lnTo>
                  <a:lnTo>
                    <a:pt x="1031633" y="3340049"/>
                  </a:lnTo>
                  <a:lnTo>
                    <a:pt x="1030351" y="3338271"/>
                  </a:lnTo>
                  <a:lnTo>
                    <a:pt x="1030046" y="3337826"/>
                  </a:lnTo>
                  <a:lnTo>
                    <a:pt x="1029754" y="3337395"/>
                  </a:lnTo>
                  <a:lnTo>
                    <a:pt x="1026845" y="3333127"/>
                  </a:lnTo>
                  <a:lnTo>
                    <a:pt x="1026668" y="3333013"/>
                  </a:lnTo>
                  <a:lnTo>
                    <a:pt x="1026553" y="3332835"/>
                  </a:lnTo>
                  <a:lnTo>
                    <a:pt x="1024178" y="3331311"/>
                  </a:lnTo>
                  <a:lnTo>
                    <a:pt x="1024051" y="3331210"/>
                  </a:lnTo>
                  <a:lnTo>
                    <a:pt x="1023708" y="3330981"/>
                  </a:lnTo>
                  <a:lnTo>
                    <a:pt x="1019797" y="3328276"/>
                  </a:lnTo>
                  <a:lnTo>
                    <a:pt x="1019505" y="3328225"/>
                  </a:lnTo>
                  <a:lnTo>
                    <a:pt x="1019238" y="3328035"/>
                  </a:lnTo>
                  <a:lnTo>
                    <a:pt x="1016330" y="3327539"/>
                  </a:lnTo>
                  <a:lnTo>
                    <a:pt x="1016152" y="3327501"/>
                  </a:lnTo>
                  <a:lnTo>
                    <a:pt x="1011516" y="3326498"/>
                  </a:lnTo>
                  <a:lnTo>
                    <a:pt x="1010551" y="3326498"/>
                  </a:lnTo>
                  <a:lnTo>
                    <a:pt x="1001801" y="3328657"/>
                  </a:lnTo>
                  <a:lnTo>
                    <a:pt x="994752" y="3333839"/>
                  </a:lnTo>
                  <a:lnTo>
                    <a:pt x="990206" y="3341281"/>
                  </a:lnTo>
                  <a:lnTo>
                    <a:pt x="988961" y="3350196"/>
                  </a:lnTo>
                  <a:lnTo>
                    <a:pt x="990955" y="3359061"/>
                  </a:lnTo>
                  <a:lnTo>
                    <a:pt x="995400" y="3365550"/>
                  </a:lnTo>
                  <a:lnTo>
                    <a:pt x="1002131" y="3369665"/>
                  </a:lnTo>
                  <a:lnTo>
                    <a:pt x="1010996" y="3371354"/>
                  </a:lnTo>
                  <a:lnTo>
                    <a:pt x="1019797" y="3369843"/>
                  </a:lnTo>
                  <a:lnTo>
                    <a:pt x="1026985" y="3364992"/>
                  </a:lnTo>
                  <a:lnTo>
                    <a:pt x="1031836" y="3357702"/>
                  </a:lnTo>
                  <a:lnTo>
                    <a:pt x="1033564" y="3348812"/>
                  </a:lnTo>
                  <a:close/>
                </a:path>
                <a:path w="5168900" h="4631055">
                  <a:moveTo>
                    <a:pt x="1033576" y="3080385"/>
                  </a:moveTo>
                  <a:lnTo>
                    <a:pt x="1032078" y="3071507"/>
                  </a:lnTo>
                  <a:lnTo>
                    <a:pt x="1027417" y="3064027"/>
                  </a:lnTo>
                  <a:lnTo>
                    <a:pt x="1024407" y="3061817"/>
                  </a:lnTo>
                  <a:lnTo>
                    <a:pt x="1020381" y="3058820"/>
                  </a:lnTo>
                  <a:lnTo>
                    <a:pt x="1011783" y="3056725"/>
                  </a:lnTo>
                  <a:lnTo>
                    <a:pt x="1011161" y="3056725"/>
                  </a:lnTo>
                  <a:lnTo>
                    <a:pt x="1006589" y="3057677"/>
                  </a:lnTo>
                  <a:lnTo>
                    <a:pt x="1003007" y="3058337"/>
                  </a:lnTo>
                  <a:lnTo>
                    <a:pt x="1002817" y="3058464"/>
                  </a:lnTo>
                  <a:lnTo>
                    <a:pt x="1002639" y="3058503"/>
                  </a:lnTo>
                  <a:lnTo>
                    <a:pt x="998982" y="3060992"/>
                  </a:lnTo>
                  <a:lnTo>
                    <a:pt x="998753" y="3061144"/>
                  </a:lnTo>
                  <a:lnTo>
                    <a:pt x="995692" y="3063151"/>
                  </a:lnTo>
                  <a:lnTo>
                    <a:pt x="995591" y="3063290"/>
                  </a:lnTo>
                  <a:lnTo>
                    <a:pt x="992479" y="3067812"/>
                  </a:lnTo>
                  <a:lnTo>
                    <a:pt x="990727" y="3070364"/>
                  </a:lnTo>
                  <a:lnTo>
                    <a:pt x="989418" y="3076854"/>
                  </a:lnTo>
                  <a:lnTo>
                    <a:pt x="988949" y="3079191"/>
                  </a:lnTo>
                  <a:lnTo>
                    <a:pt x="990384" y="3088182"/>
                  </a:lnTo>
                  <a:lnTo>
                    <a:pt x="994384" y="3094926"/>
                  </a:lnTo>
                  <a:lnTo>
                    <a:pt x="1000848" y="3099346"/>
                  </a:lnTo>
                  <a:lnTo>
                    <a:pt x="1009688" y="3101403"/>
                  </a:lnTo>
                  <a:lnTo>
                    <a:pt x="1018806" y="3100349"/>
                  </a:lnTo>
                  <a:lnTo>
                    <a:pt x="1026299" y="3096031"/>
                  </a:lnTo>
                  <a:lnTo>
                    <a:pt x="1031468" y="3089135"/>
                  </a:lnTo>
                  <a:lnTo>
                    <a:pt x="1033576" y="3080385"/>
                  </a:lnTo>
                  <a:close/>
                </a:path>
                <a:path w="5168900" h="4631055">
                  <a:moveTo>
                    <a:pt x="1033589" y="4337621"/>
                  </a:moveTo>
                  <a:lnTo>
                    <a:pt x="1031875" y="4329125"/>
                  </a:lnTo>
                  <a:lnTo>
                    <a:pt x="1031798" y="4328744"/>
                  </a:lnTo>
                  <a:lnTo>
                    <a:pt x="1029271" y="4324896"/>
                  </a:lnTo>
                  <a:lnTo>
                    <a:pt x="1027506" y="4322191"/>
                  </a:lnTo>
                  <a:lnTo>
                    <a:pt x="1020813" y="4317835"/>
                  </a:lnTo>
                  <a:lnTo>
                    <a:pt x="1012024" y="4315879"/>
                  </a:lnTo>
                  <a:lnTo>
                    <a:pt x="1009891" y="4315879"/>
                  </a:lnTo>
                  <a:lnTo>
                    <a:pt x="1005979" y="4316692"/>
                  </a:lnTo>
                  <a:lnTo>
                    <a:pt x="1005840" y="4316717"/>
                  </a:lnTo>
                  <a:lnTo>
                    <a:pt x="1003033" y="4317073"/>
                  </a:lnTo>
                  <a:lnTo>
                    <a:pt x="1002525" y="4317390"/>
                  </a:lnTo>
                  <a:lnTo>
                    <a:pt x="1001903" y="4317517"/>
                  </a:lnTo>
                  <a:lnTo>
                    <a:pt x="998105" y="4320133"/>
                  </a:lnTo>
                  <a:lnTo>
                    <a:pt x="995692" y="4321632"/>
                  </a:lnTo>
                  <a:lnTo>
                    <a:pt x="995464" y="4321962"/>
                  </a:lnTo>
                  <a:lnTo>
                    <a:pt x="995133" y="4322191"/>
                  </a:lnTo>
                  <a:lnTo>
                    <a:pt x="992187" y="4326648"/>
                  </a:lnTo>
                  <a:lnTo>
                    <a:pt x="990727" y="4328744"/>
                  </a:lnTo>
                  <a:lnTo>
                    <a:pt x="990676" y="4328934"/>
                  </a:lnTo>
                  <a:lnTo>
                    <a:pt x="990561" y="4329125"/>
                  </a:lnTo>
                  <a:lnTo>
                    <a:pt x="1011237" y="4360634"/>
                  </a:lnTo>
                  <a:lnTo>
                    <a:pt x="1019962" y="4358805"/>
                  </a:lnTo>
                  <a:lnTo>
                    <a:pt x="1027125" y="4353865"/>
                  </a:lnTo>
                  <a:lnTo>
                    <a:pt x="1032002" y="4346562"/>
                  </a:lnTo>
                  <a:lnTo>
                    <a:pt x="1033589" y="4337621"/>
                  </a:lnTo>
                  <a:close/>
                </a:path>
                <a:path w="5168900" h="4631055">
                  <a:moveTo>
                    <a:pt x="1033589" y="3260077"/>
                  </a:moveTo>
                  <a:lnTo>
                    <a:pt x="1032090" y="3251149"/>
                  </a:lnTo>
                  <a:lnTo>
                    <a:pt x="1027480" y="3243808"/>
                  </a:lnTo>
                  <a:lnTo>
                    <a:pt x="1020432" y="3238792"/>
                  </a:lnTo>
                  <a:lnTo>
                    <a:pt x="1011656" y="3236823"/>
                  </a:lnTo>
                  <a:lnTo>
                    <a:pt x="1011186" y="3236823"/>
                  </a:lnTo>
                  <a:lnTo>
                    <a:pt x="1006233" y="3237801"/>
                  </a:lnTo>
                  <a:lnTo>
                    <a:pt x="1005954" y="3237852"/>
                  </a:lnTo>
                  <a:lnTo>
                    <a:pt x="1002703" y="3238423"/>
                  </a:lnTo>
                  <a:lnTo>
                    <a:pt x="1002550" y="3238525"/>
                  </a:lnTo>
                  <a:lnTo>
                    <a:pt x="1002398" y="3238550"/>
                  </a:lnTo>
                  <a:lnTo>
                    <a:pt x="998347" y="3241256"/>
                  </a:lnTo>
                  <a:lnTo>
                    <a:pt x="998004" y="3241484"/>
                  </a:lnTo>
                  <a:lnTo>
                    <a:pt x="997699" y="3241687"/>
                  </a:lnTo>
                  <a:lnTo>
                    <a:pt x="995438" y="3243135"/>
                  </a:lnTo>
                  <a:lnTo>
                    <a:pt x="995286" y="3243288"/>
                  </a:lnTo>
                  <a:lnTo>
                    <a:pt x="992378" y="3247644"/>
                  </a:lnTo>
                  <a:lnTo>
                    <a:pt x="990600" y="3250273"/>
                  </a:lnTo>
                  <a:lnTo>
                    <a:pt x="989533" y="3256127"/>
                  </a:lnTo>
                  <a:lnTo>
                    <a:pt x="988987" y="3259163"/>
                  </a:lnTo>
                  <a:lnTo>
                    <a:pt x="990536" y="3268103"/>
                  </a:lnTo>
                  <a:lnTo>
                    <a:pt x="994575" y="3274847"/>
                  </a:lnTo>
                  <a:lnTo>
                    <a:pt x="1001039" y="3279292"/>
                  </a:lnTo>
                  <a:lnTo>
                    <a:pt x="1009878" y="3281362"/>
                  </a:lnTo>
                  <a:lnTo>
                    <a:pt x="1018857" y="3280232"/>
                  </a:lnTo>
                  <a:lnTo>
                    <a:pt x="1026325" y="3275774"/>
                  </a:lnTo>
                  <a:lnTo>
                    <a:pt x="1031494" y="3268802"/>
                  </a:lnTo>
                  <a:lnTo>
                    <a:pt x="1033589" y="3260077"/>
                  </a:lnTo>
                  <a:close/>
                </a:path>
                <a:path w="5168900" h="4631055">
                  <a:moveTo>
                    <a:pt x="1033589" y="3169310"/>
                  </a:moveTo>
                  <a:lnTo>
                    <a:pt x="1031925" y="3160712"/>
                  </a:lnTo>
                  <a:lnTo>
                    <a:pt x="1031836" y="3160585"/>
                  </a:lnTo>
                  <a:lnTo>
                    <a:pt x="1030846" y="3159099"/>
                  </a:lnTo>
                  <a:lnTo>
                    <a:pt x="1030655" y="3158807"/>
                  </a:lnTo>
                  <a:lnTo>
                    <a:pt x="1030376" y="3158388"/>
                  </a:lnTo>
                  <a:lnTo>
                    <a:pt x="1027277" y="3153689"/>
                  </a:lnTo>
                  <a:lnTo>
                    <a:pt x="1027087" y="3153562"/>
                  </a:lnTo>
                  <a:lnTo>
                    <a:pt x="1026960" y="3153372"/>
                  </a:lnTo>
                  <a:lnTo>
                    <a:pt x="1024864" y="3152063"/>
                  </a:lnTo>
                  <a:lnTo>
                    <a:pt x="1024686" y="3151936"/>
                  </a:lnTo>
                  <a:lnTo>
                    <a:pt x="1024280" y="3151670"/>
                  </a:lnTo>
                  <a:lnTo>
                    <a:pt x="1020292" y="3148952"/>
                  </a:lnTo>
                  <a:lnTo>
                    <a:pt x="1019886" y="3148863"/>
                  </a:lnTo>
                  <a:lnTo>
                    <a:pt x="1019657" y="3148698"/>
                  </a:lnTo>
                  <a:lnTo>
                    <a:pt x="1017155" y="3148317"/>
                  </a:lnTo>
                  <a:lnTo>
                    <a:pt x="1016952" y="3148279"/>
                  </a:lnTo>
                  <a:lnTo>
                    <a:pt x="1011745" y="3147225"/>
                  </a:lnTo>
                  <a:lnTo>
                    <a:pt x="1010653" y="3147225"/>
                  </a:lnTo>
                  <a:lnTo>
                    <a:pt x="1006729" y="3147987"/>
                  </a:lnTo>
                  <a:lnTo>
                    <a:pt x="1003211" y="3148647"/>
                  </a:lnTo>
                  <a:lnTo>
                    <a:pt x="1002906" y="3148711"/>
                  </a:lnTo>
                  <a:lnTo>
                    <a:pt x="1001712" y="3148927"/>
                  </a:lnTo>
                  <a:lnTo>
                    <a:pt x="995070" y="3153092"/>
                  </a:lnTo>
                  <a:lnTo>
                    <a:pt x="990790" y="3159671"/>
                  </a:lnTo>
                  <a:lnTo>
                    <a:pt x="988961" y="3168586"/>
                  </a:lnTo>
                  <a:lnTo>
                    <a:pt x="990333" y="3177565"/>
                  </a:lnTo>
                  <a:lnTo>
                    <a:pt x="994956" y="3184982"/>
                  </a:lnTo>
                  <a:lnTo>
                    <a:pt x="1002042" y="3190062"/>
                  </a:lnTo>
                  <a:lnTo>
                    <a:pt x="1009180" y="3191637"/>
                  </a:lnTo>
                  <a:lnTo>
                    <a:pt x="1010754" y="3191980"/>
                  </a:lnTo>
                  <a:lnTo>
                    <a:pt x="1019530" y="3190252"/>
                  </a:lnTo>
                  <a:lnTo>
                    <a:pt x="1026769" y="3185376"/>
                  </a:lnTo>
                  <a:lnTo>
                    <a:pt x="1031722" y="3178149"/>
                  </a:lnTo>
                  <a:lnTo>
                    <a:pt x="1033589" y="3169310"/>
                  </a:lnTo>
                  <a:close/>
                </a:path>
                <a:path w="5168900" h="4631055">
                  <a:moveTo>
                    <a:pt x="1033602" y="2630005"/>
                  </a:moveTo>
                  <a:lnTo>
                    <a:pt x="1031900" y="2621546"/>
                  </a:lnTo>
                  <a:lnTo>
                    <a:pt x="1031836" y="2621330"/>
                  </a:lnTo>
                  <a:lnTo>
                    <a:pt x="1031290" y="2620505"/>
                  </a:lnTo>
                  <a:lnTo>
                    <a:pt x="1030770" y="2619730"/>
                  </a:lnTo>
                  <a:lnTo>
                    <a:pt x="1029893" y="2618422"/>
                  </a:lnTo>
                  <a:lnTo>
                    <a:pt x="1027049" y="2614168"/>
                  </a:lnTo>
                  <a:lnTo>
                    <a:pt x="1026960" y="2614028"/>
                  </a:lnTo>
                  <a:lnTo>
                    <a:pt x="1026071" y="2613418"/>
                  </a:lnTo>
                  <a:lnTo>
                    <a:pt x="1025207" y="2612834"/>
                  </a:lnTo>
                  <a:lnTo>
                    <a:pt x="1022819" y="2611196"/>
                  </a:lnTo>
                  <a:lnTo>
                    <a:pt x="1019835" y="2609126"/>
                  </a:lnTo>
                  <a:lnTo>
                    <a:pt x="1020000" y="2609126"/>
                  </a:lnTo>
                  <a:lnTo>
                    <a:pt x="1017181" y="2608529"/>
                  </a:lnTo>
                  <a:lnTo>
                    <a:pt x="1016444" y="2608376"/>
                  </a:lnTo>
                  <a:lnTo>
                    <a:pt x="1016101" y="2608300"/>
                  </a:lnTo>
                  <a:lnTo>
                    <a:pt x="1011085" y="2607233"/>
                  </a:lnTo>
                  <a:lnTo>
                    <a:pt x="1002296" y="2609126"/>
                  </a:lnTo>
                  <a:lnTo>
                    <a:pt x="995184" y="2614168"/>
                  </a:lnTo>
                  <a:lnTo>
                    <a:pt x="990460" y="2621546"/>
                  </a:lnTo>
                  <a:lnTo>
                    <a:pt x="989076" y="2630005"/>
                  </a:lnTo>
                  <a:lnTo>
                    <a:pt x="989012" y="2630449"/>
                  </a:lnTo>
                  <a:lnTo>
                    <a:pt x="990688" y="2638844"/>
                  </a:lnTo>
                  <a:lnTo>
                    <a:pt x="990790" y="2639377"/>
                  </a:lnTo>
                  <a:lnTo>
                    <a:pt x="995133" y="2645981"/>
                  </a:lnTo>
                  <a:lnTo>
                    <a:pt x="999947" y="2649029"/>
                  </a:lnTo>
                  <a:lnTo>
                    <a:pt x="1001725" y="2650147"/>
                  </a:lnTo>
                  <a:lnTo>
                    <a:pt x="1010551" y="2651950"/>
                  </a:lnTo>
                  <a:lnTo>
                    <a:pt x="1019467" y="2650617"/>
                  </a:lnTo>
                  <a:lnTo>
                    <a:pt x="1026769" y="2645981"/>
                  </a:lnTo>
                  <a:lnTo>
                    <a:pt x="1031722" y="2638844"/>
                  </a:lnTo>
                  <a:lnTo>
                    <a:pt x="1033500" y="2630449"/>
                  </a:lnTo>
                  <a:lnTo>
                    <a:pt x="1033589" y="2630017"/>
                  </a:lnTo>
                  <a:close/>
                </a:path>
                <a:path w="5168900" h="4631055">
                  <a:moveTo>
                    <a:pt x="1033627" y="4067365"/>
                  </a:moveTo>
                  <a:lnTo>
                    <a:pt x="1031684" y="4059428"/>
                  </a:lnTo>
                  <a:lnTo>
                    <a:pt x="1031595" y="4059072"/>
                  </a:lnTo>
                  <a:lnTo>
                    <a:pt x="1031405" y="4058818"/>
                  </a:lnTo>
                  <a:lnTo>
                    <a:pt x="1031341" y="4058526"/>
                  </a:lnTo>
                  <a:lnTo>
                    <a:pt x="1029906" y="4056634"/>
                  </a:lnTo>
                  <a:lnTo>
                    <a:pt x="1029779" y="4056443"/>
                  </a:lnTo>
                  <a:lnTo>
                    <a:pt x="1026871" y="4052189"/>
                  </a:lnTo>
                  <a:lnTo>
                    <a:pt x="1026363" y="4051846"/>
                  </a:lnTo>
                  <a:lnTo>
                    <a:pt x="1026020" y="4051363"/>
                  </a:lnTo>
                  <a:lnTo>
                    <a:pt x="1023975" y="4050157"/>
                  </a:lnTo>
                  <a:lnTo>
                    <a:pt x="1023835" y="4050068"/>
                  </a:lnTo>
                  <a:lnTo>
                    <a:pt x="1023670" y="4049953"/>
                  </a:lnTo>
                  <a:lnTo>
                    <a:pt x="1020178" y="4047477"/>
                  </a:lnTo>
                  <a:lnTo>
                    <a:pt x="1019276" y="4047286"/>
                  </a:lnTo>
                  <a:lnTo>
                    <a:pt x="1018552" y="4046842"/>
                  </a:lnTo>
                  <a:lnTo>
                    <a:pt x="1016241" y="4046613"/>
                  </a:lnTo>
                  <a:lnTo>
                    <a:pt x="1012977" y="4045889"/>
                  </a:lnTo>
                  <a:lnTo>
                    <a:pt x="1009840" y="4045889"/>
                  </a:lnTo>
                  <a:lnTo>
                    <a:pt x="1001229" y="4048214"/>
                  </a:lnTo>
                  <a:lnTo>
                    <a:pt x="994689" y="4052697"/>
                  </a:lnTo>
                  <a:lnTo>
                    <a:pt x="990498" y="4059428"/>
                  </a:lnTo>
                  <a:lnTo>
                    <a:pt x="988910" y="4068445"/>
                  </a:lnTo>
                  <a:lnTo>
                    <a:pt x="990587" y="4077335"/>
                  </a:lnTo>
                  <a:lnTo>
                    <a:pt x="995451" y="4084472"/>
                  </a:lnTo>
                  <a:lnTo>
                    <a:pt x="1002741" y="4089146"/>
                  </a:lnTo>
                  <a:lnTo>
                    <a:pt x="1011682" y="4090657"/>
                  </a:lnTo>
                  <a:lnTo>
                    <a:pt x="1020584" y="4088600"/>
                  </a:lnTo>
                  <a:lnTo>
                    <a:pt x="1027671" y="4083532"/>
                  </a:lnTo>
                  <a:lnTo>
                    <a:pt x="1032256" y="4076204"/>
                  </a:lnTo>
                  <a:lnTo>
                    <a:pt x="1033627" y="4067365"/>
                  </a:lnTo>
                  <a:close/>
                </a:path>
                <a:path w="5168900" h="4631055">
                  <a:moveTo>
                    <a:pt x="1033640" y="4158488"/>
                  </a:moveTo>
                  <a:lnTo>
                    <a:pt x="1031976" y="4149877"/>
                  </a:lnTo>
                  <a:lnTo>
                    <a:pt x="1031913" y="4149585"/>
                  </a:lnTo>
                  <a:lnTo>
                    <a:pt x="1027264" y="4142613"/>
                  </a:lnTo>
                  <a:lnTo>
                    <a:pt x="1027163" y="4142448"/>
                  </a:lnTo>
                  <a:lnTo>
                    <a:pt x="1020064" y="4137787"/>
                  </a:lnTo>
                  <a:lnTo>
                    <a:pt x="1020267" y="4137787"/>
                  </a:lnTo>
                  <a:lnTo>
                    <a:pt x="1017028" y="4137164"/>
                  </a:lnTo>
                  <a:lnTo>
                    <a:pt x="1011059" y="4136009"/>
                  </a:lnTo>
                  <a:lnTo>
                    <a:pt x="1010920" y="4136009"/>
                  </a:lnTo>
                  <a:lnTo>
                    <a:pt x="989037" y="4158488"/>
                  </a:lnTo>
                  <a:lnTo>
                    <a:pt x="988974" y="4158919"/>
                  </a:lnTo>
                  <a:lnTo>
                    <a:pt x="1010551" y="4180649"/>
                  </a:lnTo>
                  <a:lnTo>
                    <a:pt x="1019416" y="4179278"/>
                  </a:lnTo>
                  <a:lnTo>
                    <a:pt x="1026756" y="4174515"/>
                  </a:lnTo>
                  <a:lnTo>
                    <a:pt x="1031773" y="4167289"/>
                  </a:lnTo>
                  <a:lnTo>
                    <a:pt x="1033538" y="4158919"/>
                  </a:lnTo>
                  <a:lnTo>
                    <a:pt x="1033640" y="4158488"/>
                  </a:lnTo>
                  <a:close/>
                </a:path>
                <a:path w="5168900" h="4631055">
                  <a:moveTo>
                    <a:pt x="1033640" y="2810002"/>
                  </a:moveTo>
                  <a:lnTo>
                    <a:pt x="1032052" y="2801340"/>
                  </a:lnTo>
                  <a:lnTo>
                    <a:pt x="1031976" y="2801188"/>
                  </a:lnTo>
                  <a:lnTo>
                    <a:pt x="1031481" y="2800464"/>
                  </a:lnTo>
                  <a:lnTo>
                    <a:pt x="1031328" y="2800223"/>
                  </a:lnTo>
                  <a:lnTo>
                    <a:pt x="1031049" y="2799791"/>
                  </a:lnTo>
                  <a:lnTo>
                    <a:pt x="1027417" y="2794114"/>
                  </a:lnTo>
                  <a:lnTo>
                    <a:pt x="1027252" y="2794000"/>
                  </a:lnTo>
                  <a:lnTo>
                    <a:pt x="1027163" y="2793860"/>
                  </a:lnTo>
                  <a:lnTo>
                    <a:pt x="1025080" y="2792463"/>
                  </a:lnTo>
                  <a:lnTo>
                    <a:pt x="1024775" y="2792247"/>
                  </a:lnTo>
                  <a:lnTo>
                    <a:pt x="1024623" y="2792133"/>
                  </a:lnTo>
                  <a:lnTo>
                    <a:pt x="1020432" y="2789148"/>
                  </a:lnTo>
                  <a:lnTo>
                    <a:pt x="1020165" y="2789097"/>
                  </a:lnTo>
                  <a:lnTo>
                    <a:pt x="1019975" y="2788958"/>
                  </a:lnTo>
                  <a:lnTo>
                    <a:pt x="1017358" y="2788501"/>
                  </a:lnTo>
                  <a:lnTo>
                    <a:pt x="1017016" y="2788424"/>
                  </a:lnTo>
                  <a:lnTo>
                    <a:pt x="1011910" y="2787319"/>
                  </a:lnTo>
                  <a:lnTo>
                    <a:pt x="1011135" y="2787319"/>
                  </a:lnTo>
                  <a:lnTo>
                    <a:pt x="1002233" y="2788958"/>
                  </a:lnTo>
                  <a:lnTo>
                    <a:pt x="995514" y="2793098"/>
                  </a:lnTo>
                  <a:lnTo>
                    <a:pt x="991057" y="2799613"/>
                  </a:lnTo>
                  <a:lnTo>
                    <a:pt x="988949" y="2808401"/>
                  </a:lnTo>
                  <a:lnTo>
                    <a:pt x="989863" y="2816568"/>
                  </a:lnTo>
                  <a:lnTo>
                    <a:pt x="989965" y="2817482"/>
                  </a:lnTo>
                  <a:lnTo>
                    <a:pt x="994283" y="2824784"/>
                  </a:lnTo>
                  <a:lnTo>
                    <a:pt x="1001293" y="2829737"/>
                  </a:lnTo>
                  <a:lnTo>
                    <a:pt x="1002944" y="2830106"/>
                  </a:lnTo>
                  <a:lnTo>
                    <a:pt x="1010361" y="2831757"/>
                  </a:lnTo>
                  <a:lnTo>
                    <a:pt x="1019390" y="2830347"/>
                  </a:lnTo>
                  <a:lnTo>
                    <a:pt x="1026718" y="2825839"/>
                  </a:lnTo>
                  <a:lnTo>
                    <a:pt x="1031684" y="2818854"/>
                  </a:lnTo>
                  <a:lnTo>
                    <a:pt x="1033640" y="2810002"/>
                  </a:lnTo>
                  <a:close/>
                </a:path>
                <a:path w="5168900" h="4631055">
                  <a:moveTo>
                    <a:pt x="1033640" y="2450084"/>
                  </a:moveTo>
                  <a:lnTo>
                    <a:pt x="1032052" y="2441981"/>
                  </a:lnTo>
                  <a:lnTo>
                    <a:pt x="1031925" y="2441359"/>
                  </a:lnTo>
                  <a:lnTo>
                    <a:pt x="1031240" y="2440355"/>
                  </a:lnTo>
                  <a:lnTo>
                    <a:pt x="1030947" y="2439924"/>
                  </a:lnTo>
                  <a:lnTo>
                    <a:pt x="1030503" y="2439263"/>
                  </a:lnTo>
                  <a:lnTo>
                    <a:pt x="1027201" y="2434336"/>
                  </a:lnTo>
                  <a:lnTo>
                    <a:pt x="1027074" y="2434259"/>
                  </a:lnTo>
                  <a:lnTo>
                    <a:pt x="1024420" y="2432507"/>
                  </a:lnTo>
                  <a:lnTo>
                    <a:pt x="1020102" y="2429662"/>
                  </a:lnTo>
                  <a:lnTo>
                    <a:pt x="1019911" y="2429637"/>
                  </a:lnTo>
                  <a:lnTo>
                    <a:pt x="1019759" y="2429522"/>
                  </a:lnTo>
                  <a:lnTo>
                    <a:pt x="1016736" y="2429027"/>
                  </a:lnTo>
                  <a:lnTo>
                    <a:pt x="1016279" y="2428938"/>
                  </a:lnTo>
                  <a:lnTo>
                    <a:pt x="1016050" y="2428887"/>
                  </a:lnTo>
                  <a:lnTo>
                    <a:pt x="1012825" y="2428265"/>
                  </a:lnTo>
                  <a:lnTo>
                    <a:pt x="1011745" y="2428062"/>
                  </a:lnTo>
                  <a:lnTo>
                    <a:pt x="1011288" y="2427960"/>
                  </a:lnTo>
                  <a:lnTo>
                    <a:pt x="1010754" y="2427960"/>
                  </a:lnTo>
                  <a:lnTo>
                    <a:pt x="1001750" y="2429853"/>
                  </a:lnTo>
                  <a:lnTo>
                    <a:pt x="994714" y="2434729"/>
                  </a:lnTo>
                  <a:lnTo>
                    <a:pt x="990244" y="2441981"/>
                  </a:lnTo>
                  <a:lnTo>
                    <a:pt x="988961" y="2451011"/>
                  </a:lnTo>
                  <a:lnTo>
                    <a:pt x="990904" y="2459964"/>
                  </a:lnTo>
                  <a:lnTo>
                    <a:pt x="995273" y="2466327"/>
                  </a:lnTo>
                  <a:lnTo>
                    <a:pt x="995387" y="2466505"/>
                  </a:lnTo>
                  <a:lnTo>
                    <a:pt x="1002118" y="2470696"/>
                  </a:lnTo>
                  <a:lnTo>
                    <a:pt x="1010754" y="2472639"/>
                  </a:lnTo>
                  <a:lnTo>
                    <a:pt x="1019365" y="2471280"/>
                  </a:lnTo>
                  <a:lnTo>
                    <a:pt x="1026668" y="2466327"/>
                  </a:lnTo>
                  <a:lnTo>
                    <a:pt x="1031722" y="2458897"/>
                  </a:lnTo>
                  <a:lnTo>
                    <a:pt x="1033627" y="2450096"/>
                  </a:lnTo>
                  <a:close/>
                </a:path>
                <a:path w="5168900" h="4631055">
                  <a:moveTo>
                    <a:pt x="1033653" y="2899041"/>
                  </a:moveTo>
                  <a:lnTo>
                    <a:pt x="1031824" y="2890647"/>
                  </a:lnTo>
                  <a:lnTo>
                    <a:pt x="1031697" y="2890469"/>
                  </a:lnTo>
                  <a:lnTo>
                    <a:pt x="1031646" y="2890228"/>
                  </a:lnTo>
                  <a:lnTo>
                    <a:pt x="1030211" y="2888246"/>
                  </a:lnTo>
                  <a:lnTo>
                    <a:pt x="1030122" y="2888107"/>
                  </a:lnTo>
                  <a:lnTo>
                    <a:pt x="1030020" y="2887954"/>
                  </a:lnTo>
                  <a:lnTo>
                    <a:pt x="1027163" y="2883662"/>
                  </a:lnTo>
                  <a:lnTo>
                    <a:pt x="1026769" y="2883395"/>
                  </a:lnTo>
                  <a:lnTo>
                    <a:pt x="1026528" y="2883039"/>
                  </a:lnTo>
                  <a:lnTo>
                    <a:pt x="1024369" y="2881706"/>
                  </a:lnTo>
                  <a:lnTo>
                    <a:pt x="1024229" y="2881617"/>
                  </a:lnTo>
                  <a:lnTo>
                    <a:pt x="1024064" y="2881503"/>
                  </a:lnTo>
                  <a:lnTo>
                    <a:pt x="1020368" y="2878899"/>
                  </a:lnTo>
                  <a:lnTo>
                    <a:pt x="1019721" y="2878772"/>
                  </a:lnTo>
                  <a:lnTo>
                    <a:pt x="1019136" y="2878391"/>
                  </a:lnTo>
                  <a:lnTo>
                    <a:pt x="1016368" y="2878048"/>
                  </a:lnTo>
                  <a:lnTo>
                    <a:pt x="1012609" y="2877235"/>
                  </a:lnTo>
                  <a:lnTo>
                    <a:pt x="1010259" y="2877223"/>
                  </a:lnTo>
                  <a:lnTo>
                    <a:pt x="1001560" y="2879255"/>
                  </a:lnTo>
                  <a:lnTo>
                    <a:pt x="994956" y="2883585"/>
                  </a:lnTo>
                  <a:lnTo>
                    <a:pt x="990663" y="2890228"/>
                  </a:lnTo>
                  <a:lnTo>
                    <a:pt x="988987" y="2899041"/>
                  </a:lnTo>
                  <a:lnTo>
                    <a:pt x="988961" y="2899206"/>
                  </a:lnTo>
                  <a:lnTo>
                    <a:pt x="990422" y="2907881"/>
                  </a:lnTo>
                  <a:lnTo>
                    <a:pt x="990473" y="2908173"/>
                  </a:lnTo>
                  <a:lnTo>
                    <a:pt x="995184" y="2915424"/>
                  </a:lnTo>
                  <a:lnTo>
                    <a:pt x="1002360" y="2920288"/>
                  </a:lnTo>
                  <a:lnTo>
                    <a:pt x="1011262" y="2922066"/>
                  </a:lnTo>
                  <a:lnTo>
                    <a:pt x="1019657" y="2920288"/>
                  </a:lnTo>
                  <a:lnTo>
                    <a:pt x="1019886" y="2920288"/>
                  </a:lnTo>
                  <a:lnTo>
                    <a:pt x="1027176" y="2915208"/>
                  </a:lnTo>
                  <a:lnTo>
                    <a:pt x="1031989" y="2907881"/>
                  </a:lnTo>
                  <a:lnTo>
                    <a:pt x="1033627" y="2899206"/>
                  </a:lnTo>
                  <a:lnTo>
                    <a:pt x="1033653" y="2899041"/>
                  </a:lnTo>
                  <a:close/>
                </a:path>
                <a:path w="5168900" h="4631055">
                  <a:moveTo>
                    <a:pt x="1033665" y="3798874"/>
                  </a:moveTo>
                  <a:lnTo>
                    <a:pt x="1031900" y="3790213"/>
                  </a:lnTo>
                  <a:lnTo>
                    <a:pt x="1031875" y="3790073"/>
                  </a:lnTo>
                  <a:lnTo>
                    <a:pt x="1029144" y="3786060"/>
                  </a:lnTo>
                  <a:lnTo>
                    <a:pt x="1028547" y="3785171"/>
                  </a:lnTo>
                  <a:lnTo>
                    <a:pt x="1027772" y="3784003"/>
                  </a:lnTo>
                  <a:lnTo>
                    <a:pt x="1027023" y="3782847"/>
                  </a:lnTo>
                  <a:lnTo>
                    <a:pt x="1019898" y="3777831"/>
                  </a:lnTo>
                  <a:lnTo>
                    <a:pt x="1020051" y="3777831"/>
                  </a:lnTo>
                  <a:lnTo>
                    <a:pt x="1020229" y="3777831"/>
                  </a:lnTo>
                  <a:lnTo>
                    <a:pt x="1016863" y="3777145"/>
                  </a:lnTo>
                  <a:lnTo>
                    <a:pt x="1016228" y="3777005"/>
                  </a:lnTo>
                  <a:lnTo>
                    <a:pt x="1015746" y="3776903"/>
                  </a:lnTo>
                  <a:lnTo>
                    <a:pt x="1012151" y="3776116"/>
                  </a:lnTo>
                  <a:lnTo>
                    <a:pt x="1011262" y="3775913"/>
                  </a:lnTo>
                  <a:lnTo>
                    <a:pt x="1011047" y="3775913"/>
                  </a:lnTo>
                  <a:lnTo>
                    <a:pt x="1010678" y="3776002"/>
                  </a:lnTo>
                  <a:lnTo>
                    <a:pt x="1009459" y="3776268"/>
                  </a:lnTo>
                  <a:lnTo>
                    <a:pt x="1006640" y="3776878"/>
                  </a:lnTo>
                  <a:lnTo>
                    <a:pt x="1002258" y="3777831"/>
                  </a:lnTo>
                  <a:lnTo>
                    <a:pt x="995095" y="3782847"/>
                  </a:lnTo>
                  <a:lnTo>
                    <a:pt x="990460" y="3790073"/>
                  </a:lnTo>
                  <a:lnTo>
                    <a:pt x="990371" y="3790213"/>
                  </a:lnTo>
                  <a:lnTo>
                    <a:pt x="988961" y="3798887"/>
                  </a:lnTo>
                  <a:lnTo>
                    <a:pt x="988923" y="3799128"/>
                  </a:lnTo>
                  <a:lnTo>
                    <a:pt x="989838" y="3803815"/>
                  </a:lnTo>
                  <a:lnTo>
                    <a:pt x="990612" y="3807726"/>
                  </a:lnTo>
                  <a:lnTo>
                    <a:pt x="990676" y="3808069"/>
                  </a:lnTo>
                  <a:lnTo>
                    <a:pt x="995095" y="3814788"/>
                  </a:lnTo>
                  <a:lnTo>
                    <a:pt x="1001534" y="3818890"/>
                  </a:lnTo>
                  <a:lnTo>
                    <a:pt x="1005586" y="3819702"/>
                  </a:lnTo>
                  <a:lnTo>
                    <a:pt x="1010450" y="3820668"/>
                  </a:lnTo>
                  <a:lnTo>
                    <a:pt x="1019517" y="3819347"/>
                  </a:lnTo>
                  <a:lnTo>
                    <a:pt x="1026871" y="3814788"/>
                  </a:lnTo>
                  <a:lnTo>
                    <a:pt x="1031811" y="3807726"/>
                  </a:lnTo>
                  <a:lnTo>
                    <a:pt x="1033614" y="3799128"/>
                  </a:lnTo>
                  <a:lnTo>
                    <a:pt x="1033665" y="3798887"/>
                  </a:lnTo>
                  <a:close/>
                </a:path>
                <a:path w="5168900" h="4631055">
                  <a:moveTo>
                    <a:pt x="1122807" y="3978173"/>
                  </a:moveTo>
                  <a:lnTo>
                    <a:pt x="1121117" y="3969321"/>
                  </a:lnTo>
                  <a:lnTo>
                    <a:pt x="1121054" y="3969143"/>
                  </a:lnTo>
                  <a:lnTo>
                    <a:pt x="1119759" y="3967226"/>
                  </a:lnTo>
                  <a:lnTo>
                    <a:pt x="1119530" y="3966883"/>
                  </a:lnTo>
                  <a:lnTo>
                    <a:pt x="1119378" y="3966641"/>
                  </a:lnTo>
                  <a:lnTo>
                    <a:pt x="1116596" y="3962336"/>
                  </a:lnTo>
                  <a:lnTo>
                    <a:pt x="1116431" y="3962235"/>
                  </a:lnTo>
                  <a:lnTo>
                    <a:pt x="1116330" y="3962069"/>
                  </a:lnTo>
                  <a:lnTo>
                    <a:pt x="1114298" y="3960799"/>
                  </a:lnTo>
                  <a:lnTo>
                    <a:pt x="1113980" y="3960596"/>
                  </a:lnTo>
                  <a:lnTo>
                    <a:pt x="1113701" y="3960406"/>
                  </a:lnTo>
                  <a:lnTo>
                    <a:pt x="1109776" y="3957764"/>
                  </a:lnTo>
                  <a:lnTo>
                    <a:pt x="1109472" y="3957713"/>
                  </a:lnTo>
                  <a:lnTo>
                    <a:pt x="1109230" y="3957548"/>
                  </a:lnTo>
                  <a:lnTo>
                    <a:pt x="1106398" y="3957129"/>
                  </a:lnTo>
                  <a:lnTo>
                    <a:pt x="1106068" y="3957066"/>
                  </a:lnTo>
                  <a:lnTo>
                    <a:pt x="1105827" y="3957015"/>
                  </a:lnTo>
                  <a:lnTo>
                    <a:pt x="1101242" y="3956126"/>
                  </a:lnTo>
                  <a:lnTo>
                    <a:pt x="1100315" y="3956126"/>
                  </a:lnTo>
                  <a:lnTo>
                    <a:pt x="1091501" y="3958247"/>
                  </a:lnTo>
                  <a:lnTo>
                    <a:pt x="1084351" y="3963403"/>
                  </a:lnTo>
                  <a:lnTo>
                    <a:pt x="1079804" y="3970744"/>
                  </a:lnTo>
                  <a:lnTo>
                    <a:pt x="1078763" y="3979430"/>
                  </a:lnTo>
                  <a:lnTo>
                    <a:pt x="1080935" y="3988028"/>
                  </a:lnTo>
                  <a:lnTo>
                    <a:pt x="1085278" y="3994594"/>
                  </a:lnTo>
                  <a:lnTo>
                    <a:pt x="1091882" y="3998849"/>
                  </a:lnTo>
                  <a:lnTo>
                    <a:pt x="1100785" y="4000525"/>
                  </a:lnTo>
                  <a:lnTo>
                    <a:pt x="1122807" y="3978186"/>
                  </a:lnTo>
                  <a:close/>
                </a:path>
                <a:path w="5168900" h="4631055">
                  <a:moveTo>
                    <a:pt x="1122959" y="2724112"/>
                  </a:moveTo>
                  <a:lnTo>
                    <a:pt x="1121562" y="2712796"/>
                  </a:lnTo>
                  <a:lnTo>
                    <a:pt x="1117180" y="2704503"/>
                  </a:lnTo>
                  <a:lnTo>
                    <a:pt x="1110272" y="2699410"/>
                  </a:lnTo>
                  <a:lnTo>
                    <a:pt x="1101305" y="2697645"/>
                  </a:lnTo>
                  <a:lnTo>
                    <a:pt x="1099248" y="2698051"/>
                  </a:lnTo>
                  <a:lnTo>
                    <a:pt x="1097635" y="2698356"/>
                  </a:lnTo>
                  <a:lnTo>
                    <a:pt x="1097000" y="2698483"/>
                  </a:lnTo>
                  <a:lnTo>
                    <a:pt x="1091946" y="2699410"/>
                  </a:lnTo>
                  <a:lnTo>
                    <a:pt x="1092136" y="2699410"/>
                  </a:lnTo>
                  <a:lnTo>
                    <a:pt x="1089012" y="2701455"/>
                  </a:lnTo>
                  <a:lnTo>
                    <a:pt x="1086726" y="2702941"/>
                  </a:lnTo>
                  <a:lnTo>
                    <a:pt x="1085799" y="2703538"/>
                  </a:lnTo>
                  <a:lnTo>
                    <a:pt x="1084922" y="2704096"/>
                  </a:lnTo>
                  <a:lnTo>
                    <a:pt x="1080046" y="2711183"/>
                  </a:lnTo>
                  <a:lnTo>
                    <a:pt x="1079601" y="2713355"/>
                  </a:lnTo>
                  <a:lnTo>
                    <a:pt x="1079385" y="2714485"/>
                  </a:lnTo>
                  <a:lnTo>
                    <a:pt x="1078306" y="2719921"/>
                  </a:lnTo>
                  <a:lnTo>
                    <a:pt x="1101534" y="2742273"/>
                  </a:lnTo>
                  <a:lnTo>
                    <a:pt x="1110208" y="2740380"/>
                  </a:lnTo>
                  <a:lnTo>
                    <a:pt x="1116799" y="2736545"/>
                  </a:lnTo>
                  <a:lnTo>
                    <a:pt x="1121117" y="2731020"/>
                  </a:lnTo>
                  <a:lnTo>
                    <a:pt x="1122946" y="2724124"/>
                  </a:lnTo>
                  <a:close/>
                </a:path>
                <a:path w="5168900" h="4631055">
                  <a:moveTo>
                    <a:pt x="1123022" y="3618128"/>
                  </a:moveTo>
                  <a:lnTo>
                    <a:pt x="1121257" y="3609175"/>
                  </a:lnTo>
                  <a:lnTo>
                    <a:pt x="1117041" y="3602710"/>
                  </a:lnTo>
                  <a:lnTo>
                    <a:pt x="1110856" y="3598722"/>
                  </a:lnTo>
                  <a:lnTo>
                    <a:pt x="1110526" y="3598507"/>
                  </a:lnTo>
                  <a:lnTo>
                    <a:pt x="1110907" y="3598507"/>
                  </a:lnTo>
                  <a:lnTo>
                    <a:pt x="1110348" y="3598392"/>
                  </a:lnTo>
                  <a:lnTo>
                    <a:pt x="1110068" y="3598341"/>
                  </a:lnTo>
                  <a:lnTo>
                    <a:pt x="1109535" y="3598227"/>
                  </a:lnTo>
                  <a:lnTo>
                    <a:pt x="1107986" y="3597897"/>
                  </a:lnTo>
                  <a:lnTo>
                    <a:pt x="1101521" y="3596513"/>
                  </a:lnTo>
                  <a:lnTo>
                    <a:pt x="1099985" y="3596513"/>
                  </a:lnTo>
                  <a:lnTo>
                    <a:pt x="1095883" y="3597414"/>
                  </a:lnTo>
                  <a:lnTo>
                    <a:pt x="1092695" y="3597910"/>
                  </a:lnTo>
                  <a:lnTo>
                    <a:pt x="1092225" y="3598214"/>
                  </a:lnTo>
                  <a:lnTo>
                    <a:pt x="1090866" y="3598507"/>
                  </a:lnTo>
                  <a:lnTo>
                    <a:pt x="1091514" y="3598507"/>
                  </a:lnTo>
                  <a:lnTo>
                    <a:pt x="1088212" y="3600818"/>
                  </a:lnTo>
                  <a:lnTo>
                    <a:pt x="1088021" y="3600958"/>
                  </a:lnTo>
                  <a:lnTo>
                    <a:pt x="1085291" y="3602710"/>
                  </a:lnTo>
                  <a:lnTo>
                    <a:pt x="1085075" y="3603015"/>
                  </a:lnTo>
                  <a:lnTo>
                    <a:pt x="1084834" y="3603180"/>
                  </a:lnTo>
                  <a:lnTo>
                    <a:pt x="1082014" y="3607371"/>
                  </a:lnTo>
                  <a:lnTo>
                    <a:pt x="1081900" y="3607536"/>
                  </a:lnTo>
                  <a:lnTo>
                    <a:pt x="1080198" y="3609949"/>
                  </a:lnTo>
                  <a:lnTo>
                    <a:pt x="1080160" y="3610127"/>
                  </a:lnTo>
                  <a:lnTo>
                    <a:pt x="1080071" y="3610254"/>
                  </a:lnTo>
                  <a:lnTo>
                    <a:pt x="1078420" y="3618128"/>
                  </a:lnTo>
                  <a:lnTo>
                    <a:pt x="1078306" y="3618649"/>
                  </a:lnTo>
                  <a:lnTo>
                    <a:pt x="1080198" y="3627310"/>
                  </a:lnTo>
                  <a:lnTo>
                    <a:pt x="1085342" y="3634638"/>
                  </a:lnTo>
                  <a:lnTo>
                    <a:pt x="1092568" y="3639540"/>
                  </a:lnTo>
                  <a:lnTo>
                    <a:pt x="1101267" y="3641344"/>
                  </a:lnTo>
                  <a:lnTo>
                    <a:pt x="1107071" y="3640163"/>
                  </a:lnTo>
                  <a:lnTo>
                    <a:pt x="1110068" y="3639540"/>
                  </a:lnTo>
                  <a:lnTo>
                    <a:pt x="1117155" y="3634638"/>
                  </a:lnTo>
                  <a:lnTo>
                    <a:pt x="1121651" y="3627310"/>
                  </a:lnTo>
                  <a:lnTo>
                    <a:pt x="1122934" y="3618649"/>
                  </a:lnTo>
                  <a:lnTo>
                    <a:pt x="1123010" y="3618141"/>
                  </a:lnTo>
                  <a:close/>
                </a:path>
                <a:path w="5168900" h="4631055">
                  <a:moveTo>
                    <a:pt x="1123048" y="2899549"/>
                  </a:moveTo>
                  <a:lnTo>
                    <a:pt x="1121537" y="2890583"/>
                  </a:lnTo>
                  <a:lnTo>
                    <a:pt x="1117511" y="2883789"/>
                  </a:lnTo>
                  <a:lnTo>
                    <a:pt x="1111072" y="2879267"/>
                  </a:lnTo>
                  <a:lnTo>
                    <a:pt x="1102334" y="2877108"/>
                  </a:lnTo>
                  <a:lnTo>
                    <a:pt x="1100099" y="2877096"/>
                  </a:lnTo>
                  <a:lnTo>
                    <a:pt x="1096352" y="2877934"/>
                  </a:lnTo>
                  <a:lnTo>
                    <a:pt x="1096213" y="2877959"/>
                  </a:lnTo>
                  <a:lnTo>
                    <a:pt x="1093609" y="2878302"/>
                  </a:lnTo>
                  <a:lnTo>
                    <a:pt x="1093038" y="2878658"/>
                  </a:lnTo>
                  <a:lnTo>
                    <a:pt x="1092390" y="2878798"/>
                  </a:lnTo>
                  <a:lnTo>
                    <a:pt x="1088694" y="2881350"/>
                  </a:lnTo>
                  <a:lnTo>
                    <a:pt x="1088542" y="2881452"/>
                  </a:lnTo>
                  <a:lnTo>
                    <a:pt x="1086040" y="2882989"/>
                  </a:lnTo>
                  <a:lnTo>
                    <a:pt x="1085748" y="2883370"/>
                  </a:lnTo>
                  <a:lnTo>
                    <a:pt x="1085392" y="2883611"/>
                  </a:lnTo>
                  <a:lnTo>
                    <a:pt x="1082662" y="2887434"/>
                  </a:lnTo>
                  <a:lnTo>
                    <a:pt x="1080617" y="2890126"/>
                  </a:lnTo>
                  <a:lnTo>
                    <a:pt x="1080541" y="2890405"/>
                  </a:lnTo>
                  <a:lnTo>
                    <a:pt x="1080414" y="2890583"/>
                  </a:lnTo>
                  <a:lnTo>
                    <a:pt x="1078611" y="2897568"/>
                  </a:lnTo>
                  <a:lnTo>
                    <a:pt x="1100518" y="2922016"/>
                  </a:lnTo>
                  <a:lnTo>
                    <a:pt x="1109472" y="2920441"/>
                  </a:lnTo>
                  <a:lnTo>
                    <a:pt x="1116685" y="2915755"/>
                  </a:lnTo>
                  <a:lnTo>
                    <a:pt x="1121435" y="2908579"/>
                  </a:lnTo>
                  <a:lnTo>
                    <a:pt x="1123035" y="2899562"/>
                  </a:lnTo>
                  <a:close/>
                </a:path>
                <a:path w="5168900" h="4631055">
                  <a:moveTo>
                    <a:pt x="1123086" y="4065714"/>
                  </a:moveTo>
                  <a:lnTo>
                    <a:pt x="1121346" y="4058120"/>
                  </a:lnTo>
                  <a:lnTo>
                    <a:pt x="1117219" y="4052087"/>
                  </a:lnTo>
                  <a:lnTo>
                    <a:pt x="1110767" y="4047947"/>
                  </a:lnTo>
                  <a:lnTo>
                    <a:pt x="1109141" y="4047591"/>
                  </a:lnTo>
                  <a:lnTo>
                    <a:pt x="1102042" y="4045978"/>
                  </a:lnTo>
                  <a:lnTo>
                    <a:pt x="1100213" y="4045966"/>
                  </a:lnTo>
                  <a:lnTo>
                    <a:pt x="1095971" y="4046867"/>
                  </a:lnTo>
                  <a:lnTo>
                    <a:pt x="1093190" y="4047261"/>
                  </a:lnTo>
                  <a:lnTo>
                    <a:pt x="1092720" y="4047553"/>
                  </a:lnTo>
                  <a:lnTo>
                    <a:pt x="1092123" y="4047680"/>
                  </a:lnTo>
                  <a:lnTo>
                    <a:pt x="1088034" y="4050512"/>
                  </a:lnTo>
                  <a:lnTo>
                    <a:pt x="1085761" y="4051947"/>
                  </a:lnTo>
                  <a:lnTo>
                    <a:pt x="1085545" y="4052239"/>
                  </a:lnTo>
                  <a:lnTo>
                    <a:pt x="1085215" y="4052468"/>
                  </a:lnTo>
                  <a:lnTo>
                    <a:pt x="1081786" y="4057459"/>
                  </a:lnTo>
                  <a:lnTo>
                    <a:pt x="1080592" y="4059123"/>
                  </a:lnTo>
                  <a:lnTo>
                    <a:pt x="1080554" y="4059263"/>
                  </a:lnTo>
                  <a:lnTo>
                    <a:pt x="1080414" y="4059466"/>
                  </a:lnTo>
                  <a:lnTo>
                    <a:pt x="1078484" y="4067860"/>
                  </a:lnTo>
                  <a:lnTo>
                    <a:pt x="1079944" y="4076115"/>
                  </a:lnTo>
                  <a:lnTo>
                    <a:pt x="1080046" y="4076662"/>
                  </a:lnTo>
                  <a:lnTo>
                    <a:pt x="1084922" y="4084028"/>
                  </a:lnTo>
                  <a:lnTo>
                    <a:pt x="1091996" y="4088917"/>
                  </a:lnTo>
                  <a:lnTo>
                    <a:pt x="1100848" y="4090784"/>
                  </a:lnTo>
                  <a:lnTo>
                    <a:pt x="1109726" y="4089057"/>
                  </a:lnTo>
                  <a:lnTo>
                    <a:pt x="1116799" y="4084028"/>
                  </a:lnTo>
                  <a:lnTo>
                    <a:pt x="1121460" y="4076115"/>
                  </a:lnTo>
                  <a:lnTo>
                    <a:pt x="1123073" y="4065727"/>
                  </a:lnTo>
                  <a:close/>
                </a:path>
                <a:path w="5168900" h="4631055">
                  <a:moveTo>
                    <a:pt x="1123086" y="2360587"/>
                  </a:moveTo>
                  <a:lnTo>
                    <a:pt x="1121702" y="2351976"/>
                  </a:lnTo>
                  <a:lnTo>
                    <a:pt x="1121638" y="2351532"/>
                  </a:lnTo>
                  <a:lnTo>
                    <a:pt x="1121092" y="2350706"/>
                  </a:lnTo>
                  <a:lnTo>
                    <a:pt x="1120813" y="2350249"/>
                  </a:lnTo>
                  <a:lnTo>
                    <a:pt x="1120457" y="2349690"/>
                  </a:lnTo>
                  <a:lnTo>
                    <a:pt x="1116990" y="2344255"/>
                  </a:lnTo>
                  <a:lnTo>
                    <a:pt x="1116876" y="2344128"/>
                  </a:lnTo>
                  <a:lnTo>
                    <a:pt x="1114361" y="2342438"/>
                  </a:lnTo>
                  <a:lnTo>
                    <a:pt x="1113840" y="2342070"/>
                  </a:lnTo>
                  <a:lnTo>
                    <a:pt x="1113650" y="2341930"/>
                  </a:lnTo>
                  <a:lnTo>
                    <a:pt x="1109954" y="2339352"/>
                  </a:lnTo>
                  <a:lnTo>
                    <a:pt x="1109827" y="2339340"/>
                  </a:lnTo>
                  <a:lnTo>
                    <a:pt x="1107300" y="2338806"/>
                  </a:lnTo>
                  <a:lnTo>
                    <a:pt x="1106944" y="2338730"/>
                  </a:lnTo>
                  <a:lnTo>
                    <a:pt x="1106385" y="2338616"/>
                  </a:lnTo>
                  <a:lnTo>
                    <a:pt x="1101344" y="2337549"/>
                  </a:lnTo>
                  <a:lnTo>
                    <a:pt x="1101001" y="2337549"/>
                  </a:lnTo>
                  <a:lnTo>
                    <a:pt x="1092314" y="2339556"/>
                  </a:lnTo>
                  <a:lnTo>
                    <a:pt x="1085062" y="2344661"/>
                  </a:lnTo>
                  <a:lnTo>
                    <a:pt x="1080122" y="2351963"/>
                  </a:lnTo>
                  <a:lnTo>
                    <a:pt x="1078369" y="2360587"/>
                  </a:lnTo>
                  <a:lnTo>
                    <a:pt x="1080401" y="2369362"/>
                  </a:lnTo>
                  <a:lnTo>
                    <a:pt x="1085405" y="2376259"/>
                  </a:lnTo>
                  <a:lnTo>
                    <a:pt x="1092847" y="2380818"/>
                  </a:lnTo>
                  <a:lnTo>
                    <a:pt x="1101915" y="2382164"/>
                  </a:lnTo>
                  <a:lnTo>
                    <a:pt x="1110830" y="2380348"/>
                  </a:lnTo>
                  <a:lnTo>
                    <a:pt x="1117358" y="2376030"/>
                  </a:lnTo>
                  <a:lnTo>
                    <a:pt x="1121460" y="2369362"/>
                  </a:lnTo>
                  <a:lnTo>
                    <a:pt x="1123086" y="2360587"/>
                  </a:lnTo>
                  <a:close/>
                </a:path>
                <a:path w="5168900" h="4631055">
                  <a:moveTo>
                    <a:pt x="1123111" y="3528555"/>
                  </a:moveTo>
                  <a:lnTo>
                    <a:pt x="1121435" y="3519919"/>
                  </a:lnTo>
                  <a:lnTo>
                    <a:pt x="1121321" y="3519754"/>
                  </a:lnTo>
                  <a:lnTo>
                    <a:pt x="1120394" y="3518293"/>
                  </a:lnTo>
                  <a:lnTo>
                    <a:pt x="1116977" y="3512947"/>
                  </a:lnTo>
                  <a:lnTo>
                    <a:pt x="1116647" y="3512718"/>
                  </a:lnTo>
                  <a:lnTo>
                    <a:pt x="1116406" y="3512350"/>
                  </a:lnTo>
                  <a:lnTo>
                    <a:pt x="1113777" y="3510699"/>
                  </a:lnTo>
                  <a:lnTo>
                    <a:pt x="1113548" y="3510534"/>
                  </a:lnTo>
                  <a:lnTo>
                    <a:pt x="1110195" y="3508146"/>
                  </a:lnTo>
                  <a:lnTo>
                    <a:pt x="1109662" y="3508044"/>
                  </a:lnTo>
                  <a:lnTo>
                    <a:pt x="1109167" y="3507714"/>
                  </a:lnTo>
                  <a:lnTo>
                    <a:pt x="1106182" y="3507321"/>
                  </a:lnTo>
                  <a:lnTo>
                    <a:pt x="1105954" y="3507270"/>
                  </a:lnTo>
                  <a:lnTo>
                    <a:pt x="1102118" y="3506457"/>
                  </a:lnTo>
                  <a:lnTo>
                    <a:pt x="1100277" y="3506457"/>
                  </a:lnTo>
                  <a:lnTo>
                    <a:pt x="1091438" y="3508476"/>
                  </a:lnTo>
                  <a:lnTo>
                    <a:pt x="1084821" y="3512947"/>
                  </a:lnTo>
                  <a:lnTo>
                    <a:pt x="1080477" y="3519652"/>
                  </a:lnTo>
                  <a:lnTo>
                    <a:pt x="1078458" y="3528352"/>
                  </a:lnTo>
                  <a:lnTo>
                    <a:pt x="1079715" y="3537077"/>
                  </a:lnTo>
                  <a:lnTo>
                    <a:pt x="1084491" y="3544265"/>
                  </a:lnTo>
                  <a:lnTo>
                    <a:pt x="1091844" y="3549180"/>
                  </a:lnTo>
                  <a:lnTo>
                    <a:pt x="1100861" y="3551034"/>
                  </a:lnTo>
                  <a:lnTo>
                    <a:pt x="1108354" y="3549739"/>
                  </a:lnTo>
                  <a:lnTo>
                    <a:pt x="1109929" y="3549459"/>
                  </a:lnTo>
                  <a:lnTo>
                    <a:pt x="1116965" y="3544862"/>
                  </a:lnTo>
                  <a:lnTo>
                    <a:pt x="1121511" y="3537737"/>
                  </a:lnTo>
                  <a:lnTo>
                    <a:pt x="1123099" y="3528568"/>
                  </a:lnTo>
                  <a:close/>
                </a:path>
                <a:path w="5168900" h="4631055">
                  <a:moveTo>
                    <a:pt x="1123111" y="3258591"/>
                  </a:moveTo>
                  <a:lnTo>
                    <a:pt x="1121371" y="3250095"/>
                  </a:lnTo>
                  <a:lnTo>
                    <a:pt x="1121232" y="3249892"/>
                  </a:lnTo>
                  <a:lnTo>
                    <a:pt x="1121181" y="3249638"/>
                  </a:lnTo>
                  <a:lnTo>
                    <a:pt x="1119784" y="3247669"/>
                  </a:lnTo>
                  <a:lnTo>
                    <a:pt x="1119682" y="3247517"/>
                  </a:lnTo>
                  <a:lnTo>
                    <a:pt x="1119530" y="3247288"/>
                  </a:lnTo>
                  <a:lnTo>
                    <a:pt x="1117968" y="3244888"/>
                  </a:lnTo>
                  <a:lnTo>
                    <a:pt x="1116825" y="3243122"/>
                  </a:lnTo>
                  <a:lnTo>
                    <a:pt x="1116558" y="3242945"/>
                  </a:lnTo>
                  <a:lnTo>
                    <a:pt x="1116431" y="3242856"/>
                  </a:lnTo>
                  <a:lnTo>
                    <a:pt x="1116228" y="3242526"/>
                  </a:lnTo>
                  <a:lnTo>
                    <a:pt x="1113853" y="3241065"/>
                  </a:lnTo>
                  <a:lnTo>
                    <a:pt x="1110119" y="3238487"/>
                  </a:lnTo>
                  <a:lnTo>
                    <a:pt x="1109446" y="3238347"/>
                  </a:lnTo>
                  <a:lnTo>
                    <a:pt x="1108925" y="3238017"/>
                  </a:lnTo>
                  <a:lnTo>
                    <a:pt x="1106182" y="3237687"/>
                  </a:lnTo>
                  <a:lnTo>
                    <a:pt x="1102207" y="3236861"/>
                  </a:lnTo>
                  <a:lnTo>
                    <a:pt x="1099997" y="3236861"/>
                  </a:lnTo>
                  <a:lnTo>
                    <a:pt x="1091171" y="3238944"/>
                  </a:lnTo>
                  <a:lnTo>
                    <a:pt x="1084592" y="3243389"/>
                  </a:lnTo>
                  <a:lnTo>
                    <a:pt x="1080350" y="3250095"/>
                  </a:lnTo>
                  <a:lnTo>
                    <a:pt x="1078598" y="3258591"/>
                  </a:lnTo>
                  <a:lnTo>
                    <a:pt x="1078534" y="3258883"/>
                  </a:lnTo>
                  <a:lnTo>
                    <a:pt x="1080084" y="3267760"/>
                  </a:lnTo>
                  <a:lnTo>
                    <a:pt x="1082027" y="3270631"/>
                  </a:lnTo>
                  <a:lnTo>
                    <a:pt x="1084897" y="3274872"/>
                  </a:lnTo>
                  <a:lnTo>
                    <a:pt x="1092314" y="3279787"/>
                  </a:lnTo>
                  <a:lnTo>
                    <a:pt x="1092441" y="3279787"/>
                  </a:lnTo>
                  <a:lnTo>
                    <a:pt x="1101166" y="3281527"/>
                  </a:lnTo>
                  <a:lnTo>
                    <a:pt x="1110068" y="3279787"/>
                  </a:lnTo>
                  <a:lnTo>
                    <a:pt x="1117053" y="3275012"/>
                  </a:lnTo>
                  <a:lnTo>
                    <a:pt x="1121587" y="3267760"/>
                  </a:lnTo>
                  <a:lnTo>
                    <a:pt x="1123061" y="3258883"/>
                  </a:lnTo>
                  <a:lnTo>
                    <a:pt x="1123099" y="3258604"/>
                  </a:lnTo>
                  <a:close/>
                </a:path>
                <a:path w="5168900" h="4631055">
                  <a:moveTo>
                    <a:pt x="1123111" y="3169259"/>
                  </a:moveTo>
                  <a:lnTo>
                    <a:pt x="1121498" y="3160458"/>
                  </a:lnTo>
                  <a:lnTo>
                    <a:pt x="1121410" y="3160331"/>
                  </a:lnTo>
                  <a:lnTo>
                    <a:pt x="1120228" y="3158490"/>
                  </a:lnTo>
                  <a:lnTo>
                    <a:pt x="1120063" y="3158223"/>
                  </a:lnTo>
                  <a:lnTo>
                    <a:pt x="1119911" y="3157982"/>
                  </a:lnTo>
                  <a:lnTo>
                    <a:pt x="1117015" y="3153435"/>
                  </a:lnTo>
                  <a:lnTo>
                    <a:pt x="1116799" y="3153295"/>
                  </a:lnTo>
                  <a:lnTo>
                    <a:pt x="1116672" y="3153092"/>
                  </a:lnTo>
                  <a:lnTo>
                    <a:pt x="1114755" y="3151911"/>
                  </a:lnTo>
                  <a:lnTo>
                    <a:pt x="1114437" y="3151695"/>
                  </a:lnTo>
                  <a:lnTo>
                    <a:pt x="1114145" y="3151492"/>
                  </a:lnTo>
                  <a:lnTo>
                    <a:pt x="1110183" y="3148774"/>
                  </a:lnTo>
                  <a:lnTo>
                    <a:pt x="1109789" y="3148711"/>
                  </a:lnTo>
                  <a:lnTo>
                    <a:pt x="1109497" y="3148507"/>
                  </a:lnTo>
                  <a:lnTo>
                    <a:pt x="1106665" y="3148088"/>
                  </a:lnTo>
                  <a:lnTo>
                    <a:pt x="1106436" y="3148050"/>
                  </a:lnTo>
                  <a:lnTo>
                    <a:pt x="1101699" y="3147110"/>
                  </a:lnTo>
                  <a:lnTo>
                    <a:pt x="1100467" y="3147110"/>
                  </a:lnTo>
                  <a:lnTo>
                    <a:pt x="1093343" y="3148584"/>
                  </a:lnTo>
                  <a:lnTo>
                    <a:pt x="1091514" y="3148952"/>
                  </a:lnTo>
                  <a:lnTo>
                    <a:pt x="1084897" y="3153333"/>
                  </a:lnTo>
                  <a:lnTo>
                    <a:pt x="1080579" y="3159988"/>
                  </a:lnTo>
                  <a:lnTo>
                    <a:pt x="1078484" y="3168637"/>
                  </a:lnTo>
                  <a:lnTo>
                    <a:pt x="1100683" y="3192056"/>
                  </a:lnTo>
                  <a:lnTo>
                    <a:pt x="1109459" y="3190379"/>
                  </a:lnTo>
                  <a:lnTo>
                    <a:pt x="1116571" y="3185553"/>
                  </a:lnTo>
                  <a:lnTo>
                    <a:pt x="1121346" y="3178289"/>
                  </a:lnTo>
                  <a:lnTo>
                    <a:pt x="1123099" y="3169272"/>
                  </a:lnTo>
                  <a:close/>
                </a:path>
                <a:path w="5168900" h="4631055">
                  <a:moveTo>
                    <a:pt x="1123111" y="2989415"/>
                  </a:moveTo>
                  <a:lnTo>
                    <a:pt x="1121397" y="2980461"/>
                  </a:lnTo>
                  <a:lnTo>
                    <a:pt x="1120482" y="2979089"/>
                  </a:lnTo>
                  <a:lnTo>
                    <a:pt x="1120292" y="2978785"/>
                  </a:lnTo>
                  <a:lnTo>
                    <a:pt x="1119606" y="2977756"/>
                  </a:lnTo>
                  <a:lnTo>
                    <a:pt x="1116812" y="2973463"/>
                  </a:lnTo>
                  <a:lnTo>
                    <a:pt x="1116672" y="2973324"/>
                  </a:lnTo>
                  <a:lnTo>
                    <a:pt x="1114463" y="2971952"/>
                  </a:lnTo>
                  <a:lnTo>
                    <a:pt x="1114107" y="2971711"/>
                  </a:lnTo>
                  <a:lnTo>
                    <a:pt x="1113878" y="2971558"/>
                  </a:lnTo>
                  <a:lnTo>
                    <a:pt x="1109827" y="2968917"/>
                  </a:lnTo>
                  <a:lnTo>
                    <a:pt x="1109662" y="2968891"/>
                  </a:lnTo>
                  <a:lnTo>
                    <a:pt x="1109535" y="2968802"/>
                  </a:lnTo>
                  <a:lnTo>
                    <a:pt x="1107122" y="2968434"/>
                  </a:lnTo>
                  <a:lnTo>
                    <a:pt x="1106563" y="2968333"/>
                  </a:lnTo>
                  <a:lnTo>
                    <a:pt x="1106182" y="2968256"/>
                  </a:lnTo>
                  <a:lnTo>
                    <a:pt x="1100963" y="2967291"/>
                  </a:lnTo>
                  <a:lnTo>
                    <a:pt x="1100480" y="2967291"/>
                  </a:lnTo>
                  <a:lnTo>
                    <a:pt x="1091603" y="2969323"/>
                  </a:lnTo>
                  <a:lnTo>
                    <a:pt x="1084313" y="2974467"/>
                  </a:lnTo>
                  <a:lnTo>
                    <a:pt x="1079614" y="2981795"/>
                  </a:lnTo>
                  <a:lnTo>
                    <a:pt x="1078674" y="2989415"/>
                  </a:lnTo>
                  <a:lnTo>
                    <a:pt x="1078547" y="2990418"/>
                  </a:lnTo>
                  <a:lnTo>
                    <a:pt x="1100734" y="3011830"/>
                  </a:lnTo>
                  <a:lnTo>
                    <a:pt x="1109573" y="3010370"/>
                  </a:lnTo>
                  <a:lnTo>
                    <a:pt x="1116698" y="3005632"/>
                  </a:lnTo>
                  <a:lnTo>
                    <a:pt x="1121435" y="2998393"/>
                  </a:lnTo>
                  <a:lnTo>
                    <a:pt x="1123111" y="2989415"/>
                  </a:lnTo>
                  <a:close/>
                </a:path>
                <a:path w="5168900" h="4631055">
                  <a:moveTo>
                    <a:pt x="1123137" y="4337774"/>
                  </a:moveTo>
                  <a:lnTo>
                    <a:pt x="1121448" y="4329049"/>
                  </a:lnTo>
                  <a:lnTo>
                    <a:pt x="1121333" y="4328896"/>
                  </a:lnTo>
                  <a:lnTo>
                    <a:pt x="1121308" y="4328731"/>
                  </a:lnTo>
                  <a:lnTo>
                    <a:pt x="1120305" y="4327283"/>
                  </a:lnTo>
                  <a:lnTo>
                    <a:pt x="1120114" y="4327004"/>
                  </a:lnTo>
                  <a:lnTo>
                    <a:pt x="1119962" y="4326763"/>
                  </a:lnTo>
                  <a:lnTo>
                    <a:pt x="1117066" y="4322267"/>
                  </a:lnTo>
                  <a:lnTo>
                    <a:pt x="1116965" y="4322115"/>
                  </a:lnTo>
                  <a:lnTo>
                    <a:pt x="1116685" y="4321937"/>
                  </a:lnTo>
                  <a:lnTo>
                    <a:pt x="1116495" y="4321645"/>
                  </a:lnTo>
                  <a:lnTo>
                    <a:pt x="1114183" y="4320248"/>
                  </a:lnTo>
                  <a:lnTo>
                    <a:pt x="1114056" y="4320159"/>
                  </a:lnTo>
                  <a:lnTo>
                    <a:pt x="1113904" y="4320057"/>
                  </a:lnTo>
                  <a:lnTo>
                    <a:pt x="1110195" y="4317543"/>
                  </a:lnTo>
                  <a:lnTo>
                    <a:pt x="1109675" y="4317454"/>
                  </a:lnTo>
                  <a:lnTo>
                    <a:pt x="1109243" y="4317174"/>
                  </a:lnTo>
                  <a:lnTo>
                    <a:pt x="1106271" y="4316793"/>
                  </a:lnTo>
                  <a:lnTo>
                    <a:pt x="1106055" y="4316755"/>
                  </a:lnTo>
                  <a:lnTo>
                    <a:pt x="1101839" y="4315930"/>
                  </a:lnTo>
                  <a:lnTo>
                    <a:pt x="1100137" y="4315930"/>
                  </a:lnTo>
                  <a:lnTo>
                    <a:pt x="1091234" y="4317860"/>
                  </a:lnTo>
                  <a:lnTo>
                    <a:pt x="1084630" y="4322267"/>
                  </a:lnTo>
                  <a:lnTo>
                    <a:pt x="1080350" y="4328960"/>
                  </a:lnTo>
                  <a:lnTo>
                    <a:pt x="1079919" y="4330903"/>
                  </a:lnTo>
                  <a:lnTo>
                    <a:pt x="1078433" y="4337786"/>
                  </a:lnTo>
                  <a:lnTo>
                    <a:pt x="1079868" y="4346359"/>
                  </a:lnTo>
                  <a:lnTo>
                    <a:pt x="1084821" y="4353699"/>
                  </a:lnTo>
                  <a:lnTo>
                    <a:pt x="1092212" y="4358818"/>
                  </a:lnTo>
                  <a:lnTo>
                    <a:pt x="1100950" y="4360761"/>
                  </a:lnTo>
                  <a:lnTo>
                    <a:pt x="1109687" y="4359008"/>
                  </a:lnTo>
                  <a:lnTo>
                    <a:pt x="1116774" y="4354106"/>
                  </a:lnTo>
                  <a:lnTo>
                    <a:pt x="1119632" y="4349661"/>
                  </a:lnTo>
                  <a:lnTo>
                    <a:pt x="1121486" y="4346791"/>
                  </a:lnTo>
                  <a:lnTo>
                    <a:pt x="1121778" y="4345140"/>
                  </a:lnTo>
                  <a:lnTo>
                    <a:pt x="1123124" y="4337786"/>
                  </a:lnTo>
                  <a:close/>
                </a:path>
                <a:path w="5168900" h="4631055">
                  <a:moveTo>
                    <a:pt x="1123137" y="4249763"/>
                  </a:moveTo>
                  <a:lnTo>
                    <a:pt x="1122083" y="4240682"/>
                  </a:lnTo>
                  <a:lnTo>
                    <a:pt x="1119314" y="4235869"/>
                  </a:lnTo>
                  <a:lnTo>
                    <a:pt x="1117752" y="4233113"/>
                  </a:lnTo>
                  <a:lnTo>
                    <a:pt x="1110907" y="4227779"/>
                  </a:lnTo>
                  <a:lnTo>
                    <a:pt x="1102258" y="4225480"/>
                  </a:lnTo>
                  <a:lnTo>
                    <a:pt x="1100988" y="4225480"/>
                  </a:lnTo>
                  <a:lnTo>
                    <a:pt x="1100721" y="4225544"/>
                  </a:lnTo>
                  <a:lnTo>
                    <a:pt x="1099693" y="4225772"/>
                  </a:lnTo>
                  <a:lnTo>
                    <a:pt x="1096619" y="4226433"/>
                  </a:lnTo>
                  <a:lnTo>
                    <a:pt x="1096492" y="4226458"/>
                  </a:lnTo>
                  <a:lnTo>
                    <a:pt x="1093597" y="4226928"/>
                  </a:lnTo>
                  <a:lnTo>
                    <a:pt x="1093241" y="4227157"/>
                  </a:lnTo>
                  <a:lnTo>
                    <a:pt x="1092911" y="4227233"/>
                  </a:lnTo>
                  <a:lnTo>
                    <a:pt x="1090828" y="4228592"/>
                  </a:lnTo>
                  <a:lnTo>
                    <a:pt x="1090510" y="4228795"/>
                  </a:lnTo>
                  <a:lnTo>
                    <a:pt x="1088707" y="4230001"/>
                  </a:lnTo>
                  <a:lnTo>
                    <a:pt x="1088567" y="4230090"/>
                  </a:lnTo>
                  <a:lnTo>
                    <a:pt x="1086015" y="4231678"/>
                  </a:lnTo>
                  <a:lnTo>
                    <a:pt x="1085837" y="4231906"/>
                  </a:lnTo>
                  <a:lnTo>
                    <a:pt x="1085608" y="4232059"/>
                  </a:lnTo>
                  <a:lnTo>
                    <a:pt x="1082586" y="4236148"/>
                  </a:lnTo>
                  <a:lnTo>
                    <a:pt x="1080566" y="4238777"/>
                  </a:lnTo>
                  <a:lnTo>
                    <a:pt x="1080516" y="4238942"/>
                  </a:lnTo>
                  <a:lnTo>
                    <a:pt x="1078750" y="4245508"/>
                  </a:lnTo>
                  <a:lnTo>
                    <a:pt x="1078280" y="4247286"/>
                  </a:lnTo>
                  <a:lnTo>
                    <a:pt x="1079588" y="4254703"/>
                  </a:lnTo>
                  <a:lnTo>
                    <a:pt x="1079817" y="4256011"/>
                  </a:lnTo>
                  <a:lnTo>
                    <a:pt x="1084783" y="4263237"/>
                  </a:lnTo>
                  <a:lnTo>
                    <a:pt x="1092695" y="4268267"/>
                  </a:lnTo>
                  <a:lnTo>
                    <a:pt x="1100963" y="4269905"/>
                  </a:lnTo>
                  <a:lnTo>
                    <a:pt x="1103007" y="4270311"/>
                  </a:lnTo>
                  <a:lnTo>
                    <a:pt x="1110615" y="4268787"/>
                  </a:lnTo>
                  <a:lnTo>
                    <a:pt x="1116749" y="4264901"/>
                  </a:lnTo>
                  <a:lnTo>
                    <a:pt x="1121041" y="4258589"/>
                  </a:lnTo>
                  <a:lnTo>
                    <a:pt x="1123124" y="4249775"/>
                  </a:lnTo>
                  <a:close/>
                </a:path>
                <a:path w="5168900" h="4631055">
                  <a:moveTo>
                    <a:pt x="1123137" y="3349345"/>
                  </a:moveTo>
                  <a:lnTo>
                    <a:pt x="1121600" y="3340544"/>
                  </a:lnTo>
                  <a:lnTo>
                    <a:pt x="1121511" y="3340417"/>
                  </a:lnTo>
                  <a:lnTo>
                    <a:pt x="1121498" y="3340277"/>
                  </a:lnTo>
                  <a:lnTo>
                    <a:pt x="1120457" y="3338703"/>
                  </a:lnTo>
                  <a:lnTo>
                    <a:pt x="1120178" y="3338245"/>
                  </a:lnTo>
                  <a:lnTo>
                    <a:pt x="1120000" y="3337941"/>
                  </a:lnTo>
                  <a:lnTo>
                    <a:pt x="1117168" y="3333292"/>
                  </a:lnTo>
                  <a:lnTo>
                    <a:pt x="1116926" y="3333127"/>
                  </a:lnTo>
                  <a:lnTo>
                    <a:pt x="1116787" y="3332886"/>
                  </a:lnTo>
                  <a:lnTo>
                    <a:pt x="1114704" y="3331489"/>
                  </a:lnTo>
                  <a:lnTo>
                    <a:pt x="1114450" y="3331311"/>
                  </a:lnTo>
                  <a:lnTo>
                    <a:pt x="1114323" y="3331210"/>
                  </a:lnTo>
                  <a:lnTo>
                    <a:pt x="1110513" y="3328403"/>
                  </a:lnTo>
                  <a:lnTo>
                    <a:pt x="1110640" y="3328403"/>
                  </a:lnTo>
                  <a:lnTo>
                    <a:pt x="1110030" y="3328276"/>
                  </a:lnTo>
                  <a:lnTo>
                    <a:pt x="1109687" y="3328035"/>
                  </a:lnTo>
                  <a:lnTo>
                    <a:pt x="1106919" y="3327603"/>
                  </a:lnTo>
                  <a:lnTo>
                    <a:pt x="1106627" y="3327539"/>
                  </a:lnTo>
                  <a:lnTo>
                    <a:pt x="1102258" y="3326574"/>
                  </a:lnTo>
                  <a:lnTo>
                    <a:pt x="1100886" y="3326574"/>
                  </a:lnTo>
                  <a:lnTo>
                    <a:pt x="1092098" y="3328390"/>
                  </a:lnTo>
                  <a:lnTo>
                    <a:pt x="1085342" y="3332645"/>
                  </a:lnTo>
                  <a:lnTo>
                    <a:pt x="1080731" y="3339173"/>
                  </a:lnTo>
                  <a:lnTo>
                    <a:pt x="1078433" y="3347847"/>
                  </a:lnTo>
                  <a:lnTo>
                    <a:pt x="1079525" y="3356533"/>
                  </a:lnTo>
                  <a:lnTo>
                    <a:pt x="1084160" y="3363963"/>
                  </a:lnTo>
                  <a:lnTo>
                    <a:pt x="1086307" y="3365525"/>
                  </a:lnTo>
                  <a:lnTo>
                    <a:pt x="1091374" y="3369233"/>
                  </a:lnTo>
                  <a:lnTo>
                    <a:pt x="1100175" y="3371405"/>
                  </a:lnTo>
                  <a:lnTo>
                    <a:pt x="1109116" y="3369970"/>
                  </a:lnTo>
                  <a:lnTo>
                    <a:pt x="1116368" y="3365385"/>
                  </a:lnTo>
                  <a:lnTo>
                    <a:pt x="1121257" y="3358311"/>
                  </a:lnTo>
                  <a:lnTo>
                    <a:pt x="1123124" y="3349358"/>
                  </a:lnTo>
                  <a:close/>
                </a:path>
                <a:path w="5168900" h="4631055">
                  <a:moveTo>
                    <a:pt x="1123137" y="2450655"/>
                  </a:moveTo>
                  <a:lnTo>
                    <a:pt x="1121625" y="2441803"/>
                  </a:lnTo>
                  <a:lnTo>
                    <a:pt x="1119530" y="2438489"/>
                  </a:lnTo>
                  <a:lnTo>
                    <a:pt x="1119187" y="2437942"/>
                  </a:lnTo>
                  <a:lnTo>
                    <a:pt x="1117600" y="2435441"/>
                  </a:lnTo>
                  <a:lnTo>
                    <a:pt x="1117092" y="2434615"/>
                  </a:lnTo>
                  <a:lnTo>
                    <a:pt x="1113929" y="2432431"/>
                  </a:lnTo>
                  <a:lnTo>
                    <a:pt x="1112672" y="2431567"/>
                  </a:lnTo>
                  <a:lnTo>
                    <a:pt x="1110691" y="2430195"/>
                  </a:lnTo>
                  <a:lnTo>
                    <a:pt x="1109967" y="2429675"/>
                  </a:lnTo>
                  <a:lnTo>
                    <a:pt x="1109230" y="2429535"/>
                  </a:lnTo>
                  <a:lnTo>
                    <a:pt x="1108837" y="2429446"/>
                  </a:lnTo>
                  <a:lnTo>
                    <a:pt x="1107008" y="2429078"/>
                  </a:lnTo>
                  <a:lnTo>
                    <a:pt x="1101026" y="2427833"/>
                  </a:lnTo>
                  <a:lnTo>
                    <a:pt x="1100886" y="2427833"/>
                  </a:lnTo>
                  <a:lnTo>
                    <a:pt x="1095971" y="2428862"/>
                  </a:lnTo>
                  <a:lnTo>
                    <a:pt x="1094867" y="2429091"/>
                  </a:lnTo>
                  <a:lnTo>
                    <a:pt x="1094257" y="2429218"/>
                  </a:lnTo>
                  <a:lnTo>
                    <a:pt x="1091958" y="2429662"/>
                  </a:lnTo>
                  <a:lnTo>
                    <a:pt x="1092098" y="2429662"/>
                  </a:lnTo>
                  <a:lnTo>
                    <a:pt x="1087653" y="2432647"/>
                  </a:lnTo>
                  <a:lnTo>
                    <a:pt x="1084821" y="2434539"/>
                  </a:lnTo>
                  <a:lnTo>
                    <a:pt x="1082192" y="2438400"/>
                  </a:lnTo>
                  <a:lnTo>
                    <a:pt x="1082027" y="2438628"/>
                  </a:lnTo>
                  <a:lnTo>
                    <a:pt x="1079906" y="2441752"/>
                  </a:lnTo>
                  <a:lnTo>
                    <a:pt x="1079525" y="2444038"/>
                  </a:lnTo>
                  <a:lnTo>
                    <a:pt x="1078496" y="2450414"/>
                  </a:lnTo>
                  <a:lnTo>
                    <a:pt x="1080465" y="2459164"/>
                  </a:lnTo>
                  <a:lnTo>
                    <a:pt x="1084795" y="2465870"/>
                  </a:lnTo>
                  <a:lnTo>
                    <a:pt x="1091374" y="2470416"/>
                  </a:lnTo>
                  <a:lnTo>
                    <a:pt x="1098296" y="2472169"/>
                  </a:lnTo>
                  <a:lnTo>
                    <a:pt x="1100048" y="2472601"/>
                  </a:lnTo>
                  <a:lnTo>
                    <a:pt x="1108824" y="2471483"/>
                  </a:lnTo>
                  <a:lnTo>
                    <a:pt x="1116114" y="2466848"/>
                  </a:lnTo>
                  <a:lnTo>
                    <a:pt x="1121143" y="2459609"/>
                  </a:lnTo>
                  <a:lnTo>
                    <a:pt x="1123137" y="2450655"/>
                  </a:lnTo>
                  <a:close/>
                </a:path>
                <a:path w="5168900" h="4631055">
                  <a:moveTo>
                    <a:pt x="1123162" y="3888879"/>
                  </a:moveTo>
                  <a:lnTo>
                    <a:pt x="1121689" y="3880421"/>
                  </a:lnTo>
                  <a:lnTo>
                    <a:pt x="1121600" y="3879900"/>
                  </a:lnTo>
                  <a:lnTo>
                    <a:pt x="1117028" y="3872788"/>
                  </a:lnTo>
                  <a:lnTo>
                    <a:pt x="1115682" y="3871899"/>
                  </a:lnTo>
                  <a:lnTo>
                    <a:pt x="1115110" y="3871518"/>
                  </a:lnTo>
                  <a:lnTo>
                    <a:pt x="1114234" y="3870934"/>
                  </a:lnTo>
                  <a:lnTo>
                    <a:pt x="1110005" y="3868102"/>
                  </a:lnTo>
                  <a:lnTo>
                    <a:pt x="1109878" y="3868051"/>
                  </a:lnTo>
                  <a:lnTo>
                    <a:pt x="1108252" y="3867772"/>
                  </a:lnTo>
                  <a:lnTo>
                    <a:pt x="1107605" y="3867658"/>
                  </a:lnTo>
                  <a:lnTo>
                    <a:pt x="1106881" y="3867518"/>
                  </a:lnTo>
                  <a:lnTo>
                    <a:pt x="1101102" y="3866413"/>
                  </a:lnTo>
                  <a:lnTo>
                    <a:pt x="1100899" y="3866413"/>
                  </a:lnTo>
                  <a:lnTo>
                    <a:pt x="1091907" y="3868293"/>
                  </a:lnTo>
                  <a:lnTo>
                    <a:pt x="1084554" y="3873220"/>
                  </a:lnTo>
                  <a:lnTo>
                    <a:pt x="1079779" y="3880421"/>
                  </a:lnTo>
                  <a:lnTo>
                    <a:pt x="1078560" y="3888879"/>
                  </a:lnTo>
                  <a:lnTo>
                    <a:pt x="1100328" y="3911092"/>
                  </a:lnTo>
                  <a:lnTo>
                    <a:pt x="1109078" y="3909860"/>
                  </a:lnTo>
                  <a:lnTo>
                    <a:pt x="1116304" y="3905161"/>
                  </a:lnTo>
                  <a:lnTo>
                    <a:pt x="1117892" y="3902811"/>
                  </a:lnTo>
                  <a:lnTo>
                    <a:pt x="1119593" y="3900309"/>
                  </a:lnTo>
                  <a:lnTo>
                    <a:pt x="1119974" y="3899751"/>
                  </a:lnTo>
                  <a:lnTo>
                    <a:pt x="1121257" y="3897871"/>
                  </a:lnTo>
                  <a:lnTo>
                    <a:pt x="1123099" y="3889133"/>
                  </a:lnTo>
                  <a:lnTo>
                    <a:pt x="1123149" y="3888892"/>
                  </a:lnTo>
                  <a:close/>
                </a:path>
                <a:path w="5168900" h="4631055">
                  <a:moveTo>
                    <a:pt x="1123162" y="2629382"/>
                  </a:moveTo>
                  <a:lnTo>
                    <a:pt x="1122895" y="2628239"/>
                  </a:lnTo>
                  <a:lnTo>
                    <a:pt x="1121333" y="2620835"/>
                  </a:lnTo>
                  <a:lnTo>
                    <a:pt x="1121206" y="2620657"/>
                  </a:lnTo>
                  <a:lnTo>
                    <a:pt x="1121156" y="2620416"/>
                  </a:lnTo>
                  <a:lnTo>
                    <a:pt x="1119987" y="2618790"/>
                  </a:lnTo>
                  <a:lnTo>
                    <a:pt x="1119873" y="2618613"/>
                  </a:lnTo>
                  <a:lnTo>
                    <a:pt x="1119606" y="2618219"/>
                  </a:lnTo>
                  <a:lnTo>
                    <a:pt x="1116850" y="2613964"/>
                  </a:lnTo>
                  <a:lnTo>
                    <a:pt x="1116736" y="2613799"/>
                  </a:lnTo>
                  <a:lnTo>
                    <a:pt x="1116368" y="2613545"/>
                  </a:lnTo>
                  <a:lnTo>
                    <a:pt x="1116101" y="2613152"/>
                  </a:lnTo>
                  <a:lnTo>
                    <a:pt x="1113853" y="2611742"/>
                  </a:lnTo>
                  <a:lnTo>
                    <a:pt x="1113726" y="2611653"/>
                  </a:lnTo>
                  <a:lnTo>
                    <a:pt x="1110056" y="2609011"/>
                  </a:lnTo>
                  <a:lnTo>
                    <a:pt x="1109370" y="2608872"/>
                  </a:lnTo>
                  <a:lnTo>
                    <a:pt x="1108811" y="2608503"/>
                  </a:lnTo>
                  <a:lnTo>
                    <a:pt x="1106297" y="2608199"/>
                  </a:lnTo>
                  <a:lnTo>
                    <a:pt x="1106170" y="2608173"/>
                  </a:lnTo>
                  <a:lnTo>
                    <a:pt x="1102461" y="2607348"/>
                  </a:lnTo>
                  <a:lnTo>
                    <a:pt x="1100137" y="2607348"/>
                  </a:lnTo>
                  <a:lnTo>
                    <a:pt x="1091387" y="2609507"/>
                  </a:lnTo>
                  <a:lnTo>
                    <a:pt x="1084770" y="2613964"/>
                  </a:lnTo>
                  <a:lnTo>
                    <a:pt x="1080427" y="2620632"/>
                  </a:lnTo>
                  <a:lnTo>
                    <a:pt x="1078496" y="2629382"/>
                  </a:lnTo>
                  <a:lnTo>
                    <a:pt x="1079855" y="2638158"/>
                  </a:lnTo>
                  <a:lnTo>
                    <a:pt x="1084668" y="2645359"/>
                  </a:lnTo>
                  <a:lnTo>
                    <a:pt x="1092174" y="2650350"/>
                  </a:lnTo>
                  <a:lnTo>
                    <a:pt x="1092542" y="2650350"/>
                  </a:lnTo>
                  <a:lnTo>
                    <a:pt x="1101001" y="2652052"/>
                  </a:lnTo>
                  <a:lnTo>
                    <a:pt x="1109967" y="2650350"/>
                  </a:lnTo>
                  <a:lnTo>
                    <a:pt x="1117053" y="2645587"/>
                  </a:lnTo>
                  <a:lnTo>
                    <a:pt x="1121651" y="2638399"/>
                  </a:lnTo>
                  <a:lnTo>
                    <a:pt x="1123162" y="2629382"/>
                  </a:lnTo>
                  <a:close/>
                </a:path>
                <a:path w="5168900" h="4631055">
                  <a:moveTo>
                    <a:pt x="1123175" y="3799128"/>
                  </a:moveTo>
                  <a:lnTo>
                    <a:pt x="1122019" y="3792639"/>
                  </a:lnTo>
                  <a:lnTo>
                    <a:pt x="1121613" y="3790353"/>
                  </a:lnTo>
                  <a:lnTo>
                    <a:pt x="1121575" y="3790086"/>
                  </a:lnTo>
                  <a:lnTo>
                    <a:pt x="1116914" y="3782707"/>
                  </a:lnTo>
                  <a:lnTo>
                    <a:pt x="1110030" y="3777831"/>
                  </a:lnTo>
                  <a:lnTo>
                    <a:pt x="1110335" y="3777831"/>
                  </a:lnTo>
                  <a:lnTo>
                    <a:pt x="1110157" y="3777792"/>
                  </a:lnTo>
                  <a:lnTo>
                    <a:pt x="1107871" y="3777310"/>
                  </a:lnTo>
                  <a:lnTo>
                    <a:pt x="1101191" y="3775862"/>
                  </a:lnTo>
                  <a:lnTo>
                    <a:pt x="1098423" y="3776497"/>
                  </a:lnTo>
                  <a:lnTo>
                    <a:pt x="1097318" y="3776751"/>
                  </a:lnTo>
                  <a:lnTo>
                    <a:pt x="1096086" y="3777030"/>
                  </a:lnTo>
                  <a:lnTo>
                    <a:pt x="1092619" y="3777792"/>
                  </a:lnTo>
                  <a:lnTo>
                    <a:pt x="1088402" y="3780713"/>
                  </a:lnTo>
                  <a:lnTo>
                    <a:pt x="1085164" y="3782961"/>
                  </a:lnTo>
                  <a:lnTo>
                    <a:pt x="1081544" y="3788181"/>
                  </a:lnTo>
                  <a:lnTo>
                    <a:pt x="1080058" y="3790327"/>
                  </a:lnTo>
                  <a:lnTo>
                    <a:pt x="1079373" y="3794061"/>
                  </a:lnTo>
                  <a:lnTo>
                    <a:pt x="1099972" y="3820668"/>
                  </a:lnTo>
                  <a:lnTo>
                    <a:pt x="1109078" y="3819448"/>
                  </a:lnTo>
                  <a:lnTo>
                    <a:pt x="1116393" y="3815003"/>
                  </a:lnTo>
                  <a:lnTo>
                    <a:pt x="1121295" y="3808018"/>
                  </a:lnTo>
                  <a:lnTo>
                    <a:pt x="1123175" y="3799128"/>
                  </a:lnTo>
                  <a:close/>
                </a:path>
                <a:path w="5168900" h="4631055">
                  <a:moveTo>
                    <a:pt x="1123175" y="2810256"/>
                  </a:moveTo>
                  <a:lnTo>
                    <a:pt x="1122807" y="2808008"/>
                  </a:lnTo>
                  <a:lnTo>
                    <a:pt x="1121702" y="2801239"/>
                  </a:lnTo>
                  <a:lnTo>
                    <a:pt x="1117193" y="2793962"/>
                  </a:lnTo>
                  <a:lnTo>
                    <a:pt x="1110932" y="2789567"/>
                  </a:lnTo>
                  <a:lnTo>
                    <a:pt x="1110170" y="2789021"/>
                  </a:lnTo>
                  <a:lnTo>
                    <a:pt x="1105141" y="2787967"/>
                  </a:lnTo>
                  <a:lnTo>
                    <a:pt x="1102410" y="2787396"/>
                  </a:lnTo>
                  <a:lnTo>
                    <a:pt x="1102055" y="2787307"/>
                  </a:lnTo>
                  <a:lnTo>
                    <a:pt x="1101280" y="2787142"/>
                  </a:lnTo>
                  <a:lnTo>
                    <a:pt x="1101090" y="2787142"/>
                  </a:lnTo>
                  <a:lnTo>
                    <a:pt x="1095070" y="2788437"/>
                  </a:lnTo>
                  <a:lnTo>
                    <a:pt x="1094562" y="2788551"/>
                  </a:lnTo>
                  <a:lnTo>
                    <a:pt x="1093762" y="2788716"/>
                  </a:lnTo>
                  <a:lnTo>
                    <a:pt x="1092454" y="2788983"/>
                  </a:lnTo>
                  <a:lnTo>
                    <a:pt x="1087780" y="2792107"/>
                  </a:lnTo>
                  <a:lnTo>
                    <a:pt x="1087589" y="2792234"/>
                  </a:lnTo>
                  <a:lnTo>
                    <a:pt x="1084986" y="2793962"/>
                  </a:lnTo>
                  <a:lnTo>
                    <a:pt x="1079944" y="2801213"/>
                  </a:lnTo>
                  <a:lnTo>
                    <a:pt x="1078496" y="2809722"/>
                  </a:lnTo>
                  <a:lnTo>
                    <a:pt x="1080338" y="2818396"/>
                  </a:lnTo>
                  <a:lnTo>
                    <a:pt x="1084402" y="2825191"/>
                  </a:lnTo>
                  <a:lnTo>
                    <a:pt x="1090853" y="2829737"/>
                  </a:lnTo>
                  <a:lnTo>
                    <a:pt x="1099832" y="2831693"/>
                  </a:lnTo>
                  <a:lnTo>
                    <a:pt x="1109002" y="2830474"/>
                  </a:lnTo>
                  <a:lnTo>
                    <a:pt x="1116317" y="2826118"/>
                  </a:lnTo>
                  <a:lnTo>
                    <a:pt x="1121232" y="2819196"/>
                  </a:lnTo>
                  <a:lnTo>
                    <a:pt x="1123175" y="2810268"/>
                  </a:lnTo>
                  <a:close/>
                </a:path>
                <a:path w="5168900" h="4631055">
                  <a:moveTo>
                    <a:pt x="1123200" y="4158450"/>
                  </a:moveTo>
                  <a:lnTo>
                    <a:pt x="1121638" y="4149433"/>
                  </a:lnTo>
                  <a:lnTo>
                    <a:pt x="1121460" y="4149179"/>
                  </a:lnTo>
                  <a:lnTo>
                    <a:pt x="1121206" y="4148785"/>
                  </a:lnTo>
                  <a:lnTo>
                    <a:pt x="1120736" y="4148048"/>
                  </a:lnTo>
                  <a:lnTo>
                    <a:pt x="1117092" y="4142384"/>
                  </a:lnTo>
                  <a:lnTo>
                    <a:pt x="1114894" y="4140962"/>
                  </a:lnTo>
                  <a:lnTo>
                    <a:pt x="1114336" y="4140593"/>
                  </a:lnTo>
                  <a:lnTo>
                    <a:pt x="1113675" y="4140162"/>
                  </a:lnTo>
                  <a:lnTo>
                    <a:pt x="1110068" y="4137799"/>
                  </a:lnTo>
                  <a:lnTo>
                    <a:pt x="1109878" y="4137710"/>
                  </a:lnTo>
                  <a:lnTo>
                    <a:pt x="1106906" y="4137228"/>
                  </a:lnTo>
                  <a:lnTo>
                    <a:pt x="1106500" y="4137152"/>
                  </a:lnTo>
                  <a:lnTo>
                    <a:pt x="1101077" y="4136148"/>
                  </a:lnTo>
                  <a:lnTo>
                    <a:pt x="1100747" y="4136148"/>
                  </a:lnTo>
                  <a:lnTo>
                    <a:pt x="1091768" y="4138041"/>
                  </a:lnTo>
                  <a:lnTo>
                    <a:pt x="1084440" y="4142981"/>
                  </a:lnTo>
                  <a:lnTo>
                    <a:pt x="1079677" y="4150207"/>
                  </a:lnTo>
                  <a:lnTo>
                    <a:pt x="1078496" y="4158450"/>
                  </a:lnTo>
                  <a:lnTo>
                    <a:pt x="1078420" y="4158932"/>
                  </a:lnTo>
                  <a:lnTo>
                    <a:pt x="1080439" y="4167505"/>
                  </a:lnTo>
                  <a:lnTo>
                    <a:pt x="1080477" y="4167657"/>
                  </a:lnTo>
                  <a:lnTo>
                    <a:pt x="1084884" y="4174299"/>
                  </a:lnTo>
                  <a:lnTo>
                    <a:pt x="1091552" y="4178719"/>
                  </a:lnTo>
                  <a:lnTo>
                    <a:pt x="1100366" y="4180713"/>
                  </a:lnTo>
                  <a:lnTo>
                    <a:pt x="1109230" y="4179443"/>
                  </a:lnTo>
                  <a:lnTo>
                    <a:pt x="1116469" y="4174769"/>
                  </a:lnTo>
                  <a:lnTo>
                    <a:pt x="1121257" y="4167657"/>
                  </a:lnTo>
                  <a:lnTo>
                    <a:pt x="1121359" y="4167505"/>
                  </a:lnTo>
                  <a:lnTo>
                    <a:pt x="1123111" y="4158932"/>
                  </a:lnTo>
                  <a:lnTo>
                    <a:pt x="1123200" y="4158462"/>
                  </a:lnTo>
                  <a:close/>
                </a:path>
                <a:path w="5168900" h="4631055">
                  <a:moveTo>
                    <a:pt x="1123200" y="3438220"/>
                  </a:moveTo>
                  <a:lnTo>
                    <a:pt x="1121346" y="3429736"/>
                  </a:lnTo>
                  <a:lnTo>
                    <a:pt x="1121219" y="3429558"/>
                  </a:lnTo>
                  <a:lnTo>
                    <a:pt x="1121181" y="3429381"/>
                  </a:lnTo>
                  <a:lnTo>
                    <a:pt x="1120063" y="3427869"/>
                  </a:lnTo>
                  <a:lnTo>
                    <a:pt x="1119949" y="3427704"/>
                  </a:lnTo>
                  <a:lnTo>
                    <a:pt x="1119809" y="3427501"/>
                  </a:lnTo>
                  <a:lnTo>
                    <a:pt x="1118527" y="3425634"/>
                  </a:lnTo>
                  <a:lnTo>
                    <a:pt x="1117523" y="3424161"/>
                  </a:lnTo>
                  <a:lnTo>
                    <a:pt x="1116723" y="3422954"/>
                  </a:lnTo>
                  <a:lnTo>
                    <a:pt x="1116368" y="3422726"/>
                  </a:lnTo>
                  <a:lnTo>
                    <a:pt x="1116152" y="3422421"/>
                  </a:lnTo>
                  <a:lnTo>
                    <a:pt x="1113764" y="3421011"/>
                  </a:lnTo>
                  <a:lnTo>
                    <a:pt x="1109891" y="3418459"/>
                  </a:lnTo>
                  <a:lnTo>
                    <a:pt x="1109243" y="3418344"/>
                  </a:lnTo>
                  <a:lnTo>
                    <a:pt x="1108773" y="3418052"/>
                  </a:lnTo>
                  <a:lnTo>
                    <a:pt x="1106055" y="3417722"/>
                  </a:lnTo>
                  <a:lnTo>
                    <a:pt x="1105801" y="3417684"/>
                  </a:lnTo>
                  <a:lnTo>
                    <a:pt x="1101763" y="3416897"/>
                  </a:lnTo>
                  <a:lnTo>
                    <a:pt x="1099718" y="3416897"/>
                  </a:lnTo>
                  <a:lnTo>
                    <a:pt x="1090790" y="3418979"/>
                  </a:lnTo>
                  <a:lnTo>
                    <a:pt x="1084338" y="3423577"/>
                  </a:lnTo>
                  <a:lnTo>
                    <a:pt x="1080274" y="3430371"/>
                  </a:lnTo>
                  <a:lnTo>
                    <a:pt x="1078496" y="3439071"/>
                  </a:lnTo>
                  <a:lnTo>
                    <a:pt x="1079969" y="3447288"/>
                  </a:lnTo>
                  <a:lnTo>
                    <a:pt x="1080046" y="3447669"/>
                  </a:lnTo>
                  <a:lnTo>
                    <a:pt x="1085138" y="3454908"/>
                  </a:lnTo>
                  <a:lnTo>
                    <a:pt x="1092657" y="3459861"/>
                  </a:lnTo>
                  <a:lnTo>
                    <a:pt x="1101432" y="3461601"/>
                  </a:lnTo>
                  <a:lnTo>
                    <a:pt x="1110221" y="3459670"/>
                  </a:lnTo>
                  <a:lnTo>
                    <a:pt x="1117193" y="3454666"/>
                  </a:lnTo>
                  <a:lnTo>
                    <a:pt x="1121740" y="3447288"/>
                  </a:lnTo>
                  <a:lnTo>
                    <a:pt x="1123200" y="3438233"/>
                  </a:lnTo>
                  <a:close/>
                </a:path>
                <a:path w="5168900" h="4631055">
                  <a:moveTo>
                    <a:pt x="1123251" y="2539390"/>
                  </a:moveTo>
                  <a:lnTo>
                    <a:pt x="1121435" y="2530691"/>
                  </a:lnTo>
                  <a:lnTo>
                    <a:pt x="1121346" y="2530475"/>
                  </a:lnTo>
                  <a:lnTo>
                    <a:pt x="1120241" y="2528938"/>
                  </a:lnTo>
                  <a:lnTo>
                    <a:pt x="1119886" y="2528430"/>
                  </a:lnTo>
                  <a:lnTo>
                    <a:pt x="1119708" y="2528151"/>
                  </a:lnTo>
                  <a:lnTo>
                    <a:pt x="1116749" y="2523769"/>
                  </a:lnTo>
                  <a:lnTo>
                    <a:pt x="1116545" y="2523642"/>
                  </a:lnTo>
                  <a:lnTo>
                    <a:pt x="1116418" y="2523452"/>
                  </a:lnTo>
                  <a:lnTo>
                    <a:pt x="1114171" y="2522080"/>
                  </a:lnTo>
                  <a:lnTo>
                    <a:pt x="1113828" y="2521864"/>
                  </a:lnTo>
                  <a:lnTo>
                    <a:pt x="1109776" y="2519197"/>
                  </a:lnTo>
                  <a:lnTo>
                    <a:pt x="1109395" y="2519134"/>
                  </a:lnTo>
                  <a:lnTo>
                    <a:pt x="1109129" y="2518956"/>
                  </a:lnTo>
                  <a:lnTo>
                    <a:pt x="1106474" y="2518575"/>
                  </a:lnTo>
                  <a:lnTo>
                    <a:pt x="1106271" y="2518537"/>
                  </a:lnTo>
                  <a:lnTo>
                    <a:pt x="1105992" y="2518486"/>
                  </a:lnTo>
                  <a:lnTo>
                    <a:pt x="1101267" y="2517571"/>
                  </a:lnTo>
                  <a:lnTo>
                    <a:pt x="1100124" y="2517571"/>
                  </a:lnTo>
                  <a:lnTo>
                    <a:pt x="1091349" y="2519756"/>
                  </a:lnTo>
                  <a:lnTo>
                    <a:pt x="1084275" y="2524976"/>
                  </a:lnTo>
                  <a:lnTo>
                    <a:pt x="1079754" y="2532430"/>
                  </a:lnTo>
                  <a:lnTo>
                    <a:pt x="1078699" y="2541295"/>
                  </a:lnTo>
                  <a:lnTo>
                    <a:pt x="1080452" y="2548255"/>
                  </a:lnTo>
                  <a:lnTo>
                    <a:pt x="1080909" y="2550007"/>
                  </a:lnTo>
                  <a:lnTo>
                    <a:pt x="1085430" y="2556484"/>
                  </a:lnTo>
                  <a:lnTo>
                    <a:pt x="1092187" y="2560586"/>
                  </a:lnTo>
                  <a:lnTo>
                    <a:pt x="1101128" y="2562161"/>
                  </a:lnTo>
                  <a:lnTo>
                    <a:pt x="1103350" y="2561767"/>
                  </a:lnTo>
                  <a:lnTo>
                    <a:pt x="1103541" y="2561742"/>
                  </a:lnTo>
                  <a:lnTo>
                    <a:pt x="1103858" y="2561679"/>
                  </a:lnTo>
                  <a:lnTo>
                    <a:pt x="1110030" y="2560586"/>
                  </a:lnTo>
                  <a:lnTo>
                    <a:pt x="1117092" y="2555786"/>
                  </a:lnTo>
                  <a:lnTo>
                    <a:pt x="1121702" y="2548483"/>
                  </a:lnTo>
                  <a:lnTo>
                    <a:pt x="1123251" y="2539403"/>
                  </a:lnTo>
                  <a:close/>
                </a:path>
                <a:path w="5168900" h="4631055">
                  <a:moveTo>
                    <a:pt x="1123276" y="3078645"/>
                  </a:moveTo>
                  <a:lnTo>
                    <a:pt x="1121422" y="3070390"/>
                  </a:lnTo>
                  <a:lnTo>
                    <a:pt x="1121384" y="3070212"/>
                  </a:lnTo>
                  <a:lnTo>
                    <a:pt x="1121232" y="3069996"/>
                  </a:lnTo>
                  <a:lnTo>
                    <a:pt x="1121181" y="3069742"/>
                  </a:lnTo>
                  <a:lnTo>
                    <a:pt x="1119822" y="3067862"/>
                  </a:lnTo>
                  <a:lnTo>
                    <a:pt x="1119708" y="3067697"/>
                  </a:lnTo>
                  <a:lnTo>
                    <a:pt x="1119581" y="3067507"/>
                  </a:lnTo>
                  <a:lnTo>
                    <a:pt x="1116761" y="3063240"/>
                  </a:lnTo>
                  <a:lnTo>
                    <a:pt x="1116342" y="3062948"/>
                  </a:lnTo>
                  <a:lnTo>
                    <a:pt x="1116050" y="3062528"/>
                  </a:lnTo>
                  <a:lnTo>
                    <a:pt x="1113840" y="3061170"/>
                  </a:lnTo>
                  <a:lnTo>
                    <a:pt x="1113701" y="3061081"/>
                  </a:lnTo>
                  <a:lnTo>
                    <a:pt x="1110068" y="3058490"/>
                  </a:lnTo>
                  <a:lnTo>
                    <a:pt x="1109332" y="3058337"/>
                  </a:lnTo>
                  <a:lnTo>
                    <a:pt x="1108697" y="3057931"/>
                  </a:lnTo>
                  <a:lnTo>
                    <a:pt x="1106093" y="3057626"/>
                  </a:lnTo>
                  <a:lnTo>
                    <a:pt x="1105966" y="3057601"/>
                  </a:lnTo>
                  <a:lnTo>
                    <a:pt x="1102537" y="3056852"/>
                  </a:lnTo>
                  <a:lnTo>
                    <a:pt x="1099959" y="3056852"/>
                  </a:lnTo>
                  <a:lnTo>
                    <a:pt x="1091260" y="3059099"/>
                  </a:lnTo>
                  <a:lnTo>
                    <a:pt x="1084668" y="3063659"/>
                  </a:lnTo>
                  <a:lnTo>
                    <a:pt x="1080477" y="3070212"/>
                  </a:lnTo>
                  <a:lnTo>
                    <a:pt x="1080363" y="3070390"/>
                  </a:lnTo>
                  <a:lnTo>
                    <a:pt x="1078560" y="3078645"/>
                  </a:lnTo>
                  <a:lnTo>
                    <a:pt x="1078458" y="3079153"/>
                  </a:lnTo>
                  <a:lnTo>
                    <a:pt x="1079842" y="3087687"/>
                  </a:lnTo>
                  <a:lnTo>
                    <a:pt x="1101242" y="3101530"/>
                  </a:lnTo>
                  <a:lnTo>
                    <a:pt x="1108151" y="3100159"/>
                  </a:lnTo>
                  <a:lnTo>
                    <a:pt x="1109878" y="3099803"/>
                  </a:lnTo>
                  <a:lnTo>
                    <a:pt x="1110132" y="3099803"/>
                  </a:lnTo>
                  <a:lnTo>
                    <a:pt x="1123264" y="3078657"/>
                  </a:lnTo>
                  <a:close/>
                </a:path>
                <a:path w="5168900" h="4631055">
                  <a:moveTo>
                    <a:pt x="1123353" y="3708844"/>
                  </a:moveTo>
                  <a:lnTo>
                    <a:pt x="1121638" y="3699980"/>
                  </a:lnTo>
                  <a:lnTo>
                    <a:pt x="1120470" y="3698240"/>
                  </a:lnTo>
                  <a:lnTo>
                    <a:pt x="1120190" y="3697808"/>
                  </a:lnTo>
                  <a:lnTo>
                    <a:pt x="1119708" y="3697084"/>
                  </a:lnTo>
                  <a:lnTo>
                    <a:pt x="1116926" y="3692880"/>
                  </a:lnTo>
                  <a:lnTo>
                    <a:pt x="1114704" y="3691420"/>
                  </a:lnTo>
                  <a:lnTo>
                    <a:pt x="1114488" y="3691267"/>
                  </a:lnTo>
                  <a:lnTo>
                    <a:pt x="1114082" y="3691001"/>
                  </a:lnTo>
                  <a:lnTo>
                    <a:pt x="1112608" y="3690023"/>
                  </a:lnTo>
                  <a:lnTo>
                    <a:pt x="1109840" y="3688181"/>
                  </a:lnTo>
                  <a:lnTo>
                    <a:pt x="1109700" y="3688143"/>
                  </a:lnTo>
                  <a:lnTo>
                    <a:pt x="1106805" y="3687597"/>
                  </a:lnTo>
                  <a:lnTo>
                    <a:pt x="1106538" y="3687546"/>
                  </a:lnTo>
                  <a:lnTo>
                    <a:pt x="1105585" y="3687368"/>
                  </a:lnTo>
                  <a:lnTo>
                    <a:pt x="1103312" y="3686924"/>
                  </a:lnTo>
                  <a:lnTo>
                    <a:pt x="1101064" y="3686467"/>
                  </a:lnTo>
                  <a:lnTo>
                    <a:pt x="1100645" y="3686467"/>
                  </a:lnTo>
                  <a:lnTo>
                    <a:pt x="1091730" y="3688435"/>
                  </a:lnTo>
                  <a:lnTo>
                    <a:pt x="1084414" y="3693490"/>
                  </a:lnTo>
                  <a:lnTo>
                    <a:pt x="1079677" y="3700792"/>
                  </a:lnTo>
                  <a:lnTo>
                    <a:pt x="1078598" y="3708844"/>
                  </a:lnTo>
                  <a:lnTo>
                    <a:pt x="1078509" y="3709492"/>
                  </a:lnTo>
                  <a:lnTo>
                    <a:pt x="1100543" y="3731120"/>
                  </a:lnTo>
                  <a:lnTo>
                    <a:pt x="1108062" y="3729952"/>
                  </a:lnTo>
                  <a:lnTo>
                    <a:pt x="1109446" y="3729736"/>
                  </a:lnTo>
                  <a:lnTo>
                    <a:pt x="1116685" y="3725024"/>
                  </a:lnTo>
                  <a:lnTo>
                    <a:pt x="1121562" y="3717798"/>
                  </a:lnTo>
                  <a:lnTo>
                    <a:pt x="1123353" y="3708844"/>
                  </a:lnTo>
                  <a:close/>
                </a:path>
                <a:path w="5168900" h="4631055">
                  <a:moveTo>
                    <a:pt x="1213332" y="3888041"/>
                  </a:moveTo>
                  <a:lnTo>
                    <a:pt x="1211757" y="3881196"/>
                  </a:lnTo>
                  <a:lnTo>
                    <a:pt x="1211427" y="3879710"/>
                  </a:lnTo>
                  <a:lnTo>
                    <a:pt x="1211364" y="3879418"/>
                  </a:lnTo>
                  <a:lnTo>
                    <a:pt x="1210081" y="3877411"/>
                  </a:lnTo>
                  <a:lnTo>
                    <a:pt x="1207122" y="3872763"/>
                  </a:lnTo>
                  <a:lnTo>
                    <a:pt x="1200594" y="3868382"/>
                  </a:lnTo>
                  <a:lnTo>
                    <a:pt x="1191729" y="3866502"/>
                  </a:lnTo>
                  <a:lnTo>
                    <a:pt x="1190282" y="3866502"/>
                  </a:lnTo>
                  <a:lnTo>
                    <a:pt x="1185951" y="3867353"/>
                  </a:lnTo>
                  <a:lnTo>
                    <a:pt x="1182789" y="3867810"/>
                  </a:lnTo>
                  <a:lnTo>
                    <a:pt x="1182408" y="3868051"/>
                  </a:lnTo>
                  <a:lnTo>
                    <a:pt x="1181950" y="3868140"/>
                  </a:lnTo>
                  <a:lnTo>
                    <a:pt x="1178229" y="3870693"/>
                  </a:lnTo>
                  <a:lnTo>
                    <a:pt x="1175613" y="3872344"/>
                  </a:lnTo>
                  <a:lnTo>
                    <a:pt x="1175435" y="3872611"/>
                  </a:lnTo>
                  <a:lnTo>
                    <a:pt x="1175207" y="3872763"/>
                  </a:lnTo>
                  <a:lnTo>
                    <a:pt x="1172679" y="3876700"/>
                  </a:lnTo>
                  <a:lnTo>
                    <a:pt x="1172527" y="3876916"/>
                  </a:lnTo>
                  <a:lnTo>
                    <a:pt x="1170851" y="3879418"/>
                  </a:lnTo>
                  <a:lnTo>
                    <a:pt x="1170813" y="3879583"/>
                  </a:lnTo>
                  <a:lnTo>
                    <a:pt x="1170736" y="3879710"/>
                  </a:lnTo>
                  <a:lnTo>
                    <a:pt x="1169174" y="3888041"/>
                  </a:lnTo>
                  <a:lnTo>
                    <a:pt x="1169136" y="3888232"/>
                  </a:lnTo>
                  <a:lnTo>
                    <a:pt x="1169111" y="3888384"/>
                  </a:lnTo>
                  <a:lnTo>
                    <a:pt x="1170508" y="3895598"/>
                  </a:lnTo>
                  <a:lnTo>
                    <a:pt x="1170736" y="3896766"/>
                  </a:lnTo>
                  <a:lnTo>
                    <a:pt x="1170838" y="3897287"/>
                  </a:lnTo>
                  <a:lnTo>
                    <a:pt x="1175575" y="3904475"/>
                  </a:lnTo>
                  <a:lnTo>
                    <a:pt x="1182662" y="3909288"/>
                  </a:lnTo>
                  <a:lnTo>
                    <a:pt x="1191412" y="3911015"/>
                  </a:lnTo>
                  <a:lnTo>
                    <a:pt x="1200150" y="3909123"/>
                  </a:lnTo>
                  <a:lnTo>
                    <a:pt x="1207363" y="3904081"/>
                  </a:lnTo>
                  <a:lnTo>
                    <a:pt x="1212088" y="3896766"/>
                  </a:lnTo>
                  <a:lnTo>
                    <a:pt x="1213269" y="3888384"/>
                  </a:lnTo>
                  <a:lnTo>
                    <a:pt x="1213332" y="3888041"/>
                  </a:lnTo>
                  <a:close/>
                </a:path>
                <a:path w="5168900" h="4631055">
                  <a:moveTo>
                    <a:pt x="1213358" y="1462392"/>
                  </a:moveTo>
                  <a:lnTo>
                    <a:pt x="1212443" y="1454556"/>
                  </a:lnTo>
                  <a:lnTo>
                    <a:pt x="1212342" y="1453654"/>
                  </a:lnTo>
                  <a:lnTo>
                    <a:pt x="1207795" y="1446123"/>
                  </a:lnTo>
                  <a:lnTo>
                    <a:pt x="1200708" y="1440751"/>
                  </a:lnTo>
                  <a:lnTo>
                    <a:pt x="1192060" y="1438503"/>
                  </a:lnTo>
                  <a:lnTo>
                    <a:pt x="1191031" y="1438503"/>
                  </a:lnTo>
                  <a:lnTo>
                    <a:pt x="1186434" y="1439456"/>
                  </a:lnTo>
                  <a:lnTo>
                    <a:pt x="1186230" y="1439494"/>
                  </a:lnTo>
                  <a:lnTo>
                    <a:pt x="1183271" y="1439976"/>
                  </a:lnTo>
                  <a:lnTo>
                    <a:pt x="1182992" y="1440154"/>
                  </a:lnTo>
                  <a:lnTo>
                    <a:pt x="1182674" y="1440218"/>
                  </a:lnTo>
                  <a:lnTo>
                    <a:pt x="1178560" y="1442974"/>
                  </a:lnTo>
                  <a:lnTo>
                    <a:pt x="1175943" y="1444637"/>
                  </a:lnTo>
                  <a:lnTo>
                    <a:pt x="1175816" y="1444815"/>
                  </a:lnTo>
                  <a:lnTo>
                    <a:pt x="1175639" y="1444929"/>
                  </a:lnTo>
                  <a:lnTo>
                    <a:pt x="1172375" y="1449641"/>
                  </a:lnTo>
                  <a:lnTo>
                    <a:pt x="1170863" y="1451749"/>
                  </a:lnTo>
                  <a:lnTo>
                    <a:pt x="1170774" y="1451940"/>
                  </a:lnTo>
                  <a:lnTo>
                    <a:pt x="1169187" y="1459001"/>
                  </a:lnTo>
                  <a:lnTo>
                    <a:pt x="1191018" y="1483144"/>
                  </a:lnTo>
                  <a:lnTo>
                    <a:pt x="1200061" y="1481670"/>
                  </a:lnTo>
                  <a:lnTo>
                    <a:pt x="1206728" y="1477543"/>
                  </a:lnTo>
                  <a:lnTo>
                    <a:pt x="1211135" y="1471028"/>
                  </a:lnTo>
                  <a:lnTo>
                    <a:pt x="1213358" y="1462392"/>
                  </a:lnTo>
                  <a:close/>
                </a:path>
                <a:path w="5168900" h="4631055">
                  <a:moveTo>
                    <a:pt x="1213396" y="2540381"/>
                  </a:moveTo>
                  <a:lnTo>
                    <a:pt x="1211872" y="2531567"/>
                  </a:lnTo>
                  <a:lnTo>
                    <a:pt x="1207935" y="2524696"/>
                  </a:lnTo>
                  <a:lnTo>
                    <a:pt x="1201559" y="2520010"/>
                  </a:lnTo>
                  <a:lnTo>
                    <a:pt x="1192758" y="2517711"/>
                  </a:lnTo>
                  <a:lnTo>
                    <a:pt x="1189824" y="2517711"/>
                  </a:lnTo>
                  <a:lnTo>
                    <a:pt x="1186357" y="2518384"/>
                  </a:lnTo>
                  <a:lnTo>
                    <a:pt x="1183690" y="2518651"/>
                  </a:lnTo>
                  <a:lnTo>
                    <a:pt x="1183017" y="2519032"/>
                  </a:lnTo>
                  <a:lnTo>
                    <a:pt x="1182179" y="2519197"/>
                  </a:lnTo>
                  <a:lnTo>
                    <a:pt x="1178547" y="2521597"/>
                  </a:lnTo>
                  <a:lnTo>
                    <a:pt x="1176235" y="2522905"/>
                  </a:lnTo>
                  <a:lnTo>
                    <a:pt x="1175931" y="2523312"/>
                  </a:lnTo>
                  <a:lnTo>
                    <a:pt x="1175461" y="2523617"/>
                  </a:lnTo>
                  <a:lnTo>
                    <a:pt x="1172641" y="2527668"/>
                  </a:lnTo>
                  <a:lnTo>
                    <a:pt x="1171041" y="2529789"/>
                  </a:lnTo>
                  <a:lnTo>
                    <a:pt x="1170965" y="2530081"/>
                  </a:lnTo>
                  <a:lnTo>
                    <a:pt x="1170813" y="2530297"/>
                  </a:lnTo>
                  <a:lnTo>
                    <a:pt x="1169047" y="2537714"/>
                  </a:lnTo>
                  <a:lnTo>
                    <a:pt x="1168819" y="2538641"/>
                  </a:lnTo>
                  <a:lnTo>
                    <a:pt x="1170076" y="2547734"/>
                  </a:lnTo>
                  <a:lnTo>
                    <a:pt x="1174445" y="2555151"/>
                  </a:lnTo>
                  <a:lnTo>
                    <a:pt x="1181341" y="2560243"/>
                  </a:lnTo>
                  <a:lnTo>
                    <a:pt x="1188466" y="2561920"/>
                  </a:lnTo>
                  <a:lnTo>
                    <a:pt x="1190142" y="2562314"/>
                  </a:lnTo>
                  <a:lnTo>
                    <a:pt x="1199095" y="2560815"/>
                  </a:lnTo>
                  <a:lnTo>
                    <a:pt x="1206601" y="2556154"/>
                  </a:lnTo>
                  <a:lnTo>
                    <a:pt x="1211681" y="2549106"/>
                  </a:lnTo>
                  <a:lnTo>
                    <a:pt x="1212011" y="2547391"/>
                  </a:lnTo>
                  <a:lnTo>
                    <a:pt x="1213383" y="2540393"/>
                  </a:lnTo>
                  <a:close/>
                </a:path>
                <a:path w="5168900" h="4631055">
                  <a:moveTo>
                    <a:pt x="1213459" y="2180793"/>
                  </a:moveTo>
                  <a:lnTo>
                    <a:pt x="1212596" y="2176030"/>
                  </a:lnTo>
                  <a:lnTo>
                    <a:pt x="1212367" y="2174760"/>
                  </a:lnTo>
                  <a:lnTo>
                    <a:pt x="1212215" y="2173909"/>
                  </a:lnTo>
                  <a:lnTo>
                    <a:pt x="1211884" y="2171979"/>
                  </a:lnTo>
                  <a:lnTo>
                    <a:pt x="1207846" y="2165159"/>
                  </a:lnTo>
                  <a:lnTo>
                    <a:pt x="1201432" y="2160473"/>
                  </a:lnTo>
                  <a:lnTo>
                    <a:pt x="1198930" y="2159787"/>
                  </a:lnTo>
                  <a:lnTo>
                    <a:pt x="1197356" y="2159343"/>
                  </a:lnTo>
                  <a:lnTo>
                    <a:pt x="1194625" y="2158581"/>
                  </a:lnTo>
                  <a:lnTo>
                    <a:pt x="1192745" y="2158047"/>
                  </a:lnTo>
                  <a:lnTo>
                    <a:pt x="1189431" y="2158047"/>
                  </a:lnTo>
                  <a:lnTo>
                    <a:pt x="1186484" y="2158669"/>
                  </a:lnTo>
                  <a:lnTo>
                    <a:pt x="1186357" y="2158695"/>
                  </a:lnTo>
                  <a:lnTo>
                    <a:pt x="1183932" y="2158911"/>
                  </a:lnTo>
                  <a:lnTo>
                    <a:pt x="1183157" y="2159355"/>
                  </a:lnTo>
                  <a:lnTo>
                    <a:pt x="1182243" y="2159546"/>
                  </a:lnTo>
                  <a:lnTo>
                    <a:pt x="1178648" y="2161971"/>
                  </a:lnTo>
                  <a:lnTo>
                    <a:pt x="1176439" y="2163254"/>
                  </a:lnTo>
                  <a:lnTo>
                    <a:pt x="1176096" y="2163699"/>
                  </a:lnTo>
                  <a:lnTo>
                    <a:pt x="1175550" y="2164067"/>
                  </a:lnTo>
                  <a:lnTo>
                    <a:pt x="1172692" y="2168144"/>
                  </a:lnTo>
                  <a:lnTo>
                    <a:pt x="1171105" y="2170226"/>
                  </a:lnTo>
                  <a:lnTo>
                    <a:pt x="1171016" y="2170544"/>
                  </a:lnTo>
                  <a:lnTo>
                    <a:pt x="1170851" y="2170785"/>
                  </a:lnTo>
                  <a:lnTo>
                    <a:pt x="1169022" y="2178151"/>
                  </a:lnTo>
                  <a:lnTo>
                    <a:pt x="1168806" y="2179015"/>
                  </a:lnTo>
                  <a:lnTo>
                    <a:pt x="1170101" y="2188070"/>
                  </a:lnTo>
                  <a:lnTo>
                    <a:pt x="1174546" y="2195550"/>
                  </a:lnTo>
                  <a:lnTo>
                    <a:pt x="1181442" y="2200694"/>
                  </a:lnTo>
                  <a:lnTo>
                    <a:pt x="1190117" y="2202738"/>
                  </a:lnTo>
                  <a:lnTo>
                    <a:pt x="1199134" y="2201176"/>
                  </a:lnTo>
                  <a:lnTo>
                    <a:pt x="1206652" y="2196490"/>
                  </a:lnTo>
                  <a:lnTo>
                    <a:pt x="1211745" y="2189454"/>
                  </a:lnTo>
                  <a:lnTo>
                    <a:pt x="1213446" y="2180806"/>
                  </a:lnTo>
                  <a:close/>
                </a:path>
                <a:path w="5168900" h="4631055">
                  <a:moveTo>
                    <a:pt x="1213485" y="1550873"/>
                  </a:moveTo>
                  <a:lnTo>
                    <a:pt x="1211783" y="1542249"/>
                  </a:lnTo>
                  <a:lnTo>
                    <a:pt x="1211681" y="1542122"/>
                  </a:lnTo>
                  <a:lnTo>
                    <a:pt x="1210754" y="1540725"/>
                  </a:lnTo>
                  <a:lnTo>
                    <a:pt x="1210475" y="1540319"/>
                  </a:lnTo>
                  <a:lnTo>
                    <a:pt x="1210386" y="1540167"/>
                  </a:lnTo>
                  <a:lnTo>
                    <a:pt x="1209522" y="1538871"/>
                  </a:lnTo>
                  <a:lnTo>
                    <a:pt x="1208468" y="1537271"/>
                  </a:lnTo>
                  <a:lnTo>
                    <a:pt x="1207147" y="1535252"/>
                  </a:lnTo>
                  <a:lnTo>
                    <a:pt x="1206982" y="1535163"/>
                  </a:lnTo>
                  <a:lnTo>
                    <a:pt x="1206804" y="1534909"/>
                  </a:lnTo>
                  <a:lnTo>
                    <a:pt x="1204544" y="1533499"/>
                  </a:lnTo>
                  <a:lnTo>
                    <a:pt x="1204290" y="1533334"/>
                  </a:lnTo>
                  <a:lnTo>
                    <a:pt x="1204150" y="1533232"/>
                  </a:lnTo>
                  <a:lnTo>
                    <a:pt x="1200251" y="1530578"/>
                  </a:lnTo>
                  <a:lnTo>
                    <a:pt x="1199870" y="1530502"/>
                  </a:lnTo>
                  <a:lnTo>
                    <a:pt x="1199515" y="1530273"/>
                  </a:lnTo>
                  <a:lnTo>
                    <a:pt x="1196428" y="1529816"/>
                  </a:lnTo>
                  <a:lnTo>
                    <a:pt x="1196111" y="1529753"/>
                  </a:lnTo>
                  <a:lnTo>
                    <a:pt x="1191704" y="1528851"/>
                  </a:lnTo>
                  <a:lnTo>
                    <a:pt x="1190498" y="1528851"/>
                  </a:lnTo>
                  <a:lnTo>
                    <a:pt x="1181595" y="1530578"/>
                  </a:lnTo>
                  <a:lnTo>
                    <a:pt x="1175004" y="1534795"/>
                  </a:lnTo>
                  <a:lnTo>
                    <a:pt x="1170774" y="1541399"/>
                  </a:lnTo>
                  <a:lnTo>
                    <a:pt x="1168958" y="1550301"/>
                  </a:lnTo>
                  <a:lnTo>
                    <a:pt x="1170266" y="1559293"/>
                  </a:lnTo>
                  <a:lnTo>
                    <a:pt x="1174788" y="1566608"/>
                  </a:lnTo>
                  <a:lnTo>
                    <a:pt x="1181836" y="1571561"/>
                  </a:lnTo>
                  <a:lnTo>
                    <a:pt x="1190688" y="1573453"/>
                  </a:lnTo>
                  <a:lnTo>
                    <a:pt x="1199413" y="1571726"/>
                  </a:lnTo>
                  <a:lnTo>
                    <a:pt x="1206690" y="1566837"/>
                  </a:lnTo>
                  <a:lnTo>
                    <a:pt x="1211668" y="1559610"/>
                  </a:lnTo>
                  <a:lnTo>
                    <a:pt x="1213485" y="1550885"/>
                  </a:lnTo>
                  <a:close/>
                </a:path>
                <a:path w="5168900" h="4631055">
                  <a:moveTo>
                    <a:pt x="1213510" y="2361336"/>
                  </a:moveTo>
                  <a:lnTo>
                    <a:pt x="1212164" y="2352573"/>
                  </a:lnTo>
                  <a:lnTo>
                    <a:pt x="1211821" y="2352014"/>
                  </a:lnTo>
                  <a:lnTo>
                    <a:pt x="1211453" y="2351405"/>
                  </a:lnTo>
                  <a:lnTo>
                    <a:pt x="1209636" y="2348407"/>
                  </a:lnTo>
                  <a:lnTo>
                    <a:pt x="1207604" y="2345017"/>
                  </a:lnTo>
                  <a:lnTo>
                    <a:pt x="1205522" y="2343429"/>
                  </a:lnTo>
                  <a:lnTo>
                    <a:pt x="1205242" y="2343213"/>
                  </a:lnTo>
                  <a:lnTo>
                    <a:pt x="1204264" y="2342477"/>
                  </a:lnTo>
                  <a:lnTo>
                    <a:pt x="1200658" y="2339695"/>
                  </a:lnTo>
                  <a:lnTo>
                    <a:pt x="1200531" y="2339670"/>
                  </a:lnTo>
                  <a:lnTo>
                    <a:pt x="1198181" y="2339124"/>
                  </a:lnTo>
                  <a:lnTo>
                    <a:pt x="1197940" y="2339060"/>
                  </a:lnTo>
                  <a:lnTo>
                    <a:pt x="1197267" y="2338908"/>
                  </a:lnTo>
                  <a:lnTo>
                    <a:pt x="1192123" y="2337689"/>
                  </a:lnTo>
                  <a:lnTo>
                    <a:pt x="1191869" y="2337689"/>
                  </a:lnTo>
                  <a:lnTo>
                    <a:pt x="1183043" y="2339022"/>
                  </a:lnTo>
                  <a:lnTo>
                    <a:pt x="1176147" y="2342807"/>
                  </a:lnTo>
                  <a:lnTo>
                    <a:pt x="1171397" y="2349093"/>
                  </a:lnTo>
                  <a:lnTo>
                    <a:pt x="1169060" y="2357920"/>
                  </a:lnTo>
                  <a:lnTo>
                    <a:pt x="1169847" y="2367153"/>
                  </a:lnTo>
                  <a:lnTo>
                    <a:pt x="1173873" y="2374684"/>
                  </a:lnTo>
                  <a:lnTo>
                    <a:pt x="1180541" y="2379903"/>
                  </a:lnTo>
                  <a:lnTo>
                    <a:pt x="1182370" y="2380386"/>
                  </a:lnTo>
                  <a:lnTo>
                    <a:pt x="1189316" y="2382215"/>
                  </a:lnTo>
                  <a:lnTo>
                    <a:pt x="1198372" y="2381072"/>
                  </a:lnTo>
                  <a:lnTo>
                    <a:pt x="1205915" y="2376779"/>
                  </a:lnTo>
                  <a:lnTo>
                    <a:pt x="1211211" y="2369985"/>
                  </a:lnTo>
                  <a:lnTo>
                    <a:pt x="1212354" y="2365667"/>
                  </a:lnTo>
                  <a:lnTo>
                    <a:pt x="1213510" y="2361336"/>
                  </a:lnTo>
                  <a:close/>
                </a:path>
                <a:path w="5168900" h="4631055">
                  <a:moveTo>
                    <a:pt x="1213523" y="4160380"/>
                  </a:moveTo>
                  <a:lnTo>
                    <a:pt x="1212481" y="4151401"/>
                  </a:lnTo>
                  <a:lnTo>
                    <a:pt x="1208227" y="4143819"/>
                  </a:lnTo>
                  <a:lnTo>
                    <a:pt x="1201407" y="4138460"/>
                  </a:lnTo>
                  <a:lnTo>
                    <a:pt x="1192631" y="4136136"/>
                  </a:lnTo>
                  <a:lnTo>
                    <a:pt x="1190345" y="4136136"/>
                  </a:lnTo>
                  <a:lnTo>
                    <a:pt x="1186637" y="4136707"/>
                  </a:lnTo>
                  <a:lnTo>
                    <a:pt x="1186472" y="4136733"/>
                  </a:lnTo>
                  <a:lnTo>
                    <a:pt x="1186307" y="4136758"/>
                  </a:lnTo>
                  <a:lnTo>
                    <a:pt x="1183551" y="4136987"/>
                  </a:lnTo>
                  <a:lnTo>
                    <a:pt x="1183068" y="4137241"/>
                  </a:lnTo>
                  <a:lnTo>
                    <a:pt x="1182382" y="4137342"/>
                  </a:lnTo>
                  <a:lnTo>
                    <a:pt x="1178941" y="4139336"/>
                  </a:lnTo>
                  <a:lnTo>
                    <a:pt x="1176553" y="4140543"/>
                  </a:lnTo>
                  <a:lnTo>
                    <a:pt x="1176312" y="4140847"/>
                  </a:lnTo>
                  <a:lnTo>
                    <a:pt x="1175981" y="4141038"/>
                  </a:lnTo>
                  <a:lnTo>
                    <a:pt x="1173073" y="4144975"/>
                  </a:lnTo>
                  <a:lnTo>
                    <a:pt x="1171714" y="4146715"/>
                  </a:lnTo>
                  <a:lnTo>
                    <a:pt x="1171651" y="4146905"/>
                  </a:lnTo>
                  <a:lnTo>
                    <a:pt x="1171524" y="4147083"/>
                  </a:lnTo>
                  <a:lnTo>
                    <a:pt x="1169339" y="4154551"/>
                  </a:lnTo>
                  <a:lnTo>
                    <a:pt x="1169085" y="4155389"/>
                  </a:lnTo>
                  <a:lnTo>
                    <a:pt x="1169543" y="4164546"/>
                  </a:lnTo>
                  <a:lnTo>
                    <a:pt x="1173353" y="4172280"/>
                  </a:lnTo>
                  <a:lnTo>
                    <a:pt x="1179906" y="4177893"/>
                  </a:lnTo>
                  <a:lnTo>
                    <a:pt x="1188529" y="4180687"/>
                  </a:lnTo>
                  <a:lnTo>
                    <a:pt x="1197305" y="4179786"/>
                  </a:lnTo>
                  <a:lnTo>
                    <a:pt x="1205103" y="4175518"/>
                  </a:lnTo>
                  <a:lnTo>
                    <a:pt x="1210868" y="4168762"/>
                  </a:lnTo>
                  <a:lnTo>
                    <a:pt x="1213510" y="4160393"/>
                  </a:lnTo>
                  <a:close/>
                </a:path>
                <a:path w="5168900" h="4631055">
                  <a:moveTo>
                    <a:pt x="1213523" y="1372082"/>
                  </a:moveTo>
                  <a:lnTo>
                    <a:pt x="1212075" y="1363294"/>
                  </a:lnTo>
                  <a:lnTo>
                    <a:pt x="1211211" y="1361909"/>
                  </a:lnTo>
                  <a:lnTo>
                    <a:pt x="1210818" y="1361274"/>
                  </a:lnTo>
                  <a:lnTo>
                    <a:pt x="1210284" y="1360411"/>
                  </a:lnTo>
                  <a:lnTo>
                    <a:pt x="1208925" y="1358214"/>
                  </a:lnTo>
                  <a:lnTo>
                    <a:pt x="1207503" y="1355902"/>
                  </a:lnTo>
                  <a:lnTo>
                    <a:pt x="1207376" y="1355763"/>
                  </a:lnTo>
                  <a:lnTo>
                    <a:pt x="1205090" y="1354124"/>
                  </a:lnTo>
                  <a:lnTo>
                    <a:pt x="1200543" y="1350810"/>
                  </a:lnTo>
                  <a:lnTo>
                    <a:pt x="1200404" y="1350772"/>
                  </a:lnTo>
                  <a:lnTo>
                    <a:pt x="1197025" y="1350022"/>
                  </a:lnTo>
                  <a:lnTo>
                    <a:pt x="1191983" y="1348905"/>
                  </a:lnTo>
                  <a:lnTo>
                    <a:pt x="1191552" y="1348905"/>
                  </a:lnTo>
                  <a:lnTo>
                    <a:pt x="1168996" y="1369326"/>
                  </a:lnTo>
                  <a:lnTo>
                    <a:pt x="1169847" y="1377645"/>
                  </a:lnTo>
                  <a:lnTo>
                    <a:pt x="1169936" y="1378496"/>
                  </a:lnTo>
                  <a:lnTo>
                    <a:pt x="1174102" y="1385951"/>
                  </a:lnTo>
                  <a:lnTo>
                    <a:pt x="1180896" y="1391094"/>
                  </a:lnTo>
                  <a:lnTo>
                    <a:pt x="1189685" y="1393291"/>
                  </a:lnTo>
                  <a:lnTo>
                    <a:pt x="1198689" y="1391996"/>
                  </a:lnTo>
                  <a:lnTo>
                    <a:pt x="1201458" y="1390357"/>
                  </a:lnTo>
                  <a:lnTo>
                    <a:pt x="1206169" y="1387576"/>
                  </a:lnTo>
                  <a:lnTo>
                    <a:pt x="1211376" y="1380705"/>
                  </a:lnTo>
                  <a:lnTo>
                    <a:pt x="1213510" y="1372095"/>
                  </a:lnTo>
                  <a:close/>
                </a:path>
                <a:path w="5168900" h="4631055">
                  <a:moveTo>
                    <a:pt x="1213535" y="2719997"/>
                  </a:moveTo>
                  <a:lnTo>
                    <a:pt x="1211897" y="2711361"/>
                  </a:lnTo>
                  <a:lnTo>
                    <a:pt x="1211834" y="2711183"/>
                  </a:lnTo>
                  <a:lnTo>
                    <a:pt x="1210500" y="2709227"/>
                  </a:lnTo>
                  <a:lnTo>
                    <a:pt x="1210373" y="2709037"/>
                  </a:lnTo>
                  <a:lnTo>
                    <a:pt x="1210068" y="2708579"/>
                  </a:lnTo>
                  <a:lnTo>
                    <a:pt x="1207249" y="2704249"/>
                  </a:lnTo>
                  <a:lnTo>
                    <a:pt x="1207084" y="2704147"/>
                  </a:lnTo>
                  <a:lnTo>
                    <a:pt x="1206982" y="2703982"/>
                  </a:lnTo>
                  <a:lnTo>
                    <a:pt x="1204722" y="2702522"/>
                  </a:lnTo>
                  <a:lnTo>
                    <a:pt x="1204468" y="2702344"/>
                  </a:lnTo>
                  <a:lnTo>
                    <a:pt x="1200238" y="2699423"/>
                  </a:lnTo>
                  <a:lnTo>
                    <a:pt x="1199946" y="2699372"/>
                  </a:lnTo>
                  <a:lnTo>
                    <a:pt x="1200175" y="2699296"/>
                  </a:lnTo>
                  <a:lnTo>
                    <a:pt x="1197051" y="2698775"/>
                  </a:lnTo>
                  <a:lnTo>
                    <a:pt x="1196708" y="2698712"/>
                  </a:lnTo>
                  <a:lnTo>
                    <a:pt x="1191628" y="2697657"/>
                  </a:lnTo>
                  <a:lnTo>
                    <a:pt x="1190777" y="2697657"/>
                  </a:lnTo>
                  <a:lnTo>
                    <a:pt x="1181849" y="2699283"/>
                  </a:lnTo>
                  <a:lnTo>
                    <a:pt x="1175194" y="2703411"/>
                  </a:lnTo>
                  <a:lnTo>
                    <a:pt x="1170889" y="2709964"/>
                  </a:lnTo>
                  <a:lnTo>
                    <a:pt x="1168984" y="2718828"/>
                  </a:lnTo>
                  <a:lnTo>
                    <a:pt x="1170216" y="2727858"/>
                  </a:lnTo>
                  <a:lnTo>
                    <a:pt x="1174711" y="2735313"/>
                  </a:lnTo>
                  <a:lnTo>
                    <a:pt x="1181684" y="2740444"/>
                  </a:lnTo>
                  <a:lnTo>
                    <a:pt x="1190396" y="2742463"/>
                  </a:lnTo>
                  <a:lnTo>
                    <a:pt x="1199057" y="2740774"/>
                  </a:lnTo>
                  <a:lnTo>
                    <a:pt x="1206411" y="2735872"/>
                  </a:lnTo>
                  <a:lnTo>
                    <a:pt x="1211541" y="2728658"/>
                  </a:lnTo>
                  <a:lnTo>
                    <a:pt x="1213535" y="2719997"/>
                  </a:lnTo>
                  <a:close/>
                </a:path>
                <a:path w="5168900" h="4631055">
                  <a:moveTo>
                    <a:pt x="1213535" y="2271090"/>
                  </a:moveTo>
                  <a:lnTo>
                    <a:pt x="1212037" y="2262174"/>
                  </a:lnTo>
                  <a:lnTo>
                    <a:pt x="1207414" y="2254910"/>
                  </a:lnTo>
                  <a:lnTo>
                    <a:pt x="1200327" y="2249970"/>
                  </a:lnTo>
                  <a:lnTo>
                    <a:pt x="1191425" y="2248014"/>
                  </a:lnTo>
                  <a:lnTo>
                    <a:pt x="1190891" y="2248014"/>
                  </a:lnTo>
                  <a:lnTo>
                    <a:pt x="1185151" y="2249106"/>
                  </a:lnTo>
                  <a:lnTo>
                    <a:pt x="1182433" y="2249563"/>
                  </a:lnTo>
                  <a:lnTo>
                    <a:pt x="1182306" y="2249652"/>
                  </a:lnTo>
                  <a:lnTo>
                    <a:pt x="1182090" y="2249690"/>
                  </a:lnTo>
                  <a:lnTo>
                    <a:pt x="1178153" y="2252307"/>
                  </a:lnTo>
                  <a:lnTo>
                    <a:pt x="1177721" y="2252586"/>
                  </a:lnTo>
                  <a:lnTo>
                    <a:pt x="1175232" y="2254186"/>
                  </a:lnTo>
                  <a:lnTo>
                    <a:pt x="1175054" y="2254351"/>
                  </a:lnTo>
                  <a:lnTo>
                    <a:pt x="1171816" y="2259317"/>
                  </a:lnTo>
                  <a:lnTo>
                    <a:pt x="1171613" y="2259609"/>
                  </a:lnTo>
                  <a:lnTo>
                    <a:pt x="1171524" y="2259749"/>
                  </a:lnTo>
                  <a:lnTo>
                    <a:pt x="1170482" y="2261311"/>
                  </a:lnTo>
                  <a:lnTo>
                    <a:pt x="1168895" y="2270341"/>
                  </a:lnTo>
                  <a:lnTo>
                    <a:pt x="1170457" y="2279294"/>
                  </a:lnTo>
                  <a:lnTo>
                    <a:pt x="1174584" y="2286000"/>
                  </a:lnTo>
                  <a:lnTo>
                    <a:pt x="1181100" y="2290432"/>
                  </a:lnTo>
                  <a:lnTo>
                    <a:pt x="1189824" y="2292591"/>
                  </a:lnTo>
                  <a:lnTo>
                    <a:pt x="1198575" y="2291473"/>
                  </a:lnTo>
                  <a:lnTo>
                    <a:pt x="1206068" y="2286863"/>
                  </a:lnTo>
                  <a:lnTo>
                    <a:pt x="1211364" y="2279751"/>
                  </a:lnTo>
                  <a:lnTo>
                    <a:pt x="1213535" y="2271090"/>
                  </a:lnTo>
                  <a:close/>
                </a:path>
                <a:path w="5168900" h="4631055">
                  <a:moveTo>
                    <a:pt x="1213548" y="2988551"/>
                  </a:moveTo>
                  <a:lnTo>
                    <a:pt x="1211529" y="2980131"/>
                  </a:lnTo>
                  <a:lnTo>
                    <a:pt x="1211414" y="2979978"/>
                  </a:lnTo>
                  <a:lnTo>
                    <a:pt x="1211376" y="2979801"/>
                  </a:lnTo>
                  <a:lnTo>
                    <a:pt x="1210157" y="2978200"/>
                  </a:lnTo>
                  <a:lnTo>
                    <a:pt x="1209992" y="2977972"/>
                  </a:lnTo>
                  <a:lnTo>
                    <a:pt x="1209725" y="2977604"/>
                  </a:lnTo>
                  <a:lnTo>
                    <a:pt x="1206741" y="2973387"/>
                  </a:lnTo>
                  <a:lnTo>
                    <a:pt x="1206436" y="2973197"/>
                  </a:lnTo>
                  <a:lnTo>
                    <a:pt x="1206233" y="2972917"/>
                  </a:lnTo>
                  <a:lnTo>
                    <a:pt x="1203731" y="2971469"/>
                  </a:lnTo>
                  <a:lnTo>
                    <a:pt x="1203553" y="2971355"/>
                  </a:lnTo>
                  <a:lnTo>
                    <a:pt x="1199769" y="2968929"/>
                  </a:lnTo>
                  <a:lnTo>
                    <a:pt x="1199235" y="2968841"/>
                  </a:lnTo>
                  <a:lnTo>
                    <a:pt x="1198765" y="2968548"/>
                  </a:lnTo>
                  <a:lnTo>
                    <a:pt x="1195819" y="2968180"/>
                  </a:lnTo>
                  <a:lnTo>
                    <a:pt x="1195628" y="2968155"/>
                  </a:lnTo>
                  <a:lnTo>
                    <a:pt x="1191488" y="2967355"/>
                  </a:lnTo>
                  <a:lnTo>
                    <a:pt x="1189685" y="2967355"/>
                  </a:lnTo>
                  <a:lnTo>
                    <a:pt x="1180706" y="2969374"/>
                  </a:lnTo>
                  <a:lnTo>
                    <a:pt x="1174343" y="2973946"/>
                  </a:lnTo>
                  <a:lnTo>
                    <a:pt x="1170457" y="2980779"/>
                  </a:lnTo>
                  <a:lnTo>
                    <a:pt x="1168895" y="2989580"/>
                  </a:lnTo>
                  <a:lnTo>
                    <a:pt x="1191564" y="3011995"/>
                  </a:lnTo>
                  <a:lnTo>
                    <a:pt x="1200327" y="3009900"/>
                  </a:lnTo>
                  <a:lnTo>
                    <a:pt x="1207427" y="3004743"/>
                  </a:lnTo>
                  <a:lnTo>
                    <a:pt x="1212100" y="2997352"/>
                  </a:lnTo>
                  <a:lnTo>
                    <a:pt x="1212329" y="2995904"/>
                  </a:lnTo>
                  <a:lnTo>
                    <a:pt x="1213535" y="2988564"/>
                  </a:lnTo>
                  <a:close/>
                </a:path>
                <a:path w="5168900" h="4631055">
                  <a:moveTo>
                    <a:pt x="1213548" y="1640382"/>
                  </a:moveTo>
                  <a:lnTo>
                    <a:pt x="1211567" y="1631924"/>
                  </a:lnTo>
                  <a:lnTo>
                    <a:pt x="1211491" y="1631772"/>
                  </a:lnTo>
                  <a:lnTo>
                    <a:pt x="1210513" y="1630464"/>
                  </a:lnTo>
                  <a:lnTo>
                    <a:pt x="1210195" y="1630019"/>
                  </a:lnTo>
                  <a:lnTo>
                    <a:pt x="1209865" y="1629562"/>
                  </a:lnTo>
                  <a:lnTo>
                    <a:pt x="1207223" y="1625854"/>
                  </a:lnTo>
                  <a:lnTo>
                    <a:pt x="1206563" y="1624914"/>
                  </a:lnTo>
                  <a:lnTo>
                    <a:pt x="1206385" y="1624799"/>
                  </a:lnTo>
                  <a:lnTo>
                    <a:pt x="1206296" y="1624672"/>
                  </a:lnTo>
                  <a:lnTo>
                    <a:pt x="1203820" y="1623085"/>
                  </a:lnTo>
                  <a:lnTo>
                    <a:pt x="1199362" y="1620113"/>
                  </a:lnTo>
                  <a:lnTo>
                    <a:pt x="1199197" y="1620088"/>
                  </a:lnTo>
                  <a:lnTo>
                    <a:pt x="1199070" y="1620062"/>
                  </a:lnTo>
                  <a:lnTo>
                    <a:pt x="1198867" y="1619910"/>
                  </a:lnTo>
                  <a:lnTo>
                    <a:pt x="1195984" y="1619427"/>
                  </a:lnTo>
                  <a:lnTo>
                    <a:pt x="1195692" y="1619364"/>
                  </a:lnTo>
                  <a:lnTo>
                    <a:pt x="1194790" y="1619173"/>
                  </a:lnTo>
                  <a:lnTo>
                    <a:pt x="1191882" y="1618564"/>
                  </a:lnTo>
                  <a:lnTo>
                    <a:pt x="1190866" y="1618348"/>
                  </a:lnTo>
                  <a:lnTo>
                    <a:pt x="1190091" y="1618348"/>
                  </a:lnTo>
                  <a:lnTo>
                    <a:pt x="1181315" y="1620418"/>
                  </a:lnTo>
                  <a:lnTo>
                    <a:pt x="1174445" y="1625498"/>
                  </a:lnTo>
                  <a:lnTo>
                    <a:pt x="1170139" y="1632966"/>
                  </a:lnTo>
                  <a:lnTo>
                    <a:pt x="1169035" y="1642160"/>
                  </a:lnTo>
                  <a:lnTo>
                    <a:pt x="1170635" y="1649425"/>
                  </a:lnTo>
                  <a:lnTo>
                    <a:pt x="1171003" y="1651025"/>
                  </a:lnTo>
                  <a:lnTo>
                    <a:pt x="1175372" y="1657489"/>
                  </a:lnTo>
                  <a:lnTo>
                    <a:pt x="1182077" y="1661490"/>
                  </a:lnTo>
                  <a:lnTo>
                    <a:pt x="1191044" y="1662950"/>
                  </a:lnTo>
                  <a:lnTo>
                    <a:pt x="1199984" y="1661299"/>
                  </a:lnTo>
                  <a:lnTo>
                    <a:pt x="1200873" y="1660702"/>
                  </a:lnTo>
                  <a:lnTo>
                    <a:pt x="1202359" y="1659712"/>
                  </a:lnTo>
                  <a:lnTo>
                    <a:pt x="1207185" y="1656473"/>
                  </a:lnTo>
                  <a:lnTo>
                    <a:pt x="1211922" y="1649247"/>
                  </a:lnTo>
                  <a:lnTo>
                    <a:pt x="1213535" y="1640395"/>
                  </a:lnTo>
                  <a:close/>
                </a:path>
                <a:path w="5168900" h="4631055">
                  <a:moveTo>
                    <a:pt x="1213561" y="2899499"/>
                  </a:moveTo>
                  <a:lnTo>
                    <a:pt x="1211732" y="2890812"/>
                  </a:lnTo>
                  <a:lnTo>
                    <a:pt x="1211351" y="2890278"/>
                  </a:lnTo>
                  <a:lnTo>
                    <a:pt x="1210894" y="2889618"/>
                  </a:lnTo>
                  <a:lnTo>
                    <a:pt x="1209725" y="2887929"/>
                  </a:lnTo>
                  <a:lnTo>
                    <a:pt x="1206817" y="2883700"/>
                  </a:lnTo>
                  <a:lnTo>
                    <a:pt x="1204328" y="2882049"/>
                  </a:lnTo>
                  <a:lnTo>
                    <a:pt x="1203909" y="2881769"/>
                  </a:lnTo>
                  <a:lnTo>
                    <a:pt x="1202829" y="2881058"/>
                  </a:lnTo>
                  <a:lnTo>
                    <a:pt x="1199591" y="2878899"/>
                  </a:lnTo>
                  <a:lnTo>
                    <a:pt x="1199451" y="2878861"/>
                  </a:lnTo>
                  <a:lnTo>
                    <a:pt x="1197241" y="2878429"/>
                  </a:lnTo>
                  <a:lnTo>
                    <a:pt x="1196771" y="2878328"/>
                  </a:lnTo>
                  <a:lnTo>
                    <a:pt x="1195933" y="2878163"/>
                  </a:lnTo>
                  <a:lnTo>
                    <a:pt x="1190790" y="2877121"/>
                  </a:lnTo>
                  <a:lnTo>
                    <a:pt x="1190536" y="2877121"/>
                  </a:lnTo>
                  <a:lnTo>
                    <a:pt x="1181747" y="2879052"/>
                  </a:lnTo>
                  <a:lnTo>
                    <a:pt x="1174686" y="2884081"/>
                  </a:lnTo>
                  <a:lnTo>
                    <a:pt x="1170114" y="2891485"/>
                  </a:lnTo>
                  <a:lnTo>
                    <a:pt x="1168844" y="2900489"/>
                  </a:lnTo>
                  <a:lnTo>
                    <a:pt x="1170787" y="2909354"/>
                  </a:lnTo>
                  <a:lnTo>
                    <a:pt x="1171892" y="2911017"/>
                  </a:lnTo>
                  <a:lnTo>
                    <a:pt x="1175169" y="2915945"/>
                  </a:lnTo>
                  <a:lnTo>
                    <a:pt x="1181849" y="2920149"/>
                  </a:lnTo>
                  <a:lnTo>
                    <a:pt x="1190688" y="2921927"/>
                  </a:lnTo>
                  <a:lnTo>
                    <a:pt x="1199565" y="2920441"/>
                  </a:lnTo>
                  <a:lnTo>
                    <a:pt x="1206842" y="2915602"/>
                  </a:lnTo>
                  <a:lnTo>
                    <a:pt x="1211757" y="2908338"/>
                  </a:lnTo>
                  <a:lnTo>
                    <a:pt x="1213561" y="2899499"/>
                  </a:lnTo>
                  <a:close/>
                </a:path>
                <a:path w="5168900" h="4631055">
                  <a:moveTo>
                    <a:pt x="1213573" y="4068419"/>
                  </a:moveTo>
                  <a:lnTo>
                    <a:pt x="1211808" y="4060126"/>
                  </a:lnTo>
                  <a:lnTo>
                    <a:pt x="1211719" y="4059694"/>
                  </a:lnTo>
                  <a:lnTo>
                    <a:pt x="1206754" y="4052481"/>
                  </a:lnTo>
                  <a:lnTo>
                    <a:pt x="1205890" y="4051897"/>
                  </a:lnTo>
                  <a:lnTo>
                    <a:pt x="1204937" y="4051262"/>
                  </a:lnTo>
                  <a:lnTo>
                    <a:pt x="1204429" y="4050906"/>
                  </a:lnTo>
                  <a:lnTo>
                    <a:pt x="1199629" y="4047642"/>
                  </a:lnTo>
                  <a:lnTo>
                    <a:pt x="1199908" y="4047642"/>
                  </a:lnTo>
                  <a:lnTo>
                    <a:pt x="1197483" y="4047147"/>
                  </a:lnTo>
                  <a:lnTo>
                    <a:pt x="1190764" y="4045737"/>
                  </a:lnTo>
                  <a:lnTo>
                    <a:pt x="1168793" y="4069092"/>
                  </a:lnTo>
                  <a:lnTo>
                    <a:pt x="1170686" y="4078008"/>
                  </a:lnTo>
                  <a:lnTo>
                    <a:pt x="1175080" y="4084586"/>
                  </a:lnTo>
                  <a:lnTo>
                    <a:pt x="1181760" y="4088815"/>
                  </a:lnTo>
                  <a:lnTo>
                    <a:pt x="1190548" y="4090670"/>
                  </a:lnTo>
                  <a:lnTo>
                    <a:pt x="1197724" y="4089539"/>
                  </a:lnTo>
                  <a:lnTo>
                    <a:pt x="1199388" y="4089273"/>
                  </a:lnTo>
                  <a:lnTo>
                    <a:pt x="1206538" y="4084586"/>
                  </a:lnTo>
                  <a:lnTo>
                    <a:pt x="1211732" y="4077195"/>
                  </a:lnTo>
                  <a:lnTo>
                    <a:pt x="1213573" y="4068419"/>
                  </a:lnTo>
                  <a:close/>
                </a:path>
                <a:path w="5168900" h="4631055">
                  <a:moveTo>
                    <a:pt x="1213573" y="3709720"/>
                  </a:moveTo>
                  <a:lnTo>
                    <a:pt x="1212126" y="3700830"/>
                  </a:lnTo>
                  <a:lnTo>
                    <a:pt x="1207516" y="3693503"/>
                  </a:lnTo>
                  <a:lnTo>
                    <a:pt x="1200429" y="3688461"/>
                  </a:lnTo>
                  <a:lnTo>
                    <a:pt x="1191577" y="3686454"/>
                  </a:lnTo>
                  <a:lnTo>
                    <a:pt x="1190840" y="3686454"/>
                  </a:lnTo>
                  <a:lnTo>
                    <a:pt x="1190307" y="3686568"/>
                  </a:lnTo>
                  <a:lnTo>
                    <a:pt x="1189469" y="3686721"/>
                  </a:lnTo>
                  <a:lnTo>
                    <a:pt x="1185837" y="3687419"/>
                  </a:lnTo>
                  <a:lnTo>
                    <a:pt x="1185583" y="3687470"/>
                  </a:lnTo>
                  <a:lnTo>
                    <a:pt x="1185278" y="3687521"/>
                  </a:lnTo>
                  <a:lnTo>
                    <a:pt x="1182522" y="3687965"/>
                  </a:lnTo>
                  <a:lnTo>
                    <a:pt x="1182357" y="3688080"/>
                  </a:lnTo>
                  <a:lnTo>
                    <a:pt x="1182090" y="3688130"/>
                  </a:lnTo>
                  <a:lnTo>
                    <a:pt x="1178013" y="3690810"/>
                  </a:lnTo>
                  <a:lnTo>
                    <a:pt x="1177886" y="3690886"/>
                  </a:lnTo>
                  <a:lnTo>
                    <a:pt x="1175207" y="3692575"/>
                  </a:lnTo>
                  <a:lnTo>
                    <a:pt x="1175105" y="3692715"/>
                  </a:lnTo>
                  <a:lnTo>
                    <a:pt x="1171778" y="3697630"/>
                  </a:lnTo>
                  <a:lnTo>
                    <a:pt x="1170381" y="3699675"/>
                  </a:lnTo>
                  <a:lnTo>
                    <a:pt x="1170317" y="3699814"/>
                  </a:lnTo>
                  <a:lnTo>
                    <a:pt x="1169187" y="3706469"/>
                  </a:lnTo>
                  <a:lnTo>
                    <a:pt x="1168819" y="3708616"/>
                  </a:lnTo>
                  <a:lnTo>
                    <a:pt x="1189634" y="3731006"/>
                  </a:lnTo>
                  <a:lnTo>
                    <a:pt x="1198613" y="3729863"/>
                  </a:lnTo>
                  <a:lnTo>
                    <a:pt x="1206144" y="3725380"/>
                  </a:lnTo>
                  <a:lnTo>
                    <a:pt x="1211402" y="3718407"/>
                  </a:lnTo>
                  <a:lnTo>
                    <a:pt x="1213573" y="3709733"/>
                  </a:lnTo>
                  <a:close/>
                </a:path>
                <a:path w="5168900" h="4631055">
                  <a:moveTo>
                    <a:pt x="1213586" y="4248074"/>
                  </a:moveTo>
                  <a:lnTo>
                    <a:pt x="1211846" y="4239907"/>
                  </a:lnTo>
                  <a:lnTo>
                    <a:pt x="1211745" y="4239399"/>
                  </a:lnTo>
                  <a:lnTo>
                    <a:pt x="1210957" y="4238256"/>
                  </a:lnTo>
                  <a:lnTo>
                    <a:pt x="1210487" y="4237583"/>
                  </a:lnTo>
                  <a:lnTo>
                    <a:pt x="1210271" y="4237253"/>
                  </a:lnTo>
                  <a:lnTo>
                    <a:pt x="1206842" y="4232237"/>
                  </a:lnTo>
                  <a:lnTo>
                    <a:pt x="1206715" y="4232160"/>
                  </a:lnTo>
                  <a:lnTo>
                    <a:pt x="1205141" y="4231094"/>
                  </a:lnTo>
                  <a:lnTo>
                    <a:pt x="1204836" y="4230878"/>
                  </a:lnTo>
                  <a:lnTo>
                    <a:pt x="1204252" y="4230484"/>
                  </a:lnTo>
                  <a:lnTo>
                    <a:pt x="1199680" y="4227360"/>
                  </a:lnTo>
                  <a:lnTo>
                    <a:pt x="1199527" y="4227334"/>
                  </a:lnTo>
                  <a:lnTo>
                    <a:pt x="1199388" y="4227233"/>
                  </a:lnTo>
                  <a:lnTo>
                    <a:pt x="1196263" y="4226649"/>
                  </a:lnTo>
                  <a:lnTo>
                    <a:pt x="1195679" y="4226534"/>
                  </a:lnTo>
                  <a:lnTo>
                    <a:pt x="1191056" y="4225556"/>
                  </a:lnTo>
                  <a:lnTo>
                    <a:pt x="1190637" y="4225556"/>
                  </a:lnTo>
                  <a:lnTo>
                    <a:pt x="1181849" y="4227512"/>
                  </a:lnTo>
                  <a:lnTo>
                    <a:pt x="1174826" y="4232516"/>
                  </a:lnTo>
                  <a:lnTo>
                    <a:pt x="1170279" y="4239907"/>
                  </a:lnTo>
                  <a:lnTo>
                    <a:pt x="1168933" y="4248963"/>
                  </a:lnTo>
                  <a:lnTo>
                    <a:pt x="1170711" y="4257840"/>
                  </a:lnTo>
                  <a:lnTo>
                    <a:pt x="1174724" y="4264304"/>
                  </a:lnTo>
                  <a:lnTo>
                    <a:pt x="1180604" y="4268419"/>
                  </a:lnTo>
                  <a:lnTo>
                    <a:pt x="1187932" y="4270260"/>
                  </a:lnTo>
                  <a:lnTo>
                    <a:pt x="1198613" y="4268609"/>
                  </a:lnTo>
                  <a:lnTo>
                    <a:pt x="1206703" y="4263949"/>
                  </a:lnTo>
                  <a:lnTo>
                    <a:pt x="1211821" y="4256900"/>
                  </a:lnTo>
                  <a:lnTo>
                    <a:pt x="1213586" y="4248086"/>
                  </a:lnTo>
                  <a:close/>
                </a:path>
                <a:path w="5168900" h="4631055">
                  <a:moveTo>
                    <a:pt x="1213586" y="3529165"/>
                  </a:moveTo>
                  <a:lnTo>
                    <a:pt x="1211897" y="3520668"/>
                  </a:lnTo>
                  <a:lnTo>
                    <a:pt x="1211808" y="3520541"/>
                  </a:lnTo>
                  <a:lnTo>
                    <a:pt x="1211084" y="3519436"/>
                  </a:lnTo>
                  <a:lnTo>
                    <a:pt x="1210970" y="3519259"/>
                  </a:lnTo>
                  <a:lnTo>
                    <a:pt x="1210691" y="3518839"/>
                  </a:lnTo>
                  <a:lnTo>
                    <a:pt x="1207147" y="3513404"/>
                  </a:lnTo>
                  <a:lnTo>
                    <a:pt x="1206944" y="3513264"/>
                  </a:lnTo>
                  <a:lnTo>
                    <a:pt x="1206830" y="3513086"/>
                  </a:lnTo>
                  <a:lnTo>
                    <a:pt x="1205204" y="3512007"/>
                  </a:lnTo>
                  <a:lnTo>
                    <a:pt x="1204899" y="3511791"/>
                  </a:lnTo>
                  <a:lnTo>
                    <a:pt x="1204531" y="3511524"/>
                  </a:lnTo>
                  <a:lnTo>
                    <a:pt x="1200175" y="3508349"/>
                  </a:lnTo>
                  <a:lnTo>
                    <a:pt x="1199807" y="3508273"/>
                  </a:lnTo>
                  <a:lnTo>
                    <a:pt x="1200124" y="3508184"/>
                  </a:lnTo>
                  <a:lnTo>
                    <a:pt x="1196873" y="3507613"/>
                  </a:lnTo>
                  <a:lnTo>
                    <a:pt x="1196581" y="3507549"/>
                  </a:lnTo>
                  <a:lnTo>
                    <a:pt x="1191869" y="3506470"/>
                  </a:lnTo>
                  <a:lnTo>
                    <a:pt x="1190815" y="3506470"/>
                  </a:lnTo>
                  <a:lnTo>
                    <a:pt x="1182014" y="3508184"/>
                  </a:lnTo>
                  <a:lnTo>
                    <a:pt x="1175296" y="3512312"/>
                  </a:lnTo>
                  <a:lnTo>
                    <a:pt x="1170863" y="3518827"/>
                  </a:lnTo>
                  <a:lnTo>
                    <a:pt x="1168908" y="3527742"/>
                  </a:lnTo>
                  <a:lnTo>
                    <a:pt x="1170051" y="3536899"/>
                  </a:lnTo>
                  <a:lnTo>
                    <a:pt x="1174381" y="3544176"/>
                  </a:lnTo>
                  <a:lnTo>
                    <a:pt x="1181328" y="3549040"/>
                  </a:lnTo>
                  <a:lnTo>
                    <a:pt x="1190332" y="3550983"/>
                  </a:lnTo>
                  <a:lnTo>
                    <a:pt x="1199349" y="3549510"/>
                  </a:lnTo>
                  <a:lnTo>
                    <a:pt x="1206703" y="3544925"/>
                  </a:lnTo>
                  <a:lnTo>
                    <a:pt x="1211681" y="3537928"/>
                  </a:lnTo>
                  <a:lnTo>
                    <a:pt x="1213573" y="3529177"/>
                  </a:lnTo>
                  <a:close/>
                </a:path>
                <a:path w="5168900" h="4631055">
                  <a:moveTo>
                    <a:pt x="1213586" y="2630322"/>
                  </a:moveTo>
                  <a:lnTo>
                    <a:pt x="1212062" y="2621762"/>
                  </a:lnTo>
                  <a:lnTo>
                    <a:pt x="1211973" y="2621623"/>
                  </a:lnTo>
                  <a:lnTo>
                    <a:pt x="1210818" y="2619806"/>
                  </a:lnTo>
                  <a:lnTo>
                    <a:pt x="1210424" y="2619184"/>
                  </a:lnTo>
                  <a:lnTo>
                    <a:pt x="1210233" y="2618867"/>
                  </a:lnTo>
                  <a:lnTo>
                    <a:pt x="1207452" y="2614434"/>
                  </a:lnTo>
                  <a:lnTo>
                    <a:pt x="1207274" y="2614307"/>
                  </a:lnTo>
                  <a:lnTo>
                    <a:pt x="1207122" y="2614066"/>
                  </a:lnTo>
                  <a:lnTo>
                    <a:pt x="1204950" y="2612567"/>
                  </a:lnTo>
                  <a:lnTo>
                    <a:pt x="1200556" y="2609304"/>
                  </a:lnTo>
                  <a:lnTo>
                    <a:pt x="1200162" y="2609202"/>
                  </a:lnTo>
                  <a:lnTo>
                    <a:pt x="1199997" y="2609062"/>
                  </a:lnTo>
                  <a:lnTo>
                    <a:pt x="1200264" y="2609062"/>
                  </a:lnTo>
                  <a:lnTo>
                    <a:pt x="1197063" y="2608491"/>
                  </a:lnTo>
                  <a:lnTo>
                    <a:pt x="1196797" y="2608440"/>
                  </a:lnTo>
                  <a:lnTo>
                    <a:pt x="1193888" y="2607767"/>
                  </a:lnTo>
                  <a:lnTo>
                    <a:pt x="1192644" y="2607475"/>
                  </a:lnTo>
                  <a:lnTo>
                    <a:pt x="1192288" y="2607386"/>
                  </a:lnTo>
                  <a:lnTo>
                    <a:pt x="1191183" y="2607386"/>
                  </a:lnTo>
                  <a:lnTo>
                    <a:pt x="1182458" y="2609062"/>
                  </a:lnTo>
                  <a:lnTo>
                    <a:pt x="1175677" y="2613075"/>
                  </a:lnTo>
                  <a:lnTo>
                    <a:pt x="1171092" y="2619514"/>
                  </a:lnTo>
                  <a:lnTo>
                    <a:pt x="1170051" y="2623972"/>
                  </a:lnTo>
                  <a:lnTo>
                    <a:pt x="1169009" y="2628430"/>
                  </a:lnTo>
                  <a:lnTo>
                    <a:pt x="1170127" y="2637586"/>
                  </a:lnTo>
                  <a:lnTo>
                    <a:pt x="1174445" y="2645054"/>
                  </a:lnTo>
                  <a:lnTo>
                    <a:pt x="1181303" y="2650147"/>
                  </a:lnTo>
                  <a:lnTo>
                    <a:pt x="1190053" y="2652191"/>
                  </a:lnTo>
                  <a:lnTo>
                    <a:pt x="1197483" y="2650934"/>
                  </a:lnTo>
                  <a:lnTo>
                    <a:pt x="1198994" y="2650680"/>
                  </a:lnTo>
                  <a:lnTo>
                    <a:pt x="1206398" y="2646070"/>
                  </a:lnTo>
                  <a:lnTo>
                    <a:pt x="1208951" y="2642565"/>
                  </a:lnTo>
                  <a:lnTo>
                    <a:pt x="1211516" y="2639047"/>
                  </a:lnTo>
                  <a:lnTo>
                    <a:pt x="1213586" y="2630322"/>
                  </a:lnTo>
                  <a:close/>
                </a:path>
                <a:path w="5168900" h="4631055">
                  <a:moveTo>
                    <a:pt x="1213586" y="1281430"/>
                  </a:moveTo>
                  <a:lnTo>
                    <a:pt x="1212189" y="1274216"/>
                  </a:lnTo>
                  <a:lnTo>
                    <a:pt x="1211922" y="1272832"/>
                  </a:lnTo>
                  <a:lnTo>
                    <a:pt x="1211859" y="1272667"/>
                  </a:lnTo>
                  <a:lnTo>
                    <a:pt x="1210767" y="1271092"/>
                  </a:lnTo>
                  <a:lnTo>
                    <a:pt x="1210411" y="1270571"/>
                  </a:lnTo>
                  <a:lnTo>
                    <a:pt x="1210322" y="1270419"/>
                  </a:lnTo>
                  <a:lnTo>
                    <a:pt x="1207249" y="1265770"/>
                  </a:lnTo>
                  <a:lnTo>
                    <a:pt x="1207096" y="1265682"/>
                  </a:lnTo>
                  <a:lnTo>
                    <a:pt x="1207008" y="1265529"/>
                  </a:lnTo>
                  <a:lnTo>
                    <a:pt x="1205039" y="1264285"/>
                  </a:lnTo>
                  <a:lnTo>
                    <a:pt x="1204658" y="1264031"/>
                  </a:lnTo>
                  <a:lnTo>
                    <a:pt x="1204366" y="1263827"/>
                  </a:lnTo>
                  <a:lnTo>
                    <a:pt x="1200200" y="1260995"/>
                  </a:lnTo>
                  <a:lnTo>
                    <a:pt x="1199921" y="1260944"/>
                  </a:lnTo>
                  <a:lnTo>
                    <a:pt x="1199794" y="1260856"/>
                  </a:lnTo>
                  <a:lnTo>
                    <a:pt x="1199972" y="1260856"/>
                  </a:lnTo>
                  <a:lnTo>
                    <a:pt x="1197051" y="1260373"/>
                  </a:lnTo>
                  <a:lnTo>
                    <a:pt x="1196873" y="1260335"/>
                  </a:lnTo>
                  <a:lnTo>
                    <a:pt x="1196682" y="1260297"/>
                  </a:lnTo>
                  <a:lnTo>
                    <a:pt x="1191514" y="1259255"/>
                  </a:lnTo>
                  <a:lnTo>
                    <a:pt x="1190726" y="1259255"/>
                  </a:lnTo>
                  <a:lnTo>
                    <a:pt x="1181798" y="1260843"/>
                  </a:lnTo>
                  <a:lnTo>
                    <a:pt x="1175169" y="1264932"/>
                  </a:lnTo>
                  <a:lnTo>
                    <a:pt x="1170889" y="1271460"/>
                  </a:lnTo>
                  <a:lnTo>
                    <a:pt x="1169047" y="1280350"/>
                  </a:lnTo>
                  <a:lnTo>
                    <a:pt x="1170305" y="1289431"/>
                  </a:lnTo>
                  <a:lnTo>
                    <a:pt x="1174762" y="1296835"/>
                  </a:lnTo>
                  <a:lnTo>
                    <a:pt x="1181709" y="1301889"/>
                  </a:lnTo>
                  <a:lnTo>
                    <a:pt x="1183093" y="1302207"/>
                  </a:lnTo>
                  <a:lnTo>
                    <a:pt x="1190472" y="1303909"/>
                  </a:lnTo>
                  <a:lnTo>
                    <a:pt x="1199070" y="1302219"/>
                  </a:lnTo>
                  <a:lnTo>
                    <a:pt x="1203464" y="1299260"/>
                  </a:lnTo>
                  <a:lnTo>
                    <a:pt x="1206436" y="1297279"/>
                  </a:lnTo>
                  <a:lnTo>
                    <a:pt x="1211592" y="1290040"/>
                  </a:lnTo>
                  <a:lnTo>
                    <a:pt x="1213586" y="1281430"/>
                  </a:lnTo>
                  <a:close/>
                </a:path>
                <a:path w="5168900" h="4631055">
                  <a:moveTo>
                    <a:pt x="1213599" y="3978846"/>
                  </a:moveTo>
                  <a:lnTo>
                    <a:pt x="1212011" y="3970210"/>
                  </a:lnTo>
                  <a:lnTo>
                    <a:pt x="1211961" y="3970083"/>
                  </a:lnTo>
                  <a:lnTo>
                    <a:pt x="1211021" y="3968699"/>
                  </a:lnTo>
                  <a:lnTo>
                    <a:pt x="1210564" y="3968000"/>
                  </a:lnTo>
                  <a:lnTo>
                    <a:pt x="1210411" y="3967746"/>
                  </a:lnTo>
                  <a:lnTo>
                    <a:pt x="1207312" y="3962958"/>
                  </a:lnTo>
                  <a:lnTo>
                    <a:pt x="1207185" y="3962882"/>
                  </a:lnTo>
                  <a:lnTo>
                    <a:pt x="1205064" y="3961384"/>
                  </a:lnTo>
                  <a:lnTo>
                    <a:pt x="1204823" y="3961206"/>
                  </a:lnTo>
                  <a:lnTo>
                    <a:pt x="1204442" y="3960939"/>
                  </a:lnTo>
                  <a:lnTo>
                    <a:pt x="1200251" y="3957967"/>
                  </a:lnTo>
                  <a:lnTo>
                    <a:pt x="1200061" y="3957929"/>
                  </a:lnTo>
                  <a:lnTo>
                    <a:pt x="1199883" y="3957802"/>
                  </a:lnTo>
                  <a:lnTo>
                    <a:pt x="1197063" y="3957294"/>
                  </a:lnTo>
                  <a:lnTo>
                    <a:pt x="1196657" y="3957205"/>
                  </a:lnTo>
                  <a:lnTo>
                    <a:pt x="1196454" y="3957155"/>
                  </a:lnTo>
                  <a:lnTo>
                    <a:pt x="1191590" y="3956100"/>
                  </a:lnTo>
                  <a:lnTo>
                    <a:pt x="1191031" y="3956100"/>
                  </a:lnTo>
                  <a:lnTo>
                    <a:pt x="1182090" y="3957675"/>
                  </a:lnTo>
                  <a:lnTo>
                    <a:pt x="1175385" y="3961765"/>
                  </a:lnTo>
                  <a:lnTo>
                    <a:pt x="1170965" y="3968292"/>
                  </a:lnTo>
                  <a:lnTo>
                    <a:pt x="1168946" y="3977132"/>
                  </a:lnTo>
                  <a:lnTo>
                    <a:pt x="1170025" y="3986301"/>
                  </a:lnTo>
                  <a:lnTo>
                    <a:pt x="1174381" y="3993718"/>
                  </a:lnTo>
                  <a:lnTo>
                    <a:pt x="1181315" y="3998734"/>
                  </a:lnTo>
                  <a:lnTo>
                    <a:pt x="1190142" y="4000703"/>
                  </a:lnTo>
                  <a:lnTo>
                    <a:pt x="1199159" y="3999179"/>
                  </a:lnTo>
                  <a:lnTo>
                    <a:pt x="1206550" y="3994581"/>
                  </a:lnTo>
                  <a:lnTo>
                    <a:pt x="1211605" y="3987584"/>
                  </a:lnTo>
                  <a:lnTo>
                    <a:pt x="1213599" y="3978859"/>
                  </a:lnTo>
                  <a:close/>
                </a:path>
                <a:path w="5168900" h="4631055">
                  <a:moveTo>
                    <a:pt x="1213612" y="3439515"/>
                  </a:moveTo>
                  <a:lnTo>
                    <a:pt x="1212024" y="3430816"/>
                  </a:lnTo>
                  <a:lnTo>
                    <a:pt x="1210856" y="3429038"/>
                  </a:lnTo>
                  <a:lnTo>
                    <a:pt x="1210056" y="3427819"/>
                  </a:lnTo>
                  <a:lnTo>
                    <a:pt x="1209560" y="3427044"/>
                  </a:lnTo>
                  <a:lnTo>
                    <a:pt x="1207325" y="3423615"/>
                  </a:lnTo>
                  <a:lnTo>
                    <a:pt x="1207211" y="3423488"/>
                  </a:lnTo>
                  <a:lnTo>
                    <a:pt x="1205293" y="3422218"/>
                  </a:lnTo>
                  <a:lnTo>
                    <a:pt x="1204531" y="3421710"/>
                  </a:lnTo>
                  <a:lnTo>
                    <a:pt x="1204010" y="3421342"/>
                  </a:lnTo>
                  <a:lnTo>
                    <a:pt x="1202029" y="3419983"/>
                  </a:lnTo>
                  <a:lnTo>
                    <a:pt x="1200886" y="3419195"/>
                  </a:lnTo>
                  <a:lnTo>
                    <a:pt x="1200238" y="3418725"/>
                  </a:lnTo>
                  <a:lnTo>
                    <a:pt x="1200111" y="3418713"/>
                  </a:lnTo>
                  <a:lnTo>
                    <a:pt x="1199984" y="3418611"/>
                  </a:lnTo>
                  <a:lnTo>
                    <a:pt x="1197013" y="3418065"/>
                  </a:lnTo>
                  <a:lnTo>
                    <a:pt x="1196568" y="3417976"/>
                  </a:lnTo>
                  <a:lnTo>
                    <a:pt x="1196149" y="3417887"/>
                  </a:lnTo>
                  <a:lnTo>
                    <a:pt x="1191475" y="3416909"/>
                  </a:lnTo>
                  <a:lnTo>
                    <a:pt x="1191082" y="3416909"/>
                  </a:lnTo>
                  <a:lnTo>
                    <a:pt x="1182077" y="3418395"/>
                  </a:lnTo>
                  <a:lnTo>
                    <a:pt x="1175359" y="3422408"/>
                  </a:lnTo>
                  <a:lnTo>
                    <a:pt x="1170965" y="3428885"/>
                  </a:lnTo>
                  <a:lnTo>
                    <a:pt x="1168946" y="3437737"/>
                  </a:lnTo>
                  <a:lnTo>
                    <a:pt x="1169911" y="3445878"/>
                  </a:lnTo>
                  <a:lnTo>
                    <a:pt x="1170025" y="3446843"/>
                  </a:lnTo>
                  <a:lnTo>
                    <a:pt x="1174369" y="3454298"/>
                  </a:lnTo>
                  <a:lnTo>
                    <a:pt x="1181290" y="3459442"/>
                  </a:lnTo>
                  <a:lnTo>
                    <a:pt x="1188377" y="3461169"/>
                  </a:lnTo>
                  <a:lnTo>
                    <a:pt x="1190104" y="3461588"/>
                  </a:lnTo>
                  <a:lnTo>
                    <a:pt x="1198880" y="3460102"/>
                  </a:lnTo>
                  <a:lnTo>
                    <a:pt x="1206322" y="3455365"/>
                  </a:lnTo>
                  <a:lnTo>
                    <a:pt x="1211529" y="3448227"/>
                  </a:lnTo>
                  <a:lnTo>
                    <a:pt x="1213612" y="3439515"/>
                  </a:lnTo>
                  <a:close/>
                </a:path>
                <a:path w="5168900" h="4631055">
                  <a:moveTo>
                    <a:pt x="1213624" y="3079724"/>
                  </a:moveTo>
                  <a:lnTo>
                    <a:pt x="1211884" y="3070949"/>
                  </a:lnTo>
                  <a:lnTo>
                    <a:pt x="1206995" y="3063633"/>
                  </a:lnTo>
                  <a:lnTo>
                    <a:pt x="1199756" y="3058642"/>
                  </a:lnTo>
                  <a:lnTo>
                    <a:pt x="1191031" y="3056788"/>
                  </a:lnTo>
                  <a:lnTo>
                    <a:pt x="1181963" y="3058642"/>
                  </a:lnTo>
                  <a:lnTo>
                    <a:pt x="1182141" y="3058642"/>
                  </a:lnTo>
                  <a:lnTo>
                    <a:pt x="1175067" y="3063494"/>
                  </a:lnTo>
                  <a:lnTo>
                    <a:pt x="1170355" y="3070783"/>
                  </a:lnTo>
                  <a:lnTo>
                    <a:pt x="1168895" y="3079724"/>
                  </a:lnTo>
                  <a:lnTo>
                    <a:pt x="1170571" y="3088475"/>
                  </a:lnTo>
                  <a:lnTo>
                    <a:pt x="1170597" y="3088627"/>
                  </a:lnTo>
                  <a:lnTo>
                    <a:pt x="1174762" y="3095269"/>
                  </a:lnTo>
                  <a:lnTo>
                    <a:pt x="1181328" y="3099574"/>
                  </a:lnTo>
                  <a:lnTo>
                    <a:pt x="1185354" y="3100413"/>
                  </a:lnTo>
                  <a:lnTo>
                    <a:pt x="1190231" y="3101416"/>
                  </a:lnTo>
                  <a:lnTo>
                    <a:pt x="1199273" y="3100095"/>
                  </a:lnTo>
                  <a:lnTo>
                    <a:pt x="1206677" y="3095523"/>
                  </a:lnTo>
                  <a:lnTo>
                    <a:pt x="1211605" y="3088627"/>
                  </a:lnTo>
                  <a:lnTo>
                    <a:pt x="1211707" y="3088475"/>
                  </a:lnTo>
                  <a:lnTo>
                    <a:pt x="1213624" y="3079724"/>
                  </a:lnTo>
                  <a:close/>
                </a:path>
                <a:path w="5168900" h="4631055">
                  <a:moveTo>
                    <a:pt x="1213624" y="2809265"/>
                  </a:moveTo>
                  <a:lnTo>
                    <a:pt x="1211630" y="2800718"/>
                  </a:lnTo>
                  <a:lnTo>
                    <a:pt x="1211554" y="2800553"/>
                  </a:lnTo>
                  <a:lnTo>
                    <a:pt x="1210183" y="2798686"/>
                  </a:lnTo>
                  <a:lnTo>
                    <a:pt x="1209929" y="2798318"/>
                  </a:lnTo>
                  <a:lnTo>
                    <a:pt x="1209560" y="2797797"/>
                  </a:lnTo>
                  <a:lnTo>
                    <a:pt x="1206665" y="2793682"/>
                  </a:lnTo>
                  <a:lnTo>
                    <a:pt x="1206500" y="2793568"/>
                  </a:lnTo>
                  <a:lnTo>
                    <a:pt x="1206411" y="2793428"/>
                  </a:lnTo>
                  <a:lnTo>
                    <a:pt x="1204087" y="2791980"/>
                  </a:lnTo>
                  <a:lnTo>
                    <a:pt x="1203909" y="2791853"/>
                  </a:lnTo>
                  <a:lnTo>
                    <a:pt x="1203718" y="2791726"/>
                  </a:lnTo>
                  <a:lnTo>
                    <a:pt x="1202258" y="2790761"/>
                  </a:lnTo>
                  <a:lnTo>
                    <a:pt x="1199515" y="2788920"/>
                  </a:lnTo>
                  <a:lnTo>
                    <a:pt x="1199248" y="2788856"/>
                  </a:lnTo>
                  <a:lnTo>
                    <a:pt x="1199019" y="2788704"/>
                  </a:lnTo>
                  <a:lnTo>
                    <a:pt x="1196060" y="2788221"/>
                  </a:lnTo>
                  <a:lnTo>
                    <a:pt x="1195844" y="2788170"/>
                  </a:lnTo>
                  <a:lnTo>
                    <a:pt x="1195285" y="2788056"/>
                  </a:lnTo>
                  <a:lnTo>
                    <a:pt x="1193215" y="2787624"/>
                  </a:lnTo>
                  <a:lnTo>
                    <a:pt x="1191018" y="2787154"/>
                  </a:lnTo>
                  <a:lnTo>
                    <a:pt x="1190231" y="2787154"/>
                  </a:lnTo>
                  <a:lnTo>
                    <a:pt x="1181430" y="2789237"/>
                  </a:lnTo>
                  <a:lnTo>
                    <a:pt x="1174483" y="2794343"/>
                  </a:lnTo>
                  <a:lnTo>
                    <a:pt x="1170089" y="2801772"/>
                  </a:lnTo>
                  <a:lnTo>
                    <a:pt x="1168958" y="2810840"/>
                  </a:lnTo>
                  <a:lnTo>
                    <a:pt x="1170940" y="2819679"/>
                  </a:lnTo>
                  <a:lnTo>
                    <a:pt x="1175296" y="2826181"/>
                  </a:lnTo>
                  <a:lnTo>
                    <a:pt x="1181989" y="2830245"/>
                  </a:lnTo>
                  <a:lnTo>
                    <a:pt x="1190955" y="2831757"/>
                  </a:lnTo>
                  <a:lnTo>
                    <a:pt x="1199921" y="2830093"/>
                  </a:lnTo>
                  <a:lnTo>
                    <a:pt x="1207185" y="2825242"/>
                  </a:lnTo>
                  <a:lnTo>
                    <a:pt x="1211999" y="2818028"/>
                  </a:lnTo>
                  <a:lnTo>
                    <a:pt x="1213612" y="2809278"/>
                  </a:lnTo>
                  <a:close/>
                </a:path>
                <a:path w="5168900" h="4631055">
                  <a:moveTo>
                    <a:pt x="1213637" y="4338193"/>
                  </a:moveTo>
                  <a:lnTo>
                    <a:pt x="1212024" y="4329684"/>
                  </a:lnTo>
                  <a:lnTo>
                    <a:pt x="1211935" y="4329557"/>
                  </a:lnTo>
                  <a:lnTo>
                    <a:pt x="1211910" y="4329404"/>
                  </a:lnTo>
                  <a:lnTo>
                    <a:pt x="1210424" y="4327233"/>
                  </a:lnTo>
                  <a:lnTo>
                    <a:pt x="1210297" y="4327029"/>
                  </a:lnTo>
                  <a:lnTo>
                    <a:pt x="1210157" y="4326814"/>
                  </a:lnTo>
                  <a:lnTo>
                    <a:pt x="1207363" y="4322496"/>
                  </a:lnTo>
                  <a:lnTo>
                    <a:pt x="1207147" y="4322343"/>
                  </a:lnTo>
                  <a:lnTo>
                    <a:pt x="1206969" y="4322076"/>
                  </a:lnTo>
                  <a:lnTo>
                    <a:pt x="1204620" y="4320540"/>
                  </a:lnTo>
                  <a:lnTo>
                    <a:pt x="1204468" y="4320425"/>
                  </a:lnTo>
                  <a:lnTo>
                    <a:pt x="1204290" y="4320298"/>
                  </a:lnTo>
                  <a:lnTo>
                    <a:pt x="1202220" y="4318813"/>
                  </a:lnTo>
                  <a:lnTo>
                    <a:pt x="1200607" y="4317644"/>
                  </a:lnTo>
                  <a:lnTo>
                    <a:pt x="1200962" y="4317644"/>
                  </a:lnTo>
                  <a:lnTo>
                    <a:pt x="1200454" y="4317543"/>
                  </a:lnTo>
                  <a:lnTo>
                    <a:pt x="1199997" y="4317428"/>
                  </a:lnTo>
                  <a:lnTo>
                    <a:pt x="1199654" y="4317187"/>
                  </a:lnTo>
                  <a:lnTo>
                    <a:pt x="1196721" y="4316704"/>
                  </a:lnTo>
                  <a:lnTo>
                    <a:pt x="1192212" y="4315701"/>
                  </a:lnTo>
                  <a:lnTo>
                    <a:pt x="1190840" y="4315701"/>
                  </a:lnTo>
                  <a:lnTo>
                    <a:pt x="1182039" y="4317454"/>
                  </a:lnTo>
                  <a:lnTo>
                    <a:pt x="1181735" y="4317517"/>
                  </a:lnTo>
                  <a:lnTo>
                    <a:pt x="1181074" y="4317644"/>
                  </a:lnTo>
                  <a:lnTo>
                    <a:pt x="1181709" y="4317644"/>
                  </a:lnTo>
                  <a:lnTo>
                    <a:pt x="1175283" y="4321556"/>
                  </a:lnTo>
                  <a:lnTo>
                    <a:pt x="1170825" y="4328045"/>
                  </a:lnTo>
                  <a:lnTo>
                    <a:pt x="1168895" y="4336999"/>
                  </a:lnTo>
                  <a:lnTo>
                    <a:pt x="1170178" y="4346130"/>
                  </a:lnTo>
                  <a:lnTo>
                    <a:pt x="1174648" y="4353547"/>
                  </a:lnTo>
                  <a:lnTo>
                    <a:pt x="1181633" y="4358564"/>
                  </a:lnTo>
                  <a:lnTo>
                    <a:pt x="1190447" y="4360545"/>
                  </a:lnTo>
                  <a:lnTo>
                    <a:pt x="1199286" y="4358932"/>
                  </a:lnTo>
                  <a:lnTo>
                    <a:pt x="1206614" y="4354169"/>
                  </a:lnTo>
                  <a:lnTo>
                    <a:pt x="1211656" y="4347007"/>
                  </a:lnTo>
                  <a:lnTo>
                    <a:pt x="1213637" y="4338193"/>
                  </a:lnTo>
                  <a:close/>
                </a:path>
                <a:path w="5168900" h="4631055">
                  <a:moveTo>
                    <a:pt x="1213662" y="3798900"/>
                  </a:moveTo>
                  <a:lnTo>
                    <a:pt x="1212024" y="3790378"/>
                  </a:lnTo>
                  <a:lnTo>
                    <a:pt x="1211935" y="3790251"/>
                  </a:lnTo>
                  <a:lnTo>
                    <a:pt x="1211059" y="3788905"/>
                  </a:lnTo>
                  <a:lnTo>
                    <a:pt x="1210767" y="3788460"/>
                  </a:lnTo>
                  <a:lnTo>
                    <a:pt x="1210576" y="3788156"/>
                  </a:lnTo>
                  <a:lnTo>
                    <a:pt x="1209713" y="3786835"/>
                  </a:lnTo>
                  <a:lnTo>
                    <a:pt x="1208697" y="3785273"/>
                  </a:lnTo>
                  <a:lnTo>
                    <a:pt x="1207312" y="3783076"/>
                  </a:lnTo>
                  <a:lnTo>
                    <a:pt x="1207096" y="3782936"/>
                  </a:lnTo>
                  <a:lnTo>
                    <a:pt x="1206995" y="3782758"/>
                  </a:lnTo>
                  <a:lnTo>
                    <a:pt x="1204645" y="3781145"/>
                  </a:lnTo>
                  <a:lnTo>
                    <a:pt x="1200327" y="3777996"/>
                  </a:lnTo>
                  <a:lnTo>
                    <a:pt x="1199972" y="3777919"/>
                  </a:lnTo>
                  <a:lnTo>
                    <a:pt x="1200238" y="3777831"/>
                  </a:lnTo>
                  <a:lnTo>
                    <a:pt x="1197317" y="3777323"/>
                  </a:lnTo>
                  <a:lnTo>
                    <a:pt x="1197102" y="3777272"/>
                  </a:lnTo>
                  <a:lnTo>
                    <a:pt x="1196809" y="3777208"/>
                  </a:lnTo>
                  <a:lnTo>
                    <a:pt x="1192022" y="3776103"/>
                  </a:lnTo>
                  <a:lnTo>
                    <a:pt x="1190993" y="3776103"/>
                  </a:lnTo>
                  <a:lnTo>
                    <a:pt x="1182192" y="3777831"/>
                  </a:lnTo>
                  <a:lnTo>
                    <a:pt x="1175461" y="3781971"/>
                  </a:lnTo>
                  <a:lnTo>
                    <a:pt x="1170990" y="3788486"/>
                  </a:lnTo>
                  <a:lnTo>
                    <a:pt x="1168920" y="3797350"/>
                  </a:lnTo>
                  <a:lnTo>
                    <a:pt x="1170025" y="3806406"/>
                  </a:lnTo>
                  <a:lnTo>
                    <a:pt x="1174419" y="3813797"/>
                  </a:lnTo>
                  <a:lnTo>
                    <a:pt x="1181392" y="3818839"/>
                  </a:lnTo>
                  <a:lnTo>
                    <a:pt x="1190256" y="3820833"/>
                  </a:lnTo>
                  <a:lnTo>
                    <a:pt x="1199210" y="3819296"/>
                  </a:lnTo>
                  <a:lnTo>
                    <a:pt x="1206601" y="3814661"/>
                  </a:lnTo>
                  <a:lnTo>
                    <a:pt x="1211668" y="3807625"/>
                  </a:lnTo>
                  <a:lnTo>
                    <a:pt x="1213650" y="3798913"/>
                  </a:lnTo>
                  <a:close/>
                </a:path>
                <a:path w="5168900" h="4631055">
                  <a:moveTo>
                    <a:pt x="1213662" y="3350120"/>
                  </a:moveTo>
                  <a:lnTo>
                    <a:pt x="1212938" y="3346170"/>
                  </a:lnTo>
                  <a:lnTo>
                    <a:pt x="1212850" y="3345738"/>
                  </a:lnTo>
                  <a:lnTo>
                    <a:pt x="1212519" y="3343910"/>
                  </a:lnTo>
                  <a:lnTo>
                    <a:pt x="1212100" y="3341497"/>
                  </a:lnTo>
                  <a:lnTo>
                    <a:pt x="1207274" y="3333966"/>
                  </a:lnTo>
                  <a:lnTo>
                    <a:pt x="1200124" y="3328555"/>
                  </a:lnTo>
                  <a:lnTo>
                    <a:pt x="1191653" y="3326307"/>
                  </a:lnTo>
                  <a:lnTo>
                    <a:pt x="1190929" y="3326307"/>
                  </a:lnTo>
                  <a:lnTo>
                    <a:pt x="1186103" y="3327323"/>
                  </a:lnTo>
                  <a:lnTo>
                    <a:pt x="1182941" y="3327882"/>
                  </a:lnTo>
                  <a:lnTo>
                    <a:pt x="1182712" y="3328035"/>
                  </a:lnTo>
                  <a:lnTo>
                    <a:pt x="1182458" y="3328085"/>
                  </a:lnTo>
                  <a:lnTo>
                    <a:pt x="1178115" y="3331083"/>
                  </a:lnTo>
                  <a:lnTo>
                    <a:pt x="1175689" y="3332696"/>
                  </a:lnTo>
                  <a:lnTo>
                    <a:pt x="1175600" y="3332823"/>
                  </a:lnTo>
                  <a:lnTo>
                    <a:pt x="1175435" y="3332937"/>
                  </a:lnTo>
                  <a:lnTo>
                    <a:pt x="1172044" y="3338030"/>
                  </a:lnTo>
                  <a:lnTo>
                    <a:pt x="1170736" y="3339947"/>
                  </a:lnTo>
                  <a:lnTo>
                    <a:pt x="1170660" y="3340112"/>
                  </a:lnTo>
                  <a:lnTo>
                    <a:pt x="1169263" y="3347186"/>
                  </a:lnTo>
                  <a:lnTo>
                    <a:pt x="1189596" y="3371215"/>
                  </a:lnTo>
                  <a:lnTo>
                    <a:pt x="1198549" y="3370186"/>
                  </a:lnTo>
                  <a:lnTo>
                    <a:pt x="1206093" y="3365766"/>
                  </a:lnTo>
                  <a:lnTo>
                    <a:pt x="1211414" y="3358794"/>
                  </a:lnTo>
                  <a:lnTo>
                    <a:pt x="1213662" y="3350120"/>
                  </a:lnTo>
                  <a:close/>
                </a:path>
                <a:path w="5168900" h="4631055">
                  <a:moveTo>
                    <a:pt x="1213662" y="3170059"/>
                  </a:moveTo>
                  <a:lnTo>
                    <a:pt x="1212113" y="3161334"/>
                  </a:lnTo>
                  <a:lnTo>
                    <a:pt x="1211351" y="3160153"/>
                  </a:lnTo>
                  <a:lnTo>
                    <a:pt x="1210983" y="3159595"/>
                  </a:lnTo>
                  <a:lnTo>
                    <a:pt x="1210652" y="3159074"/>
                  </a:lnTo>
                  <a:lnTo>
                    <a:pt x="1207427" y="3154045"/>
                  </a:lnTo>
                  <a:lnTo>
                    <a:pt x="1205953" y="3153029"/>
                  </a:lnTo>
                  <a:lnTo>
                    <a:pt x="1205458" y="3152673"/>
                  </a:lnTo>
                  <a:lnTo>
                    <a:pt x="1204734" y="3152165"/>
                  </a:lnTo>
                  <a:lnTo>
                    <a:pt x="1200340" y="3149066"/>
                  </a:lnTo>
                  <a:lnTo>
                    <a:pt x="1200200" y="3149041"/>
                  </a:lnTo>
                  <a:lnTo>
                    <a:pt x="1197571" y="3148482"/>
                  </a:lnTo>
                  <a:lnTo>
                    <a:pt x="1197317" y="3148431"/>
                  </a:lnTo>
                  <a:lnTo>
                    <a:pt x="1196886" y="3148342"/>
                  </a:lnTo>
                  <a:lnTo>
                    <a:pt x="1191577" y="3147212"/>
                  </a:lnTo>
                  <a:lnTo>
                    <a:pt x="1191272" y="3147212"/>
                  </a:lnTo>
                  <a:lnTo>
                    <a:pt x="1182306" y="3148660"/>
                  </a:lnTo>
                  <a:lnTo>
                    <a:pt x="1175537" y="3152622"/>
                  </a:lnTo>
                  <a:lnTo>
                    <a:pt x="1171041" y="3159061"/>
                  </a:lnTo>
                  <a:lnTo>
                    <a:pt x="1168895" y="3167875"/>
                  </a:lnTo>
                  <a:lnTo>
                    <a:pt x="1170000" y="3176803"/>
                  </a:lnTo>
                  <a:lnTo>
                    <a:pt x="1174445" y="3184423"/>
                  </a:lnTo>
                  <a:lnTo>
                    <a:pt x="1181379" y="3189833"/>
                  </a:lnTo>
                  <a:lnTo>
                    <a:pt x="1189875" y="3192068"/>
                  </a:lnTo>
                  <a:lnTo>
                    <a:pt x="1198549" y="3190494"/>
                  </a:lnTo>
                  <a:lnTo>
                    <a:pt x="1206080" y="3185668"/>
                  </a:lnTo>
                  <a:lnTo>
                    <a:pt x="1211453" y="3178543"/>
                  </a:lnTo>
                  <a:lnTo>
                    <a:pt x="1213662" y="3170059"/>
                  </a:lnTo>
                  <a:close/>
                </a:path>
                <a:path w="5168900" h="4631055">
                  <a:moveTo>
                    <a:pt x="1213662" y="2450465"/>
                  </a:moveTo>
                  <a:lnTo>
                    <a:pt x="1212164" y="2441879"/>
                  </a:lnTo>
                  <a:lnTo>
                    <a:pt x="1212100" y="2441740"/>
                  </a:lnTo>
                  <a:lnTo>
                    <a:pt x="1211491" y="2440851"/>
                  </a:lnTo>
                  <a:lnTo>
                    <a:pt x="1211275" y="2440521"/>
                  </a:lnTo>
                  <a:lnTo>
                    <a:pt x="1210894" y="2439936"/>
                  </a:lnTo>
                  <a:lnTo>
                    <a:pt x="1207528" y="2434717"/>
                  </a:lnTo>
                  <a:lnTo>
                    <a:pt x="1207376" y="2434628"/>
                  </a:lnTo>
                  <a:lnTo>
                    <a:pt x="1207300" y="2434488"/>
                  </a:lnTo>
                  <a:lnTo>
                    <a:pt x="1205458" y="2433294"/>
                  </a:lnTo>
                  <a:lnTo>
                    <a:pt x="1205001" y="2432977"/>
                  </a:lnTo>
                  <a:lnTo>
                    <a:pt x="1204607" y="2432697"/>
                  </a:lnTo>
                  <a:lnTo>
                    <a:pt x="1200480" y="2429814"/>
                  </a:lnTo>
                  <a:lnTo>
                    <a:pt x="1200238" y="2429776"/>
                  </a:lnTo>
                  <a:lnTo>
                    <a:pt x="1200035" y="2429624"/>
                  </a:lnTo>
                  <a:lnTo>
                    <a:pt x="1197317" y="2429154"/>
                  </a:lnTo>
                  <a:lnTo>
                    <a:pt x="1197038" y="2429103"/>
                  </a:lnTo>
                  <a:lnTo>
                    <a:pt x="1196594" y="2429014"/>
                  </a:lnTo>
                  <a:lnTo>
                    <a:pt x="1191818" y="2427998"/>
                  </a:lnTo>
                  <a:lnTo>
                    <a:pt x="1191069" y="2427998"/>
                  </a:lnTo>
                  <a:lnTo>
                    <a:pt x="1182192" y="2429535"/>
                  </a:lnTo>
                  <a:lnTo>
                    <a:pt x="1181722" y="2429624"/>
                  </a:lnTo>
                  <a:lnTo>
                    <a:pt x="1182039" y="2429624"/>
                  </a:lnTo>
                  <a:lnTo>
                    <a:pt x="1175435" y="2433523"/>
                  </a:lnTo>
                  <a:lnTo>
                    <a:pt x="1170965" y="2439962"/>
                  </a:lnTo>
                  <a:lnTo>
                    <a:pt x="1169962" y="2444394"/>
                  </a:lnTo>
                  <a:lnTo>
                    <a:pt x="1168958" y="2448826"/>
                  </a:lnTo>
                  <a:lnTo>
                    <a:pt x="1170152" y="2457907"/>
                  </a:lnTo>
                  <a:lnTo>
                    <a:pt x="1174584" y="2465413"/>
                  </a:lnTo>
                  <a:lnTo>
                    <a:pt x="1181506" y="2470581"/>
                  </a:lnTo>
                  <a:lnTo>
                    <a:pt x="1190193" y="2472677"/>
                  </a:lnTo>
                  <a:lnTo>
                    <a:pt x="1198841" y="2471077"/>
                  </a:lnTo>
                  <a:lnTo>
                    <a:pt x="1206246" y="2466263"/>
                  </a:lnTo>
                  <a:lnTo>
                    <a:pt x="1211491" y="2459101"/>
                  </a:lnTo>
                  <a:lnTo>
                    <a:pt x="1213650" y="2450477"/>
                  </a:lnTo>
                  <a:close/>
                </a:path>
                <a:path w="5168900" h="4631055">
                  <a:moveTo>
                    <a:pt x="1213675" y="3618992"/>
                  </a:moveTo>
                  <a:lnTo>
                    <a:pt x="1211999" y="3610470"/>
                  </a:lnTo>
                  <a:lnTo>
                    <a:pt x="1211897" y="3610343"/>
                  </a:lnTo>
                  <a:lnTo>
                    <a:pt x="1211872" y="3610191"/>
                  </a:lnTo>
                  <a:lnTo>
                    <a:pt x="1210856" y="3608730"/>
                  </a:lnTo>
                  <a:lnTo>
                    <a:pt x="1210691" y="3608476"/>
                  </a:lnTo>
                  <a:lnTo>
                    <a:pt x="1210310" y="3607905"/>
                  </a:lnTo>
                  <a:lnTo>
                    <a:pt x="1208252" y="3604730"/>
                  </a:lnTo>
                  <a:lnTo>
                    <a:pt x="1207325" y="3603294"/>
                  </a:lnTo>
                  <a:lnTo>
                    <a:pt x="1207185" y="3603206"/>
                  </a:lnTo>
                  <a:lnTo>
                    <a:pt x="1207058" y="3603117"/>
                  </a:lnTo>
                  <a:lnTo>
                    <a:pt x="1206906" y="3602863"/>
                  </a:lnTo>
                  <a:lnTo>
                    <a:pt x="1204645" y="3601389"/>
                  </a:lnTo>
                  <a:lnTo>
                    <a:pt x="1204429" y="3601237"/>
                  </a:lnTo>
                  <a:lnTo>
                    <a:pt x="1204277" y="3601123"/>
                  </a:lnTo>
                  <a:lnTo>
                    <a:pt x="1200416" y="3598354"/>
                  </a:lnTo>
                  <a:lnTo>
                    <a:pt x="1199972" y="3598253"/>
                  </a:lnTo>
                  <a:lnTo>
                    <a:pt x="1199591" y="3597986"/>
                  </a:lnTo>
                  <a:lnTo>
                    <a:pt x="1196708" y="3597541"/>
                  </a:lnTo>
                  <a:lnTo>
                    <a:pt x="1196517" y="3597503"/>
                  </a:lnTo>
                  <a:lnTo>
                    <a:pt x="1194485" y="3597046"/>
                  </a:lnTo>
                  <a:lnTo>
                    <a:pt x="1192199" y="3596525"/>
                  </a:lnTo>
                  <a:lnTo>
                    <a:pt x="1190802" y="3596525"/>
                  </a:lnTo>
                  <a:lnTo>
                    <a:pt x="1187246" y="3597262"/>
                  </a:lnTo>
                  <a:lnTo>
                    <a:pt x="1186942" y="3597325"/>
                  </a:lnTo>
                  <a:lnTo>
                    <a:pt x="1182014" y="3598316"/>
                  </a:lnTo>
                  <a:lnTo>
                    <a:pt x="1175270" y="3602444"/>
                  </a:lnTo>
                  <a:lnTo>
                    <a:pt x="1170800" y="3608959"/>
                  </a:lnTo>
                  <a:lnTo>
                    <a:pt x="1168831" y="3617874"/>
                  </a:lnTo>
                  <a:lnTo>
                    <a:pt x="1170114" y="3626878"/>
                  </a:lnTo>
                  <a:lnTo>
                    <a:pt x="1174648" y="3634270"/>
                  </a:lnTo>
                  <a:lnTo>
                    <a:pt x="1181696" y="3639324"/>
                  </a:lnTo>
                  <a:lnTo>
                    <a:pt x="1186103" y="3640315"/>
                  </a:lnTo>
                  <a:lnTo>
                    <a:pt x="1190498" y="3641306"/>
                  </a:lnTo>
                  <a:lnTo>
                    <a:pt x="1199324" y="3639667"/>
                  </a:lnTo>
                  <a:lnTo>
                    <a:pt x="1206690" y="3634854"/>
                  </a:lnTo>
                  <a:lnTo>
                    <a:pt x="1211745" y="3627704"/>
                  </a:lnTo>
                  <a:lnTo>
                    <a:pt x="1213675" y="3618992"/>
                  </a:lnTo>
                  <a:close/>
                </a:path>
                <a:path w="5168900" h="4631055">
                  <a:moveTo>
                    <a:pt x="1213688" y="3258667"/>
                  </a:moveTo>
                  <a:lnTo>
                    <a:pt x="1211668" y="3250234"/>
                  </a:lnTo>
                  <a:lnTo>
                    <a:pt x="1211567" y="3250107"/>
                  </a:lnTo>
                  <a:lnTo>
                    <a:pt x="1210716" y="3248926"/>
                  </a:lnTo>
                  <a:lnTo>
                    <a:pt x="1210348" y="3248418"/>
                  </a:lnTo>
                  <a:lnTo>
                    <a:pt x="1210132" y="3248101"/>
                  </a:lnTo>
                  <a:lnTo>
                    <a:pt x="1208760" y="3246196"/>
                  </a:lnTo>
                  <a:lnTo>
                    <a:pt x="1207617" y="3244596"/>
                  </a:lnTo>
                  <a:lnTo>
                    <a:pt x="1206677" y="3243249"/>
                  </a:lnTo>
                  <a:lnTo>
                    <a:pt x="1206461" y="3243110"/>
                  </a:lnTo>
                  <a:lnTo>
                    <a:pt x="1206334" y="3242932"/>
                  </a:lnTo>
                  <a:lnTo>
                    <a:pt x="1203693" y="3241268"/>
                  </a:lnTo>
                  <a:lnTo>
                    <a:pt x="1199515" y="3238487"/>
                  </a:lnTo>
                  <a:lnTo>
                    <a:pt x="1199172" y="3238423"/>
                  </a:lnTo>
                  <a:lnTo>
                    <a:pt x="1198867" y="3238220"/>
                  </a:lnTo>
                  <a:lnTo>
                    <a:pt x="1195933" y="3237750"/>
                  </a:lnTo>
                  <a:lnTo>
                    <a:pt x="1195628" y="3237687"/>
                  </a:lnTo>
                  <a:lnTo>
                    <a:pt x="1192174" y="3236963"/>
                  </a:lnTo>
                  <a:lnTo>
                    <a:pt x="1191539" y="3236836"/>
                  </a:lnTo>
                  <a:lnTo>
                    <a:pt x="1191171" y="3236747"/>
                  </a:lnTo>
                  <a:lnTo>
                    <a:pt x="1190104" y="3236747"/>
                  </a:lnTo>
                  <a:lnTo>
                    <a:pt x="1181188" y="3238881"/>
                  </a:lnTo>
                  <a:lnTo>
                    <a:pt x="1174280" y="3243961"/>
                  </a:lnTo>
                  <a:lnTo>
                    <a:pt x="1169974" y="3251377"/>
                  </a:lnTo>
                  <a:lnTo>
                    <a:pt x="1191107" y="3281451"/>
                  </a:lnTo>
                  <a:lnTo>
                    <a:pt x="1199934" y="3279737"/>
                  </a:lnTo>
                  <a:lnTo>
                    <a:pt x="1207185" y="3274745"/>
                  </a:lnTo>
                  <a:lnTo>
                    <a:pt x="1212037" y="3267418"/>
                  </a:lnTo>
                  <a:lnTo>
                    <a:pt x="1213688" y="3258667"/>
                  </a:lnTo>
                  <a:close/>
                </a:path>
                <a:path w="5168900" h="4631055">
                  <a:moveTo>
                    <a:pt x="1302816" y="3712095"/>
                  </a:moveTo>
                  <a:lnTo>
                    <a:pt x="1302804" y="3711943"/>
                  </a:lnTo>
                  <a:lnTo>
                    <a:pt x="1302740" y="3709708"/>
                  </a:lnTo>
                  <a:lnTo>
                    <a:pt x="1302715" y="3708844"/>
                  </a:lnTo>
                  <a:lnTo>
                    <a:pt x="1302651" y="3706203"/>
                  </a:lnTo>
                  <a:lnTo>
                    <a:pt x="1302562" y="3703028"/>
                  </a:lnTo>
                  <a:lnTo>
                    <a:pt x="1298829" y="3695217"/>
                  </a:lnTo>
                  <a:lnTo>
                    <a:pt x="1292326" y="3689464"/>
                  </a:lnTo>
                  <a:lnTo>
                    <a:pt x="1283741" y="3686568"/>
                  </a:lnTo>
                  <a:lnTo>
                    <a:pt x="1282738" y="3686429"/>
                  </a:lnTo>
                  <a:lnTo>
                    <a:pt x="1280414" y="3686429"/>
                  </a:lnTo>
                  <a:lnTo>
                    <a:pt x="1279664" y="3686568"/>
                  </a:lnTo>
                  <a:lnTo>
                    <a:pt x="1277213" y="3687026"/>
                  </a:lnTo>
                  <a:lnTo>
                    <a:pt x="1277073" y="3687051"/>
                  </a:lnTo>
                  <a:lnTo>
                    <a:pt x="1274699" y="3687191"/>
                  </a:lnTo>
                  <a:lnTo>
                    <a:pt x="1273835" y="3687648"/>
                  </a:lnTo>
                  <a:lnTo>
                    <a:pt x="1272692" y="3687851"/>
                  </a:lnTo>
                  <a:lnTo>
                    <a:pt x="1269212" y="3689959"/>
                  </a:lnTo>
                  <a:lnTo>
                    <a:pt x="1269085" y="3690035"/>
                  </a:lnTo>
                  <a:lnTo>
                    <a:pt x="1266939" y="3691102"/>
                  </a:lnTo>
                  <a:lnTo>
                    <a:pt x="1266507" y="3691598"/>
                  </a:lnTo>
                  <a:lnTo>
                    <a:pt x="1265872" y="3691979"/>
                  </a:lnTo>
                  <a:lnTo>
                    <a:pt x="1262849" y="3695814"/>
                  </a:lnTo>
                  <a:lnTo>
                    <a:pt x="1261262" y="3697643"/>
                  </a:lnTo>
                  <a:lnTo>
                    <a:pt x="1261148" y="3697973"/>
                  </a:lnTo>
                  <a:lnTo>
                    <a:pt x="1260919" y="3698265"/>
                  </a:lnTo>
                  <a:lnTo>
                    <a:pt x="1258684" y="3705555"/>
                  </a:lnTo>
                  <a:lnTo>
                    <a:pt x="1258481" y="3706203"/>
                  </a:lnTo>
                  <a:lnTo>
                    <a:pt x="1259306" y="3715207"/>
                  </a:lnTo>
                  <a:lnTo>
                    <a:pt x="1263396" y="3722979"/>
                  </a:lnTo>
                  <a:lnTo>
                    <a:pt x="1270101" y="3728542"/>
                  </a:lnTo>
                  <a:lnTo>
                    <a:pt x="1278737" y="3730955"/>
                  </a:lnTo>
                  <a:lnTo>
                    <a:pt x="1287729" y="3730155"/>
                  </a:lnTo>
                  <a:lnTo>
                    <a:pt x="1294841" y="3726700"/>
                  </a:lnTo>
                  <a:lnTo>
                    <a:pt x="1299921" y="3720668"/>
                  </a:lnTo>
                  <a:lnTo>
                    <a:pt x="1302816" y="3712108"/>
                  </a:lnTo>
                  <a:close/>
                </a:path>
                <a:path w="5168900" h="4631055">
                  <a:moveTo>
                    <a:pt x="1302931" y="3442081"/>
                  </a:moveTo>
                  <a:lnTo>
                    <a:pt x="1302562" y="3432911"/>
                  </a:lnTo>
                  <a:lnTo>
                    <a:pt x="1298765" y="3425202"/>
                  </a:lnTo>
                  <a:lnTo>
                    <a:pt x="1292186" y="3419665"/>
                  </a:lnTo>
                  <a:lnTo>
                    <a:pt x="1283462" y="3417011"/>
                  </a:lnTo>
                  <a:lnTo>
                    <a:pt x="1280210" y="3416998"/>
                  </a:lnTo>
                  <a:lnTo>
                    <a:pt x="1276794" y="3417608"/>
                  </a:lnTo>
                  <a:lnTo>
                    <a:pt x="1274318" y="3417811"/>
                  </a:lnTo>
                  <a:lnTo>
                    <a:pt x="1273606" y="3418179"/>
                  </a:lnTo>
                  <a:lnTo>
                    <a:pt x="1272616" y="3418357"/>
                  </a:lnTo>
                  <a:lnTo>
                    <a:pt x="1268818" y="3420656"/>
                  </a:lnTo>
                  <a:lnTo>
                    <a:pt x="1266596" y="3421786"/>
                  </a:lnTo>
                  <a:lnTo>
                    <a:pt x="1266253" y="3422192"/>
                  </a:lnTo>
                  <a:lnTo>
                    <a:pt x="1265707" y="3422523"/>
                  </a:lnTo>
                  <a:lnTo>
                    <a:pt x="1262659" y="3426460"/>
                  </a:lnTo>
                  <a:lnTo>
                    <a:pt x="1261059" y="3428352"/>
                  </a:lnTo>
                  <a:lnTo>
                    <a:pt x="1260970" y="3428631"/>
                  </a:lnTo>
                  <a:lnTo>
                    <a:pt x="1260792" y="3428860"/>
                  </a:lnTo>
                  <a:lnTo>
                    <a:pt x="1260055" y="3431413"/>
                  </a:lnTo>
                  <a:lnTo>
                    <a:pt x="1258646" y="3436277"/>
                  </a:lnTo>
                  <a:lnTo>
                    <a:pt x="1258468" y="3436886"/>
                  </a:lnTo>
                  <a:lnTo>
                    <a:pt x="1259459" y="3445878"/>
                  </a:lnTo>
                  <a:lnTo>
                    <a:pt x="1260944" y="3448608"/>
                  </a:lnTo>
                  <a:lnTo>
                    <a:pt x="1263675" y="3453587"/>
                  </a:lnTo>
                  <a:lnTo>
                    <a:pt x="1270469" y="3459086"/>
                  </a:lnTo>
                  <a:lnTo>
                    <a:pt x="1279131" y="3461385"/>
                  </a:lnTo>
                  <a:lnTo>
                    <a:pt x="1288110" y="3460445"/>
                  </a:lnTo>
                  <a:lnTo>
                    <a:pt x="1295171" y="3456863"/>
                  </a:lnTo>
                  <a:lnTo>
                    <a:pt x="1300149" y="3450717"/>
                  </a:lnTo>
                  <a:lnTo>
                    <a:pt x="1302918" y="3442093"/>
                  </a:lnTo>
                  <a:close/>
                </a:path>
                <a:path w="5168900" h="4631055">
                  <a:moveTo>
                    <a:pt x="1302943" y="2992793"/>
                  </a:moveTo>
                  <a:lnTo>
                    <a:pt x="1302766" y="2987065"/>
                  </a:lnTo>
                  <a:lnTo>
                    <a:pt x="1302664" y="2983700"/>
                  </a:lnTo>
                  <a:lnTo>
                    <a:pt x="1298892" y="2975914"/>
                  </a:lnTo>
                  <a:lnTo>
                    <a:pt x="1292339" y="2970238"/>
                  </a:lnTo>
                  <a:lnTo>
                    <a:pt x="1290193" y="2969552"/>
                  </a:lnTo>
                  <a:lnTo>
                    <a:pt x="1283677" y="2967418"/>
                  </a:lnTo>
                  <a:lnTo>
                    <a:pt x="1279740" y="2967405"/>
                  </a:lnTo>
                  <a:lnTo>
                    <a:pt x="1277061" y="2967888"/>
                  </a:lnTo>
                  <a:lnTo>
                    <a:pt x="1274533" y="2968066"/>
                  </a:lnTo>
                  <a:lnTo>
                    <a:pt x="1273695" y="2968498"/>
                  </a:lnTo>
                  <a:lnTo>
                    <a:pt x="1272832" y="2968663"/>
                  </a:lnTo>
                  <a:lnTo>
                    <a:pt x="1272565" y="2968701"/>
                  </a:lnTo>
                  <a:lnTo>
                    <a:pt x="1271485" y="2969349"/>
                  </a:lnTo>
                  <a:lnTo>
                    <a:pt x="1269923" y="2970301"/>
                  </a:lnTo>
                  <a:lnTo>
                    <a:pt x="1269085" y="2970796"/>
                  </a:lnTo>
                  <a:lnTo>
                    <a:pt x="1266786" y="2971939"/>
                  </a:lnTo>
                  <a:lnTo>
                    <a:pt x="1266355" y="2972435"/>
                  </a:lnTo>
                  <a:lnTo>
                    <a:pt x="1265745" y="2972803"/>
                  </a:lnTo>
                  <a:lnTo>
                    <a:pt x="1262761" y="2976626"/>
                  </a:lnTo>
                  <a:lnTo>
                    <a:pt x="1261186" y="2978467"/>
                  </a:lnTo>
                  <a:lnTo>
                    <a:pt x="1261084" y="2978785"/>
                  </a:lnTo>
                  <a:lnTo>
                    <a:pt x="1260856" y="2979077"/>
                  </a:lnTo>
                  <a:lnTo>
                    <a:pt x="1258468" y="2987065"/>
                  </a:lnTo>
                  <a:lnTo>
                    <a:pt x="1259344" y="2996057"/>
                  </a:lnTo>
                  <a:lnTo>
                    <a:pt x="1263510" y="3003816"/>
                  </a:lnTo>
                  <a:lnTo>
                    <a:pt x="1270228" y="3009366"/>
                  </a:lnTo>
                  <a:lnTo>
                    <a:pt x="1278801" y="3011703"/>
                  </a:lnTo>
                  <a:lnTo>
                    <a:pt x="1287792" y="3010852"/>
                  </a:lnTo>
                  <a:lnTo>
                    <a:pt x="1294930" y="3007398"/>
                  </a:lnTo>
                  <a:lnTo>
                    <a:pt x="1300035" y="3001365"/>
                  </a:lnTo>
                  <a:lnTo>
                    <a:pt x="1302943" y="2992805"/>
                  </a:lnTo>
                  <a:close/>
                </a:path>
                <a:path w="5168900" h="4631055">
                  <a:moveTo>
                    <a:pt x="1302969" y="1641182"/>
                  </a:moveTo>
                  <a:lnTo>
                    <a:pt x="1301572" y="1632496"/>
                  </a:lnTo>
                  <a:lnTo>
                    <a:pt x="1301534" y="1632229"/>
                  </a:lnTo>
                  <a:lnTo>
                    <a:pt x="1296873" y="1624977"/>
                  </a:lnTo>
                  <a:lnTo>
                    <a:pt x="1296390" y="1624647"/>
                  </a:lnTo>
                  <a:lnTo>
                    <a:pt x="1295514" y="1624063"/>
                  </a:lnTo>
                  <a:lnTo>
                    <a:pt x="1294638" y="1623453"/>
                  </a:lnTo>
                  <a:lnTo>
                    <a:pt x="1289875" y="1620189"/>
                  </a:lnTo>
                  <a:lnTo>
                    <a:pt x="1290193" y="1620189"/>
                  </a:lnTo>
                  <a:lnTo>
                    <a:pt x="1289418" y="1620037"/>
                  </a:lnTo>
                  <a:lnTo>
                    <a:pt x="1280883" y="1618322"/>
                  </a:lnTo>
                  <a:lnTo>
                    <a:pt x="1258468" y="1641322"/>
                  </a:lnTo>
                  <a:lnTo>
                    <a:pt x="1260322" y="1650098"/>
                  </a:lnTo>
                  <a:lnTo>
                    <a:pt x="1260348" y="1650238"/>
                  </a:lnTo>
                  <a:lnTo>
                    <a:pt x="1265262" y="1657235"/>
                  </a:lnTo>
                  <a:lnTo>
                    <a:pt x="1272590" y="1661680"/>
                  </a:lnTo>
                  <a:lnTo>
                    <a:pt x="1273683" y="1661833"/>
                  </a:lnTo>
                  <a:lnTo>
                    <a:pt x="1281722" y="1662925"/>
                  </a:lnTo>
                  <a:lnTo>
                    <a:pt x="1290624" y="1661071"/>
                  </a:lnTo>
                  <a:lnTo>
                    <a:pt x="1297152" y="1656765"/>
                  </a:lnTo>
                  <a:lnTo>
                    <a:pt x="1301191" y="1650238"/>
                  </a:lnTo>
                  <a:lnTo>
                    <a:pt x="1301280" y="1650098"/>
                  </a:lnTo>
                  <a:lnTo>
                    <a:pt x="1302931" y="1641322"/>
                  </a:lnTo>
                  <a:lnTo>
                    <a:pt x="1302969" y="1641182"/>
                  </a:lnTo>
                  <a:close/>
                </a:path>
                <a:path w="5168900" h="4631055">
                  <a:moveTo>
                    <a:pt x="1302994" y="2810789"/>
                  </a:moveTo>
                  <a:lnTo>
                    <a:pt x="1301826" y="2801759"/>
                  </a:lnTo>
                  <a:lnTo>
                    <a:pt x="1297368" y="2794343"/>
                  </a:lnTo>
                  <a:lnTo>
                    <a:pt x="1290383" y="2789250"/>
                  </a:lnTo>
                  <a:lnTo>
                    <a:pt x="1288707" y="2788869"/>
                  </a:lnTo>
                  <a:lnTo>
                    <a:pt x="1281582" y="2787205"/>
                  </a:lnTo>
                  <a:lnTo>
                    <a:pt x="1280845" y="2787192"/>
                  </a:lnTo>
                  <a:lnTo>
                    <a:pt x="1275842" y="2788208"/>
                  </a:lnTo>
                  <a:lnTo>
                    <a:pt x="1275486" y="2788272"/>
                  </a:lnTo>
                  <a:lnTo>
                    <a:pt x="1272692" y="2788742"/>
                  </a:lnTo>
                  <a:lnTo>
                    <a:pt x="1272501" y="2788869"/>
                  </a:lnTo>
                  <a:lnTo>
                    <a:pt x="1272247" y="2788920"/>
                  </a:lnTo>
                  <a:lnTo>
                    <a:pt x="1267434" y="2792107"/>
                  </a:lnTo>
                  <a:lnTo>
                    <a:pt x="1267256" y="2792222"/>
                  </a:lnTo>
                  <a:lnTo>
                    <a:pt x="1265351" y="2793428"/>
                  </a:lnTo>
                  <a:lnTo>
                    <a:pt x="1265123" y="2793631"/>
                  </a:lnTo>
                  <a:lnTo>
                    <a:pt x="1261897" y="2798305"/>
                  </a:lnTo>
                  <a:lnTo>
                    <a:pt x="1260335" y="2800515"/>
                  </a:lnTo>
                  <a:lnTo>
                    <a:pt x="1260271" y="2800667"/>
                  </a:lnTo>
                  <a:lnTo>
                    <a:pt x="1258963" y="2806725"/>
                  </a:lnTo>
                  <a:lnTo>
                    <a:pt x="1258404" y="2809290"/>
                  </a:lnTo>
                  <a:lnTo>
                    <a:pt x="1260043" y="2818231"/>
                  </a:lnTo>
                  <a:lnTo>
                    <a:pt x="1264767" y="2825432"/>
                  </a:lnTo>
                  <a:lnTo>
                    <a:pt x="1272019" y="2830220"/>
                  </a:lnTo>
                  <a:lnTo>
                    <a:pt x="1272171" y="2830220"/>
                  </a:lnTo>
                  <a:lnTo>
                    <a:pt x="1280972" y="2831757"/>
                  </a:lnTo>
                  <a:lnTo>
                    <a:pt x="1289939" y="2830220"/>
                  </a:lnTo>
                  <a:lnTo>
                    <a:pt x="1296644" y="2826143"/>
                  </a:lnTo>
                  <a:lnTo>
                    <a:pt x="1301013" y="2819654"/>
                  </a:lnTo>
                  <a:lnTo>
                    <a:pt x="1302994" y="2810789"/>
                  </a:lnTo>
                  <a:close/>
                </a:path>
                <a:path w="5168900" h="4631055">
                  <a:moveTo>
                    <a:pt x="1302994" y="2719946"/>
                  </a:moveTo>
                  <a:lnTo>
                    <a:pt x="1301559" y="2711018"/>
                  </a:lnTo>
                  <a:lnTo>
                    <a:pt x="1297609" y="2704249"/>
                  </a:lnTo>
                  <a:lnTo>
                    <a:pt x="1291183" y="2699778"/>
                  </a:lnTo>
                  <a:lnTo>
                    <a:pt x="1282331" y="2697708"/>
                  </a:lnTo>
                  <a:lnTo>
                    <a:pt x="1279956" y="2697708"/>
                  </a:lnTo>
                  <a:lnTo>
                    <a:pt x="1276362" y="2698407"/>
                  </a:lnTo>
                  <a:lnTo>
                    <a:pt x="1276223" y="2698432"/>
                  </a:lnTo>
                  <a:lnTo>
                    <a:pt x="1273263" y="2698762"/>
                  </a:lnTo>
                  <a:lnTo>
                    <a:pt x="1272667" y="2699118"/>
                  </a:lnTo>
                  <a:lnTo>
                    <a:pt x="1271993" y="2699245"/>
                  </a:lnTo>
                  <a:lnTo>
                    <a:pt x="1268437" y="2701569"/>
                  </a:lnTo>
                  <a:lnTo>
                    <a:pt x="1265821" y="2703080"/>
                  </a:lnTo>
                  <a:lnTo>
                    <a:pt x="1265542" y="2703449"/>
                  </a:lnTo>
                  <a:lnTo>
                    <a:pt x="1265174" y="2703690"/>
                  </a:lnTo>
                  <a:lnTo>
                    <a:pt x="1262151" y="2708021"/>
                  </a:lnTo>
                  <a:lnTo>
                    <a:pt x="1260690" y="2709989"/>
                  </a:lnTo>
                  <a:lnTo>
                    <a:pt x="1260640" y="2710180"/>
                  </a:lnTo>
                  <a:lnTo>
                    <a:pt x="1260487" y="2710396"/>
                  </a:lnTo>
                  <a:lnTo>
                    <a:pt x="1258519" y="2718803"/>
                  </a:lnTo>
                  <a:lnTo>
                    <a:pt x="1259928" y="2727655"/>
                  </a:lnTo>
                  <a:lnTo>
                    <a:pt x="1264526" y="2735084"/>
                  </a:lnTo>
                  <a:lnTo>
                    <a:pt x="1271562" y="2740266"/>
                  </a:lnTo>
                  <a:lnTo>
                    <a:pt x="1280274" y="2742361"/>
                  </a:lnTo>
                  <a:lnTo>
                    <a:pt x="1289100" y="2740825"/>
                  </a:lnTo>
                  <a:lnTo>
                    <a:pt x="1296377" y="2736100"/>
                  </a:lnTo>
                  <a:lnTo>
                    <a:pt x="1301280" y="2728899"/>
                  </a:lnTo>
                  <a:lnTo>
                    <a:pt x="1302994" y="2719959"/>
                  </a:lnTo>
                  <a:close/>
                </a:path>
                <a:path w="5168900" h="4631055">
                  <a:moveTo>
                    <a:pt x="1303007" y="2538653"/>
                  </a:moveTo>
                  <a:lnTo>
                    <a:pt x="1301356" y="2531440"/>
                  </a:lnTo>
                  <a:lnTo>
                    <a:pt x="1300988" y="2529802"/>
                  </a:lnTo>
                  <a:lnTo>
                    <a:pt x="1296555" y="2523325"/>
                  </a:lnTo>
                  <a:lnTo>
                    <a:pt x="1289951" y="2519362"/>
                  </a:lnTo>
                  <a:lnTo>
                    <a:pt x="1290243" y="2519362"/>
                  </a:lnTo>
                  <a:lnTo>
                    <a:pt x="1289862" y="2519324"/>
                  </a:lnTo>
                  <a:lnTo>
                    <a:pt x="1280896" y="2517749"/>
                  </a:lnTo>
                  <a:lnTo>
                    <a:pt x="1280223" y="2517749"/>
                  </a:lnTo>
                  <a:lnTo>
                    <a:pt x="1275435" y="2518740"/>
                  </a:lnTo>
                  <a:lnTo>
                    <a:pt x="1275245" y="2518778"/>
                  </a:lnTo>
                  <a:lnTo>
                    <a:pt x="1275105" y="2518803"/>
                  </a:lnTo>
                  <a:lnTo>
                    <a:pt x="1271968" y="2519362"/>
                  </a:lnTo>
                  <a:lnTo>
                    <a:pt x="1271778" y="2519489"/>
                  </a:lnTo>
                  <a:lnTo>
                    <a:pt x="1271587" y="2519527"/>
                  </a:lnTo>
                  <a:lnTo>
                    <a:pt x="1267739" y="2522207"/>
                  </a:lnTo>
                  <a:lnTo>
                    <a:pt x="1264805" y="2524188"/>
                  </a:lnTo>
                  <a:lnTo>
                    <a:pt x="1264716" y="2524315"/>
                  </a:lnTo>
                  <a:lnTo>
                    <a:pt x="1261897" y="2528646"/>
                  </a:lnTo>
                  <a:lnTo>
                    <a:pt x="1260068" y="2531453"/>
                  </a:lnTo>
                  <a:lnTo>
                    <a:pt x="1260017" y="2531592"/>
                  </a:lnTo>
                  <a:lnTo>
                    <a:pt x="1258976" y="2537460"/>
                  </a:lnTo>
                  <a:lnTo>
                    <a:pt x="1258455" y="2540368"/>
                  </a:lnTo>
                  <a:lnTo>
                    <a:pt x="1281722" y="2562288"/>
                  </a:lnTo>
                  <a:lnTo>
                    <a:pt x="1290535" y="2560243"/>
                  </a:lnTo>
                  <a:lnTo>
                    <a:pt x="1297482" y="2555151"/>
                  </a:lnTo>
                  <a:lnTo>
                    <a:pt x="1301877" y="2547734"/>
                  </a:lnTo>
                  <a:lnTo>
                    <a:pt x="1303007" y="2538653"/>
                  </a:lnTo>
                  <a:close/>
                </a:path>
                <a:path w="5168900" h="4631055">
                  <a:moveTo>
                    <a:pt x="1303007" y="1551686"/>
                  </a:moveTo>
                  <a:lnTo>
                    <a:pt x="1301673" y="1542643"/>
                  </a:lnTo>
                  <a:lnTo>
                    <a:pt x="1297165" y="1535430"/>
                  </a:lnTo>
                  <a:lnTo>
                    <a:pt x="1290091" y="1530654"/>
                  </a:lnTo>
                  <a:lnTo>
                    <a:pt x="1281112" y="1528902"/>
                  </a:lnTo>
                  <a:lnTo>
                    <a:pt x="1280947" y="1528902"/>
                  </a:lnTo>
                  <a:lnTo>
                    <a:pt x="1276311" y="1529778"/>
                  </a:lnTo>
                  <a:lnTo>
                    <a:pt x="1271536" y="1530654"/>
                  </a:lnTo>
                  <a:lnTo>
                    <a:pt x="1271689" y="1530654"/>
                  </a:lnTo>
                  <a:lnTo>
                    <a:pt x="1271892" y="1530654"/>
                  </a:lnTo>
                  <a:lnTo>
                    <a:pt x="1269771" y="1532051"/>
                  </a:lnTo>
                  <a:lnTo>
                    <a:pt x="1269276" y="1532382"/>
                  </a:lnTo>
                  <a:lnTo>
                    <a:pt x="1268336" y="1532991"/>
                  </a:lnTo>
                  <a:lnTo>
                    <a:pt x="1264869" y="1535239"/>
                  </a:lnTo>
                  <a:lnTo>
                    <a:pt x="1261999" y="1539544"/>
                  </a:lnTo>
                  <a:lnTo>
                    <a:pt x="1261821" y="1539811"/>
                  </a:lnTo>
                  <a:lnTo>
                    <a:pt x="1260132" y="1542338"/>
                  </a:lnTo>
                  <a:lnTo>
                    <a:pt x="1258468" y="1551228"/>
                  </a:lnTo>
                  <a:lnTo>
                    <a:pt x="1260348" y="1560080"/>
                  </a:lnTo>
                  <a:lnTo>
                    <a:pt x="1265326" y="1567294"/>
                  </a:lnTo>
                  <a:lnTo>
                    <a:pt x="1267917" y="1568970"/>
                  </a:lnTo>
                  <a:lnTo>
                    <a:pt x="1272616" y="1572006"/>
                  </a:lnTo>
                  <a:lnTo>
                    <a:pt x="1273746" y="1572171"/>
                  </a:lnTo>
                  <a:lnTo>
                    <a:pt x="1302994" y="1551698"/>
                  </a:lnTo>
                  <a:close/>
                </a:path>
                <a:path w="5168900" h="4631055">
                  <a:moveTo>
                    <a:pt x="1303007" y="921499"/>
                  </a:moveTo>
                  <a:lnTo>
                    <a:pt x="1301356" y="912736"/>
                  </a:lnTo>
                  <a:lnTo>
                    <a:pt x="1301292" y="912596"/>
                  </a:lnTo>
                  <a:lnTo>
                    <a:pt x="1300365" y="911263"/>
                  </a:lnTo>
                  <a:lnTo>
                    <a:pt x="1299654" y="910209"/>
                  </a:lnTo>
                  <a:lnTo>
                    <a:pt x="1296631" y="905637"/>
                  </a:lnTo>
                  <a:lnTo>
                    <a:pt x="1296479" y="905548"/>
                  </a:lnTo>
                  <a:lnTo>
                    <a:pt x="1296416" y="905421"/>
                  </a:lnTo>
                  <a:lnTo>
                    <a:pt x="1294511" y="904214"/>
                  </a:lnTo>
                  <a:lnTo>
                    <a:pt x="1294130" y="903960"/>
                  </a:lnTo>
                  <a:lnTo>
                    <a:pt x="1289583" y="900874"/>
                  </a:lnTo>
                  <a:lnTo>
                    <a:pt x="1289354" y="900836"/>
                  </a:lnTo>
                  <a:lnTo>
                    <a:pt x="1289151" y="900696"/>
                  </a:lnTo>
                  <a:lnTo>
                    <a:pt x="1286167" y="900188"/>
                  </a:lnTo>
                  <a:lnTo>
                    <a:pt x="1285646" y="900087"/>
                  </a:lnTo>
                  <a:lnTo>
                    <a:pt x="1281049" y="899134"/>
                  </a:lnTo>
                  <a:lnTo>
                    <a:pt x="1280350" y="899134"/>
                  </a:lnTo>
                  <a:lnTo>
                    <a:pt x="1271612" y="901192"/>
                  </a:lnTo>
                  <a:lnTo>
                    <a:pt x="1264577" y="906310"/>
                  </a:lnTo>
                  <a:lnTo>
                    <a:pt x="1259954" y="913688"/>
                  </a:lnTo>
                  <a:lnTo>
                    <a:pt x="1258481" y="922553"/>
                  </a:lnTo>
                  <a:lnTo>
                    <a:pt x="1260602" y="931329"/>
                  </a:lnTo>
                  <a:lnTo>
                    <a:pt x="1265732" y="938225"/>
                  </a:lnTo>
                  <a:lnTo>
                    <a:pt x="1273162" y="942568"/>
                  </a:lnTo>
                  <a:lnTo>
                    <a:pt x="1282192" y="943622"/>
                  </a:lnTo>
                  <a:lnTo>
                    <a:pt x="1291018" y="941578"/>
                  </a:lnTo>
                  <a:lnTo>
                    <a:pt x="1297495" y="937171"/>
                  </a:lnTo>
                  <a:lnTo>
                    <a:pt x="1301521" y="930465"/>
                  </a:lnTo>
                  <a:lnTo>
                    <a:pt x="1303007" y="921499"/>
                  </a:lnTo>
                  <a:close/>
                </a:path>
                <a:path w="5168900" h="4631055">
                  <a:moveTo>
                    <a:pt x="1303032" y="4158081"/>
                  </a:moveTo>
                  <a:lnTo>
                    <a:pt x="1301521" y="4149941"/>
                  </a:lnTo>
                  <a:lnTo>
                    <a:pt x="1301394" y="4149242"/>
                  </a:lnTo>
                  <a:lnTo>
                    <a:pt x="1297266" y="4142473"/>
                  </a:lnTo>
                  <a:lnTo>
                    <a:pt x="1290739" y="4138130"/>
                  </a:lnTo>
                  <a:lnTo>
                    <a:pt x="1281874" y="4136199"/>
                  </a:lnTo>
                  <a:lnTo>
                    <a:pt x="1279918" y="4136199"/>
                  </a:lnTo>
                  <a:lnTo>
                    <a:pt x="1275880" y="4136999"/>
                  </a:lnTo>
                  <a:lnTo>
                    <a:pt x="1275753" y="4137025"/>
                  </a:lnTo>
                  <a:lnTo>
                    <a:pt x="1272794" y="4137406"/>
                  </a:lnTo>
                  <a:lnTo>
                    <a:pt x="1272336" y="4137698"/>
                  </a:lnTo>
                  <a:lnTo>
                    <a:pt x="1271739" y="4137812"/>
                  </a:lnTo>
                  <a:lnTo>
                    <a:pt x="1268183" y="4140212"/>
                  </a:lnTo>
                  <a:lnTo>
                    <a:pt x="1267955" y="4140365"/>
                  </a:lnTo>
                  <a:lnTo>
                    <a:pt x="1265415" y="4141889"/>
                  </a:lnTo>
                  <a:lnTo>
                    <a:pt x="1265161" y="4142244"/>
                  </a:lnTo>
                  <a:lnTo>
                    <a:pt x="1264818" y="4142473"/>
                  </a:lnTo>
                  <a:lnTo>
                    <a:pt x="1261808" y="4146931"/>
                  </a:lnTo>
                  <a:lnTo>
                    <a:pt x="1260398" y="4148899"/>
                  </a:lnTo>
                  <a:lnTo>
                    <a:pt x="1260348" y="4149077"/>
                  </a:lnTo>
                  <a:lnTo>
                    <a:pt x="1260246" y="4149242"/>
                  </a:lnTo>
                  <a:lnTo>
                    <a:pt x="1258697" y="4156545"/>
                  </a:lnTo>
                  <a:lnTo>
                    <a:pt x="1258430" y="4157751"/>
                  </a:lnTo>
                  <a:lnTo>
                    <a:pt x="1259230" y="4162196"/>
                  </a:lnTo>
                  <a:lnTo>
                    <a:pt x="1260030" y="4166628"/>
                  </a:lnTo>
                  <a:lnTo>
                    <a:pt x="1264767" y="4173944"/>
                  </a:lnTo>
                  <a:lnTo>
                    <a:pt x="1271905" y="4178935"/>
                  </a:lnTo>
                  <a:lnTo>
                    <a:pt x="1280718" y="4180852"/>
                  </a:lnTo>
                  <a:lnTo>
                    <a:pt x="1289494" y="4179138"/>
                  </a:lnTo>
                  <a:lnTo>
                    <a:pt x="1296682" y="4174261"/>
                  </a:lnTo>
                  <a:lnTo>
                    <a:pt x="1301483" y="4166984"/>
                  </a:lnTo>
                  <a:lnTo>
                    <a:pt x="1303020" y="4158094"/>
                  </a:lnTo>
                  <a:close/>
                </a:path>
                <a:path w="5168900" h="4631055">
                  <a:moveTo>
                    <a:pt x="1303032" y="1191260"/>
                  </a:moveTo>
                  <a:lnTo>
                    <a:pt x="1301394" y="1182509"/>
                  </a:lnTo>
                  <a:lnTo>
                    <a:pt x="1301330" y="1182370"/>
                  </a:lnTo>
                  <a:lnTo>
                    <a:pt x="1300454" y="1181125"/>
                  </a:lnTo>
                  <a:lnTo>
                    <a:pt x="1300314" y="1180896"/>
                  </a:lnTo>
                  <a:lnTo>
                    <a:pt x="1299832" y="1180185"/>
                  </a:lnTo>
                  <a:lnTo>
                    <a:pt x="1296631" y="1175359"/>
                  </a:lnTo>
                  <a:lnTo>
                    <a:pt x="1296504" y="1175283"/>
                  </a:lnTo>
                  <a:lnTo>
                    <a:pt x="1296428" y="1175156"/>
                  </a:lnTo>
                  <a:lnTo>
                    <a:pt x="1294422" y="1173873"/>
                  </a:lnTo>
                  <a:lnTo>
                    <a:pt x="1294003" y="1173581"/>
                  </a:lnTo>
                  <a:lnTo>
                    <a:pt x="1293558" y="1173276"/>
                  </a:lnTo>
                  <a:lnTo>
                    <a:pt x="1289570" y="1170546"/>
                  </a:lnTo>
                  <a:lnTo>
                    <a:pt x="1289367" y="1170508"/>
                  </a:lnTo>
                  <a:lnTo>
                    <a:pt x="1289164" y="1170368"/>
                  </a:lnTo>
                  <a:lnTo>
                    <a:pt x="1285849" y="1169784"/>
                  </a:lnTo>
                  <a:lnTo>
                    <a:pt x="1285633" y="1169733"/>
                  </a:lnTo>
                  <a:lnTo>
                    <a:pt x="1280998" y="1168768"/>
                  </a:lnTo>
                  <a:lnTo>
                    <a:pt x="1280401" y="1168768"/>
                  </a:lnTo>
                  <a:lnTo>
                    <a:pt x="1271701" y="1170838"/>
                  </a:lnTo>
                  <a:lnTo>
                    <a:pt x="1264653" y="1175981"/>
                  </a:lnTo>
                  <a:lnTo>
                    <a:pt x="1259992" y="1183386"/>
                  </a:lnTo>
                  <a:lnTo>
                    <a:pt x="1258493" y="1192237"/>
                  </a:lnTo>
                  <a:lnTo>
                    <a:pt x="1258887" y="1193927"/>
                  </a:lnTo>
                  <a:lnTo>
                    <a:pt x="1260563" y="1201102"/>
                  </a:lnTo>
                  <a:lnTo>
                    <a:pt x="1265656" y="1208036"/>
                  </a:lnTo>
                  <a:lnTo>
                    <a:pt x="1273073" y="1212367"/>
                  </a:lnTo>
                  <a:lnTo>
                    <a:pt x="1282141" y="1213383"/>
                  </a:lnTo>
                  <a:lnTo>
                    <a:pt x="1290942" y="1211326"/>
                  </a:lnTo>
                  <a:lnTo>
                    <a:pt x="1297432" y="1206919"/>
                  </a:lnTo>
                  <a:lnTo>
                    <a:pt x="1301496" y="1200213"/>
                  </a:lnTo>
                  <a:lnTo>
                    <a:pt x="1303032" y="1191260"/>
                  </a:lnTo>
                  <a:close/>
                </a:path>
                <a:path w="5168900" h="4631055">
                  <a:moveTo>
                    <a:pt x="1303045" y="3531209"/>
                  </a:moveTo>
                  <a:lnTo>
                    <a:pt x="1302156" y="3522154"/>
                  </a:lnTo>
                  <a:lnTo>
                    <a:pt x="1298067" y="3514471"/>
                  </a:lnTo>
                  <a:lnTo>
                    <a:pt x="1291399" y="3508972"/>
                  </a:lnTo>
                  <a:lnTo>
                    <a:pt x="1282814" y="3506432"/>
                  </a:lnTo>
                  <a:lnTo>
                    <a:pt x="1280591" y="3506432"/>
                  </a:lnTo>
                  <a:lnTo>
                    <a:pt x="1276756" y="3507194"/>
                  </a:lnTo>
                  <a:lnTo>
                    <a:pt x="1276591" y="3507219"/>
                  </a:lnTo>
                  <a:lnTo>
                    <a:pt x="1273860" y="3507536"/>
                  </a:lnTo>
                  <a:lnTo>
                    <a:pt x="1273276" y="3507867"/>
                  </a:lnTo>
                  <a:lnTo>
                    <a:pt x="1272616" y="3507994"/>
                  </a:lnTo>
                  <a:lnTo>
                    <a:pt x="1268742" y="3510432"/>
                  </a:lnTo>
                  <a:lnTo>
                    <a:pt x="1268590" y="3510521"/>
                  </a:lnTo>
                  <a:lnTo>
                    <a:pt x="1266177" y="3511880"/>
                  </a:lnTo>
                  <a:lnTo>
                    <a:pt x="1265910" y="3512197"/>
                  </a:lnTo>
                  <a:lnTo>
                    <a:pt x="1265529" y="3512451"/>
                  </a:lnTo>
                  <a:lnTo>
                    <a:pt x="1262468" y="3516566"/>
                  </a:lnTo>
                  <a:lnTo>
                    <a:pt x="1262329" y="3516744"/>
                  </a:lnTo>
                  <a:lnTo>
                    <a:pt x="1260754" y="3518725"/>
                  </a:lnTo>
                  <a:lnTo>
                    <a:pt x="1260690" y="3518941"/>
                  </a:lnTo>
                  <a:lnTo>
                    <a:pt x="1260563" y="3519119"/>
                  </a:lnTo>
                  <a:lnTo>
                    <a:pt x="1258582" y="3527348"/>
                  </a:lnTo>
                  <a:lnTo>
                    <a:pt x="1259598" y="3536302"/>
                  </a:lnTo>
                  <a:lnTo>
                    <a:pt x="1263180" y="3543325"/>
                  </a:lnTo>
                  <a:lnTo>
                    <a:pt x="1269301" y="3548253"/>
                  </a:lnTo>
                  <a:lnTo>
                    <a:pt x="1278026" y="3550894"/>
                  </a:lnTo>
                  <a:lnTo>
                    <a:pt x="1287170" y="3550361"/>
                  </a:lnTo>
                  <a:lnTo>
                    <a:pt x="1294879" y="3546462"/>
                  </a:lnTo>
                  <a:lnTo>
                    <a:pt x="1300416" y="3539858"/>
                  </a:lnTo>
                  <a:lnTo>
                    <a:pt x="1303045" y="3531209"/>
                  </a:lnTo>
                  <a:close/>
                </a:path>
                <a:path w="5168900" h="4631055">
                  <a:moveTo>
                    <a:pt x="1303045" y="2631109"/>
                  </a:moveTo>
                  <a:lnTo>
                    <a:pt x="1301851" y="2622092"/>
                  </a:lnTo>
                  <a:lnTo>
                    <a:pt x="1297419" y="2614612"/>
                  </a:lnTo>
                  <a:lnTo>
                    <a:pt x="1290485" y="2609418"/>
                  </a:lnTo>
                  <a:lnTo>
                    <a:pt x="1281798" y="2607284"/>
                  </a:lnTo>
                  <a:lnTo>
                    <a:pt x="1280922" y="2607284"/>
                  </a:lnTo>
                  <a:lnTo>
                    <a:pt x="1280452" y="2607386"/>
                  </a:lnTo>
                  <a:lnTo>
                    <a:pt x="1279283" y="2607627"/>
                  </a:lnTo>
                  <a:lnTo>
                    <a:pt x="1276362" y="2608224"/>
                  </a:lnTo>
                  <a:lnTo>
                    <a:pt x="1276223" y="2608249"/>
                  </a:lnTo>
                  <a:lnTo>
                    <a:pt x="1272984" y="2608796"/>
                  </a:lnTo>
                  <a:lnTo>
                    <a:pt x="1272743" y="2608961"/>
                  </a:lnTo>
                  <a:lnTo>
                    <a:pt x="1272501" y="2609011"/>
                  </a:lnTo>
                  <a:lnTo>
                    <a:pt x="1268247" y="2611805"/>
                  </a:lnTo>
                  <a:lnTo>
                    <a:pt x="1265593" y="2613495"/>
                  </a:lnTo>
                  <a:lnTo>
                    <a:pt x="1265478" y="2613647"/>
                  </a:lnTo>
                  <a:lnTo>
                    <a:pt x="1265313" y="2613761"/>
                  </a:lnTo>
                  <a:lnTo>
                    <a:pt x="1261897" y="2618638"/>
                  </a:lnTo>
                  <a:lnTo>
                    <a:pt x="1260487" y="2620607"/>
                  </a:lnTo>
                  <a:lnTo>
                    <a:pt x="1260398" y="2620784"/>
                  </a:lnTo>
                  <a:lnTo>
                    <a:pt x="1258468" y="2629331"/>
                  </a:lnTo>
                  <a:lnTo>
                    <a:pt x="1260068" y="2638260"/>
                  </a:lnTo>
                  <a:lnTo>
                    <a:pt x="1264793" y="2645587"/>
                  </a:lnTo>
                  <a:lnTo>
                    <a:pt x="1271955" y="2650464"/>
                  </a:lnTo>
                  <a:lnTo>
                    <a:pt x="1280845" y="2652026"/>
                  </a:lnTo>
                  <a:lnTo>
                    <a:pt x="1285214" y="2651252"/>
                  </a:lnTo>
                  <a:lnTo>
                    <a:pt x="1289583" y="2650464"/>
                  </a:lnTo>
                  <a:lnTo>
                    <a:pt x="1296466" y="2646464"/>
                  </a:lnTo>
                  <a:lnTo>
                    <a:pt x="1301000" y="2640038"/>
                  </a:lnTo>
                  <a:lnTo>
                    <a:pt x="1303045" y="2631109"/>
                  </a:lnTo>
                  <a:close/>
                </a:path>
                <a:path w="5168900" h="4631055">
                  <a:moveTo>
                    <a:pt x="1303045" y="2450414"/>
                  </a:moveTo>
                  <a:lnTo>
                    <a:pt x="1302321" y="2445943"/>
                  </a:lnTo>
                  <a:lnTo>
                    <a:pt x="1302054" y="2444305"/>
                  </a:lnTo>
                  <a:lnTo>
                    <a:pt x="1301838" y="2442959"/>
                  </a:lnTo>
                  <a:lnTo>
                    <a:pt x="1301623" y="2441460"/>
                  </a:lnTo>
                  <a:lnTo>
                    <a:pt x="1297673" y="2434679"/>
                  </a:lnTo>
                  <a:lnTo>
                    <a:pt x="1291272" y="2430195"/>
                  </a:lnTo>
                  <a:lnTo>
                    <a:pt x="1282433" y="2428087"/>
                  </a:lnTo>
                  <a:lnTo>
                    <a:pt x="1279855" y="2428087"/>
                  </a:lnTo>
                  <a:lnTo>
                    <a:pt x="1276146" y="2428798"/>
                  </a:lnTo>
                  <a:lnTo>
                    <a:pt x="1276007" y="2428824"/>
                  </a:lnTo>
                  <a:lnTo>
                    <a:pt x="1273263" y="2429116"/>
                  </a:lnTo>
                  <a:lnTo>
                    <a:pt x="1272641" y="2429472"/>
                  </a:lnTo>
                  <a:lnTo>
                    <a:pt x="1271892" y="2429611"/>
                  </a:lnTo>
                  <a:lnTo>
                    <a:pt x="1268323" y="2431923"/>
                  </a:lnTo>
                  <a:lnTo>
                    <a:pt x="1265732" y="2433383"/>
                  </a:lnTo>
                  <a:lnTo>
                    <a:pt x="1265428" y="2433790"/>
                  </a:lnTo>
                  <a:lnTo>
                    <a:pt x="1265047" y="2434031"/>
                  </a:lnTo>
                  <a:lnTo>
                    <a:pt x="1262151" y="2438120"/>
                  </a:lnTo>
                  <a:lnTo>
                    <a:pt x="1260563" y="2440228"/>
                  </a:lnTo>
                  <a:lnTo>
                    <a:pt x="1260500" y="2440457"/>
                  </a:lnTo>
                  <a:lnTo>
                    <a:pt x="1260360" y="2440660"/>
                  </a:lnTo>
                  <a:lnTo>
                    <a:pt x="1258849" y="2447226"/>
                  </a:lnTo>
                  <a:lnTo>
                    <a:pt x="1258443" y="2448928"/>
                  </a:lnTo>
                  <a:lnTo>
                    <a:pt x="1259916" y="2457881"/>
                  </a:lnTo>
                  <a:lnTo>
                    <a:pt x="1264500" y="2465362"/>
                  </a:lnTo>
                  <a:lnTo>
                    <a:pt x="1266278" y="2466695"/>
                  </a:lnTo>
                  <a:lnTo>
                    <a:pt x="1271473" y="2470569"/>
                  </a:lnTo>
                  <a:lnTo>
                    <a:pt x="1280109" y="2472702"/>
                  </a:lnTo>
                  <a:lnTo>
                    <a:pt x="1288910" y="2471166"/>
                  </a:lnTo>
                  <a:lnTo>
                    <a:pt x="1296250" y="2466416"/>
                  </a:lnTo>
                  <a:lnTo>
                    <a:pt x="1301254" y="2459240"/>
                  </a:lnTo>
                  <a:lnTo>
                    <a:pt x="1303045" y="2450414"/>
                  </a:lnTo>
                  <a:close/>
                </a:path>
                <a:path w="5168900" h="4631055">
                  <a:moveTo>
                    <a:pt x="1303045" y="1370647"/>
                  </a:moveTo>
                  <a:lnTo>
                    <a:pt x="1301305" y="1362087"/>
                  </a:lnTo>
                  <a:lnTo>
                    <a:pt x="1301191" y="1361922"/>
                  </a:lnTo>
                  <a:lnTo>
                    <a:pt x="1301140" y="1361706"/>
                  </a:lnTo>
                  <a:lnTo>
                    <a:pt x="1300048" y="1360182"/>
                  </a:lnTo>
                  <a:lnTo>
                    <a:pt x="1299806" y="1359827"/>
                  </a:lnTo>
                  <a:lnTo>
                    <a:pt x="1299667" y="1359598"/>
                  </a:lnTo>
                  <a:lnTo>
                    <a:pt x="1296835" y="1355255"/>
                  </a:lnTo>
                  <a:lnTo>
                    <a:pt x="1296492" y="1355026"/>
                  </a:lnTo>
                  <a:lnTo>
                    <a:pt x="1296212" y="1354607"/>
                  </a:lnTo>
                  <a:lnTo>
                    <a:pt x="1293507" y="1352956"/>
                  </a:lnTo>
                  <a:lnTo>
                    <a:pt x="1293368" y="1352842"/>
                  </a:lnTo>
                  <a:lnTo>
                    <a:pt x="1290053" y="1350530"/>
                  </a:lnTo>
                  <a:lnTo>
                    <a:pt x="1289443" y="1350416"/>
                  </a:lnTo>
                  <a:lnTo>
                    <a:pt x="1288935" y="1350086"/>
                  </a:lnTo>
                  <a:lnTo>
                    <a:pt x="1286167" y="1349743"/>
                  </a:lnTo>
                  <a:lnTo>
                    <a:pt x="1285951" y="1349705"/>
                  </a:lnTo>
                  <a:lnTo>
                    <a:pt x="1282103" y="1348905"/>
                  </a:lnTo>
                  <a:lnTo>
                    <a:pt x="1279994" y="1348905"/>
                  </a:lnTo>
                  <a:lnTo>
                    <a:pt x="1258608" y="1370787"/>
                  </a:lnTo>
                  <a:lnTo>
                    <a:pt x="1259865" y="1378661"/>
                  </a:lnTo>
                  <a:lnTo>
                    <a:pt x="1280896" y="1393342"/>
                  </a:lnTo>
                  <a:lnTo>
                    <a:pt x="1289418" y="1391678"/>
                  </a:lnTo>
                  <a:lnTo>
                    <a:pt x="1289735" y="1391678"/>
                  </a:lnTo>
                  <a:lnTo>
                    <a:pt x="1296809" y="1386916"/>
                  </a:lnTo>
                  <a:lnTo>
                    <a:pt x="1301457" y="1379740"/>
                  </a:lnTo>
                  <a:lnTo>
                    <a:pt x="1303007" y="1370787"/>
                  </a:lnTo>
                  <a:lnTo>
                    <a:pt x="1303045" y="1370647"/>
                  </a:lnTo>
                  <a:close/>
                </a:path>
                <a:path w="5168900" h="4631055">
                  <a:moveTo>
                    <a:pt x="1303045" y="1282014"/>
                  </a:moveTo>
                  <a:lnTo>
                    <a:pt x="1301648" y="1272997"/>
                  </a:lnTo>
                  <a:lnTo>
                    <a:pt x="1297165" y="1265809"/>
                  </a:lnTo>
                  <a:lnTo>
                    <a:pt x="1290142" y="1261059"/>
                  </a:lnTo>
                  <a:lnTo>
                    <a:pt x="1281112" y="1259332"/>
                  </a:lnTo>
                  <a:lnTo>
                    <a:pt x="1272070" y="1260703"/>
                  </a:lnTo>
                  <a:lnTo>
                    <a:pt x="1265313" y="1264691"/>
                  </a:lnTo>
                  <a:lnTo>
                    <a:pt x="1260817" y="1271130"/>
                  </a:lnTo>
                  <a:lnTo>
                    <a:pt x="1259547" y="1276108"/>
                  </a:lnTo>
                  <a:lnTo>
                    <a:pt x="1258608" y="1279804"/>
                  </a:lnTo>
                  <a:lnTo>
                    <a:pt x="1259611" y="1288669"/>
                  </a:lnTo>
                  <a:lnTo>
                    <a:pt x="1264043" y="1296187"/>
                  </a:lnTo>
                  <a:lnTo>
                    <a:pt x="1271054" y="1301534"/>
                  </a:lnTo>
                  <a:lnTo>
                    <a:pt x="1279766" y="1303883"/>
                  </a:lnTo>
                  <a:lnTo>
                    <a:pt x="1288453" y="1302537"/>
                  </a:lnTo>
                  <a:lnTo>
                    <a:pt x="1295793" y="1297901"/>
                  </a:lnTo>
                  <a:lnTo>
                    <a:pt x="1300937" y="1290802"/>
                  </a:lnTo>
                  <a:lnTo>
                    <a:pt x="1303045" y="1282014"/>
                  </a:lnTo>
                  <a:close/>
                </a:path>
                <a:path w="5168900" h="4631055">
                  <a:moveTo>
                    <a:pt x="1303058" y="3079419"/>
                  </a:moveTo>
                  <a:lnTo>
                    <a:pt x="1301572" y="3071317"/>
                  </a:lnTo>
                  <a:lnTo>
                    <a:pt x="1301457" y="3070707"/>
                  </a:lnTo>
                  <a:lnTo>
                    <a:pt x="1301407" y="3070555"/>
                  </a:lnTo>
                  <a:lnTo>
                    <a:pt x="1299857" y="3068307"/>
                  </a:lnTo>
                  <a:lnTo>
                    <a:pt x="1299591" y="3067901"/>
                  </a:lnTo>
                  <a:lnTo>
                    <a:pt x="1299159" y="3067253"/>
                  </a:lnTo>
                  <a:lnTo>
                    <a:pt x="1296682" y="3063494"/>
                  </a:lnTo>
                  <a:lnTo>
                    <a:pt x="1296543" y="3063405"/>
                  </a:lnTo>
                  <a:lnTo>
                    <a:pt x="1296479" y="3063278"/>
                  </a:lnTo>
                  <a:lnTo>
                    <a:pt x="1294396" y="3061919"/>
                  </a:lnTo>
                  <a:lnTo>
                    <a:pt x="1293888" y="3061576"/>
                  </a:lnTo>
                  <a:lnTo>
                    <a:pt x="1293418" y="3061246"/>
                  </a:lnTo>
                  <a:lnTo>
                    <a:pt x="1289608" y="3058591"/>
                  </a:lnTo>
                  <a:lnTo>
                    <a:pt x="1289392" y="3058553"/>
                  </a:lnTo>
                  <a:lnTo>
                    <a:pt x="1289202" y="3058414"/>
                  </a:lnTo>
                  <a:lnTo>
                    <a:pt x="1286141" y="3057855"/>
                  </a:lnTo>
                  <a:lnTo>
                    <a:pt x="1285824" y="3057791"/>
                  </a:lnTo>
                  <a:lnTo>
                    <a:pt x="1281163" y="3056788"/>
                  </a:lnTo>
                  <a:lnTo>
                    <a:pt x="1280502" y="3056788"/>
                  </a:lnTo>
                  <a:lnTo>
                    <a:pt x="1271790" y="3058845"/>
                  </a:lnTo>
                  <a:lnTo>
                    <a:pt x="1264729" y="3063951"/>
                  </a:lnTo>
                  <a:lnTo>
                    <a:pt x="1260030" y="3071317"/>
                  </a:lnTo>
                  <a:lnTo>
                    <a:pt x="1259738" y="3072917"/>
                  </a:lnTo>
                  <a:lnTo>
                    <a:pt x="1258430" y="3080207"/>
                  </a:lnTo>
                  <a:lnTo>
                    <a:pt x="1260398" y="3088944"/>
                  </a:lnTo>
                  <a:lnTo>
                    <a:pt x="1265466" y="3095853"/>
                  </a:lnTo>
                  <a:lnTo>
                    <a:pt x="1272895" y="3100222"/>
                  </a:lnTo>
                  <a:lnTo>
                    <a:pt x="1282001" y="3101365"/>
                  </a:lnTo>
                  <a:lnTo>
                    <a:pt x="1290891" y="3099397"/>
                  </a:lnTo>
                  <a:lnTo>
                    <a:pt x="1297393" y="3095028"/>
                  </a:lnTo>
                  <a:lnTo>
                    <a:pt x="1301470" y="3088348"/>
                  </a:lnTo>
                  <a:lnTo>
                    <a:pt x="1303058" y="3079419"/>
                  </a:lnTo>
                  <a:close/>
                </a:path>
                <a:path w="5168900" h="4631055">
                  <a:moveTo>
                    <a:pt x="1303058" y="1101534"/>
                  </a:moveTo>
                  <a:lnTo>
                    <a:pt x="1301559" y="1093317"/>
                  </a:lnTo>
                  <a:lnTo>
                    <a:pt x="1301445" y="1092657"/>
                  </a:lnTo>
                  <a:lnTo>
                    <a:pt x="1300861" y="1091793"/>
                  </a:lnTo>
                  <a:lnTo>
                    <a:pt x="1300543" y="1091298"/>
                  </a:lnTo>
                  <a:lnTo>
                    <a:pt x="1300137" y="1090676"/>
                  </a:lnTo>
                  <a:lnTo>
                    <a:pt x="1296835" y="1085634"/>
                  </a:lnTo>
                  <a:lnTo>
                    <a:pt x="1295603" y="1084834"/>
                  </a:lnTo>
                  <a:lnTo>
                    <a:pt x="1295107" y="1084516"/>
                  </a:lnTo>
                  <a:lnTo>
                    <a:pt x="1294447" y="1084084"/>
                  </a:lnTo>
                  <a:lnTo>
                    <a:pt x="1289773" y="1081024"/>
                  </a:lnTo>
                  <a:lnTo>
                    <a:pt x="1289634" y="1081011"/>
                  </a:lnTo>
                  <a:lnTo>
                    <a:pt x="1287475" y="1080604"/>
                  </a:lnTo>
                  <a:lnTo>
                    <a:pt x="1287145" y="1080541"/>
                  </a:lnTo>
                  <a:lnTo>
                    <a:pt x="1286357" y="1080401"/>
                  </a:lnTo>
                  <a:lnTo>
                    <a:pt x="1280833" y="1079360"/>
                  </a:lnTo>
                  <a:lnTo>
                    <a:pt x="1280528" y="1079360"/>
                  </a:lnTo>
                  <a:lnTo>
                    <a:pt x="1271600" y="1081214"/>
                  </a:lnTo>
                  <a:lnTo>
                    <a:pt x="1264475" y="1086091"/>
                  </a:lnTo>
                  <a:lnTo>
                    <a:pt x="1259890" y="1093317"/>
                  </a:lnTo>
                  <a:lnTo>
                    <a:pt x="1258722" y="1101534"/>
                  </a:lnTo>
                  <a:lnTo>
                    <a:pt x="1258620" y="1102194"/>
                  </a:lnTo>
                  <a:lnTo>
                    <a:pt x="1280325" y="1123746"/>
                  </a:lnTo>
                  <a:lnTo>
                    <a:pt x="1289151" y="1122413"/>
                  </a:lnTo>
                  <a:lnTo>
                    <a:pt x="1296365" y="1117714"/>
                  </a:lnTo>
                  <a:lnTo>
                    <a:pt x="1301242" y="1110488"/>
                  </a:lnTo>
                  <a:lnTo>
                    <a:pt x="1303058" y="1101534"/>
                  </a:lnTo>
                  <a:close/>
                </a:path>
                <a:path w="5168900" h="4631055">
                  <a:moveTo>
                    <a:pt x="1303070" y="2179904"/>
                  </a:moveTo>
                  <a:lnTo>
                    <a:pt x="1302639" y="2177732"/>
                  </a:lnTo>
                  <a:lnTo>
                    <a:pt x="1301432" y="2171458"/>
                  </a:lnTo>
                  <a:lnTo>
                    <a:pt x="1301356" y="2171027"/>
                  </a:lnTo>
                  <a:lnTo>
                    <a:pt x="1301330" y="2170874"/>
                  </a:lnTo>
                  <a:lnTo>
                    <a:pt x="1297063" y="2164435"/>
                  </a:lnTo>
                  <a:lnTo>
                    <a:pt x="1296974" y="2164283"/>
                  </a:lnTo>
                  <a:lnTo>
                    <a:pt x="1294358" y="2162619"/>
                  </a:lnTo>
                  <a:lnTo>
                    <a:pt x="1290307" y="2160016"/>
                  </a:lnTo>
                  <a:lnTo>
                    <a:pt x="1281671" y="2157958"/>
                  </a:lnTo>
                  <a:lnTo>
                    <a:pt x="1279296" y="2157958"/>
                  </a:lnTo>
                  <a:lnTo>
                    <a:pt x="1275473" y="2158796"/>
                  </a:lnTo>
                  <a:lnTo>
                    <a:pt x="1272882" y="2159114"/>
                  </a:lnTo>
                  <a:lnTo>
                    <a:pt x="1272311" y="2159482"/>
                  </a:lnTo>
                  <a:lnTo>
                    <a:pt x="1271600" y="2159635"/>
                  </a:lnTo>
                  <a:lnTo>
                    <a:pt x="1267929" y="2162264"/>
                  </a:lnTo>
                  <a:lnTo>
                    <a:pt x="1265542" y="2163775"/>
                  </a:lnTo>
                  <a:lnTo>
                    <a:pt x="1265275" y="2164156"/>
                  </a:lnTo>
                  <a:lnTo>
                    <a:pt x="1264881" y="2164435"/>
                  </a:lnTo>
                  <a:lnTo>
                    <a:pt x="1261973" y="2168868"/>
                  </a:lnTo>
                  <a:lnTo>
                    <a:pt x="1260576" y="2170874"/>
                  </a:lnTo>
                  <a:lnTo>
                    <a:pt x="1260475" y="2171027"/>
                  </a:lnTo>
                  <a:lnTo>
                    <a:pt x="1260424" y="2171242"/>
                  </a:lnTo>
                  <a:lnTo>
                    <a:pt x="1260284" y="2171458"/>
                  </a:lnTo>
                  <a:lnTo>
                    <a:pt x="1258468" y="2179904"/>
                  </a:lnTo>
                  <a:lnTo>
                    <a:pt x="1260132" y="2188845"/>
                  </a:lnTo>
                  <a:lnTo>
                    <a:pt x="1264932" y="2196084"/>
                  </a:lnTo>
                  <a:lnTo>
                    <a:pt x="1272108" y="2200935"/>
                  </a:lnTo>
                  <a:lnTo>
                    <a:pt x="1280871" y="2202700"/>
                  </a:lnTo>
                  <a:lnTo>
                    <a:pt x="1289773" y="2200935"/>
                  </a:lnTo>
                  <a:lnTo>
                    <a:pt x="1296911" y="2196084"/>
                  </a:lnTo>
                  <a:lnTo>
                    <a:pt x="1301584" y="2188845"/>
                  </a:lnTo>
                  <a:lnTo>
                    <a:pt x="1303070" y="2179917"/>
                  </a:lnTo>
                  <a:close/>
                </a:path>
                <a:path w="5168900" h="4631055">
                  <a:moveTo>
                    <a:pt x="1303083" y="4247845"/>
                  </a:moveTo>
                  <a:lnTo>
                    <a:pt x="1301394" y="4239133"/>
                  </a:lnTo>
                  <a:lnTo>
                    <a:pt x="1301318" y="4238942"/>
                  </a:lnTo>
                  <a:lnTo>
                    <a:pt x="1300137" y="4237279"/>
                  </a:lnTo>
                  <a:lnTo>
                    <a:pt x="1299845" y="4236847"/>
                  </a:lnTo>
                  <a:lnTo>
                    <a:pt x="1299451" y="4236263"/>
                  </a:lnTo>
                  <a:lnTo>
                    <a:pt x="1296631" y="4232046"/>
                  </a:lnTo>
                  <a:lnTo>
                    <a:pt x="1296454" y="4231945"/>
                  </a:lnTo>
                  <a:lnTo>
                    <a:pt x="1296352" y="4231779"/>
                  </a:lnTo>
                  <a:lnTo>
                    <a:pt x="1294257" y="4230471"/>
                  </a:lnTo>
                  <a:lnTo>
                    <a:pt x="1293926" y="4230243"/>
                  </a:lnTo>
                  <a:lnTo>
                    <a:pt x="1293469" y="4229938"/>
                  </a:lnTo>
                  <a:lnTo>
                    <a:pt x="1289558" y="4227296"/>
                  </a:lnTo>
                  <a:lnTo>
                    <a:pt x="1289278" y="4227246"/>
                  </a:lnTo>
                  <a:lnTo>
                    <a:pt x="1289037" y="4227080"/>
                  </a:lnTo>
                  <a:lnTo>
                    <a:pt x="1285938" y="4226572"/>
                  </a:lnTo>
                  <a:lnTo>
                    <a:pt x="1285773" y="4226534"/>
                  </a:lnTo>
                  <a:lnTo>
                    <a:pt x="1285582" y="4226496"/>
                  </a:lnTo>
                  <a:lnTo>
                    <a:pt x="1281049" y="4225569"/>
                  </a:lnTo>
                  <a:lnTo>
                    <a:pt x="1280185" y="4225569"/>
                  </a:lnTo>
                  <a:lnTo>
                    <a:pt x="1271435" y="4227690"/>
                  </a:lnTo>
                  <a:lnTo>
                    <a:pt x="1266266" y="4231500"/>
                  </a:lnTo>
                  <a:lnTo>
                    <a:pt x="1264996" y="4232427"/>
                  </a:lnTo>
                  <a:lnTo>
                    <a:pt x="1264424" y="4232846"/>
                  </a:lnTo>
                  <a:lnTo>
                    <a:pt x="1262646" y="4235716"/>
                  </a:lnTo>
                  <a:lnTo>
                    <a:pt x="1259852" y="4240276"/>
                  </a:lnTo>
                  <a:lnTo>
                    <a:pt x="1258455" y="4249204"/>
                  </a:lnTo>
                  <a:lnTo>
                    <a:pt x="1260576" y="4258094"/>
                  </a:lnTo>
                  <a:lnTo>
                    <a:pt x="1265656" y="4264939"/>
                  </a:lnTo>
                  <a:lnTo>
                    <a:pt x="1273111" y="4269156"/>
                  </a:lnTo>
                  <a:lnTo>
                    <a:pt x="1282382" y="4270133"/>
                  </a:lnTo>
                  <a:lnTo>
                    <a:pt x="1291234" y="4268076"/>
                  </a:lnTo>
                  <a:lnTo>
                    <a:pt x="1291793" y="4267682"/>
                  </a:lnTo>
                  <a:lnTo>
                    <a:pt x="1292352" y="4267301"/>
                  </a:lnTo>
                  <a:lnTo>
                    <a:pt x="1293228" y="4266704"/>
                  </a:lnTo>
                  <a:lnTo>
                    <a:pt x="1297698" y="4263606"/>
                  </a:lnTo>
                  <a:lnTo>
                    <a:pt x="1301661" y="4256837"/>
                  </a:lnTo>
                  <a:lnTo>
                    <a:pt x="1303083" y="4247845"/>
                  </a:lnTo>
                  <a:close/>
                </a:path>
                <a:path w="5168900" h="4631055">
                  <a:moveTo>
                    <a:pt x="1303083" y="3798493"/>
                  </a:moveTo>
                  <a:lnTo>
                    <a:pt x="1301584" y="3790264"/>
                  </a:lnTo>
                  <a:lnTo>
                    <a:pt x="1301470" y="3789603"/>
                  </a:lnTo>
                  <a:lnTo>
                    <a:pt x="1297266" y="3782847"/>
                  </a:lnTo>
                  <a:lnTo>
                    <a:pt x="1290739" y="3778440"/>
                  </a:lnTo>
                  <a:lnTo>
                    <a:pt x="1282128" y="3776268"/>
                  </a:lnTo>
                  <a:lnTo>
                    <a:pt x="1279563" y="3776268"/>
                  </a:lnTo>
                  <a:lnTo>
                    <a:pt x="1276273" y="3777005"/>
                  </a:lnTo>
                  <a:lnTo>
                    <a:pt x="1273454" y="3777348"/>
                  </a:lnTo>
                  <a:lnTo>
                    <a:pt x="1272794" y="3777780"/>
                  </a:lnTo>
                  <a:lnTo>
                    <a:pt x="1272057" y="3777932"/>
                  </a:lnTo>
                  <a:lnTo>
                    <a:pt x="1268450" y="3780459"/>
                  </a:lnTo>
                  <a:lnTo>
                    <a:pt x="1266037" y="3781971"/>
                  </a:lnTo>
                  <a:lnTo>
                    <a:pt x="1265732" y="3782377"/>
                  </a:lnTo>
                  <a:lnTo>
                    <a:pt x="1265301" y="3782682"/>
                  </a:lnTo>
                  <a:lnTo>
                    <a:pt x="1262227" y="3787140"/>
                  </a:lnTo>
                  <a:lnTo>
                    <a:pt x="1260754" y="3789134"/>
                  </a:lnTo>
                  <a:lnTo>
                    <a:pt x="1260690" y="3789362"/>
                  </a:lnTo>
                  <a:lnTo>
                    <a:pt x="1260525" y="3789603"/>
                  </a:lnTo>
                  <a:lnTo>
                    <a:pt x="1258493" y="3797858"/>
                  </a:lnTo>
                  <a:lnTo>
                    <a:pt x="1280566" y="3820845"/>
                  </a:lnTo>
                  <a:lnTo>
                    <a:pt x="1289443" y="3819207"/>
                  </a:lnTo>
                  <a:lnTo>
                    <a:pt x="1296657" y="3814470"/>
                  </a:lnTo>
                  <a:lnTo>
                    <a:pt x="1301457" y="3807345"/>
                  </a:lnTo>
                  <a:lnTo>
                    <a:pt x="1303083" y="3798493"/>
                  </a:lnTo>
                  <a:close/>
                </a:path>
                <a:path w="5168900" h="4631055">
                  <a:moveTo>
                    <a:pt x="1303083" y="1730540"/>
                  </a:moveTo>
                  <a:lnTo>
                    <a:pt x="1301432" y="1721853"/>
                  </a:lnTo>
                  <a:lnTo>
                    <a:pt x="1301381" y="1721612"/>
                  </a:lnTo>
                  <a:lnTo>
                    <a:pt x="1297165" y="1714969"/>
                  </a:lnTo>
                  <a:lnTo>
                    <a:pt x="1290586" y="1710664"/>
                  </a:lnTo>
                  <a:lnTo>
                    <a:pt x="1281811" y="1708721"/>
                  </a:lnTo>
                  <a:lnTo>
                    <a:pt x="1279791" y="1708721"/>
                  </a:lnTo>
                  <a:lnTo>
                    <a:pt x="1275880" y="1709508"/>
                  </a:lnTo>
                  <a:lnTo>
                    <a:pt x="1275753" y="1709534"/>
                  </a:lnTo>
                  <a:lnTo>
                    <a:pt x="1272806" y="1709915"/>
                  </a:lnTo>
                  <a:lnTo>
                    <a:pt x="1272286" y="1710232"/>
                  </a:lnTo>
                  <a:lnTo>
                    <a:pt x="1271701" y="1710347"/>
                  </a:lnTo>
                  <a:lnTo>
                    <a:pt x="1267853" y="1712963"/>
                  </a:lnTo>
                  <a:lnTo>
                    <a:pt x="1267726" y="1713039"/>
                  </a:lnTo>
                  <a:lnTo>
                    <a:pt x="1265440" y="1714436"/>
                  </a:lnTo>
                  <a:lnTo>
                    <a:pt x="1265224" y="1714741"/>
                  </a:lnTo>
                  <a:lnTo>
                    <a:pt x="1264881" y="1714969"/>
                  </a:lnTo>
                  <a:lnTo>
                    <a:pt x="1261135" y="1720545"/>
                  </a:lnTo>
                  <a:lnTo>
                    <a:pt x="1260386" y="1721612"/>
                  </a:lnTo>
                  <a:lnTo>
                    <a:pt x="1260259" y="1721853"/>
                  </a:lnTo>
                  <a:lnTo>
                    <a:pt x="1258722" y="1729079"/>
                  </a:lnTo>
                  <a:lnTo>
                    <a:pt x="1258455" y="1730324"/>
                  </a:lnTo>
                  <a:lnTo>
                    <a:pt x="1259852" y="1737779"/>
                  </a:lnTo>
                  <a:lnTo>
                    <a:pt x="1260119" y="1739176"/>
                  </a:lnTo>
                  <a:lnTo>
                    <a:pt x="1264907" y="1746516"/>
                  </a:lnTo>
                  <a:lnTo>
                    <a:pt x="1272197" y="1751647"/>
                  </a:lnTo>
                  <a:lnTo>
                    <a:pt x="1272514" y="1751647"/>
                  </a:lnTo>
                  <a:lnTo>
                    <a:pt x="1280756" y="1753438"/>
                  </a:lnTo>
                  <a:lnTo>
                    <a:pt x="1289519" y="1751647"/>
                  </a:lnTo>
                  <a:lnTo>
                    <a:pt x="1296720" y="1746707"/>
                  </a:lnTo>
                  <a:lnTo>
                    <a:pt x="1301534" y="1739404"/>
                  </a:lnTo>
                  <a:lnTo>
                    <a:pt x="1303083" y="1730540"/>
                  </a:lnTo>
                  <a:close/>
                </a:path>
                <a:path w="5168900" h="4631055">
                  <a:moveTo>
                    <a:pt x="1303083" y="831710"/>
                  </a:moveTo>
                  <a:lnTo>
                    <a:pt x="1301432" y="823023"/>
                  </a:lnTo>
                  <a:lnTo>
                    <a:pt x="1301330" y="822883"/>
                  </a:lnTo>
                  <a:lnTo>
                    <a:pt x="1301330" y="822744"/>
                  </a:lnTo>
                  <a:lnTo>
                    <a:pt x="1300060" y="820902"/>
                  </a:lnTo>
                  <a:lnTo>
                    <a:pt x="1299883" y="820635"/>
                  </a:lnTo>
                  <a:lnTo>
                    <a:pt x="1299565" y="820153"/>
                  </a:lnTo>
                  <a:lnTo>
                    <a:pt x="1296924" y="816025"/>
                  </a:lnTo>
                  <a:lnTo>
                    <a:pt x="1296682" y="815873"/>
                  </a:lnTo>
                  <a:lnTo>
                    <a:pt x="1296543" y="815644"/>
                  </a:lnTo>
                  <a:lnTo>
                    <a:pt x="1293990" y="814031"/>
                  </a:lnTo>
                  <a:lnTo>
                    <a:pt x="1290256" y="811453"/>
                  </a:lnTo>
                  <a:lnTo>
                    <a:pt x="1290599" y="811453"/>
                  </a:lnTo>
                  <a:lnTo>
                    <a:pt x="1289710" y="811288"/>
                  </a:lnTo>
                  <a:lnTo>
                    <a:pt x="1289316" y="811022"/>
                  </a:lnTo>
                  <a:lnTo>
                    <a:pt x="1286230" y="810590"/>
                  </a:lnTo>
                  <a:lnTo>
                    <a:pt x="1286052" y="810552"/>
                  </a:lnTo>
                  <a:lnTo>
                    <a:pt x="1285862" y="810514"/>
                  </a:lnTo>
                  <a:lnTo>
                    <a:pt x="1281734" y="809675"/>
                  </a:lnTo>
                  <a:lnTo>
                    <a:pt x="1280350" y="809675"/>
                  </a:lnTo>
                  <a:lnTo>
                    <a:pt x="1271473" y="811441"/>
                  </a:lnTo>
                  <a:lnTo>
                    <a:pt x="1264831" y="815644"/>
                  </a:lnTo>
                  <a:lnTo>
                    <a:pt x="1260500" y="822198"/>
                  </a:lnTo>
                  <a:lnTo>
                    <a:pt x="1258608" y="831037"/>
                  </a:lnTo>
                  <a:lnTo>
                    <a:pt x="1259916" y="839927"/>
                  </a:lnTo>
                  <a:lnTo>
                    <a:pt x="1264526" y="847229"/>
                  </a:lnTo>
                  <a:lnTo>
                    <a:pt x="1271663" y="852233"/>
                  </a:lnTo>
                  <a:lnTo>
                    <a:pt x="1280528" y="854202"/>
                  </a:lnTo>
                  <a:lnTo>
                    <a:pt x="1289316" y="852589"/>
                  </a:lnTo>
                  <a:lnTo>
                    <a:pt x="1296479" y="847826"/>
                  </a:lnTo>
                  <a:lnTo>
                    <a:pt x="1301305" y="840625"/>
                  </a:lnTo>
                  <a:lnTo>
                    <a:pt x="1303083" y="831710"/>
                  </a:lnTo>
                  <a:close/>
                </a:path>
                <a:path w="5168900" h="4631055">
                  <a:moveTo>
                    <a:pt x="1303096" y="3258185"/>
                  </a:moveTo>
                  <a:lnTo>
                    <a:pt x="1301178" y="3249752"/>
                  </a:lnTo>
                  <a:lnTo>
                    <a:pt x="1301026" y="3249549"/>
                  </a:lnTo>
                  <a:lnTo>
                    <a:pt x="1300975" y="3249282"/>
                  </a:lnTo>
                  <a:lnTo>
                    <a:pt x="1299641" y="3247491"/>
                  </a:lnTo>
                  <a:lnTo>
                    <a:pt x="1299464" y="3247237"/>
                  </a:lnTo>
                  <a:lnTo>
                    <a:pt x="1299387" y="3247110"/>
                  </a:lnTo>
                  <a:lnTo>
                    <a:pt x="1296606" y="3242983"/>
                  </a:lnTo>
                  <a:lnTo>
                    <a:pt x="1296174" y="3242703"/>
                  </a:lnTo>
                  <a:lnTo>
                    <a:pt x="1295882" y="3242284"/>
                  </a:lnTo>
                  <a:lnTo>
                    <a:pt x="1293583" y="3240963"/>
                  </a:lnTo>
                  <a:lnTo>
                    <a:pt x="1293380" y="3240824"/>
                  </a:lnTo>
                  <a:lnTo>
                    <a:pt x="1289913" y="3238487"/>
                  </a:lnTo>
                  <a:lnTo>
                    <a:pt x="1289138" y="3238347"/>
                  </a:lnTo>
                  <a:lnTo>
                    <a:pt x="1288478" y="3237941"/>
                  </a:lnTo>
                  <a:lnTo>
                    <a:pt x="1285722" y="3237661"/>
                  </a:lnTo>
                  <a:lnTo>
                    <a:pt x="1285595" y="3237636"/>
                  </a:lnTo>
                  <a:lnTo>
                    <a:pt x="1283081" y="3237141"/>
                  </a:lnTo>
                  <a:lnTo>
                    <a:pt x="1282344" y="3236988"/>
                  </a:lnTo>
                  <a:lnTo>
                    <a:pt x="1282192" y="3236950"/>
                  </a:lnTo>
                  <a:lnTo>
                    <a:pt x="1279461" y="3236950"/>
                  </a:lnTo>
                  <a:lnTo>
                    <a:pt x="1270685" y="3239122"/>
                  </a:lnTo>
                  <a:lnTo>
                    <a:pt x="1264196" y="3243630"/>
                  </a:lnTo>
                  <a:lnTo>
                    <a:pt x="1260106" y="3250400"/>
                  </a:lnTo>
                  <a:lnTo>
                    <a:pt x="1258506" y="3259302"/>
                  </a:lnTo>
                  <a:lnTo>
                    <a:pt x="1260132" y="3268116"/>
                  </a:lnTo>
                  <a:lnTo>
                    <a:pt x="1265047" y="3275203"/>
                  </a:lnTo>
                  <a:lnTo>
                    <a:pt x="1272413" y="3279876"/>
                  </a:lnTo>
                  <a:lnTo>
                    <a:pt x="1281391" y="3281438"/>
                  </a:lnTo>
                  <a:lnTo>
                    <a:pt x="1288376" y="3279914"/>
                  </a:lnTo>
                  <a:lnTo>
                    <a:pt x="1290332" y="3279483"/>
                  </a:lnTo>
                  <a:lnTo>
                    <a:pt x="1297305" y="3274542"/>
                  </a:lnTo>
                  <a:lnTo>
                    <a:pt x="1301762" y="3267240"/>
                  </a:lnTo>
                  <a:lnTo>
                    <a:pt x="1303096" y="3258197"/>
                  </a:lnTo>
                  <a:close/>
                </a:path>
                <a:path w="5168900" h="4631055">
                  <a:moveTo>
                    <a:pt x="1303108" y="2270874"/>
                  </a:moveTo>
                  <a:lnTo>
                    <a:pt x="1301610" y="2261946"/>
                  </a:lnTo>
                  <a:lnTo>
                    <a:pt x="1301559" y="2261806"/>
                  </a:lnTo>
                  <a:lnTo>
                    <a:pt x="1300607" y="2260333"/>
                  </a:lnTo>
                  <a:lnTo>
                    <a:pt x="1300403" y="2260003"/>
                  </a:lnTo>
                  <a:lnTo>
                    <a:pt x="1300048" y="2259431"/>
                  </a:lnTo>
                  <a:lnTo>
                    <a:pt x="1297152" y="2254720"/>
                  </a:lnTo>
                  <a:lnTo>
                    <a:pt x="1297025" y="2254643"/>
                  </a:lnTo>
                  <a:lnTo>
                    <a:pt x="1295247" y="2253386"/>
                  </a:lnTo>
                  <a:lnTo>
                    <a:pt x="1295107" y="2253284"/>
                  </a:lnTo>
                  <a:lnTo>
                    <a:pt x="1294587" y="2252929"/>
                  </a:lnTo>
                  <a:lnTo>
                    <a:pt x="1290294" y="2249894"/>
                  </a:lnTo>
                  <a:lnTo>
                    <a:pt x="1290040" y="2249843"/>
                  </a:lnTo>
                  <a:lnTo>
                    <a:pt x="1289900" y="2249728"/>
                  </a:lnTo>
                  <a:lnTo>
                    <a:pt x="1287526" y="2249335"/>
                  </a:lnTo>
                  <a:lnTo>
                    <a:pt x="1287310" y="2249284"/>
                  </a:lnTo>
                  <a:lnTo>
                    <a:pt x="1281658" y="2248128"/>
                  </a:lnTo>
                  <a:lnTo>
                    <a:pt x="1280998" y="2248128"/>
                  </a:lnTo>
                  <a:lnTo>
                    <a:pt x="1272070" y="2249665"/>
                  </a:lnTo>
                  <a:lnTo>
                    <a:pt x="1271727" y="2249728"/>
                  </a:lnTo>
                  <a:lnTo>
                    <a:pt x="1271955" y="2249728"/>
                  </a:lnTo>
                  <a:lnTo>
                    <a:pt x="1265313" y="2253704"/>
                  </a:lnTo>
                  <a:lnTo>
                    <a:pt x="1260817" y="2260155"/>
                  </a:lnTo>
                  <a:lnTo>
                    <a:pt x="1260284" y="2262314"/>
                  </a:lnTo>
                  <a:lnTo>
                    <a:pt x="1258658" y="2268931"/>
                  </a:lnTo>
                  <a:lnTo>
                    <a:pt x="1259738" y="2277808"/>
                  </a:lnTo>
                  <a:lnTo>
                    <a:pt x="1264196" y="2285301"/>
                  </a:lnTo>
                  <a:lnTo>
                    <a:pt x="1271193" y="2290546"/>
                  </a:lnTo>
                  <a:lnTo>
                    <a:pt x="1279867" y="2292718"/>
                  </a:lnTo>
                  <a:lnTo>
                    <a:pt x="1288783" y="2291270"/>
                  </a:lnTo>
                  <a:lnTo>
                    <a:pt x="1296136" y="2286685"/>
                  </a:lnTo>
                  <a:lnTo>
                    <a:pt x="1301153" y="2279650"/>
                  </a:lnTo>
                  <a:lnTo>
                    <a:pt x="1303108" y="2270874"/>
                  </a:lnTo>
                  <a:close/>
                </a:path>
                <a:path w="5168900" h="4631055">
                  <a:moveTo>
                    <a:pt x="1303108" y="2090153"/>
                  </a:moveTo>
                  <a:lnTo>
                    <a:pt x="1301356" y="2081580"/>
                  </a:lnTo>
                  <a:lnTo>
                    <a:pt x="1301216" y="2081377"/>
                  </a:lnTo>
                  <a:lnTo>
                    <a:pt x="1301191" y="2081225"/>
                  </a:lnTo>
                  <a:lnTo>
                    <a:pt x="1300226" y="2079853"/>
                  </a:lnTo>
                  <a:lnTo>
                    <a:pt x="1300149" y="2079726"/>
                  </a:lnTo>
                  <a:lnTo>
                    <a:pt x="1299857" y="2079294"/>
                  </a:lnTo>
                  <a:lnTo>
                    <a:pt x="1296784" y="2074532"/>
                  </a:lnTo>
                  <a:lnTo>
                    <a:pt x="1296466" y="2074316"/>
                  </a:lnTo>
                  <a:lnTo>
                    <a:pt x="1296250" y="2073986"/>
                  </a:lnTo>
                  <a:lnTo>
                    <a:pt x="1294180" y="2072690"/>
                  </a:lnTo>
                  <a:lnTo>
                    <a:pt x="1294003" y="2072563"/>
                  </a:lnTo>
                  <a:lnTo>
                    <a:pt x="1290040" y="2069744"/>
                  </a:lnTo>
                  <a:lnTo>
                    <a:pt x="1289481" y="2069630"/>
                  </a:lnTo>
                  <a:lnTo>
                    <a:pt x="1288999" y="2069312"/>
                  </a:lnTo>
                  <a:lnTo>
                    <a:pt x="1286344" y="2068957"/>
                  </a:lnTo>
                  <a:lnTo>
                    <a:pt x="1286179" y="2068931"/>
                  </a:lnTo>
                  <a:lnTo>
                    <a:pt x="1286002" y="2068893"/>
                  </a:lnTo>
                  <a:lnTo>
                    <a:pt x="1282090" y="2068042"/>
                  </a:lnTo>
                  <a:lnTo>
                    <a:pt x="1280185" y="2068042"/>
                  </a:lnTo>
                  <a:lnTo>
                    <a:pt x="1271435" y="2069998"/>
                  </a:lnTo>
                  <a:lnTo>
                    <a:pt x="1264793" y="2074303"/>
                  </a:lnTo>
                  <a:lnTo>
                    <a:pt x="1260436" y="2080907"/>
                  </a:lnTo>
                  <a:lnTo>
                    <a:pt x="1258557" y="2089772"/>
                  </a:lnTo>
                  <a:lnTo>
                    <a:pt x="1259217" y="2094230"/>
                  </a:lnTo>
                  <a:lnTo>
                    <a:pt x="1259878" y="2098687"/>
                  </a:lnTo>
                  <a:lnTo>
                    <a:pt x="1264500" y="2105888"/>
                  </a:lnTo>
                  <a:lnTo>
                    <a:pt x="1271676" y="2110740"/>
                  </a:lnTo>
                  <a:lnTo>
                    <a:pt x="1280668" y="2112581"/>
                  </a:lnTo>
                  <a:lnTo>
                    <a:pt x="1289646" y="2110956"/>
                  </a:lnTo>
                  <a:lnTo>
                    <a:pt x="1296797" y="2106269"/>
                  </a:lnTo>
                  <a:lnTo>
                    <a:pt x="1301483" y="2099132"/>
                  </a:lnTo>
                  <a:lnTo>
                    <a:pt x="1303096" y="2090166"/>
                  </a:lnTo>
                  <a:close/>
                </a:path>
                <a:path w="5168900" h="4631055">
                  <a:moveTo>
                    <a:pt x="1303121" y="4068521"/>
                  </a:moveTo>
                  <a:lnTo>
                    <a:pt x="1301534" y="4060177"/>
                  </a:lnTo>
                  <a:lnTo>
                    <a:pt x="1301432" y="4059694"/>
                  </a:lnTo>
                  <a:lnTo>
                    <a:pt x="1300073" y="4057650"/>
                  </a:lnTo>
                  <a:lnTo>
                    <a:pt x="1299489" y="4056773"/>
                  </a:lnTo>
                  <a:lnTo>
                    <a:pt x="1299006" y="4056037"/>
                  </a:lnTo>
                  <a:lnTo>
                    <a:pt x="1296619" y="4052417"/>
                  </a:lnTo>
                  <a:lnTo>
                    <a:pt x="1294104" y="4050677"/>
                  </a:lnTo>
                  <a:lnTo>
                    <a:pt x="1293926" y="4050550"/>
                  </a:lnTo>
                  <a:lnTo>
                    <a:pt x="1292694" y="4049712"/>
                  </a:lnTo>
                  <a:lnTo>
                    <a:pt x="1289507" y="4047477"/>
                  </a:lnTo>
                  <a:lnTo>
                    <a:pt x="1289380" y="4047464"/>
                  </a:lnTo>
                  <a:lnTo>
                    <a:pt x="1286535" y="4046855"/>
                  </a:lnTo>
                  <a:lnTo>
                    <a:pt x="1285925" y="4046728"/>
                  </a:lnTo>
                  <a:lnTo>
                    <a:pt x="1285341" y="4046601"/>
                  </a:lnTo>
                  <a:lnTo>
                    <a:pt x="1280909" y="4045648"/>
                  </a:lnTo>
                  <a:lnTo>
                    <a:pt x="1280591" y="4045648"/>
                  </a:lnTo>
                  <a:lnTo>
                    <a:pt x="1271905" y="4047642"/>
                  </a:lnTo>
                  <a:lnTo>
                    <a:pt x="1264780" y="4052760"/>
                  </a:lnTo>
                  <a:lnTo>
                    <a:pt x="1260030" y="4060177"/>
                  </a:lnTo>
                  <a:lnTo>
                    <a:pt x="1258519" y="4068521"/>
                  </a:lnTo>
                  <a:lnTo>
                    <a:pt x="1258417" y="4069042"/>
                  </a:lnTo>
                  <a:lnTo>
                    <a:pt x="1281950" y="4090619"/>
                  </a:lnTo>
                  <a:lnTo>
                    <a:pt x="1290637" y="4088536"/>
                  </a:lnTo>
                  <a:lnTo>
                    <a:pt x="1297254" y="4084218"/>
                  </a:lnTo>
                  <a:lnTo>
                    <a:pt x="1301508" y="4077589"/>
                  </a:lnTo>
                  <a:lnTo>
                    <a:pt x="1303020" y="4069042"/>
                  </a:lnTo>
                  <a:lnTo>
                    <a:pt x="1303121" y="4068521"/>
                  </a:lnTo>
                  <a:close/>
                </a:path>
                <a:path w="5168900" h="4631055">
                  <a:moveTo>
                    <a:pt x="1303121" y="3978389"/>
                  </a:moveTo>
                  <a:lnTo>
                    <a:pt x="1301546" y="3969397"/>
                  </a:lnTo>
                  <a:lnTo>
                    <a:pt x="1297393" y="3962679"/>
                  </a:lnTo>
                  <a:lnTo>
                    <a:pt x="1290853" y="3958247"/>
                  </a:lnTo>
                  <a:lnTo>
                    <a:pt x="1282141" y="3956075"/>
                  </a:lnTo>
                  <a:lnTo>
                    <a:pt x="1279499" y="3956075"/>
                  </a:lnTo>
                  <a:lnTo>
                    <a:pt x="1276108" y="3956799"/>
                  </a:lnTo>
                  <a:lnTo>
                    <a:pt x="1273302" y="3957129"/>
                  </a:lnTo>
                  <a:lnTo>
                    <a:pt x="1272628" y="3957536"/>
                  </a:lnTo>
                  <a:lnTo>
                    <a:pt x="1271905" y="3957688"/>
                  </a:lnTo>
                  <a:lnTo>
                    <a:pt x="1268387" y="3960126"/>
                  </a:lnTo>
                  <a:lnTo>
                    <a:pt x="1268234" y="3960215"/>
                  </a:lnTo>
                  <a:lnTo>
                    <a:pt x="1265859" y="3961663"/>
                  </a:lnTo>
                  <a:lnTo>
                    <a:pt x="1265555" y="3962069"/>
                  </a:lnTo>
                  <a:lnTo>
                    <a:pt x="1265135" y="3962362"/>
                  </a:lnTo>
                  <a:lnTo>
                    <a:pt x="1262062" y="3966845"/>
                  </a:lnTo>
                  <a:lnTo>
                    <a:pt x="1260640" y="3968775"/>
                  </a:lnTo>
                  <a:lnTo>
                    <a:pt x="1260576" y="3969004"/>
                  </a:lnTo>
                  <a:lnTo>
                    <a:pt x="1260424" y="3969232"/>
                  </a:lnTo>
                  <a:lnTo>
                    <a:pt x="1258658" y="3976827"/>
                  </a:lnTo>
                  <a:lnTo>
                    <a:pt x="1258493" y="3977538"/>
                  </a:lnTo>
                  <a:lnTo>
                    <a:pt x="1259967" y="3986492"/>
                  </a:lnTo>
                  <a:lnTo>
                    <a:pt x="1264564" y="3993819"/>
                  </a:lnTo>
                  <a:lnTo>
                    <a:pt x="1271612" y="3998798"/>
                  </a:lnTo>
                  <a:lnTo>
                    <a:pt x="1280452" y="4000741"/>
                  </a:lnTo>
                  <a:lnTo>
                    <a:pt x="1289494" y="3999192"/>
                  </a:lnTo>
                  <a:lnTo>
                    <a:pt x="1296733" y="3994556"/>
                  </a:lnTo>
                  <a:lnTo>
                    <a:pt x="1301496" y="3987431"/>
                  </a:lnTo>
                  <a:lnTo>
                    <a:pt x="1303121" y="3978389"/>
                  </a:lnTo>
                  <a:close/>
                </a:path>
                <a:path w="5168900" h="4631055">
                  <a:moveTo>
                    <a:pt x="1303121" y="3618242"/>
                  </a:moveTo>
                  <a:lnTo>
                    <a:pt x="1301330" y="3609822"/>
                  </a:lnTo>
                  <a:lnTo>
                    <a:pt x="1301178" y="3609594"/>
                  </a:lnTo>
                  <a:lnTo>
                    <a:pt x="1301140" y="3609378"/>
                  </a:lnTo>
                  <a:lnTo>
                    <a:pt x="1299845" y="3607574"/>
                  </a:lnTo>
                  <a:lnTo>
                    <a:pt x="1299679" y="3607333"/>
                  </a:lnTo>
                  <a:lnTo>
                    <a:pt x="1299603" y="3607206"/>
                  </a:lnTo>
                  <a:lnTo>
                    <a:pt x="1296835" y="3602990"/>
                  </a:lnTo>
                  <a:lnTo>
                    <a:pt x="1296746" y="3602863"/>
                  </a:lnTo>
                  <a:lnTo>
                    <a:pt x="1296339" y="3602583"/>
                  </a:lnTo>
                  <a:lnTo>
                    <a:pt x="1296073" y="3602190"/>
                  </a:lnTo>
                  <a:lnTo>
                    <a:pt x="1293863" y="3600843"/>
                  </a:lnTo>
                  <a:lnTo>
                    <a:pt x="1293634" y="3600678"/>
                  </a:lnTo>
                  <a:lnTo>
                    <a:pt x="1290040" y="3598126"/>
                  </a:lnTo>
                  <a:lnTo>
                    <a:pt x="1289316" y="3597973"/>
                  </a:lnTo>
                  <a:lnTo>
                    <a:pt x="1288719" y="3597592"/>
                  </a:lnTo>
                  <a:lnTo>
                    <a:pt x="1286040" y="3597275"/>
                  </a:lnTo>
                  <a:lnTo>
                    <a:pt x="1285913" y="3597249"/>
                  </a:lnTo>
                  <a:lnTo>
                    <a:pt x="1282369" y="3596475"/>
                  </a:lnTo>
                  <a:lnTo>
                    <a:pt x="1279918" y="3596475"/>
                  </a:lnTo>
                  <a:lnTo>
                    <a:pt x="1258519" y="3618560"/>
                  </a:lnTo>
                  <a:lnTo>
                    <a:pt x="1259954" y="3627247"/>
                  </a:lnTo>
                  <a:lnTo>
                    <a:pt x="1280998" y="3641267"/>
                  </a:lnTo>
                  <a:lnTo>
                    <a:pt x="1289735" y="3639489"/>
                  </a:lnTo>
                  <a:lnTo>
                    <a:pt x="1296771" y="3634600"/>
                  </a:lnTo>
                  <a:lnTo>
                    <a:pt x="1301407" y="3627399"/>
                  </a:lnTo>
                  <a:lnTo>
                    <a:pt x="1301508" y="3627247"/>
                  </a:lnTo>
                  <a:lnTo>
                    <a:pt x="1303058" y="3618560"/>
                  </a:lnTo>
                  <a:lnTo>
                    <a:pt x="1303108" y="3618255"/>
                  </a:lnTo>
                  <a:close/>
                </a:path>
                <a:path w="5168900" h="4631055">
                  <a:moveTo>
                    <a:pt x="1303121" y="3169348"/>
                  </a:moveTo>
                  <a:lnTo>
                    <a:pt x="1301432" y="3160496"/>
                  </a:lnTo>
                  <a:lnTo>
                    <a:pt x="1300911" y="3159734"/>
                  </a:lnTo>
                  <a:lnTo>
                    <a:pt x="1300708" y="3159417"/>
                  </a:lnTo>
                  <a:lnTo>
                    <a:pt x="1300378" y="3158921"/>
                  </a:lnTo>
                  <a:lnTo>
                    <a:pt x="1296733" y="3153435"/>
                  </a:lnTo>
                  <a:lnTo>
                    <a:pt x="1294790" y="3152165"/>
                  </a:lnTo>
                  <a:lnTo>
                    <a:pt x="1294561" y="3152013"/>
                  </a:lnTo>
                  <a:lnTo>
                    <a:pt x="1294231" y="3151797"/>
                  </a:lnTo>
                  <a:lnTo>
                    <a:pt x="1293063" y="3151035"/>
                  </a:lnTo>
                  <a:lnTo>
                    <a:pt x="1289634" y="3148774"/>
                  </a:lnTo>
                  <a:lnTo>
                    <a:pt x="1289418" y="3148673"/>
                  </a:lnTo>
                  <a:lnTo>
                    <a:pt x="1286052" y="3148088"/>
                  </a:lnTo>
                  <a:lnTo>
                    <a:pt x="1280807" y="3147072"/>
                  </a:lnTo>
                  <a:lnTo>
                    <a:pt x="1280401" y="3147072"/>
                  </a:lnTo>
                  <a:lnTo>
                    <a:pt x="1271511" y="3149003"/>
                  </a:lnTo>
                  <a:lnTo>
                    <a:pt x="1268539" y="3151073"/>
                  </a:lnTo>
                  <a:lnTo>
                    <a:pt x="1264335" y="3154019"/>
                  </a:lnTo>
                  <a:lnTo>
                    <a:pt x="1262557" y="3156864"/>
                  </a:lnTo>
                  <a:lnTo>
                    <a:pt x="1261910" y="3157867"/>
                  </a:lnTo>
                  <a:lnTo>
                    <a:pt x="1261567" y="3158426"/>
                  </a:lnTo>
                  <a:lnTo>
                    <a:pt x="1259725" y="3161347"/>
                  </a:lnTo>
                  <a:lnTo>
                    <a:pt x="1258646" y="3169348"/>
                  </a:lnTo>
                  <a:lnTo>
                    <a:pt x="1280414" y="3191827"/>
                  </a:lnTo>
                  <a:lnTo>
                    <a:pt x="1289151" y="3190443"/>
                  </a:lnTo>
                  <a:lnTo>
                    <a:pt x="1296365" y="3185617"/>
                  </a:lnTo>
                  <a:lnTo>
                    <a:pt x="1301292" y="3178276"/>
                  </a:lnTo>
                  <a:lnTo>
                    <a:pt x="1303121" y="3169348"/>
                  </a:lnTo>
                  <a:close/>
                </a:path>
                <a:path w="5168900" h="4631055">
                  <a:moveTo>
                    <a:pt x="1303121" y="1011415"/>
                  </a:moveTo>
                  <a:lnTo>
                    <a:pt x="1301369" y="1002715"/>
                  </a:lnTo>
                  <a:lnTo>
                    <a:pt x="1301305" y="1002576"/>
                  </a:lnTo>
                  <a:lnTo>
                    <a:pt x="1300683" y="1001699"/>
                  </a:lnTo>
                  <a:lnTo>
                    <a:pt x="1300391" y="1001280"/>
                  </a:lnTo>
                  <a:lnTo>
                    <a:pt x="1299946" y="1000620"/>
                  </a:lnTo>
                  <a:lnTo>
                    <a:pt x="1296644" y="995680"/>
                  </a:lnTo>
                  <a:lnTo>
                    <a:pt x="1296492" y="995591"/>
                  </a:lnTo>
                  <a:lnTo>
                    <a:pt x="1294295" y="994117"/>
                  </a:lnTo>
                  <a:lnTo>
                    <a:pt x="1294028" y="993940"/>
                  </a:lnTo>
                  <a:lnTo>
                    <a:pt x="1293901" y="993851"/>
                  </a:lnTo>
                  <a:lnTo>
                    <a:pt x="1289608" y="990981"/>
                  </a:lnTo>
                  <a:lnTo>
                    <a:pt x="1289380" y="990942"/>
                  </a:lnTo>
                  <a:lnTo>
                    <a:pt x="1289177" y="990803"/>
                  </a:lnTo>
                  <a:lnTo>
                    <a:pt x="1286484" y="990371"/>
                  </a:lnTo>
                  <a:lnTo>
                    <a:pt x="1286256" y="990320"/>
                  </a:lnTo>
                  <a:lnTo>
                    <a:pt x="1285925" y="990257"/>
                  </a:lnTo>
                  <a:lnTo>
                    <a:pt x="1281010" y="989266"/>
                  </a:lnTo>
                  <a:lnTo>
                    <a:pt x="1280287" y="989266"/>
                  </a:lnTo>
                  <a:lnTo>
                    <a:pt x="1271358" y="991285"/>
                  </a:lnTo>
                  <a:lnTo>
                    <a:pt x="1264297" y="996289"/>
                  </a:lnTo>
                  <a:lnTo>
                    <a:pt x="1259801" y="1003604"/>
                  </a:lnTo>
                  <a:lnTo>
                    <a:pt x="1258608" y="1012532"/>
                  </a:lnTo>
                  <a:lnTo>
                    <a:pt x="1280528" y="1034046"/>
                  </a:lnTo>
                  <a:lnTo>
                    <a:pt x="1289215" y="1032637"/>
                  </a:lnTo>
                  <a:lnTo>
                    <a:pt x="1296416" y="1027734"/>
                  </a:lnTo>
                  <a:lnTo>
                    <a:pt x="1301318" y="1020330"/>
                  </a:lnTo>
                  <a:lnTo>
                    <a:pt x="1303108" y="1011428"/>
                  </a:lnTo>
                  <a:close/>
                </a:path>
                <a:path w="5168900" h="4631055">
                  <a:moveTo>
                    <a:pt x="1303134" y="4337469"/>
                  </a:moveTo>
                  <a:lnTo>
                    <a:pt x="1301318" y="4329011"/>
                  </a:lnTo>
                  <a:lnTo>
                    <a:pt x="1301178" y="4328807"/>
                  </a:lnTo>
                  <a:lnTo>
                    <a:pt x="1301127" y="4328566"/>
                  </a:lnTo>
                  <a:lnTo>
                    <a:pt x="1299667" y="4326521"/>
                  </a:lnTo>
                  <a:lnTo>
                    <a:pt x="1299552" y="4326344"/>
                  </a:lnTo>
                  <a:lnTo>
                    <a:pt x="1296784" y="4322127"/>
                  </a:lnTo>
                  <a:lnTo>
                    <a:pt x="1296390" y="4321861"/>
                  </a:lnTo>
                  <a:lnTo>
                    <a:pt x="1296073" y="4321391"/>
                  </a:lnTo>
                  <a:lnTo>
                    <a:pt x="1293672" y="4319930"/>
                  </a:lnTo>
                  <a:lnTo>
                    <a:pt x="1293545" y="4319841"/>
                  </a:lnTo>
                  <a:lnTo>
                    <a:pt x="1293380" y="4319727"/>
                  </a:lnTo>
                  <a:lnTo>
                    <a:pt x="1290002" y="4317314"/>
                  </a:lnTo>
                  <a:lnTo>
                    <a:pt x="1289291" y="4317174"/>
                  </a:lnTo>
                  <a:lnTo>
                    <a:pt x="1288719" y="4316806"/>
                  </a:lnTo>
                  <a:lnTo>
                    <a:pt x="1286167" y="4316501"/>
                  </a:lnTo>
                  <a:lnTo>
                    <a:pt x="1285938" y="4316463"/>
                  </a:lnTo>
                  <a:lnTo>
                    <a:pt x="1282293" y="4315676"/>
                  </a:lnTo>
                  <a:lnTo>
                    <a:pt x="1279867" y="4315676"/>
                  </a:lnTo>
                  <a:lnTo>
                    <a:pt x="1271155" y="4317758"/>
                  </a:lnTo>
                  <a:lnTo>
                    <a:pt x="1269111" y="4319105"/>
                  </a:lnTo>
                  <a:lnTo>
                    <a:pt x="1268171" y="4319727"/>
                  </a:lnTo>
                  <a:lnTo>
                    <a:pt x="1266774" y="4320667"/>
                  </a:lnTo>
                  <a:lnTo>
                    <a:pt x="1264551" y="4322127"/>
                  </a:lnTo>
                  <a:lnTo>
                    <a:pt x="1260271" y="4328795"/>
                  </a:lnTo>
                  <a:lnTo>
                    <a:pt x="1258595" y="4337469"/>
                  </a:lnTo>
                  <a:lnTo>
                    <a:pt x="1258531" y="4337748"/>
                  </a:lnTo>
                  <a:lnTo>
                    <a:pt x="1280960" y="4360570"/>
                  </a:lnTo>
                  <a:lnTo>
                    <a:pt x="1289316" y="4358805"/>
                  </a:lnTo>
                  <a:lnTo>
                    <a:pt x="1289608" y="4358805"/>
                  </a:lnTo>
                  <a:lnTo>
                    <a:pt x="1296835" y="4353738"/>
                  </a:lnTo>
                  <a:lnTo>
                    <a:pt x="1301534" y="4346410"/>
                  </a:lnTo>
                  <a:lnTo>
                    <a:pt x="1303083" y="4337748"/>
                  </a:lnTo>
                  <a:lnTo>
                    <a:pt x="1303134" y="4337469"/>
                  </a:lnTo>
                  <a:close/>
                </a:path>
                <a:path w="5168900" h="4631055">
                  <a:moveTo>
                    <a:pt x="1303147" y="3348494"/>
                  </a:moveTo>
                  <a:lnTo>
                    <a:pt x="1301280" y="3340087"/>
                  </a:lnTo>
                  <a:lnTo>
                    <a:pt x="1301127" y="3339884"/>
                  </a:lnTo>
                  <a:lnTo>
                    <a:pt x="1301064" y="3339630"/>
                  </a:lnTo>
                  <a:lnTo>
                    <a:pt x="1300035" y="3338220"/>
                  </a:lnTo>
                  <a:lnTo>
                    <a:pt x="1299908" y="3338030"/>
                  </a:lnTo>
                  <a:lnTo>
                    <a:pt x="1296720" y="3333191"/>
                  </a:lnTo>
                  <a:lnTo>
                    <a:pt x="1296631" y="3333064"/>
                  </a:lnTo>
                  <a:lnTo>
                    <a:pt x="1296200" y="3332772"/>
                  </a:lnTo>
                  <a:lnTo>
                    <a:pt x="1295933" y="3332365"/>
                  </a:lnTo>
                  <a:lnTo>
                    <a:pt x="1293812" y="3331057"/>
                  </a:lnTo>
                  <a:lnTo>
                    <a:pt x="1293634" y="3330930"/>
                  </a:lnTo>
                  <a:lnTo>
                    <a:pt x="1289926" y="3328263"/>
                  </a:lnTo>
                  <a:lnTo>
                    <a:pt x="1289189" y="3328098"/>
                  </a:lnTo>
                  <a:lnTo>
                    <a:pt x="1288580" y="3327692"/>
                  </a:lnTo>
                  <a:lnTo>
                    <a:pt x="1285963" y="3327374"/>
                  </a:lnTo>
                  <a:lnTo>
                    <a:pt x="1282407" y="3326574"/>
                  </a:lnTo>
                  <a:lnTo>
                    <a:pt x="1279867" y="3326574"/>
                  </a:lnTo>
                  <a:lnTo>
                    <a:pt x="1271206" y="3328759"/>
                  </a:lnTo>
                  <a:lnTo>
                    <a:pt x="1264602" y="3333191"/>
                  </a:lnTo>
                  <a:lnTo>
                    <a:pt x="1260297" y="3339871"/>
                  </a:lnTo>
                  <a:lnTo>
                    <a:pt x="1258582" y="3348494"/>
                  </a:lnTo>
                  <a:lnTo>
                    <a:pt x="1281049" y="3371710"/>
                  </a:lnTo>
                  <a:lnTo>
                    <a:pt x="1286929" y="3370440"/>
                  </a:lnTo>
                  <a:lnTo>
                    <a:pt x="1289481" y="3369894"/>
                  </a:lnTo>
                  <a:lnTo>
                    <a:pt x="1289710" y="3369894"/>
                  </a:lnTo>
                  <a:lnTo>
                    <a:pt x="1296809" y="3364877"/>
                  </a:lnTo>
                  <a:lnTo>
                    <a:pt x="1301521" y="3357562"/>
                  </a:lnTo>
                  <a:lnTo>
                    <a:pt x="1303083" y="3348799"/>
                  </a:lnTo>
                  <a:lnTo>
                    <a:pt x="1303134" y="3348507"/>
                  </a:lnTo>
                  <a:close/>
                </a:path>
                <a:path w="5168900" h="4631055">
                  <a:moveTo>
                    <a:pt x="1303159" y="1461782"/>
                  </a:moveTo>
                  <a:lnTo>
                    <a:pt x="1301584" y="1452905"/>
                  </a:lnTo>
                  <a:lnTo>
                    <a:pt x="1299870" y="1450225"/>
                  </a:lnTo>
                  <a:lnTo>
                    <a:pt x="1296885" y="1445539"/>
                  </a:lnTo>
                  <a:lnTo>
                    <a:pt x="1289824" y="1440484"/>
                  </a:lnTo>
                  <a:lnTo>
                    <a:pt x="1288237" y="1440141"/>
                  </a:lnTo>
                  <a:lnTo>
                    <a:pt x="1281137" y="1438567"/>
                  </a:lnTo>
                  <a:lnTo>
                    <a:pt x="1280985" y="1438554"/>
                  </a:lnTo>
                  <a:lnTo>
                    <a:pt x="1275041" y="1439773"/>
                  </a:lnTo>
                  <a:lnTo>
                    <a:pt x="1274000" y="1439976"/>
                  </a:lnTo>
                  <a:lnTo>
                    <a:pt x="1272298" y="1440307"/>
                  </a:lnTo>
                  <a:lnTo>
                    <a:pt x="1272146" y="1440357"/>
                  </a:lnTo>
                  <a:lnTo>
                    <a:pt x="1266723" y="1444015"/>
                  </a:lnTo>
                  <a:lnTo>
                    <a:pt x="1266266" y="1444320"/>
                  </a:lnTo>
                  <a:lnTo>
                    <a:pt x="1264983" y="1445171"/>
                  </a:lnTo>
                  <a:lnTo>
                    <a:pt x="1261008" y="1451038"/>
                  </a:lnTo>
                  <a:lnTo>
                    <a:pt x="1260094" y="1452384"/>
                  </a:lnTo>
                  <a:lnTo>
                    <a:pt x="1258582" y="1461135"/>
                  </a:lnTo>
                  <a:lnTo>
                    <a:pt x="1260284" y="1469936"/>
                  </a:lnTo>
                  <a:lnTo>
                    <a:pt x="1264373" y="1476641"/>
                  </a:lnTo>
                  <a:lnTo>
                    <a:pt x="1270838" y="1481086"/>
                  </a:lnTo>
                  <a:lnTo>
                    <a:pt x="1279677" y="1483093"/>
                  </a:lnTo>
                  <a:lnTo>
                    <a:pt x="1288745" y="1481950"/>
                  </a:lnTo>
                  <a:lnTo>
                    <a:pt x="1296123" y="1477568"/>
                  </a:lnTo>
                  <a:lnTo>
                    <a:pt x="1301153" y="1470609"/>
                  </a:lnTo>
                  <a:lnTo>
                    <a:pt x="1303159" y="1461782"/>
                  </a:lnTo>
                  <a:close/>
                </a:path>
                <a:path w="5168900" h="4631055">
                  <a:moveTo>
                    <a:pt x="1303172" y="3887851"/>
                  </a:moveTo>
                  <a:lnTo>
                    <a:pt x="1301407" y="3879596"/>
                  </a:lnTo>
                  <a:lnTo>
                    <a:pt x="1301343" y="3879304"/>
                  </a:lnTo>
                  <a:lnTo>
                    <a:pt x="1301242" y="3879164"/>
                  </a:lnTo>
                  <a:lnTo>
                    <a:pt x="1301203" y="3878973"/>
                  </a:lnTo>
                  <a:lnTo>
                    <a:pt x="1299819" y="3877081"/>
                  </a:lnTo>
                  <a:lnTo>
                    <a:pt x="1299679" y="3876865"/>
                  </a:lnTo>
                  <a:lnTo>
                    <a:pt x="1296733" y="3872509"/>
                  </a:lnTo>
                  <a:lnTo>
                    <a:pt x="1296416" y="3872319"/>
                  </a:lnTo>
                  <a:lnTo>
                    <a:pt x="1296225" y="3872026"/>
                  </a:lnTo>
                  <a:lnTo>
                    <a:pt x="1294117" y="3870807"/>
                  </a:lnTo>
                  <a:lnTo>
                    <a:pt x="1293736" y="3870566"/>
                  </a:lnTo>
                  <a:lnTo>
                    <a:pt x="1289862" y="3868013"/>
                  </a:lnTo>
                  <a:lnTo>
                    <a:pt x="1289278" y="3867912"/>
                  </a:lnTo>
                  <a:lnTo>
                    <a:pt x="1288846" y="3867645"/>
                  </a:lnTo>
                  <a:lnTo>
                    <a:pt x="1286167" y="3867315"/>
                  </a:lnTo>
                  <a:lnTo>
                    <a:pt x="1285976" y="3867289"/>
                  </a:lnTo>
                  <a:lnTo>
                    <a:pt x="1281557" y="3866438"/>
                  </a:lnTo>
                  <a:lnTo>
                    <a:pt x="1279702" y="3866438"/>
                  </a:lnTo>
                  <a:lnTo>
                    <a:pt x="1270762" y="3868394"/>
                  </a:lnTo>
                  <a:lnTo>
                    <a:pt x="1264285" y="3872852"/>
                  </a:lnTo>
                  <a:lnTo>
                    <a:pt x="1260221" y="3879596"/>
                  </a:lnTo>
                  <a:lnTo>
                    <a:pt x="1258671" y="3887851"/>
                  </a:lnTo>
                  <a:lnTo>
                    <a:pt x="1258557" y="3888448"/>
                  </a:lnTo>
                  <a:lnTo>
                    <a:pt x="1260043" y="3896766"/>
                  </a:lnTo>
                  <a:lnTo>
                    <a:pt x="1260132" y="3897249"/>
                  </a:lnTo>
                  <a:lnTo>
                    <a:pt x="1265059" y="3904538"/>
                  </a:lnTo>
                  <a:lnTo>
                    <a:pt x="1272387" y="3909504"/>
                  </a:lnTo>
                  <a:lnTo>
                    <a:pt x="1281163" y="3911269"/>
                  </a:lnTo>
                  <a:lnTo>
                    <a:pt x="1289786" y="3909314"/>
                  </a:lnTo>
                  <a:lnTo>
                    <a:pt x="1296860" y="3904196"/>
                  </a:lnTo>
                  <a:lnTo>
                    <a:pt x="1301572" y="3896766"/>
                  </a:lnTo>
                  <a:lnTo>
                    <a:pt x="1303058" y="3888448"/>
                  </a:lnTo>
                  <a:lnTo>
                    <a:pt x="1303172" y="3887851"/>
                  </a:lnTo>
                  <a:close/>
                </a:path>
                <a:path w="5168900" h="4631055">
                  <a:moveTo>
                    <a:pt x="1303172" y="2898419"/>
                  </a:moveTo>
                  <a:lnTo>
                    <a:pt x="1301216" y="2890189"/>
                  </a:lnTo>
                  <a:lnTo>
                    <a:pt x="1301064" y="2889999"/>
                  </a:lnTo>
                  <a:lnTo>
                    <a:pt x="1300962" y="2889631"/>
                  </a:lnTo>
                  <a:lnTo>
                    <a:pt x="1299387" y="2887561"/>
                  </a:lnTo>
                  <a:lnTo>
                    <a:pt x="1296543" y="2883395"/>
                  </a:lnTo>
                  <a:lnTo>
                    <a:pt x="1296022" y="2883052"/>
                  </a:lnTo>
                  <a:lnTo>
                    <a:pt x="1295679" y="2882569"/>
                  </a:lnTo>
                  <a:lnTo>
                    <a:pt x="1293583" y="2881363"/>
                  </a:lnTo>
                  <a:lnTo>
                    <a:pt x="1293317" y="2881185"/>
                  </a:lnTo>
                  <a:lnTo>
                    <a:pt x="1289862" y="2878785"/>
                  </a:lnTo>
                  <a:lnTo>
                    <a:pt x="1288973" y="2878607"/>
                  </a:lnTo>
                  <a:lnTo>
                    <a:pt x="1288199" y="2878137"/>
                  </a:lnTo>
                  <a:lnTo>
                    <a:pt x="1285684" y="2877909"/>
                  </a:lnTo>
                  <a:lnTo>
                    <a:pt x="1285557" y="2877883"/>
                  </a:lnTo>
                  <a:lnTo>
                    <a:pt x="1282560" y="2877235"/>
                  </a:lnTo>
                  <a:lnTo>
                    <a:pt x="1279359" y="2877235"/>
                  </a:lnTo>
                  <a:lnTo>
                    <a:pt x="1270736" y="2879560"/>
                  </a:lnTo>
                  <a:lnTo>
                    <a:pt x="1264221" y="2884068"/>
                  </a:lnTo>
                  <a:lnTo>
                    <a:pt x="1260081" y="2890812"/>
                  </a:lnTo>
                  <a:lnTo>
                    <a:pt x="1258544" y="2899816"/>
                  </a:lnTo>
                  <a:lnTo>
                    <a:pt x="1259344" y="2903842"/>
                  </a:lnTo>
                  <a:lnTo>
                    <a:pt x="1260297" y="2908655"/>
                  </a:lnTo>
                  <a:lnTo>
                    <a:pt x="1265262" y="2915755"/>
                  </a:lnTo>
                  <a:lnTo>
                    <a:pt x="1272616" y="2920428"/>
                  </a:lnTo>
                  <a:lnTo>
                    <a:pt x="1273746" y="2920631"/>
                  </a:lnTo>
                  <a:lnTo>
                    <a:pt x="1281531" y="2921952"/>
                  </a:lnTo>
                  <a:lnTo>
                    <a:pt x="1290294" y="2919882"/>
                  </a:lnTo>
                  <a:lnTo>
                    <a:pt x="1297266" y="2914789"/>
                  </a:lnTo>
                  <a:lnTo>
                    <a:pt x="1301788" y="2907385"/>
                  </a:lnTo>
                  <a:lnTo>
                    <a:pt x="1303172" y="2898419"/>
                  </a:lnTo>
                  <a:close/>
                </a:path>
                <a:path w="5168900" h="4631055">
                  <a:moveTo>
                    <a:pt x="1303172" y="2360028"/>
                  </a:moveTo>
                  <a:lnTo>
                    <a:pt x="1301369" y="2351290"/>
                  </a:lnTo>
                  <a:lnTo>
                    <a:pt x="1301153" y="2350973"/>
                  </a:lnTo>
                  <a:lnTo>
                    <a:pt x="1300937" y="2350668"/>
                  </a:lnTo>
                  <a:lnTo>
                    <a:pt x="1300492" y="2350008"/>
                  </a:lnTo>
                  <a:lnTo>
                    <a:pt x="1296555" y="2344153"/>
                  </a:lnTo>
                  <a:lnTo>
                    <a:pt x="1296416" y="2344013"/>
                  </a:lnTo>
                  <a:lnTo>
                    <a:pt x="1294650" y="2342870"/>
                  </a:lnTo>
                  <a:lnTo>
                    <a:pt x="1294053" y="2342477"/>
                  </a:lnTo>
                  <a:lnTo>
                    <a:pt x="1293787" y="2342286"/>
                  </a:lnTo>
                  <a:lnTo>
                    <a:pt x="1292517" y="2341435"/>
                  </a:lnTo>
                  <a:lnTo>
                    <a:pt x="1289456" y="2339352"/>
                  </a:lnTo>
                  <a:lnTo>
                    <a:pt x="1289291" y="2339314"/>
                  </a:lnTo>
                  <a:lnTo>
                    <a:pt x="1286713" y="2338806"/>
                  </a:lnTo>
                  <a:lnTo>
                    <a:pt x="1286294" y="2338717"/>
                  </a:lnTo>
                  <a:lnTo>
                    <a:pt x="1286090" y="2338679"/>
                  </a:lnTo>
                  <a:lnTo>
                    <a:pt x="1283093" y="2338057"/>
                  </a:lnTo>
                  <a:lnTo>
                    <a:pt x="1280858" y="2337587"/>
                  </a:lnTo>
                  <a:lnTo>
                    <a:pt x="1280401" y="2337587"/>
                  </a:lnTo>
                  <a:lnTo>
                    <a:pt x="1271638" y="2339581"/>
                  </a:lnTo>
                  <a:lnTo>
                    <a:pt x="1264513" y="2344674"/>
                  </a:lnTo>
                  <a:lnTo>
                    <a:pt x="1259878" y="2352052"/>
                  </a:lnTo>
                  <a:lnTo>
                    <a:pt x="1258595" y="2360942"/>
                  </a:lnTo>
                  <a:lnTo>
                    <a:pt x="1260551" y="2369756"/>
                  </a:lnTo>
                  <a:lnTo>
                    <a:pt x="1280452" y="2382253"/>
                  </a:lnTo>
                  <a:lnTo>
                    <a:pt x="1289431" y="2380843"/>
                  </a:lnTo>
                  <a:lnTo>
                    <a:pt x="1296644" y="2376170"/>
                  </a:lnTo>
                  <a:lnTo>
                    <a:pt x="1301445" y="2368981"/>
                  </a:lnTo>
                  <a:lnTo>
                    <a:pt x="1303172" y="2360028"/>
                  </a:lnTo>
                  <a:close/>
                </a:path>
                <a:path w="5168900" h="4631055">
                  <a:moveTo>
                    <a:pt x="1392847" y="3618598"/>
                  </a:moveTo>
                  <a:lnTo>
                    <a:pt x="1390904" y="3609949"/>
                  </a:lnTo>
                  <a:lnTo>
                    <a:pt x="1390827" y="3609784"/>
                  </a:lnTo>
                  <a:lnTo>
                    <a:pt x="1389684" y="3608184"/>
                  </a:lnTo>
                  <a:lnTo>
                    <a:pt x="1389380" y="3607739"/>
                  </a:lnTo>
                  <a:lnTo>
                    <a:pt x="1389164" y="3607422"/>
                  </a:lnTo>
                  <a:lnTo>
                    <a:pt x="1387894" y="3605568"/>
                  </a:lnTo>
                  <a:lnTo>
                    <a:pt x="1386027" y="3602812"/>
                  </a:lnTo>
                  <a:lnTo>
                    <a:pt x="1385900" y="3602748"/>
                  </a:lnTo>
                  <a:lnTo>
                    <a:pt x="1385773" y="3602571"/>
                  </a:lnTo>
                  <a:lnTo>
                    <a:pt x="1383309" y="3600945"/>
                  </a:lnTo>
                  <a:lnTo>
                    <a:pt x="1378991" y="3597960"/>
                  </a:lnTo>
                  <a:lnTo>
                    <a:pt x="1378864" y="3597948"/>
                  </a:lnTo>
                  <a:lnTo>
                    <a:pt x="1378724" y="3597910"/>
                  </a:lnTo>
                  <a:lnTo>
                    <a:pt x="1378508" y="3597757"/>
                  </a:lnTo>
                  <a:lnTo>
                    <a:pt x="1375498" y="3597224"/>
                  </a:lnTo>
                  <a:lnTo>
                    <a:pt x="1373200" y="3596741"/>
                  </a:lnTo>
                  <a:lnTo>
                    <a:pt x="1371066" y="3596284"/>
                  </a:lnTo>
                  <a:lnTo>
                    <a:pt x="1370660" y="3596182"/>
                  </a:lnTo>
                  <a:lnTo>
                    <a:pt x="1369898" y="3596182"/>
                  </a:lnTo>
                  <a:lnTo>
                    <a:pt x="1361274" y="3598405"/>
                  </a:lnTo>
                  <a:lnTo>
                    <a:pt x="1354175" y="3603764"/>
                  </a:lnTo>
                  <a:lnTo>
                    <a:pt x="1349540" y="3611308"/>
                  </a:lnTo>
                  <a:lnTo>
                    <a:pt x="1348384" y="3620046"/>
                  </a:lnTo>
                  <a:lnTo>
                    <a:pt x="1370634" y="3641242"/>
                  </a:lnTo>
                  <a:lnTo>
                    <a:pt x="1379461" y="3639782"/>
                  </a:lnTo>
                  <a:lnTo>
                    <a:pt x="1386560" y="3634968"/>
                  </a:lnTo>
                  <a:lnTo>
                    <a:pt x="1391259" y="3627640"/>
                  </a:lnTo>
                  <a:lnTo>
                    <a:pt x="1391488" y="3626294"/>
                  </a:lnTo>
                  <a:lnTo>
                    <a:pt x="1392847" y="3618598"/>
                  </a:lnTo>
                  <a:close/>
                </a:path>
                <a:path w="5168900" h="4631055">
                  <a:moveTo>
                    <a:pt x="1392923" y="2268944"/>
                  </a:moveTo>
                  <a:lnTo>
                    <a:pt x="1391843" y="2264600"/>
                  </a:lnTo>
                  <a:lnTo>
                    <a:pt x="1391488" y="2263152"/>
                  </a:lnTo>
                  <a:lnTo>
                    <a:pt x="1391310" y="2262428"/>
                  </a:lnTo>
                  <a:lnTo>
                    <a:pt x="1390789" y="2260257"/>
                  </a:lnTo>
                  <a:lnTo>
                    <a:pt x="1386420" y="2253742"/>
                  </a:lnTo>
                  <a:lnTo>
                    <a:pt x="1379753" y="2249652"/>
                  </a:lnTo>
                  <a:lnTo>
                    <a:pt x="1370698" y="2248204"/>
                  </a:lnTo>
                  <a:lnTo>
                    <a:pt x="1361706" y="2249932"/>
                  </a:lnTo>
                  <a:lnTo>
                    <a:pt x="1358455" y="2252103"/>
                  </a:lnTo>
                  <a:lnTo>
                    <a:pt x="1354543" y="2254720"/>
                  </a:lnTo>
                  <a:lnTo>
                    <a:pt x="1354353" y="2254999"/>
                  </a:lnTo>
                  <a:lnTo>
                    <a:pt x="1349857" y="2261908"/>
                  </a:lnTo>
                  <a:lnTo>
                    <a:pt x="1348282" y="2270810"/>
                  </a:lnTo>
                  <a:lnTo>
                    <a:pt x="1350289" y="2279459"/>
                  </a:lnTo>
                  <a:lnTo>
                    <a:pt x="1355420" y="2286495"/>
                  </a:lnTo>
                  <a:lnTo>
                    <a:pt x="1362837" y="2291130"/>
                  </a:lnTo>
                  <a:lnTo>
                    <a:pt x="1371739" y="2292642"/>
                  </a:lnTo>
                  <a:lnTo>
                    <a:pt x="1380502" y="2290508"/>
                  </a:lnTo>
                  <a:lnTo>
                    <a:pt x="1383995" y="2287917"/>
                  </a:lnTo>
                  <a:lnTo>
                    <a:pt x="1387513" y="2285314"/>
                  </a:lnTo>
                  <a:lnTo>
                    <a:pt x="1391932" y="2277859"/>
                  </a:lnTo>
                  <a:lnTo>
                    <a:pt x="1392923" y="2268944"/>
                  </a:lnTo>
                  <a:close/>
                </a:path>
                <a:path w="5168900" h="4631055">
                  <a:moveTo>
                    <a:pt x="1392999" y="652716"/>
                  </a:moveTo>
                  <a:lnTo>
                    <a:pt x="1391627" y="643877"/>
                  </a:lnTo>
                  <a:lnTo>
                    <a:pt x="1387805" y="636968"/>
                  </a:lnTo>
                  <a:lnTo>
                    <a:pt x="1386154" y="635723"/>
                  </a:lnTo>
                  <a:lnTo>
                    <a:pt x="1384617" y="634542"/>
                  </a:lnTo>
                  <a:lnTo>
                    <a:pt x="1384249" y="634250"/>
                  </a:lnTo>
                  <a:lnTo>
                    <a:pt x="1381544" y="632180"/>
                  </a:lnTo>
                  <a:lnTo>
                    <a:pt x="1372831" y="629716"/>
                  </a:lnTo>
                  <a:lnTo>
                    <a:pt x="1369517" y="629716"/>
                  </a:lnTo>
                  <a:lnTo>
                    <a:pt x="1366443" y="630351"/>
                  </a:lnTo>
                  <a:lnTo>
                    <a:pt x="1363967" y="630567"/>
                  </a:lnTo>
                  <a:lnTo>
                    <a:pt x="1363218" y="630999"/>
                  </a:lnTo>
                  <a:lnTo>
                    <a:pt x="1362265" y="631190"/>
                  </a:lnTo>
                  <a:lnTo>
                    <a:pt x="1358607" y="633590"/>
                  </a:lnTo>
                  <a:lnTo>
                    <a:pt x="1356347" y="634847"/>
                  </a:lnTo>
                  <a:lnTo>
                    <a:pt x="1355991" y="635292"/>
                  </a:lnTo>
                  <a:lnTo>
                    <a:pt x="1355445" y="635647"/>
                  </a:lnTo>
                  <a:lnTo>
                    <a:pt x="1352423" y="639762"/>
                  </a:lnTo>
                  <a:lnTo>
                    <a:pt x="1352308" y="639902"/>
                  </a:lnTo>
                  <a:lnTo>
                    <a:pt x="1350860" y="641718"/>
                  </a:lnTo>
                  <a:lnTo>
                    <a:pt x="1350784" y="641972"/>
                  </a:lnTo>
                  <a:lnTo>
                    <a:pt x="1350581" y="642251"/>
                  </a:lnTo>
                  <a:lnTo>
                    <a:pt x="1348384" y="650303"/>
                  </a:lnTo>
                  <a:lnTo>
                    <a:pt x="1349552" y="659168"/>
                  </a:lnTo>
                  <a:lnTo>
                    <a:pt x="1353947" y="666610"/>
                  </a:lnTo>
                  <a:lnTo>
                    <a:pt x="1360868" y="671868"/>
                  </a:lnTo>
                  <a:lnTo>
                    <a:pt x="1362671" y="672338"/>
                  </a:lnTo>
                  <a:lnTo>
                    <a:pt x="1369644" y="674141"/>
                  </a:lnTo>
                  <a:lnTo>
                    <a:pt x="1378724" y="672896"/>
                  </a:lnTo>
                  <a:lnTo>
                    <a:pt x="1386192" y="668489"/>
                  </a:lnTo>
                  <a:lnTo>
                    <a:pt x="1391208" y="661568"/>
                  </a:lnTo>
                  <a:lnTo>
                    <a:pt x="1392999" y="652716"/>
                  </a:lnTo>
                  <a:close/>
                </a:path>
                <a:path w="5168900" h="4631055">
                  <a:moveTo>
                    <a:pt x="1393012" y="3350158"/>
                  </a:moveTo>
                  <a:lnTo>
                    <a:pt x="1391945" y="3342182"/>
                  </a:lnTo>
                  <a:lnTo>
                    <a:pt x="1391805" y="3341128"/>
                  </a:lnTo>
                  <a:lnTo>
                    <a:pt x="1391577" y="3340773"/>
                  </a:lnTo>
                  <a:lnTo>
                    <a:pt x="1391170" y="3340100"/>
                  </a:lnTo>
                  <a:lnTo>
                    <a:pt x="1390091" y="3338309"/>
                  </a:lnTo>
                  <a:lnTo>
                    <a:pt x="1387284" y="3333635"/>
                  </a:lnTo>
                  <a:lnTo>
                    <a:pt x="1380236" y="3328479"/>
                  </a:lnTo>
                  <a:lnTo>
                    <a:pt x="1371498" y="3326422"/>
                  </a:lnTo>
                  <a:lnTo>
                    <a:pt x="1370977" y="3326422"/>
                  </a:lnTo>
                  <a:lnTo>
                    <a:pt x="1365211" y="3327628"/>
                  </a:lnTo>
                  <a:lnTo>
                    <a:pt x="1362748" y="3328085"/>
                  </a:lnTo>
                  <a:lnTo>
                    <a:pt x="1362595" y="3328187"/>
                  </a:lnTo>
                  <a:lnTo>
                    <a:pt x="1362392" y="3328225"/>
                  </a:lnTo>
                  <a:lnTo>
                    <a:pt x="1357261" y="3331692"/>
                  </a:lnTo>
                  <a:lnTo>
                    <a:pt x="1355344" y="3332950"/>
                  </a:lnTo>
                  <a:lnTo>
                    <a:pt x="1355153" y="3333115"/>
                  </a:lnTo>
                  <a:lnTo>
                    <a:pt x="1351457" y="3338372"/>
                  </a:lnTo>
                  <a:lnTo>
                    <a:pt x="1351292" y="3338614"/>
                  </a:lnTo>
                  <a:lnTo>
                    <a:pt x="1350962" y="3339071"/>
                  </a:lnTo>
                  <a:lnTo>
                    <a:pt x="1350187" y="3340150"/>
                  </a:lnTo>
                  <a:lnTo>
                    <a:pt x="1348562" y="3347034"/>
                  </a:lnTo>
                  <a:lnTo>
                    <a:pt x="1370952" y="3371316"/>
                  </a:lnTo>
                  <a:lnTo>
                    <a:pt x="1379550" y="3369729"/>
                  </a:lnTo>
                  <a:lnTo>
                    <a:pt x="1379778" y="3369729"/>
                  </a:lnTo>
                  <a:lnTo>
                    <a:pt x="1386598" y="3365525"/>
                  </a:lnTo>
                  <a:lnTo>
                    <a:pt x="1388021" y="3363404"/>
                  </a:lnTo>
                  <a:lnTo>
                    <a:pt x="1391005" y="3358997"/>
                  </a:lnTo>
                  <a:lnTo>
                    <a:pt x="1393012" y="3350158"/>
                  </a:lnTo>
                  <a:close/>
                </a:path>
                <a:path w="5168900" h="4631055">
                  <a:moveTo>
                    <a:pt x="1393012" y="1190078"/>
                  </a:moveTo>
                  <a:lnTo>
                    <a:pt x="1390865" y="1181265"/>
                  </a:lnTo>
                  <a:lnTo>
                    <a:pt x="1386306" y="1174762"/>
                  </a:lnTo>
                  <a:lnTo>
                    <a:pt x="1379728" y="1170724"/>
                  </a:lnTo>
                  <a:lnTo>
                    <a:pt x="1380083" y="1170724"/>
                  </a:lnTo>
                  <a:lnTo>
                    <a:pt x="1379562" y="1170622"/>
                  </a:lnTo>
                  <a:lnTo>
                    <a:pt x="1370838" y="1168831"/>
                  </a:lnTo>
                  <a:lnTo>
                    <a:pt x="1369568" y="1168831"/>
                  </a:lnTo>
                  <a:lnTo>
                    <a:pt x="1365351" y="1169822"/>
                  </a:lnTo>
                  <a:lnTo>
                    <a:pt x="1365211" y="1169847"/>
                  </a:lnTo>
                  <a:lnTo>
                    <a:pt x="1362202" y="1170381"/>
                  </a:lnTo>
                  <a:lnTo>
                    <a:pt x="1361859" y="1170635"/>
                  </a:lnTo>
                  <a:lnTo>
                    <a:pt x="1361465" y="1170724"/>
                  </a:lnTo>
                  <a:lnTo>
                    <a:pt x="1357388" y="1173759"/>
                  </a:lnTo>
                  <a:lnTo>
                    <a:pt x="1357223" y="1173873"/>
                  </a:lnTo>
                  <a:lnTo>
                    <a:pt x="1354975" y="1175435"/>
                  </a:lnTo>
                  <a:lnTo>
                    <a:pt x="1354823" y="1175664"/>
                  </a:lnTo>
                  <a:lnTo>
                    <a:pt x="1354594" y="1175842"/>
                  </a:lnTo>
                  <a:lnTo>
                    <a:pt x="1351673" y="1180414"/>
                  </a:lnTo>
                  <a:lnTo>
                    <a:pt x="1351559" y="1180579"/>
                  </a:lnTo>
                  <a:lnTo>
                    <a:pt x="1350022" y="1182903"/>
                  </a:lnTo>
                  <a:lnTo>
                    <a:pt x="1349984" y="1183043"/>
                  </a:lnTo>
                  <a:lnTo>
                    <a:pt x="1348536" y="1190269"/>
                  </a:lnTo>
                  <a:lnTo>
                    <a:pt x="1348257" y="1191704"/>
                  </a:lnTo>
                  <a:lnTo>
                    <a:pt x="1350175" y="1200378"/>
                  </a:lnTo>
                  <a:lnTo>
                    <a:pt x="1355204" y="1207363"/>
                  </a:lnTo>
                  <a:lnTo>
                    <a:pt x="1362595" y="1211973"/>
                  </a:lnTo>
                  <a:lnTo>
                    <a:pt x="1371625" y="1213497"/>
                  </a:lnTo>
                  <a:lnTo>
                    <a:pt x="1380464" y="1211478"/>
                  </a:lnTo>
                  <a:lnTo>
                    <a:pt x="1387487" y="1206411"/>
                  </a:lnTo>
                  <a:lnTo>
                    <a:pt x="1391920" y="1199032"/>
                  </a:lnTo>
                  <a:lnTo>
                    <a:pt x="1393012" y="1190091"/>
                  </a:lnTo>
                  <a:close/>
                </a:path>
                <a:path w="5168900" h="4631055">
                  <a:moveTo>
                    <a:pt x="1393037" y="4069588"/>
                  </a:moveTo>
                  <a:lnTo>
                    <a:pt x="1391856" y="4060634"/>
                  </a:lnTo>
                  <a:lnTo>
                    <a:pt x="1387335" y="4053103"/>
                  </a:lnTo>
                  <a:lnTo>
                    <a:pt x="1380312" y="4047845"/>
                  </a:lnTo>
                  <a:lnTo>
                    <a:pt x="1371650" y="4045686"/>
                  </a:lnTo>
                  <a:lnTo>
                    <a:pt x="1370863" y="4045686"/>
                  </a:lnTo>
                  <a:lnTo>
                    <a:pt x="1369047" y="4046067"/>
                  </a:lnTo>
                  <a:lnTo>
                    <a:pt x="1368920" y="4046105"/>
                  </a:lnTo>
                  <a:lnTo>
                    <a:pt x="1366164" y="4046677"/>
                  </a:lnTo>
                  <a:lnTo>
                    <a:pt x="1366024" y="4046702"/>
                  </a:lnTo>
                  <a:lnTo>
                    <a:pt x="1362887" y="4047261"/>
                  </a:lnTo>
                  <a:lnTo>
                    <a:pt x="1362646" y="4047413"/>
                  </a:lnTo>
                  <a:lnTo>
                    <a:pt x="1362392" y="4047464"/>
                  </a:lnTo>
                  <a:lnTo>
                    <a:pt x="1358176" y="4050296"/>
                  </a:lnTo>
                  <a:lnTo>
                    <a:pt x="1358036" y="4050385"/>
                  </a:lnTo>
                  <a:lnTo>
                    <a:pt x="1355445" y="4052049"/>
                  </a:lnTo>
                  <a:lnTo>
                    <a:pt x="1355331" y="4052201"/>
                  </a:lnTo>
                  <a:lnTo>
                    <a:pt x="1355178" y="4052303"/>
                  </a:lnTo>
                  <a:lnTo>
                    <a:pt x="1351915" y="4056888"/>
                  </a:lnTo>
                  <a:lnTo>
                    <a:pt x="1351762" y="4057091"/>
                  </a:lnTo>
                  <a:lnTo>
                    <a:pt x="1350213" y="4059212"/>
                  </a:lnTo>
                  <a:lnTo>
                    <a:pt x="1350137" y="4059377"/>
                  </a:lnTo>
                  <a:lnTo>
                    <a:pt x="1348105" y="4067886"/>
                  </a:lnTo>
                  <a:lnTo>
                    <a:pt x="1348359" y="4069296"/>
                  </a:lnTo>
                  <a:lnTo>
                    <a:pt x="1349756" y="4076636"/>
                  </a:lnTo>
                  <a:lnTo>
                    <a:pt x="1354670" y="4083989"/>
                  </a:lnTo>
                  <a:lnTo>
                    <a:pt x="1362036" y="4089031"/>
                  </a:lnTo>
                  <a:lnTo>
                    <a:pt x="1362202" y="4089031"/>
                  </a:lnTo>
                  <a:lnTo>
                    <a:pt x="1370799" y="4090644"/>
                  </a:lnTo>
                  <a:lnTo>
                    <a:pt x="1379715" y="4089031"/>
                  </a:lnTo>
                  <a:lnTo>
                    <a:pt x="1386471" y="4084955"/>
                  </a:lnTo>
                  <a:lnTo>
                    <a:pt x="1390954" y="4078452"/>
                  </a:lnTo>
                  <a:lnTo>
                    <a:pt x="1393037" y="4069588"/>
                  </a:lnTo>
                  <a:close/>
                </a:path>
                <a:path w="5168900" h="4631055">
                  <a:moveTo>
                    <a:pt x="1393050" y="2989580"/>
                  </a:moveTo>
                  <a:lnTo>
                    <a:pt x="1391462" y="2980715"/>
                  </a:lnTo>
                  <a:lnTo>
                    <a:pt x="1387436" y="2973959"/>
                  </a:lnTo>
                  <a:lnTo>
                    <a:pt x="1380985" y="2969463"/>
                  </a:lnTo>
                  <a:lnTo>
                    <a:pt x="1372146" y="2967367"/>
                  </a:lnTo>
                  <a:lnTo>
                    <a:pt x="1369923" y="2967367"/>
                  </a:lnTo>
                  <a:lnTo>
                    <a:pt x="1366037" y="2968142"/>
                  </a:lnTo>
                  <a:lnTo>
                    <a:pt x="1363192" y="2968485"/>
                  </a:lnTo>
                  <a:lnTo>
                    <a:pt x="1362621" y="2968828"/>
                  </a:lnTo>
                  <a:lnTo>
                    <a:pt x="1361986" y="2968955"/>
                  </a:lnTo>
                  <a:lnTo>
                    <a:pt x="1358480" y="2971292"/>
                  </a:lnTo>
                  <a:lnTo>
                    <a:pt x="1358328" y="2971393"/>
                  </a:lnTo>
                  <a:lnTo>
                    <a:pt x="1358176" y="2971482"/>
                  </a:lnTo>
                  <a:lnTo>
                    <a:pt x="1355737" y="2972917"/>
                  </a:lnTo>
                  <a:lnTo>
                    <a:pt x="1355458" y="2973286"/>
                  </a:lnTo>
                  <a:lnTo>
                    <a:pt x="1355115" y="2973514"/>
                  </a:lnTo>
                  <a:lnTo>
                    <a:pt x="1352092" y="2977807"/>
                  </a:lnTo>
                  <a:lnTo>
                    <a:pt x="1350543" y="2979890"/>
                  </a:lnTo>
                  <a:lnTo>
                    <a:pt x="1350492" y="2980080"/>
                  </a:lnTo>
                  <a:lnTo>
                    <a:pt x="1350352" y="2980283"/>
                  </a:lnTo>
                  <a:lnTo>
                    <a:pt x="1348625" y="2987611"/>
                  </a:lnTo>
                  <a:lnTo>
                    <a:pt x="1348384" y="2988602"/>
                  </a:lnTo>
                  <a:lnTo>
                    <a:pt x="1349844" y="2997479"/>
                  </a:lnTo>
                  <a:lnTo>
                    <a:pt x="1354467" y="3004832"/>
                  </a:lnTo>
                  <a:lnTo>
                    <a:pt x="1361528" y="3009887"/>
                  </a:lnTo>
                  <a:lnTo>
                    <a:pt x="1370291" y="3011881"/>
                  </a:lnTo>
                  <a:lnTo>
                    <a:pt x="1379207" y="3010281"/>
                  </a:lnTo>
                  <a:lnTo>
                    <a:pt x="1386535" y="3005544"/>
                  </a:lnTo>
                  <a:lnTo>
                    <a:pt x="1391437" y="2998406"/>
                  </a:lnTo>
                  <a:lnTo>
                    <a:pt x="1393050" y="2989580"/>
                  </a:lnTo>
                  <a:close/>
                </a:path>
                <a:path w="5168900" h="4631055">
                  <a:moveTo>
                    <a:pt x="1393063" y="382485"/>
                  </a:moveTo>
                  <a:lnTo>
                    <a:pt x="1391450" y="373786"/>
                  </a:lnTo>
                  <a:lnTo>
                    <a:pt x="1387563" y="366941"/>
                  </a:lnTo>
                  <a:lnTo>
                    <a:pt x="1381226" y="362280"/>
                  </a:lnTo>
                  <a:lnTo>
                    <a:pt x="1372285" y="360159"/>
                  </a:lnTo>
                  <a:lnTo>
                    <a:pt x="1370291" y="360159"/>
                  </a:lnTo>
                  <a:lnTo>
                    <a:pt x="1366189" y="360921"/>
                  </a:lnTo>
                  <a:lnTo>
                    <a:pt x="1363179" y="361289"/>
                  </a:lnTo>
                  <a:lnTo>
                    <a:pt x="1362659" y="361594"/>
                  </a:lnTo>
                  <a:lnTo>
                    <a:pt x="1362075" y="361696"/>
                  </a:lnTo>
                  <a:lnTo>
                    <a:pt x="1358176" y="364172"/>
                  </a:lnTo>
                  <a:lnTo>
                    <a:pt x="1355725" y="365582"/>
                  </a:lnTo>
                  <a:lnTo>
                    <a:pt x="1355509" y="365861"/>
                  </a:lnTo>
                  <a:lnTo>
                    <a:pt x="1355153" y="366090"/>
                  </a:lnTo>
                  <a:lnTo>
                    <a:pt x="1352080" y="370408"/>
                  </a:lnTo>
                  <a:lnTo>
                    <a:pt x="1350568" y="372414"/>
                  </a:lnTo>
                  <a:lnTo>
                    <a:pt x="1350518" y="372605"/>
                  </a:lnTo>
                  <a:lnTo>
                    <a:pt x="1350403" y="372770"/>
                  </a:lnTo>
                  <a:lnTo>
                    <a:pt x="1348613" y="380225"/>
                  </a:lnTo>
                  <a:lnTo>
                    <a:pt x="1348384" y="381165"/>
                  </a:lnTo>
                  <a:lnTo>
                    <a:pt x="1349794" y="389953"/>
                  </a:lnTo>
                  <a:lnTo>
                    <a:pt x="1354416" y="397383"/>
                  </a:lnTo>
                  <a:lnTo>
                    <a:pt x="1361465" y="402577"/>
                  </a:lnTo>
                  <a:lnTo>
                    <a:pt x="1370114" y="404672"/>
                  </a:lnTo>
                  <a:lnTo>
                    <a:pt x="1379016" y="403085"/>
                  </a:lnTo>
                  <a:lnTo>
                    <a:pt x="1386484" y="398335"/>
                  </a:lnTo>
                  <a:lnTo>
                    <a:pt x="1391500" y="391198"/>
                  </a:lnTo>
                  <a:lnTo>
                    <a:pt x="1392275" y="386842"/>
                  </a:lnTo>
                  <a:lnTo>
                    <a:pt x="1393063" y="382485"/>
                  </a:lnTo>
                  <a:close/>
                </a:path>
                <a:path w="5168900" h="4631055">
                  <a:moveTo>
                    <a:pt x="1393075" y="2180628"/>
                  </a:moveTo>
                  <a:lnTo>
                    <a:pt x="1391615" y="2172081"/>
                  </a:lnTo>
                  <a:lnTo>
                    <a:pt x="1391577" y="2171852"/>
                  </a:lnTo>
                  <a:lnTo>
                    <a:pt x="1391107" y="2171154"/>
                  </a:lnTo>
                  <a:lnTo>
                    <a:pt x="1390561" y="2170328"/>
                  </a:lnTo>
                  <a:lnTo>
                    <a:pt x="1389799" y="2169160"/>
                  </a:lnTo>
                  <a:lnTo>
                    <a:pt x="1386763" y="2164524"/>
                  </a:lnTo>
                  <a:lnTo>
                    <a:pt x="1384820" y="2163178"/>
                  </a:lnTo>
                  <a:lnTo>
                    <a:pt x="1384490" y="2162949"/>
                  </a:lnTo>
                  <a:lnTo>
                    <a:pt x="1383995" y="2162606"/>
                  </a:lnTo>
                  <a:lnTo>
                    <a:pt x="1379702" y="2159622"/>
                  </a:lnTo>
                  <a:lnTo>
                    <a:pt x="1380032" y="2159622"/>
                  </a:lnTo>
                  <a:lnTo>
                    <a:pt x="1379474" y="2159508"/>
                  </a:lnTo>
                  <a:lnTo>
                    <a:pt x="1377772" y="2159139"/>
                  </a:lnTo>
                  <a:lnTo>
                    <a:pt x="1377416" y="2159063"/>
                  </a:lnTo>
                  <a:lnTo>
                    <a:pt x="1376756" y="2158923"/>
                  </a:lnTo>
                  <a:lnTo>
                    <a:pt x="1370901" y="2157653"/>
                  </a:lnTo>
                  <a:lnTo>
                    <a:pt x="1370723" y="2157653"/>
                  </a:lnTo>
                  <a:lnTo>
                    <a:pt x="1362011" y="2159622"/>
                  </a:lnTo>
                  <a:lnTo>
                    <a:pt x="1354772" y="2164727"/>
                  </a:lnTo>
                  <a:lnTo>
                    <a:pt x="1349857" y="2172081"/>
                  </a:lnTo>
                  <a:lnTo>
                    <a:pt x="1348181" y="2180628"/>
                  </a:lnTo>
                  <a:lnTo>
                    <a:pt x="1371638" y="2202484"/>
                  </a:lnTo>
                  <a:lnTo>
                    <a:pt x="1380451" y="2200529"/>
                  </a:lnTo>
                  <a:lnTo>
                    <a:pt x="1387043" y="2196173"/>
                  </a:lnTo>
                  <a:lnTo>
                    <a:pt x="1391234" y="2189569"/>
                  </a:lnTo>
                  <a:lnTo>
                    <a:pt x="1393037" y="2180806"/>
                  </a:lnTo>
                  <a:lnTo>
                    <a:pt x="1393063" y="2180640"/>
                  </a:lnTo>
                  <a:close/>
                </a:path>
                <a:path w="5168900" h="4631055">
                  <a:moveTo>
                    <a:pt x="1393088" y="1460360"/>
                  </a:moveTo>
                  <a:lnTo>
                    <a:pt x="1391234" y="1452067"/>
                  </a:lnTo>
                  <a:lnTo>
                    <a:pt x="1391056" y="1451813"/>
                  </a:lnTo>
                  <a:lnTo>
                    <a:pt x="1391005" y="1451559"/>
                  </a:lnTo>
                  <a:lnTo>
                    <a:pt x="1389443" y="1449400"/>
                  </a:lnTo>
                  <a:lnTo>
                    <a:pt x="1386547" y="1445044"/>
                  </a:lnTo>
                  <a:lnTo>
                    <a:pt x="1386090" y="1444726"/>
                  </a:lnTo>
                  <a:lnTo>
                    <a:pt x="1385824" y="1444345"/>
                  </a:lnTo>
                  <a:lnTo>
                    <a:pt x="1383703" y="1443050"/>
                  </a:lnTo>
                  <a:lnTo>
                    <a:pt x="1383525" y="1442910"/>
                  </a:lnTo>
                  <a:lnTo>
                    <a:pt x="1379816" y="1440268"/>
                  </a:lnTo>
                  <a:lnTo>
                    <a:pt x="1379080" y="1440116"/>
                  </a:lnTo>
                  <a:lnTo>
                    <a:pt x="1378432" y="1439697"/>
                  </a:lnTo>
                  <a:lnTo>
                    <a:pt x="1375765" y="1439379"/>
                  </a:lnTo>
                  <a:lnTo>
                    <a:pt x="1372298" y="1438605"/>
                  </a:lnTo>
                  <a:lnTo>
                    <a:pt x="1369745" y="1438605"/>
                  </a:lnTo>
                  <a:lnTo>
                    <a:pt x="1361059" y="1440853"/>
                  </a:lnTo>
                  <a:lnTo>
                    <a:pt x="1354493" y="1445374"/>
                  </a:lnTo>
                  <a:lnTo>
                    <a:pt x="1350200" y="1452067"/>
                  </a:lnTo>
                  <a:lnTo>
                    <a:pt x="1348409" y="1460373"/>
                  </a:lnTo>
                  <a:lnTo>
                    <a:pt x="1348308" y="1460855"/>
                  </a:lnTo>
                  <a:lnTo>
                    <a:pt x="1349717" y="1469301"/>
                  </a:lnTo>
                  <a:lnTo>
                    <a:pt x="1349756" y="1469580"/>
                  </a:lnTo>
                  <a:lnTo>
                    <a:pt x="1354658" y="1476794"/>
                  </a:lnTo>
                  <a:lnTo>
                    <a:pt x="1362024" y="1481670"/>
                  </a:lnTo>
                  <a:lnTo>
                    <a:pt x="1370926" y="1483385"/>
                  </a:lnTo>
                  <a:lnTo>
                    <a:pt x="1379791" y="1481505"/>
                  </a:lnTo>
                  <a:lnTo>
                    <a:pt x="1383969" y="1478597"/>
                  </a:lnTo>
                  <a:lnTo>
                    <a:pt x="1386890" y="1476565"/>
                  </a:lnTo>
                  <a:lnTo>
                    <a:pt x="1391539" y="1469301"/>
                  </a:lnTo>
                  <a:lnTo>
                    <a:pt x="1392999" y="1460855"/>
                  </a:lnTo>
                  <a:lnTo>
                    <a:pt x="1393075" y="1460373"/>
                  </a:lnTo>
                  <a:close/>
                </a:path>
                <a:path w="5168900" h="4631055">
                  <a:moveTo>
                    <a:pt x="1393088" y="740714"/>
                  </a:moveTo>
                  <a:lnTo>
                    <a:pt x="1390980" y="731951"/>
                  </a:lnTo>
                  <a:lnTo>
                    <a:pt x="1386497" y="725424"/>
                  </a:lnTo>
                  <a:lnTo>
                    <a:pt x="1379855" y="721245"/>
                  </a:lnTo>
                  <a:lnTo>
                    <a:pt x="1376667" y="720585"/>
                  </a:lnTo>
                  <a:lnTo>
                    <a:pt x="1375752" y="720394"/>
                  </a:lnTo>
                  <a:lnTo>
                    <a:pt x="1374355" y="720102"/>
                  </a:lnTo>
                  <a:lnTo>
                    <a:pt x="1371015" y="719391"/>
                  </a:lnTo>
                  <a:lnTo>
                    <a:pt x="1369796" y="719391"/>
                  </a:lnTo>
                  <a:lnTo>
                    <a:pt x="1365326" y="720407"/>
                  </a:lnTo>
                  <a:lnTo>
                    <a:pt x="1365123" y="720445"/>
                  </a:lnTo>
                  <a:lnTo>
                    <a:pt x="1362341" y="720928"/>
                  </a:lnTo>
                  <a:lnTo>
                    <a:pt x="1361998" y="721156"/>
                  </a:lnTo>
                  <a:lnTo>
                    <a:pt x="1361605" y="721245"/>
                  </a:lnTo>
                  <a:lnTo>
                    <a:pt x="1357604" y="724154"/>
                  </a:lnTo>
                  <a:lnTo>
                    <a:pt x="1355064" y="725881"/>
                  </a:lnTo>
                  <a:lnTo>
                    <a:pt x="1354899" y="726122"/>
                  </a:lnTo>
                  <a:lnTo>
                    <a:pt x="1354683" y="726274"/>
                  </a:lnTo>
                  <a:lnTo>
                    <a:pt x="1351762" y="730745"/>
                  </a:lnTo>
                  <a:lnTo>
                    <a:pt x="1350073" y="733247"/>
                  </a:lnTo>
                  <a:lnTo>
                    <a:pt x="1350035" y="733399"/>
                  </a:lnTo>
                  <a:lnTo>
                    <a:pt x="1348625" y="740244"/>
                  </a:lnTo>
                  <a:lnTo>
                    <a:pt x="1348270" y="741984"/>
                  </a:lnTo>
                  <a:lnTo>
                    <a:pt x="1350213" y="750608"/>
                  </a:lnTo>
                  <a:lnTo>
                    <a:pt x="1355280" y="757682"/>
                  </a:lnTo>
                  <a:lnTo>
                    <a:pt x="1357896" y="759383"/>
                  </a:lnTo>
                  <a:lnTo>
                    <a:pt x="1362633" y="762431"/>
                  </a:lnTo>
                  <a:lnTo>
                    <a:pt x="1371460" y="764032"/>
                  </a:lnTo>
                  <a:lnTo>
                    <a:pt x="1380286" y="762012"/>
                  </a:lnTo>
                  <a:lnTo>
                    <a:pt x="1387386" y="756932"/>
                  </a:lnTo>
                  <a:lnTo>
                    <a:pt x="1391932" y="749579"/>
                  </a:lnTo>
                  <a:lnTo>
                    <a:pt x="1393088" y="740714"/>
                  </a:lnTo>
                  <a:close/>
                </a:path>
                <a:path w="5168900" h="4631055">
                  <a:moveTo>
                    <a:pt x="1393101" y="4337393"/>
                  </a:moveTo>
                  <a:lnTo>
                    <a:pt x="1391310" y="4328973"/>
                  </a:lnTo>
                  <a:lnTo>
                    <a:pt x="1391170" y="4328782"/>
                  </a:lnTo>
                  <a:lnTo>
                    <a:pt x="1391132" y="4328541"/>
                  </a:lnTo>
                  <a:lnTo>
                    <a:pt x="1389659" y="4326521"/>
                  </a:lnTo>
                  <a:lnTo>
                    <a:pt x="1389519" y="4326306"/>
                  </a:lnTo>
                  <a:lnTo>
                    <a:pt x="1389367" y="4326077"/>
                  </a:lnTo>
                  <a:lnTo>
                    <a:pt x="1386674" y="4322026"/>
                  </a:lnTo>
                  <a:lnTo>
                    <a:pt x="1386319" y="4321784"/>
                  </a:lnTo>
                  <a:lnTo>
                    <a:pt x="1386078" y="4321441"/>
                  </a:lnTo>
                  <a:lnTo>
                    <a:pt x="1383677" y="4319981"/>
                  </a:lnTo>
                  <a:lnTo>
                    <a:pt x="1383550" y="4319892"/>
                  </a:lnTo>
                  <a:lnTo>
                    <a:pt x="1379867" y="4317365"/>
                  </a:lnTo>
                  <a:lnTo>
                    <a:pt x="1379232" y="4317238"/>
                  </a:lnTo>
                  <a:lnTo>
                    <a:pt x="1378686" y="4316895"/>
                  </a:lnTo>
                  <a:lnTo>
                    <a:pt x="1375943" y="4316565"/>
                  </a:lnTo>
                  <a:lnTo>
                    <a:pt x="1375791" y="4316539"/>
                  </a:lnTo>
                  <a:lnTo>
                    <a:pt x="1372781" y="4315917"/>
                  </a:lnTo>
                  <a:lnTo>
                    <a:pt x="1372082" y="4315777"/>
                  </a:lnTo>
                  <a:lnTo>
                    <a:pt x="1371917" y="4315726"/>
                  </a:lnTo>
                  <a:lnTo>
                    <a:pt x="1369733" y="4315726"/>
                  </a:lnTo>
                  <a:lnTo>
                    <a:pt x="1360893" y="4317797"/>
                  </a:lnTo>
                  <a:lnTo>
                    <a:pt x="1354328" y="4322254"/>
                  </a:lnTo>
                  <a:lnTo>
                    <a:pt x="1350086" y="4328973"/>
                  </a:lnTo>
                  <a:lnTo>
                    <a:pt x="1348384" y="4337393"/>
                  </a:lnTo>
                  <a:lnTo>
                    <a:pt x="1348308" y="4337799"/>
                  </a:lnTo>
                  <a:lnTo>
                    <a:pt x="1349832" y="4346372"/>
                  </a:lnTo>
                  <a:lnTo>
                    <a:pt x="1349870" y="4346549"/>
                  </a:lnTo>
                  <a:lnTo>
                    <a:pt x="1354836" y="4353839"/>
                  </a:lnTo>
                  <a:lnTo>
                    <a:pt x="1362214" y="4358818"/>
                  </a:lnTo>
                  <a:lnTo>
                    <a:pt x="1369479" y="4360303"/>
                  </a:lnTo>
                  <a:lnTo>
                    <a:pt x="1370965" y="4360608"/>
                  </a:lnTo>
                  <a:lnTo>
                    <a:pt x="1379296" y="4358818"/>
                  </a:lnTo>
                  <a:lnTo>
                    <a:pt x="1379588" y="4358818"/>
                  </a:lnTo>
                  <a:lnTo>
                    <a:pt x="1386636" y="4353839"/>
                  </a:lnTo>
                  <a:lnTo>
                    <a:pt x="1391373" y="4346549"/>
                  </a:lnTo>
                  <a:lnTo>
                    <a:pt x="1391488" y="4346372"/>
                  </a:lnTo>
                  <a:lnTo>
                    <a:pt x="1393024" y="4337799"/>
                  </a:lnTo>
                  <a:lnTo>
                    <a:pt x="1393101" y="4337393"/>
                  </a:lnTo>
                  <a:close/>
                </a:path>
                <a:path w="5168900" h="4631055">
                  <a:moveTo>
                    <a:pt x="1393101" y="3079356"/>
                  </a:moveTo>
                  <a:lnTo>
                    <a:pt x="1391386" y="3070491"/>
                  </a:lnTo>
                  <a:lnTo>
                    <a:pt x="1387233" y="3063722"/>
                  </a:lnTo>
                  <a:lnTo>
                    <a:pt x="1380744" y="3059138"/>
                  </a:lnTo>
                  <a:lnTo>
                    <a:pt x="1372044" y="3056839"/>
                  </a:lnTo>
                  <a:lnTo>
                    <a:pt x="1369479" y="3056839"/>
                  </a:lnTo>
                  <a:lnTo>
                    <a:pt x="1365973" y="3057614"/>
                  </a:lnTo>
                  <a:lnTo>
                    <a:pt x="1363319" y="3057944"/>
                  </a:lnTo>
                  <a:lnTo>
                    <a:pt x="1362684" y="3058337"/>
                  </a:lnTo>
                  <a:lnTo>
                    <a:pt x="1361935" y="3058503"/>
                  </a:lnTo>
                  <a:lnTo>
                    <a:pt x="1358290" y="3061030"/>
                  </a:lnTo>
                  <a:lnTo>
                    <a:pt x="1355813" y="3062554"/>
                  </a:lnTo>
                  <a:lnTo>
                    <a:pt x="1355496" y="3062973"/>
                  </a:lnTo>
                  <a:lnTo>
                    <a:pt x="1355077" y="3063265"/>
                  </a:lnTo>
                  <a:lnTo>
                    <a:pt x="1352080" y="3067520"/>
                  </a:lnTo>
                  <a:lnTo>
                    <a:pt x="1350441" y="3069717"/>
                  </a:lnTo>
                  <a:lnTo>
                    <a:pt x="1350378" y="3069933"/>
                  </a:lnTo>
                  <a:lnTo>
                    <a:pt x="1350213" y="3070174"/>
                  </a:lnTo>
                  <a:lnTo>
                    <a:pt x="1348486" y="3077172"/>
                  </a:lnTo>
                  <a:lnTo>
                    <a:pt x="1348435" y="3077375"/>
                  </a:lnTo>
                  <a:lnTo>
                    <a:pt x="1348359" y="3077680"/>
                  </a:lnTo>
                  <a:lnTo>
                    <a:pt x="1348168" y="3078416"/>
                  </a:lnTo>
                  <a:lnTo>
                    <a:pt x="1349590" y="3087230"/>
                  </a:lnTo>
                  <a:lnTo>
                    <a:pt x="1354213" y="3094494"/>
                  </a:lnTo>
                  <a:lnTo>
                    <a:pt x="1361351" y="3099485"/>
                  </a:lnTo>
                  <a:lnTo>
                    <a:pt x="1370279" y="3101467"/>
                  </a:lnTo>
                  <a:lnTo>
                    <a:pt x="1379347" y="3099930"/>
                  </a:lnTo>
                  <a:lnTo>
                    <a:pt x="1386725" y="3095269"/>
                  </a:lnTo>
                  <a:lnTo>
                    <a:pt x="1391577" y="3088182"/>
                  </a:lnTo>
                  <a:lnTo>
                    <a:pt x="1393101" y="3079356"/>
                  </a:lnTo>
                  <a:close/>
                </a:path>
                <a:path w="5168900" h="4631055">
                  <a:moveTo>
                    <a:pt x="1393113" y="3888054"/>
                  </a:moveTo>
                  <a:lnTo>
                    <a:pt x="1391310" y="3879558"/>
                  </a:lnTo>
                  <a:lnTo>
                    <a:pt x="1391208" y="3879431"/>
                  </a:lnTo>
                  <a:lnTo>
                    <a:pt x="1391196" y="3879265"/>
                  </a:lnTo>
                  <a:lnTo>
                    <a:pt x="1389710" y="3877221"/>
                  </a:lnTo>
                  <a:lnTo>
                    <a:pt x="1389570" y="3877018"/>
                  </a:lnTo>
                  <a:lnTo>
                    <a:pt x="1389405" y="3876776"/>
                  </a:lnTo>
                  <a:lnTo>
                    <a:pt x="1386738" y="3872852"/>
                  </a:lnTo>
                  <a:lnTo>
                    <a:pt x="1386636" y="3872700"/>
                  </a:lnTo>
                  <a:lnTo>
                    <a:pt x="1386370" y="3872534"/>
                  </a:lnTo>
                  <a:lnTo>
                    <a:pt x="1386205" y="3872293"/>
                  </a:lnTo>
                  <a:lnTo>
                    <a:pt x="1383880" y="3870909"/>
                  </a:lnTo>
                  <a:lnTo>
                    <a:pt x="1383753" y="3870820"/>
                  </a:lnTo>
                  <a:lnTo>
                    <a:pt x="1379689" y="3868153"/>
                  </a:lnTo>
                  <a:lnTo>
                    <a:pt x="1379220" y="3868064"/>
                  </a:lnTo>
                  <a:lnTo>
                    <a:pt x="1378851" y="3867835"/>
                  </a:lnTo>
                  <a:lnTo>
                    <a:pt x="1375981" y="3867442"/>
                  </a:lnTo>
                  <a:lnTo>
                    <a:pt x="1375765" y="3867404"/>
                  </a:lnTo>
                  <a:lnTo>
                    <a:pt x="1371282" y="3866527"/>
                  </a:lnTo>
                  <a:lnTo>
                    <a:pt x="1369796" y="3866527"/>
                  </a:lnTo>
                  <a:lnTo>
                    <a:pt x="1360817" y="3868432"/>
                  </a:lnTo>
                  <a:lnTo>
                    <a:pt x="1354289" y="3872852"/>
                  </a:lnTo>
                  <a:lnTo>
                    <a:pt x="1350162" y="3879558"/>
                  </a:lnTo>
                  <a:lnTo>
                    <a:pt x="1348435" y="3888054"/>
                  </a:lnTo>
                  <a:lnTo>
                    <a:pt x="1370888" y="3911181"/>
                  </a:lnTo>
                  <a:lnTo>
                    <a:pt x="1379601" y="3909339"/>
                  </a:lnTo>
                  <a:lnTo>
                    <a:pt x="1386725" y="3904335"/>
                  </a:lnTo>
                  <a:lnTo>
                    <a:pt x="1391450" y="3897033"/>
                  </a:lnTo>
                  <a:lnTo>
                    <a:pt x="1393075" y="3888295"/>
                  </a:lnTo>
                  <a:lnTo>
                    <a:pt x="1393113" y="3888067"/>
                  </a:lnTo>
                  <a:close/>
                </a:path>
                <a:path w="5168900" h="4631055">
                  <a:moveTo>
                    <a:pt x="1393113" y="2808567"/>
                  </a:moveTo>
                  <a:lnTo>
                    <a:pt x="1390967" y="2799842"/>
                  </a:lnTo>
                  <a:lnTo>
                    <a:pt x="1386497" y="2793276"/>
                  </a:lnTo>
                  <a:lnTo>
                    <a:pt x="1379829" y="2789047"/>
                  </a:lnTo>
                  <a:lnTo>
                    <a:pt x="1378750" y="2788831"/>
                  </a:lnTo>
                  <a:lnTo>
                    <a:pt x="1377924" y="2788666"/>
                  </a:lnTo>
                  <a:lnTo>
                    <a:pt x="1376870" y="2788450"/>
                  </a:lnTo>
                  <a:lnTo>
                    <a:pt x="1370952" y="2787243"/>
                  </a:lnTo>
                  <a:lnTo>
                    <a:pt x="1369796" y="2787243"/>
                  </a:lnTo>
                  <a:lnTo>
                    <a:pt x="1365161" y="2788259"/>
                  </a:lnTo>
                  <a:lnTo>
                    <a:pt x="1364983" y="2788297"/>
                  </a:lnTo>
                  <a:lnTo>
                    <a:pt x="1364830" y="2788323"/>
                  </a:lnTo>
                  <a:lnTo>
                    <a:pt x="1362163" y="2788767"/>
                  </a:lnTo>
                  <a:lnTo>
                    <a:pt x="1361859" y="2788970"/>
                  </a:lnTo>
                  <a:lnTo>
                    <a:pt x="1361503" y="2789047"/>
                  </a:lnTo>
                  <a:lnTo>
                    <a:pt x="1357503" y="2791917"/>
                  </a:lnTo>
                  <a:lnTo>
                    <a:pt x="1354963" y="2793631"/>
                  </a:lnTo>
                  <a:lnTo>
                    <a:pt x="1354823" y="2793835"/>
                  </a:lnTo>
                  <a:lnTo>
                    <a:pt x="1354632" y="2793974"/>
                  </a:lnTo>
                  <a:lnTo>
                    <a:pt x="1351762" y="2798457"/>
                  </a:lnTo>
                  <a:lnTo>
                    <a:pt x="1351673" y="2798584"/>
                  </a:lnTo>
                  <a:lnTo>
                    <a:pt x="1350098" y="2800959"/>
                  </a:lnTo>
                  <a:lnTo>
                    <a:pt x="1350073" y="2801086"/>
                  </a:lnTo>
                  <a:lnTo>
                    <a:pt x="1348727" y="2807919"/>
                  </a:lnTo>
                  <a:lnTo>
                    <a:pt x="1348359" y="2809849"/>
                  </a:lnTo>
                  <a:lnTo>
                    <a:pt x="1349273" y="2814269"/>
                  </a:lnTo>
                  <a:lnTo>
                    <a:pt x="1350175" y="2818688"/>
                  </a:lnTo>
                  <a:lnTo>
                    <a:pt x="1355039" y="2825673"/>
                  </a:lnTo>
                  <a:lnTo>
                    <a:pt x="1362329" y="2830220"/>
                  </a:lnTo>
                  <a:lnTo>
                    <a:pt x="1371384" y="2831706"/>
                  </a:lnTo>
                  <a:lnTo>
                    <a:pt x="1392021" y="2817368"/>
                  </a:lnTo>
                  <a:lnTo>
                    <a:pt x="1393113" y="2808567"/>
                  </a:lnTo>
                  <a:close/>
                </a:path>
                <a:path w="5168900" h="4631055">
                  <a:moveTo>
                    <a:pt x="1393113" y="2449118"/>
                  </a:moveTo>
                  <a:lnTo>
                    <a:pt x="1391335" y="2441854"/>
                  </a:lnTo>
                  <a:lnTo>
                    <a:pt x="1391005" y="2440432"/>
                  </a:lnTo>
                  <a:lnTo>
                    <a:pt x="1386636" y="2433840"/>
                  </a:lnTo>
                  <a:lnTo>
                    <a:pt x="1380121" y="2429662"/>
                  </a:lnTo>
                  <a:lnTo>
                    <a:pt x="1380401" y="2429662"/>
                  </a:lnTo>
                  <a:lnTo>
                    <a:pt x="1380007" y="2429599"/>
                  </a:lnTo>
                  <a:lnTo>
                    <a:pt x="1375524" y="2428748"/>
                  </a:lnTo>
                  <a:lnTo>
                    <a:pt x="1371053" y="2427909"/>
                  </a:lnTo>
                  <a:lnTo>
                    <a:pt x="1370266" y="2427909"/>
                  </a:lnTo>
                  <a:lnTo>
                    <a:pt x="1365440" y="2428887"/>
                  </a:lnTo>
                  <a:lnTo>
                    <a:pt x="1361440" y="2429586"/>
                  </a:lnTo>
                  <a:lnTo>
                    <a:pt x="1361909" y="2429586"/>
                  </a:lnTo>
                  <a:lnTo>
                    <a:pt x="1361617" y="2429662"/>
                  </a:lnTo>
                  <a:lnTo>
                    <a:pt x="1357693" y="2432342"/>
                  </a:lnTo>
                  <a:lnTo>
                    <a:pt x="1354810" y="2434234"/>
                  </a:lnTo>
                  <a:lnTo>
                    <a:pt x="1354696" y="2434399"/>
                  </a:lnTo>
                  <a:lnTo>
                    <a:pt x="1351635" y="2438920"/>
                  </a:lnTo>
                  <a:lnTo>
                    <a:pt x="1349946" y="2441435"/>
                  </a:lnTo>
                  <a:lnTo>
                    <a:pt x="1349883" y="2441587"/>
                  </a:lnTo>
                  <a:lnTo>
                    <a:pt x="1348193" y="2450287"/>
                  </a:lnTo>
                  <a:lnTo>
                    <a:pt x="1350137" y="2458923"/>
                  </a:lnTo>
                  <a:lnTo>
                    <a:pt x="1355267" y="2466098"/>
                  </a:lnTo>
                  <a:lnTo>
                    <a:pt x="1362671" y="2470988"/>
                  </a:lnTo>
                  <a:lnTo>
                    <a:pt x="1371422" y="2472664"/>
                  </a:lnTo>
                  <a:lnTo>
                    <a:pt x="1380109" y="2470569"/>
                  </a:lnTo>
                  <a:lnTo>
                    <a:pt x="1387271" y="2465311"/>
                  </a:lnTo>
                  <a:lnTo>
                    <a:pt x="1391945" y="2457856"/>
                  </a:lnTo>
                  <a:lnTo>
                    <a:pt x="1393101" y="2449131"/>
                  </a:lnTo>
                  <a:close/>
                </a:path>
                <a:path w="5168900" h="4631055">
                  <a:moveTo>
                    <a:pt x="1393151" y="3528961"/>
                  </a:moveTo>
                  <a:lnTo>
                    <a:pt x="1391767" y="3520859"/>
                  </a:lnTo>
                  <a:lnTo>
                    <a:pt x="1391666" y="3520262"/>
                  </a:lnTo>
                  <a:lnTo>
                    <a:pt x="1390281" y="3518217"/>
                  </a:lnTo>
                  <a:lnTo>
                    <a:pt x="1389722" y="3517392"/>
                  </a:lnTo>
                  <a:lnTo>
                    <a:pt x="1389557" y="3517125"/>
                  </a:lnTo>
                  <a:lnTo>
                    <a:pt x="1388694" y="3515842"/>
                  </a:lnTo>
                  <a:lnTo>
                    <a:pt x="1386852" y="3513086"/>
                  </a:lnTo>
                  <a:lnTo>
                    <a:pt x="1386725" y="3513010"/>
                  </a:lnTo>
                  <a:lnTo>
                    <a:pt x="1384388" y="3511423"/>
                  </a:lnTo>
                  <a:lnTo>
                    <a:pt x="1379613" y="3508222"/>
                  </a:lnTo>
                  <a:lnTo>
                    <a:pt x="1379435" y="3508184"/>
                  </a:lnTo>
                  <a:lnTo>
                    <a:pt x="1376273" y="3507524"/>
                  </a:lnTo>
                  <a:lnTo>
                    <a:pt x="1370965" y="3506419"/>
                  </a:lnTo>
                  <a:lnTo>
                    <a:pt x="1370482" y="3506419"/>
                  </a:lnTo>
                  <a:lnTo>
                    <a:pt x="1348155" y="3529596"/>
                  </a:lnTo>
                  <a:lnTo>
                    <a:pt x="1350238" y="3538321"/>
                  </a:lnTo>
                  <a:lnTo>
                    <a:pt x="1355369" y="3545217"/>
                  </a:lnTo>
                  <a:lnTo>
                    <a:pt x="1362824" y="3549637"/>
                  </a:lnTo>
                  <a:lnTo>
                    <a:pt x="1371917" y="3550894"/>
                  </a:lnTo>
                  <a:lnTo>
                    <a:pt x="1393139" y="3528974"/>
                  </a:lnTo>
                  <a:close/>
                </a:path>
                <a:path w="5168900" h="4631055">
                  <a:moveTo>
                    <a:pt x="1393164" y="4157891"/>
                  </a:moveTo>
                  <a:lnTo>
                    <a:pt x="1391412" y="4149458"/>
                  </a:lnTo>
                  <a:lnTo>
                    <a:pt x="1391361" y="4149179"/>
                  </a:lnTo>
                  <a:lnTo>
                    <a:pt x="1387208" y="4142511"/>
                  </a:lnTo>
                  <a:lnTo>
                    <a:pt x="1387132" y="4142371"/>
                  </a:lnTo>
                  <a:lnTo>
                    <a:pt x="1384490" y="4140631"/>
                  </a:lnTo>
                  <a:lnTo>
                    <a:pt x="1380553" y="4138003"/>
                  </a:lnTo>
                  <a:lnTo>
                    <a:pt x="1377911" y="4137444"/>
                  </a:lnTo>
                  <a:lnTo>
                    <a:pt x="1376667" y="4137177"/>
                  </a:lnTo>
                  <a:lnTo>
                    <a:pt x="1373200" y="4136440"/>
                  </a:lnTo>
                  <a:lnTo>
                    <a:pt x="1371650" y="4136098"/>
                  </a:lnTo>
                  <a:lnTo>
                    <a:pt x="1370152" y="4136098"/>
                  </a:lnTo>
                  <a:lnTo>
                    <a:pt x="1365846" y="4136987"/>
                  </a:lnTo>
                  <a:lnTo>
                    <a:pt x="1365669" y="4137025"/>
                  </a:lnTo>
                  <a:lnTo>
                    <a:pt x="1365478" y="4137063"/>
                  </a:lnTo>
                  <a:lnTo>
                    <a:pt x="1362684" y="4137456"/>
                  </a:lnTo>
                  <a:lnTo>
                    <a:pt x="1362278" y="4137710"/>
                  </a:lnTo>
                  <a:lnTo>
                    <a:pt x="1361821" y="4137799"/>
                  </a:lnTo>
                  <a:lnTo>
                    <a:pt x="1357820" y="4140479"/>
                  </a:lnTo>
                  <a:lnTo>
                    <a:pt x="1355242" y="4142079"/>
                  </a:lnTo>
                  <a:lnTo>
                    <a:pt x="1355064" y="4142321"/>
                  </a:lnTo>
                  <a:lnTo>
                    <a:pt x="1354785" y="4142511"/>
                  </a:lnTo>
                  <a:lnTo>
                    <a:pt x="1351622" y="4147083"/>
                  </a:lnTo>
                  <a:lnTo>
                    <a:pt x="1351495" y="4147248"/>
                  </a:lnTo>
                  <a:lnTo>
                    <a:pt x="1350098" y="4149179"/>
                  </a:lnTo>
                  <a:lnTo>
                    <a:pt x="1350060" y="4149331"/>
                  </a:lnTo>
                  <a:lnTo>
                    <a:pt x="1349971" y="4149458"/>
                  </a:lnTo>
                  <a:lnTo>
                    <a:pt x="1348333" y="4156735"/>
                  </a:lnTo>
                  <a:lnTo>
                    <a:pt x="1348066" y="4157891"/>
                  </a:lnTo>
                  <a:lnTo>
                    <a:pt x="1349844" y="4166628"/>
                  </a:lnTo>
                  <a:lnTo>
                    <a:pt x="1354848" y="4173918"/>
                  </a:lnTo>
                  <a:lnTo>
                    <a:pt x="1362113" y="4178909"/>
                  </a:lnTo>
                  <a:lnTo>
                    <a:pt x="1370761" y="4180776"/>
                  </a:lnTo>
                  <a:lnTo>
                    <a:pt x="1379562" y="4178909"/>
                  </a:lnTo>
                  <a:lnTo>
                    <a:pt x="1386878" y="4173918"/>
                  </a:lnTo>
                  <a:lnTo>
                    <a:pt x="1391729" y="4166628"/>
                  </a:lnTo>
                  <a:lnTo>
                    <a:pt x="1393164" y="4157891"/>
                  </a:lnTo>
                  <a:close/>
                </a:path>
                <a:path w="5168900" h="4631055">
                  <a:moveTo>
                    <a:pt x="1393164" y="1100924"/>
                  </a:moveTo>
                  <a:lnTo>
                    <a:pt x="1391361" y="1092619"/>
                  </a:lnTo>
                  <a:lnTo>
                    <a:pt x="1391310" y="1092390"/>
                  </a:lnTo>
                  <a:lnTo>
                    <a:pt x="1391196" y="1092238"/>
                  </a:lnTo>
                  <a:lnTo>
                    <a:pt x="1391170" y="1092098"/>
                  </a:lnTo>
                  <a:lnTo>
                    <a:pt x="1390002" y="1090498"/>
                  </a:lnTo>
                  <a:lnTo>
                    <a:pt x="1389875" y="1090295"/>
                  </a:lnTo>
                  <a:lnTo>
                    <a:pt x="1386636" y="1085532"/>
                  </a:lnTo>
                  <a:lnTo>
                    <a:pt x="1386344" y="1085354"/>
                  </a:lnTo>
                  <a:lnTo>
                    <a:pt x="1386179" y="1085100"/>
                  </a:lnTo>
                  <a:lnTo>
                    <a:pt x="1384198" y="1083932"/>
                  </a:lnTo>
                  <a:lnTo>
                    <a:pt x="1383931" y="1083767"/>
                  </a:lnTo>
                  <a:lnTo>
                    <a:pt x="1383665" y="1083589"/>
                  </a:lnTo>
                  <a:lnTo>
                    <a:pt x="1379740" y="1080985"/>
                  </a:lnTo>
                  <a:lnTo>
                    <a:pt x="1379232" y="1080897"/>
                  </a:lnTo>
                  <a:lnTo>
                    <a:pt x="1378839" y="1080643"/>
                  </a:lnTo>
                  <a:lnTo>
                    <a:pt x="1376133" y="1080287"/>
                  </a:lnTo>
                  <a:lnTo>
                    <a:pt x="1375968" y="1080262"/>
                  </a:lnTo>
                  <a:lnTo>
                    <a:pt x="1375765" y="1080223"/>
                  </a:lnTo>
                  <a:lnTo>
                    <a:pt x="1371460" y="1079373"/>
                  </a:lnTo>
                  <a:lnTo>
                    <a:pt x="1369796" y="1079373"/>
                  </a:lnTo>
                  <a:lnTo>
                    <a:pt x="1360868" y="1081341"/>
                  </a:lnTo>
                  <a:lnTo>
                    <a:pt x="1354366" y="1085862"/>
                  </a:lnTo>
                  <a:lnTo>
                    <a:pt x="1351330" y="1090777"/>
                  </a:lnTo>
                  <a:lnTo>
                    <a:pt x="1351000" y="1091323"/>
                  </a:lnTo>
                  <a:lnTo>
                    <a:pt x="1350213" y="1092606"/>
                  </a:lnTo>
                  <a:lnTo>
                    <a:pt x="1348409" y="1100924"/>
                  </a:lnTo>
                  <a:lnTo>
                    <a:pt x="1348346" y="1101267"/>
                  </a:lnTo>
                  <a:lnTo>
                    <a:pt x="1349730" y="1109738"/>
                  </a:lnTo>
                  <a:lnTo>
                    <a:pt x="1349756" y="1109954"/>
                  </a:lnTo>
                  <a:lnTo>
                    <a:pt x="1354594" y="1117028"/>
                  </a:lnTo>
                  <a:lnTo>
                    <a:pt x="1354721" y="1117206"/>
                  </a:lnTo>
                  <a:lnTo>
                    <a:pt x="1359674" y="1120508"/>
                  </a:lnTo>
                  <a:lnTo>
                    <a:pt x="1362151" y="1122159"/>
                  </a:lnTo>
                  <a:lnTo>
                    <a:pt x="1393151" y="1100937"/>
                  </a:lnTo>
                  <a:close/>
                </a:path>
                <a:path w="5168900" h="4631055">
                  <a:moveTo>
                    <a:pt x="1393164" y="1012126"/>
                  </a:moveTo>
                  <a:lnTo>
                    <a:pt x="1391729" y="1003274"/>
                  </a:lnTo>
                  <a:lnTo>
                    <a:pt x="1387830" y="996429"/>
                  </a:lnTo>
                  <a:lnTo>
                    <a:pt x="1381467" y="991768"/>
                  </a:lnTo>
                  <a:lnTo>
                    <a:pt x="1372666" y="989495"/>
                  </a:lnTo>
                  <a:lnTo>
                    <a:pt x="1369580" y="989495"/>
                  </a:lnTo>
                  <a:lnTo>
                    <a:pt x="1366393" y="990117"/>
                  </a:lnTo>
                  <a:lnTo>
                    <a:pt x="1366266" y="990130"/>
                  </a:lnTo>
                  <a:lnTo>
                    <a:pt x="1363535" y="990384"/>
                  </a:lnTo>
                  <a:lnTo>
                    <a:pt x="1362811" y="990803"/>
                  </a:lnTo>
                  <a:lnTo>
                    <a:pt x="1361960" y="990955"/>
                  </a:lnTo>
                  <a:lnTo>
                    <a:pt x="1358468" y="993190"/>
                  </a:lnTo>
                  <a:lnTo>
                    <a:pt x="1355966" y="994575"/>
                  </a:lnTo>
                  <a:lnTo>
                    <a:pt x="1355623" y="995006"/>
                  </a:lnTo>
                  <a:lnTo>
                    <a:pt x="1355153" y="995311"/>
                  </a:lnTo>
                  <a:lnTo>
                    <a:pt x="1352194" y="999413"/>
                  </a:lnTo>
                  <a:lnTo>
                    <a:pt x="1350670" y="1001382"/>
                  </a:lnTo>
                  <a:lnTo>
                    <a:pt x="1350594" y="1001649"/>
                  </a:lnTo>
                  <a:lnTo>
                    <a:pt x="1350429" y="1001877"/>
                  </a:lnTo>
                  <a:lnTo>
                    <a:pt x="1348511" y="1009446"/>
                  </a:lnTo>
                  <a:lnTo>
                    <a:pt x="1348346" y="1010094"/>
                  </a:lnTo>
                  <a:lnTo>
                    <a:pt x="1349629" y="1018971"/>
                  </a:lnTo>
                  <a:lnTo>
                    <a:pt x="1354112" y="1026452"/>
                  </a:lnTo>
                  <a:lnTo>
                    <a:pt x="1361071" y="1031735"/>
                  </a:lnTo>
                  <a:lnTo>
                    <a:pt x="1369796" y="1034008"/>
                  </a:lnTo>
                  <a:lnTo>
                    <a:pt x="1378559" y="1032586"/>
                  </a:lnTo>
                  <a:lnTo>
                    <a:pt x="1386078" y="1027887"/>
                  </a:lnTo>
                  <a:lnTo>
                    <a:pt x="1391297" y="1020787"/>
                  </a:lnTo>
                  <a:lnTo>
                    <a:pt x="1393164" y="1012126"/>
                  </a:lnTo>
                  <a:close/>
                </a:path>
                <a:path w="5168900" h="4631055">
                  <a:moveTo>
                    <a:pt x="1393177" y="4248670"/>
                  </a:moveTo>
                  <a:lnTo>
                    <a:pt x="1391678" y="4239958"/>
                  </a:lnTo>
                  <a:lnTo>
                    <a:pt x="1391602" y="4239780"/>
                  </a:lnTo>
                  <a:lnTo>
                    <a:pt x="1390599" y="4238231"/>
                  </a:lnTo>
                  <a:lnTo>
                    <a:pt x="1390408" y="4237926"/>
                  </a:lnTo>
                  <a:lnTo>
                    <a:pt x="1390269" y="4237698"/>
                  </a:lnTo>
                  <a:lnTo>
                    <a:pt x="1387106" y="4232605"/>
                  </a:lnTo>
                  <a:lnTo>
                    <a:pt x="1386941" y="4232491"/>
                  </a:lnTo>
                  <a:lnTo>
                    <a:pt x="1386852" y="4232338"/>
                  </a:lnTo>
                  <a:lnTo>
                    <a:pt x="1384808" y="4230916"/>
                  </a:lnTo>
                  <a:lnTo>
                    <a:pt x="1384515" y="4230713"/>
                  </a:lnTo>
                  <a:lnTo>
                    <a:pt x="1384223" y="4230497"/>
                  </a:lnTo>
                  <a:lnTo>
                    <a:pt x="1380210" y="4227538"/>
                  </a:lnTo>
                  <a:lnTo>
                    <a:pt x="1379931" y="4227487"/>
                  </a:lnTo>
                  <a:lnTo>
                    <a:pt x="1379715" y="4227322"/>
                  </a:lnTo>
                  <a:lnTo>
                    <a:pt x="1377061" y="4226839"/>
                  </a:lnTo>
                  <a:lnTo>
                    <a:pt x="1371790" y="4225658"/>
                  </a:lnTo>
                  <a:lnTo>
                    <a:pt x="1370952" y="4225658"/>
                  </a:lnTo>
                  <a:lnTo>
                    <a:pt x="1362075" y="4227322"/>
                  </a:lnTo>
                  <a:lnTo>
                    <a:pt x="1355280" y="4231475"/>
                  </a:lnTo>
                  <a:lnTo>
                    <a:pt x="1350657" y="4237952"/>
                  </a:lnTo>
                  <a:lnTo>
                    <a:pt x="1348295" y="4246638"/>
                  </a:lnTo>
                  <a:lnTo>
                    <a:pt x="1349235" y="4255452"/>
                  </a:lnTo>
                  <a:lnTo>
                    <a:pt x="1353693" y="4262869"/>
                  </a:lnTo>
                  <a:lnTo>
                    <a:pt x="1360792" y="4268089"/>
                  </a:lnTo>
                  <a:lnTo>
                    <a:pt x="1362544" y="4268533"/>
                  </a:lnTo>
                  <a:lnTo>
                    <a:pt x="1369695" y="4270286"/>
                  </a:lnTo>
                  <a:lnTo>
                    <a:pt x="1377581" y="4269130"/>
                  </a:lnTo>
                  <a:lnTo>
                    <a:pt x="1378750" y="4268952"/>
                  </a:lnTo>
                  <a:lnTo>
                    <a:pt x="1386116" y="4264507"/>
                  </a:lnTo>
                  <a:lnTo>
                    <a:pt x="1391132" y="4257548"/>
                  </a:lnTo>
                  <a:lnTo>
                    <a:pt x="1393177" y="4248670"/>
                  </a:lnTo>
                  <a:close/>
                </a:path>
                <a:path w="5168900" h="4631055">
                  <a:moveTo>
                    <a:pt x="1393190" y="2898635"/>
                  </a:moveTo>
                  <a:lnTo>
                    <a:pt x="1391335" y="2890774"/>
                  </a:lnTo>
                  <a:lnTo>
                    <a:pt x="1391221" y="2890316"/>
                  </a:lnTo>
                  <a:lnTo>
                    <a:pt x="1391081" y="2890126"/>
                  </a:lnTo>
                  <a:lnTo>
                    <a:pt x="1391018" y="2889847"/>
                  </a:lnTo>
                  <a:lnTo>
                    <a:pt x="1389545" y="2887903"/>
                  </a:lnTo>
                  <a:lnTo>
                    <a:pt x="1389367" y="2887649"/>
                  </a:lnTo>
                  <a:lnTo>
                    <a:pt x="1386509" y="2883484"/>
                  </a:lnTo>
                  <a:lnTo>
                    <a:pt x="1386065" y="2883192"/>
                  </a:lnTo>
                  <a:lnTo>
                    <a:pt x="1385785" y="2882798"/>
                  </a:lnTo>
                  <a:lnTo>
                    <a:pt x="1383804" y="2881655"/>
                  </a:lnTo>
                  <a:lnTo>
                    <a:pt x="1383639" y="2881541"/>
                  </a:lnTo>
                  <a:lnTo>
                    <a:pt x="1383474" y="2881426"/>
                  </a:lnTo>
                  <a:lnTo>
                    <a:pt x="1379740" y="2878861"/>
                  </a:lnTo>
                  <a:lnTo>
                    <a:pt x="1378940" y="2878696"/>
                  </a:lnTo>
                  <a:lnTo>
                    <a:pt x="1378331" y="2878328"/>
                  </a:lnTo>
                  <a:lnTo>
                    <a:pt x="1375841" y="2878048"/>
                  </a:lnTo>
                  <a:lnTo>
                    <a:pt x="1375714" y="2878023"/>
                  </a:lnTo>
                  <a:lnTo>
                    <a:pt x="1372146" y="2877274"/>
                  </a:lnTo>
                  <a:lnTo>
                    <a:pt x="1369479" y="2877274"/>
                  </a:lnTo>
                  <a:lnTo>
                    <a:pt x="1360716" y="2879496"/>
                  </a:lnTo>
                  <a:lnTo>
                    <a:pt x="1354201" y="2884017"/>
                  </a:lnTo>
                  <a:lnTo>
                    <a:pt x="1350060" y="2890761"/>
                  </a:lnTo>
                  <a:lnTo>
                    <a:pt x="1348397" y="2899613"/>
                  </a:lnTo>
                  <a:lnTo>
                    <a:pt x="1350035" y="2908427"/>
                  </a:lnTo>
                  <a:lnTo>
                    <a:pt x="1355026" y="2915640"/>
                  </a:lnTo>
                  <a:lnTo>
                    <a:pt x="1362417" y="2920454"/>
                  </a:lnTo>
                  <a:lnTo>
                    <a:pt x="1371219" y="2922054"/>
                  </a:lnTo>
                  <a:lnTo>
                    <a:pt x="1379969" y="2919984"/>
                  </a:lnTo>
                  <a:lnTo>
                    <a:pt x="1387055" y="2914866"/>
                  </a:lnTo>
                  <a:lnTo>
                    <a:pt x="1391704" y="2907474"/>
                  </a:lnTo>
                  <a:lnTo>
                    <a:pt x="1393177" y="2898648"/>
                  </a:lnTo>
                  <a:close/>
                </a:path>
                <a:path w="5168900" h="4631055">
                  <a:moveTo>
                    <a:pt x="1393190" y="1731606"/>
                  </a:moveTo>
                  <a:lnTo>
                    <a:pt x="1391742" y="1722831"/>
                  </a:lnTo>
                  <a:lnTo>
                    <a:pt x="1387906" y="1715935"/>
                  </a:lnTo>
                  <a:lnTo>
                    <a:pt x="1381607" y="1711185"/>
                  </a:lnTo>
                  <a:lnTo>
                    <a:pt x="1372781" y="1708835"/>
                  </a:lnTo>
                  <a:lnTo>
                    <a:pt x="1369707" y="1708835"/>
                  </a:lnTo>
                  <a:lnTo>
                    <a:pt x="1366558" y="1709445"/>
                  </a:lnTo>
                  <a:lnTo>
                    <a:pt x="1366431" y="1709470"/>
                  </a:lnTo>
                  <a:lnTo>
                    <a:pt x="1363738" y="1709712"/>
                  </a:lnTo>
                  <a:lnTo>
                    <a:pt x="1362989" y="1710131"/>
                  </a:lnTo>
                  <a:lnTo>
                    <a:pt x="1362151" y="1710283"/>
                  </a:lnTo>
                  <a:lnTo>
                    <a:pt x="1358658" y="1712518"/>
                  </a:lnTo>
                  <a:lnTo>
                    <a:pt x="1356156" y="1713890"/>
                  </a:lnTo>
                  <a:lnTo>
                    <a:pt x="1355801" y="1714334"/>
                  </a:lnTo>
                  <a:lnTo>
                    <a:pt x="1355344" y="1714627"/>
                  </a:lnTo>
                  <a:lnTo>
                    <a:pt x="1352524" y="1718475"/>
                  </a:lnTo>
                  <a:lnTo>
                    <a:pt x="1350797" y="1720659"/>
                  </a:lnTo>
                  <a:lnTo>
                    <a:pt x="1350708" y="1720951"/>
                  </a:lnTo>
                  <a:lnTo>
                    <a:pt x="1350556" y="1721167"/>
                  </a:lnTo>
                  <a:lnTo>
                    <a:pt x="1348600" y="1728647"/>
                  </a:lnTo>
                  <a:lnTo>
                    <a:pt x="1348422" y="1729333"/>
                  </a:lnTo>
                  <a:lnTo>
                    <a:pt x="1349667" y="1738223"/>
                  </a:lnTo>
                  <a:lnTo>
                    <a:pt x="1354112" y="1745767"/>
                  </a:lnTo>
                  <a:lnTo>
                    <a:pt x="1361033" y="1751114"/>
                  </a:lnTo>
                  <a:lnTo>
                    <a:pt x="1362544" y="1751520"/>
                  </a:lnTo>
                  <a:lnTo>
                    <a:pt x="1369682" y="1753438"/>
                  </a:lnTo>
                  <a:lnTo>
                    <a:pt x="1378496" y="1752028"/>
                  </a:lnTo>
                  <a:lnTo>
                    <a:pt x="1386078" y="1747342"/>
                  </a:lnTo>
                  <a:lnTo>
                    <a:pt x="1391348" y="1740255"/>
                  </a:lnTo>
                  <a:lnTo>
                    <a:pt x="1393177" y="1731619"/>
                  </a:lnTo>
                  <a:close/>
                </a:path>
                <a:path w="5168900" h="4631055">
                  <a:moveTo>
                    <a:pt x="1393190" y="471017"/>
                  </a:moveTo>
                  <a:lnTo>
                    <a:pt x="1391335" y="463296"/>
                  </a:lnTo>
                  <a:lnTo>
                    <a:pt x="1391221" y="462851"/>
                  </a:lnTo>
                  <a:lnTo>
                    <a:pt x="1391031" y="462597"/>
                  </a:lnTo>
                  <a:lnTo>
                    <a:pt x="1390967" y="462305"/>
                  </a:lnTo>
                  <a:lnTo>
                    <a:pt x="1389634" y="460565"/>
                  </a:lnTo>
                  <a:lnTo>
                    <a:pt x="1389468" y="460336"/>
                  </a:lnTo>
                  <a:lnTo>
                    <a:pt x="1389380" y="460197"/>
                  </a:lnTo>
                  <a:lnTo>
                    <a:pt x="1386484" y="455993"/>
                  </a:lnTo>
                  <a:lnTo>
                    <a:pt x="1385963" y="455637"/>
                  </a:lnTo>
                  <a:lnTo>
                    <a:pt x="1385620" y="455168"/>
                  </a:lnTo>
                  <a:lnTo>
                    <a:pt x="1383449" y="453885"/>
                  </a:lnTo>
                  <a:lnTo>
                    <a:pt x="1383271" y="453758"/>
                  </a:lnTo>
                  <a:lnTo>
                    <a:pt x="1379753" y="451281"/>
                  </a:lnTo>
                  <a:lnTo>
                    <a:pt x="1378877" y="451091"/>
                  </a:lnTo>
                  <a:lnTo>
                    <a:pt x="1378115" y="450621"/>
                  </a:lnTo>
                  <a:lnTo>
                    <a:pt x="1375651" y="450380"/>
                  </a:lnTo>
                  <a:lnTo>
                    <a:pt x="1375524" y="450354"/>
                  </a:lnTo>
                  <a:lnTo>
                    <a:pt x="1372565" y="449681"/>
                  </a:lnTo>
                  <a:lnTo>
                    <a:pt x="1369428" y="449681"/>
                  </a:lnTo>
                  <a:lnTo>
                    <a:pt x="1360843" y="452043"/>
                  </a:lnTo>
                  <a:lnTo>
                    <a:pt x="1354328" y="456577"/>
                  </a:lnTo>
                  <a:lnTo>
                    <a:pt x="1350124" y="463296"/>
                  </a:lnTo>
                  <a:lnTo>
                    <a:pt x="1348498" y="472198"/>
                  </a:lnTo>
                  <a:lnTo>
                    <a:pt x="1350149" y="480961"/>
                  </a:lnTo>
                  <a:lnTo>
                    <a:pt x="1355064" y="487997"/>
                  </a:lnTo>
                  <a:lnTo>
                    <a:pt x="1362417" y="492633"/>
                  </a:lnTo>
                  <a:lnTo>
                    <a:pt x="1371409" y="494182"/>
                  </a:lnTo>
                  <a:lnTo>
                    <a:pt x="1380274" y="492252"/>
                  </a:lnTo>
                  <a:lnTo>
                    <a:pt x="1387271" y="487311"/>
                  </a:lnTo>
                  <a:lnTo>
                    <a:pt x="1391780" y="480009"/>
                  </a:lnTo>
                  <a:lnTo>
                    <a:pt x="1393190" y="471017"/>
                  </a:lnTo>
                  <a:close/>
                </a:path>
                <a:path w="5168900" h="4631055">
                  <a:moveTo>
                    <a:pt x="1393215" y="3439287"/>
                  </a:moveTo>
                  <a:lnTo>
                    <a:pt x="1391831" y="3430740"/>
                  </a:lnTo>
                  <a:lnTo>
                    <a:pt x="1391793" y="3430562"/>
                  </a:lnTo>
                  <a:lnTo>
                    <a:pt x="1390053" y="3427920"/>
                  </a:lnTo>
                  <a:lnTo>
                    <a:pt x="1387106" y="3423488"/>
                  </a:lnTo>
                  <a:lnTo>
                    <a:pt x="1386941" y="3423297"/>
                  </a:lnTo>
                  <a:lnTo>
                    <a:pt x="1383030" y="3420757"/>
                  </a:lnTo>
                  <a:lnTo>
                    <a:pt x="1382382" y="3420326"/>
                  </a:lnTo>
                  <a:lnTo>
                    <a:pt x="1382229" y="3420211"/>
                  </a:lnTo>
                  <a:lnTo>
                    <a:pt x="1381594" y="3419792"/>
                  </a:lnTo>
                  <a:lnTo>
                    <a:pt x="1380566" y="3419094"/>
                  </a:lnTo>
                  <a:lnTo>
                    <a:pt x="1379855" y="3418598"/>
                  </a:lnTo>
                  <a:lnTo>
                    <a:pt x="1380070" y="3418598"/>
                  </a:lnTo>
                  <a:lnTo>
                    <a:pt x="1379931" y="3418573"/>
                  </a:lnTo>
                  <a:lnTo>
                    <a:pt x="1379664" y="3418522"/>
                  </a:lnTo>
                  <a:lnTo>
                    <a:pt x="1376997" y="3417989"/>
                  </a:lnTo>
                  <a:lnTo>
                    <a:pt x="1376476" y="3417887"/>
                  </a:lnTo>
                  <a:lnTo>
                    <a:pt x="1376108" y="3417811"/>
                  </a:lnTo>
                  <a:lnTo>
                    <a:pt x="1372895" y="3417176"/>
                  </a:lnTo>
                  <a:lnTo>
                    <a:pt x="1371244" y="3416846"/>
                  </a:lnTo>
                  <a:lnTo>
                    <a:pt x="1370863" y="3416757"/>
                  </a:lnTo>
                  <a:lnTo>
                    <a:pt x="1370622" y="3416757"/>
                  </a:lnTo>
                  <a:lnTo>
                    <a:pt x="1361719" y="3418598"/>
                  </a:lnTo>
                  <a:lnTo>
                    <a:pt x="1354607" y="3423488"/>
                  </a:lnTo>
                  <a:lnTo>
                    <a:pt x="1349959" y="3430740"/>
                  </a:lnTo>
                  <a:lnTo>
                    <a:pt x="1348486" y="3439287"/>
                  </a:lnTo>
                  <a:lnTo>
                    <a:pt x="1348409" y="3439680"/>
                  </a:lnTo>
                  <a:lnTo>
                    <a:pt x="1350365" y="3448088"/>
                  </a:lnTo>
                  <a:lnTo>
                    <a:pt x="1350441" y="3448393"/>
                  </a:lnTo>
                  <a:lnTo>
                    <a:pt x="1352613" y="3451479"/>
                  </a:lnTo>
                  <a:lnTo>
                    <a:pt x="1355598" y="3455644"/>
                  </a:lnTo>
                  <a:lnTo>
                    <a:pt x="1363002" y="3460267"/>
                  </a:lnTo>
                  <a:lnTo>
                    <a:pt x="1371828" y="3461448"/>
                  </a:lnTo>
                  <a:lnTo>
                    <a:pt x="1380617" y="3459327"/>
                  </a:lnTo>
                  <a:lnTo>
                    <a:pt x="1387157" y="3454831"/>
                  </a:lnTo>
                  <a:lnTo>
                    <a:pt x="1391386" y="3448100"/>
                  </a:lnTo>
                  <a:lnTo>
                    <a:pt x="1392250" y="3443884"/>
                  </a:lnTo>
                  <a:lnTo>
                    <a:pt x="1392859" y="3440912"/>
                  </a:lnTo>
                  <a:lnTo>
                    <a:pt x="1393063" y="3439947"/>
                  </a:lnTo>
                  <a:lnTo>
                    <a:pt x="1393126" y="3439680"/>
                  </a:lnTo>
                  <a:lnTo>
                    <a:pt x="1393215" y="3439287"/>
                  </a:lnTo>
                  <a:close/>
                </a:path>
                <a:path w="5168900" h="4631055">
                  <a:moveTo>
                    <a:pt x="1393215" y="2089937"/>
                  </a:moveTo>
                  <a:lnTo>
                    <a:pt x="1391208" y="2081491"/>
                  </a:lnTo>
                  <a:lnTo>
                    <a:pt x="1391107" y="2081364"/>
                  </a:lnTo>
                  <a:lnTo>
                    <a:pt x="1391081" y="2081225"/>
                  </a:lnTo>
                  <a:lnTo>
                    <a:pt x="1390053" y="2079866"/>
                  </a:lnTo>
                  <a:lnTo>
                    <a:pt x="1389799" y="2079510"/>
                  </a:lnTo>
                  <a:lnTo>
                    <a:pt x="1389570" y="2079180"/>
                  </a:lnTo>
                  <a:lnTo>
                    <a:pt x="1386319" y="2074545"/>
                  </a:lnTo>
                  <a:lnTo>
                    <a:pt x="1386039" y="2074367"/>
                  </a:lnTo>
                  <a:lnTo>
                    <a:pt x="1385874" y="2074125"/>
                  </a:lnTo>
                  <a:lnTo>
                    <a:pt x="1383474" y="2072640"/>
                  </a:lnTo>
                  <a:lnTo>
                    <a:pt x="1383271" y="2072500"/>
                  </a:lnTo>
                  <a:lnTo>
                    <a:pt x="1379334" y="2069846"/>
                  </a:lnTo>
                  <a:lnTo>
                    <a:pt x="1378889" y="2069757"/>
                  </a:lnTo>
                  <a:lnTo>
                    <a:pt x="1378496" y="2069503"/>
                  </a:lnTo>
                  <a:lnTo>
                    <a:pt x="1375498" y="2069045"/>
                  </a:lnTo>
                  <a:lnTo>
                    <a:pt x="1371231" y="2068144"/>
                  </a:lnTo>
                  <a:lnTo>
                    <a:pt x="1369796" y="2068144"/>
                  </a:lnTo>
                  <a:lnTo>
                    <a:pt x="1361008" y="2070455"/>
                  </a:lnTo>
                  <a:lnTo>
                    <a:pt x="1354010" y="2075700"/>
                  </a:lnTo>
                  <a:lnTo>
                    <a:pt x="1349603" y="2083104"/>
                  </a:lnTo>
                  <a:lnTo>
                    <a:pt x="1348587" y="2091893"/>
                  </a:lnTo>
                  <a:lnTo>
                    <a:pt x="1366469" y="2111794"/>
                  </a:lnTo>
                  <a:lnTo>
                    <a:pt x="1370926" y="2112543"/>
                  </a:lnTo>
                  <a:lnTo>
                    <a:pt x="1379816" y="2110879"/>
                  </a:lnTo>
                  <a:lnTo>
                    <a:pt x="1386967" y="2106015"/>
                  </a:lnTo>
                  <a:lnTo>
                    <a:pt x="1391678" y="2098763"/>
                  </a:lnTo>
                  <a:lnTo>
                    <a:pt x="1393202" y="2089950"/>
                  </a:lnTo>
                  <a:close/>
                </a:path>
                <a:path w="5168900" h="4631055">
                  <a:moveTo>
                    <a:pt x="1393228" y="3797198"/>
                  </a:moveTo>
                  <a:lnTo>
                    <a:pt x="1391056" y="3788460"/>
                  </a:lnTo>
                  <a:lnTo>
                    <a:pt x="1386522" y="3781971"/>
                  </a:lnTo>
                  <a:lnTo>
                    <a:pt x="1379753" y="3777856"/>
                  </a:lnTo>
                  <a:lnTo>
                    <a:pt x="1370863" y="3776192"/>
                  </a:lnTo>
                  <a:lnTo>
                    <a:pt x="1370076" y="3776192"/>
                  </a:lnTo>
                  <a:lnTo>
                    <a:pt x="1367294" y="3776815"/>
                  </a:lnTo>
                  <a:lnTo>
                    <a:pt x="1365338" y="3777259"/>
                  </a:lnTo>
                  <a:lnTo>
                    <a:pt x="1365199" y="3777284"/>
                  </a:lnTo>
                  <a:lnTo>
                    <a:pt x="1364919" y="3777348"/>
                  </a:lnTo>
                  <a:lnTo>
                    <a:pt x="1362163" y="3777856"/>
                  </a:lnTo>
                  <a:lnTo>
                    <a:pt x="1361948" y="3778008"/>
                  </a:lnTo>
                  <a:lnTo>
                    <a:pt x="1361694" y="3778059"/>
                  </a:lnTo>
                  <a:lnTo>
                    <a:pt x="1359357" y="3779761"/>
                  </a:lnTo>
                  <a:lnTo>
                    <a:pt x="1357782" y="3780904"/>
                  </a:lnTo>
                  <a:lnTo>
                    <a:pt x="1354963" y="3782847"/>
                  </a:lnTo>
                  <a:lnTo>
                    <a:pt x="1354848" y="3783025"/>
                  </a:lnTo>
                  <a:lnTo>
                    <a:pt x="1351330" y="3788372"/>
                  </a:lnTo>
                  <a:lnTo>
                    <a:pt x="1350098" y="3790251"/>
                  </a:lnTo>
                  <a:lnTo>
                    <a:pt x="1350022" y="3790404"/>
                  </a:lnTo>
                  <a:lnTo>
                    <a:pt x="1348651" y="3797503"/>
                  </a:lnTo>
                  <a:lnTo>
                    <a:pt x="1348346" y="3799078"/>
                  </a:lnTo>
                  <a:lnTo>
                    <a:pt x="1350264" y="3807777"/>
                  </a:lnTo>
                  <a:lnTo>
                    <a:pt x="1355293" y="3814775"/>
                  </a:lnTo>
                  <a:lnTo>
                    <a:pt x="1362684" y="3819360"/>
                  </a:lnTo>
                  <a:lnTo>
                    <a:pt x="1371701" y="3820820"/>
                  </a:lnTo>
                  <a:lnTo>
                    <a:pt x="1380502" y="3818725"/>
                  </a:lnTo>
                  <a:lnTo>
                    <a:pt x="1387576" y="3813556"/>
                  </a:lnTo>
                  <a:lnTo>
                    <a:pt x="1392110" y="3806126"/>
                  </a:lnTo>
                  <a:lnTo>
                    <a:pt x="1393228" y="3797198"/>
                  </a:lnTo>
                  <a:close/>
                </a:path>
                <a:path w="5168900" h="4631055">
                  <a:moveTo>
                    <a:pt x="1393228" y="1999907"/>
                  </a:moveTo>
                  <a:lnTo>
                    <a:pt x="1391437" y="1991880"/>
                  </a:lnTo>
                  <a:lnTo>
                    <a:pt x="1387576" y="1985403"/>
                  </a:lnTo>
                  <a:lnTo>
                    <a:pt x="1381379" y="1980882"/>
                  </a:lnTo>
                  <a:lnTo>
                    <a:pt x="1372654" y="1978685"/>
                  </a:lnTo>
                  <a:lnTo>
                    <a:pt x="1370126" y="1978685"/>
                  </a:lnTo>
                  <a:lnTo>
                    <a:pt x="1366532" y="1979371"/>
                  </a:lnTo>
                  <a:lnTo>
                    <a:pt x="1363637" y="1979688"/>
                  </a:lnTo>
                  <a:lnTo>
                    <a:pt x="1363002" y="1980057"/>
                  </a:lnTo>
                  <a:lnTo>
                    <a:pt x="1362290" y="1980184"/>
                  </a:lnTo>
                  <a:lnTo>
                    <a:pt x="1360690" y="1981212"/>
                  </a:lnTo>
                  <a:lnTo>
                    <a:pt x="1360170" y="1981555"/>
                  </a:lnTo>
                  <a:lnTo>
                    <a:pt x="1358722" y="1982482"/>
                  </a:lnTo>
                  <a:lnTo>
                    <a:pt x="1358544" y="1982597"/>
                  </a:lnTo>
                  <a:lnTo>
                    <a:pt x="1356131" y="1983943"/>
                  </a:lnTo>
                  <a:lnTo>
                    <a:pt x="1355826" y="1984336"/>
                  </a:lnTo>
                  <a:lnTo>
                    <a:pt x="1355445" y="1984578"/>
                  </a:lnTo>
                  <a:lnTo>
                    <a:pt x="1352575" y="1988540"/>
                  </a:lnTo>
                  <a:lnTo>
                    <a:pt x="1350886" y="1990737"/>
                  </a:lnTo>
                  <a:lnTo>
                    <a:pt x="1350822" y="1990979"/>
                  </a:lnTo>
                  <a:lnTo>
                    <a:pt x="1350683" y="1991169"/>
                  </a:lnTo>
                  <a:lnTo>
                    <a:pt x="1348879" y="1998345"/>
                  </a:lnTo>
                  <a:lnTo>
                    <a:pt x="1348625" y="1999348"/>
                  </a:lnTo>
                  <a:lnTo>
                    <a:pt x="1349984" y="2008124"/>
                  </a:lnTo>
                  <a:lnTo>
                    <a:pt x="1354505" y="2015604"/>
                  </a:lnTo>
                  <a:lnTo>
                    <a:pt x="1361427" y="2020900"/>
                  </a:lnTo>
                  <a:lnTo>
                    <a:pt x="1369936" y="2023135"/>
                  </a:lnTo>
                  <a:lnTo>
                    <a:pt x="1374228" y="2022386"/>
                  </a:lnTo>
                  <a:lnTo>
                    <a:pt x="1374394" y="2022360"/>
                  </a:lnTo>
                  <a:lnTo>
                    <a:pt x="1375664" y="2022144"/>
                  </a:lnTo>
                  <a:lnTo>
                    <a:pt x="1378534" y="2021636"/>
                  </a:lnTo>
                  <a:lnTo>
                    <a:pt x="1381442" y="2019706"/>
                  </a:lnTo>
                  <a:lnTo>
                    <a:pt x="1385849" y="2016785"/>
                  </a:lnTo>
                  <a:lnTo>
                    <a:pt x="1391043" y="2009305"/>
                  </a:lnTo>
                  <a:lnTo>
                    <a:pt x="1393228" y="1999907"/>
                  </a:lnTo>
                  <a:close/>
                </a:path>
                <a:path w="5168900" h="4631055">
                  <a:moveTo>
                    <a:pt x="1393228" y="1820748"/>
                  </a:moveTo>
                  <a:lnTo>
                    <a:pt x="1391500" y="1812048"/>
                  </a:lnTo>
                  <a:lnTo>
                    <a:pt x="1387500" y="1805203"/>
                  </a:lnTo>
                  <a:lnTo>
                    <a:pt x="1381099" y="1800567"/>
                  </a:lnTo>
                  <a:lnTo>
                    <a:pt x="1372146" y="1798485"/>
                  </a:lnTo>
                  <a:lnTo>
                    <a:pt x="1370304" y="1798485"/>
                  </a:lnTo>
                  <a:lnTo>
                    <a:pt x="1366278" y="1799272"/>
                  </a:lnTo>
                  <a:lnTo>
                    <a:pt x="1366151" y="1799297"/>
                  </a:lnTo>
                  <a:lnTo>
                    <a:pt x="1363116" y="1799691"/>
                  </a:lnTo>
                  <a:lnTo>
                    <a:pt x="1362633" y="1799983"/>
                  </a:lnTo>
                  <a:lnTo>
                    <a:pt x="1362087" y="1800085"/>
                  </a:lnTo>
                  <a:lnTo>
                    <a:pt x="1358239" y="1802599"/>
                  </a:lnTo>
                  <a:lnTo>
                    <a:pt x="1355674" y="1804123"/>
                  </a:lnTo>
                  <a:lnTo>
                    <a:pt x="1355458" y="1804416"/>
                  </a:lnTo>
                  <a:lnTo>
                    <a:pt x="1355140" y="1804619"/>
                  </a:lnTo>
                  <a:lnTo>
                    <a:pt x="1352080" y="1808962"/>
                  </a:lnTo>
                  <a:lnTo>
                    <a:pt x="1351965" y="1809102"/>
                  </a:lnTo>
                  <a:lnTo>
                    <a:pt x="1350505" y="1811070"/>
                  </a:lnTo>
                  <a:lnTo>
                    <a:pt x="1350454" y="1811248"/>
                  </a:lnTo>
                  <a:lnTo>
                    <a:pt x="1350352" y="1811401"/>
                  </a:lnTo>
                  <a:lnTo>
                    <a:pt x="1348587" y="1818830"/>
                  </a:lnTo>
                  <a:lnTo>
                    <a:pt x="1348346" y="1819833"/>
                  </a:lnTo>
                  <a:lnTo>
                    <a:pt x="1349806" y="1828647"/>
                  </a:lnTo>
                  <a:lnTo>
                    <a:pt x="1354493" y="1836013"/>
                  </a:lnTo>
                  <a:lnTo>
                    <a:pt x="1361605" y="1841106"/>
                  </a:lnTo>
                  <a:lnTo>
                    <a:pt x="1370355" y="1843087"/>
                  </a:lnTo>
                  <a:lnTo>
                    <a:pt x="1379321" y="1841398"/>
                  </a:lnTo>
                  <a:lnTo>
                    <a:pt x="1386801" y="1836585"/>
                  </a:lnTo>
                  <a:lnTo>
                    <a:pt x="1391767" y="1829435"/>
                  </a:lnTo>
                  <a:lnTo>
                    <a:pt x="1393228" y="1820760"/>
                  </a:lnTo>
                  <a:close/>
                </a:path>
                <a:path w="5168900" h="4631055">
                  <a:moveTo>
                    <a:pt x="1393228" y="1281201"/>
                  </a:moveTo>
                  <a:lnTo>
                    <a:pt x="1391412" y="1272628"/>
                  </a:lnTo>
                  <a:lnTo>
                    <a:pt x="1391348" y="1272501"/>
                  </a:lnTo>
                  <a:lnTo>
                    <a:pt x="1390738" y="1271676"/>
                  </a:lnTo>
                  <a:lnTo>
                    <a:pt x="1390408" y="1271193"/>
                  </a:lnTo>
                  <a:lnTo>
                    <a:pt x="1389964" y="1270546"/>
                  </a:lnTo>
                  <a:lnTo>
                    <a:pt x="1386560" y="1265593"/>
                  </a:lnTo>
                  <a:lnTo>
                    <a:pt x="1386433" y="1265516"/>
                  </a:lnTo>
                  <a:lnTo>
                    <a:pt x="1386357" y="1265389"/>
                  </a:lnTo>
                  <a:lnTo>
                    <a:pt x="1384338" y="1264107"/>
                  </a:lnTo>
                  <a:lnTo>
                    <a:pt x="1383842" y="1263789"/>
                  </a:lnTo>
                  <a:lnTo>
                    <a:pt x="1383512" y="1263561"/>
                  </a:lnTo>
                  <a:lnTo>
                    <a:pt x="1379448" y="1260830"/>
                  </a:lnTo>
                  <a:lnTo>
                    <a:pt x="1379207" y="1260792"/>
                  </a:lnTo>
                  <a:lnTo>
                    <a:pt x="1379029" y="1260665"/>
                  </a:lnTo>
                  <a:lnTo>
                    <a:pt x="1376197" y="1260182"/>
                  </a:lnTo>
                  <a:lnTo>
                    <a:pt x="1375981" y="1260132"/>
                  </a:lnTo>
                  <a:lnTo>
                    <a:pt x="1375727" y="1260081"/>
                  </a:lnTo>
                  <a:lnTo>
                    <a:pt x="1370825" y="1259078"/>
                  </a:lnTo>
                  <a:lnTo>
                    <a:pt x="1370203" y="1259078"/>
                  </a:lnTo>
                  <a:lnTo>
                    <a:pt x="1361249" y="1261097"/>
                  </a:lnTo>
                  <a:lnTo>
                    <a:pt x="1354061" y="1266126"/>
                  </a:lnTo>
                  <a:lnTo>
                    <a:pt x="1349463" y="1273441"/>
                  </a:lnTo>
                  <a:lnTo>
                    <a:pt x="1348346" y="1282280"/>
                  </a:lnTo>
                  <a:lnTo>
                    <a:pt x="1370545" y="1303807"/>
                  </a:lnTo>
                  <a:lnTo>
                    <a:pt x="1379181" y="1302423"/>
                  </a:lnTo>
                  <a:lnTo>
                    <a:pt x="1386357" y="1297533"/>
                  </a:lnTo>
                  <a:lnTo>
                    <a:pt x="1391399" y="1290066"/>
                  </a:lnTo>
                  <a:lnTo>
                    <a:pt x="1393228" y="1281201"/>
                  </a:lnTo>
                  <a:close/>
                </a:path>
                <a:path w="5168900" h="4631055">
                  <a:moveTo>
                    <a:pt x="1393240" y="2720403"/>
                  </a:moveTo>
                  <a:lnTo>
                    <a:pt x="1391793" y="2711577"/>
                  </a:lnTo>
                  <a:lnTo>
                    <a:pt x="1391627" y="2711323"/>
                  </a:lnTo>
                  <a:lnTo>
                    <a:pt x="1390980" y="2710332"/>
                  </a:lnTo>
                  <a:lnTo>
                    <a:pt x="1390472" y="2709519"/>
                  </a:lnTo>
                  <a:lnTo>
                    <a:pt x="1387170" y="2704363"/>
                  </a:lnTo>
                  <a:lnTo>
                    <a:pt x="1386624" y="2704007"/>
                  </a:lnTo>
                  <a:lnTo>
                    <a:pt x="1385671" y="2703360"/>
                  </a:lnTo>
                  <a:lnTo>
                    <a:pt x="1384884" y="2702814"/>
                  </a:lnTo>
                  <a:lnTo>
                    <a:pt x="1380032" y="2699512"/>
                  </a:lnTo>
                  <a:lnTo>
                    <a:pt x="1378966" y="2699308"/>
                  </a:lnTo>
                  <a:lnTo>
                    <a:pt x="1378064" y="2699131"/>
                  </a:lnTo>
                  <a:lnTo>
                    <a:pt x="1376476" y="2698813"/>
                  </a:lnTo>
                  <a:lnTo>
                    <a:pt x="1371053" y="2697721"/>
                  </a:lnTo>
                  <a:lnTo>
                    <a:pt x="1361909" y="2699169"/>
                  </a:lnTo>
                  <a:lnTo>
                    <a:pt x="1355191" y="2703271"/>
                  </a:lnTo>
                  <a:lnTo>
                    <a:pt x="1350721" y="2709773"/>
                  </a:lnTo>
                  <a:lnTo>
                    <a:pt x="1348473" y="2718422"/>
                  </a:lnTo>
                  <a:lnTo>
                    <a:pt x="1349489" y="2727121"/>
                  </a:lnTo>
                  <a:lnTo>
                    <a:pt x="1354035" y="2734640"/>
                  </a:lnTo>
                  <a:lnTo>
                    <a:pt x="1361135" y="2740037"/>
                  </a:lnTo>
                  <a:lnTo>
                    <a:pt x="1369809" y="2742400"/>
                  </a:lnTo>
                  <a:lnTo>
                    <a:pt x="1378572" y="2741028"/>
                  </a:lnTo>
                  <a:lnTo>
                    <a:pt x="1385938" y="2736405"/>
                  </a:lnTo>
                  <a:lnTo>
                    <a:pt x="1391094" y="2729280"/>
                  </a:lnTo>
                  <a:lnTo>
                    <a:pt x="1393240" y="2720403"/>
                  </a:lnTo>
                  <a:close/>
                </a:path>
                <a:path w="5168900" h="4631055">
                  <a:moveTo>
                    <a:pt x="1393240" y="1552016"/>
                  </a:moveTo>
                  <a:lnTo>
                    <a:pt x="1391767" y="1543151"/>
                  </a:lnTo>
                  <a:lnTo>
                    <a:pt x="1391183" y="1542249"/>
                  </a:lnTo>
                  <a:lnTo>
                    <a:pt x="1390434" y="1541056"/>
                  </a:lnTo>
                  <a:lnTo>
                    <a:pt x="1389976" y="1540319"/>
                  </a:lnTo>
                  <a:lnTo>
                    <a:pt x="1387157" y="1535849"/>
                  </a:lnTo>
                  <a:lnTo>
                    <a:pt x="1380083" y="1530858"/>
                  </a:lnTo>
                  <a:lnTo>
                    <a:pt x="1371244" y="1528876"/>
                  </a:lnTo>
                  <a:lnTo>
                    <a:pt x="1370584" y="1528876"/>
                  </a:lnTo>
                  <a:lnTo>
                    <a:pt x="1364869" y="1529969"/>
                  </a:lnTo>
                  <a:lnTo>
                    <a:pt x="1364627" y="1530019"/>
                  </a:lnTo>
                  <a:lnTo>
                    <a:pt x="1364246" y="1530083"/>
                  </a:lnTo>
                  <a:lnTo>
                    <a:pt x="1362202" y="1530413"/>
                  </a:lnTo>
                  <a:lnTo>
                    <a:pt x="1362062" y="1530502"/>
                  </a:lnTo>
                  <a:lnTo>
                    <a:pt x="1361833" y="1530540"/>
                  </a:lnTo>
                  <a:lnTo>
                    <a:pt x="1356842" y="1533791"/>
                  </a:lnTo>
                  <a:lnTo>
                    <a:pt x="1354912" y="1535010"/>
                  </a:lnTo>
                  <a:lnTo>
                    <a:pt x="1354721" y="1535176"/>
                  </a:lnTo>
                  <a:lnTo>
                    <a:pt x="1351241" y="1540383"/>
                  </a:lnTo>
                  <a:lnTo>
                    <a:pt x="1350098" y="1542072"/>
                  </a:lnTo>
                  <a:lnTo>
                    <a:pt x="1348955" y="1548384"/>
                  </a:lnTo>
                  <a:lnTo>
                    <a:pt x="1369466" y="1573339"/>
                  </a:lnTo>
                  <a:lnTo>
                    <a:pt x="1378318" y="1572336"/>
                  </a:lnTo>
                  <a:lnTo>
                    <a:pt x="1385811" y="1567840"/>
                  </a:lnTo>
                  <a:lnTo>
                    <a:pt x="1391081" y="1560766"/>
                  </a:lnTo>
                  <a:lnTo>
                    <a:pt x="1393240" y="1552016"/>
                  </a:lnTo>
                  <a:close/>
                </a:path>
                <a:path w="5168900" h="4631055">
                  <a:moveTo>
                    <a:pt x="1393240" y="562876"/>
                  </a:moveTo>
                  <a:lnTo>
                    <a:pt x="1392161" y="555282"/>
                  </a:lnTo>
                  <a:lnTo>
                    <a:pt x="1392021" y="554215"/>
                  </a:lnTo>
                  <a:lnTo>
                    <a:pt x="1391615" y="553593"/>
                  </a:lnTo>
                  <a:lnTo>
                    <a:pt x="1390967" y="552602"/>
                  </a:lnTo>
                  <a:lnTo>
                    <a:pt x="1390154" y="551332"/>
                  </a:lnTo>
                  <a:lnTo>
                    <a:pt x="1387284" y="546874"/>
                  </a:lnTo>
                  <a:lnTo>
                    <a:pt x="1379994" y="541782"/>
                  </a:lnTo>
                  <a:lnTo>
                    <a:pt x="1371193" y="539813"/>
                  </a:lnTo>
                  <a:lnTo>
                    <a:pt x="1371015" y="539813"/>
                  </a:lnTo>
                  <a:lnTo>
                    <a:pt x="1367155" y="540562"/>
                  </a:lnTo>
                  <a:lnTo>
                    <a:pt x="1366215" y="540740"/>
                  </a:lnTo>
                  <a:lnTo>
                    <a:pt x="1365872" y="540804"/>
                  </a:lnTo>
                  <a:lnTo>
                    <a:pt x="1362278" y="541464"/>
                  </a:lnTo>
                  <a:lnTo>
                    <a:pt x="1362100" y="541540"/>
                  </a:lnTo>
                  <a:lnTo>
                    <a:pt x="1357198" y="544791"/>
                  </a:lnTo>
                  <a:lnTo>
                    <a:pt x="1356652" y="545147"/>
                  </a:lnTo>
                  <a:lnTo>
                    <a:pt x="1356448" y="545274"/>
                  </a:lnTo>
                  <a:lnTo>
                    <a:pt x="1355064" y="546176"/>
                  </a:lnTo>
                  <a:lnTo>
                    <a:pt x="1351749" y="551053"/>
                  </a:lnTo>
                  <a:lnTo>
                    <a:pt x="1351508" y="551408"/>
                  </a:lnTo>
                  <a:lnTo>
                    <a:pt x="1350225" y="553288"/>
                  </a:lnTo>
                  <a:lnTo>
                    <a:pt x="1348422" y="562165"/>
                  </a:lnTo>
                  <a:lnTo>
                    <a:pt x="1348727" y="563689"/>
                  </a:lnTo>
                  <a:lnTo>
                    <a:pt x="1371320" y="584555"/>
                  </a:lnTo>
                  <a:lnTo>
                    <a:pt x="1380147" y="582625"/>
                  </a:lnTo>
                  <a:lnTo>
                    <a:pt x="1386751" y="578218"/>
                  </a:lnTo>
                  <a:lnTo>
                    <a:pt x="1391132" y="571563"/>
                  </a:lnTo>
                  <a:lnTo>
                    <a:pt x="1393240" y="562876"/>
                  </a:lnTo>
                  <a:close/>
                </a:path>
                <a:path w="5168900" h="4631055">
                  <a:moveTo>
                    <a:pt x="1393253" y="2630792"/>
                  </a:moveTo>
                  <a:lnTo>
                    <a:pt x="1391780" y="2621877"/>
                  </a:lnTo>
                  <a:lnTo>
                    <a:pt x="1387157" y="2614409"/>
                  </a:lnTo>
                  <a:lnTo>
                    <a:pt x="1380121" y="2609240"/>
                  </a:lnTo>
                  <a:lnTo>
                    <a:pt x="1371460" y="2607170"/>
                  </a:lnTo>
                  <a:lnTo>
                    <a:pt x="1370952" y="2607170"/>
                  </a:lnTo>
                  <a:lnTo>
                    <a:pt x="1365618" y="2608288"/>
                  </a:lnTo>
                  <a:lnTo>
                    <a:pt x="1365440" y="2608326"/>
                  </a:lnTo>
                  <a:lnTo>
                    <a:pt x="1362621" y="2608846"/>
                  </a:lnTo>
                  <a:lnTo>
                    <a:pt x="1362468" y="2608948"/>
                  </a:lnTo>
                  <a:lnTo>
                    <a:pt x="1362290" y="2608986"/>
                  </a:lnTo>
                  <a:lnTo>
                    <a:pt x="1358353" y="2611640"/>
                  </a:lnTo>
                  <a:lnTo>
                    <a:pt x="1357909" y="2611932"/>
                  </a:lnTo>
                  <a:lnTo>
                    <a:pt x="1357782" y="2612009"/>
                  </a:lnTo>
                  <a:lnTo>
                    <a:pt x="1355153" y="2613723"/>
                  </a:lnTo>
                  <a:lnTo>
                    <a:pt x="1354975" y="2613901"/>
                  </a:lnTo>
                  <a:lnTo>
                    <a:pt x="1351800" y="2618498"/>
                  </a:lnTo>
                  <a:lnTo>
                    <a:pt x="1351711" y="2618625"/>
                  </a:lnTo>
                  <a:lnTo>
                    <a:pt x="1350086" y="2620937"/>
                  </a:lnTo>
                  <a:lnTo>
                    <a:pt x="1348930" y="2627007"/>
                  </a:lnTo>
                  <a:lnTo>
                    <a:pt x="1369339" y="2651963"/>
                  </a:lnTo>
                  <a:lnTo>
                    <a:pt x="1378331" y="2650833"/>
                  </a:lnTo>
                  <a:lnTo>
                    <a:pt x="1385836" y="2646426"/>
                  </a:lnTo>
                  <a:lnTo>
                    <a:pt x="1391081" y="2639491"/>
                  </a:lnTo>
                  <a:lnTo>
                    <a:pt x="1391615" y="2637320"/>
                  </a:lnTo>
                  <a:lnTo>
                    <a:pt x="1393240" y="2630805"/>
                  </a:lnTo>
                  <a:close/>
                </a:path>
                <a:path w="5168900" h="4631055">
                  <a:moveTo>
                    <a:pt x="1393266" y="3979329"/>
                  </a:moveTo>
                  <a:lnTo>
                    <a:pt x="1391818" y="3970477"/>
                  </a:lnTo>
                  <a:lnTo>
                    <a:pt x="1387170" y="3963073"/>
                  </a:lnTo>
                  <a:lnTo>
                    <a:pt x="1380083" y="3957967"/>
                  </a:lnTo>
                  <a:lnTo>
                    <a:pt x="1371333" y="3955948"/>
                  </a:lnTo>
                  <a:lnTo>
                    <a:pt x="1371053" y="3955948"/>
                  </a:lnTo>
                  <a:lnTo>
                    <a:pt x="1370926" y="3955948"/>
                  </a:lnTo>
                  <a:lnTo>
                    <a:pt x="1366202" y="3956913"/>
                  </a:lnTo>
                  <a:lnTo>
                    <a:pt x="1365618" y="3957028"/>
                  </a:lnTo>
                  <a:lnTo>
                    <a:pt x="1365275" y="3957091"/>
                  </a:lnTo>
                  <a:lnTo>
                    <a:pt x="1362392" y="3957612"/>
                  </a:lnTo>
                  <a:lnTo>
                    <a:pt x="1362125" y="3957713"/>
                  </a:lnTo>
                  <a:lnTo>
                    <a:pt x="1357337" y="3960876"/>
                  </a:lnTo>
                  <a:lnTo>
                    <a:pt x="1354963" y="3962400"/>
                  </a:lnTo>
                  <a:lnTo>
                    <a:pt x="1354823" y="3962527"/>
                  </a:lnTo>
                  <a:lnTo>
                    <a:pt x="1351483" y="3967391"/>
                  </a:lnTo>
                  <a:lnTo>
                    <a:pt x="1349971" y="3969562"/>
                  </a:lnTo>
                  <a:lnTo>
                    <a:pt x="1348879" y="3975544"/>
                  </a:lnTo>
                  <a:lnTo>
                    <a:pt x="1348371" y="3978338"/>
                  </a:lnTo>
                  <a:lnTo>
                    <a:pt x="1350022" y="3987152"/>
                  </a:lnTo>
                  <a:lnTo>
                    <a:pt x="1354074" y="3993959"/>
                  </a:lnTo>
                  <a:lnTo>
                    <a:pt x="1360551" y="3998518"/>
                  </a:lnTo>
                  <a:lnTo>
                    <a:pt x="1364996" y="3999585"/>
                  </a:lnTo>
                  <a:lnTo>
                    <a:pt x="1369441" y="4000639"/>
                  </a:lnTo>
                  <a:lnTo>
                    <a:pt x="1378496" y="3999547"/>
                  </a:lnTo>
                  <a:lnTo>
                    <a:pt x="1385951" y="3995166"/>
                  </a:lnTo>
                  <a:lnTo>
                    <a:pt x="1391094" y="3988206"/>
                  </a:lnTo>
                  <a:lnTo>
                    <a:pt x="1391615" y="3986034"/>
                  </a:lnTo>
                  <a:lnTo>
                    <a:pt x="1393253" y="3979341"/>
                  </a:lnTo>
                  <a:close/>
                </a:path>
                <a:path w="5168900" h="4631055">
                  <a:moveTo>
                    <a:pt x="1393291" y="1641398"/>
                  </a:moveTo>
                  <a:lnTo>
                    <a:pt x="1391729" y="1632750"/>
                  </a:lnTo>
                  <a:lnTo>
                    <a:pt x="1391666" y="1632610"/>
                  </a:lnTo>
                  <a:lnTo>
                    <a:pt x="1390942" y="1631518"/>
                  </a:lnTo>
                  <a:lnTo>
                    <a:pt x="1390726" y="1631175"/>
                  </a:lnTo>
                  <a:lnTo>
                    <a:pt x="1390243" y="1630426"/>
                  </a:lnTo>
                  <a:lnTo>
                    <a:pt x="1387055" y="1625422"/>
                  </a:lnTo>
                  <a:lnTo>
                    <a:pt x="1386928" y="1625346"/>
                  </a:lnTo>
                  <a:lnTo>
                    <a:pt x="1386865" y="1625219"/>
                  </a:lnTo>
                  <a:lnTo>
                    <a:pt x="1384528" y="1623606"/>
                  </a:lnTo>
                  <a:lnTo>
                    <a:pt x="1383944" y="1623187"/>
                  </a:lnTo>
                  <a:lnTo>
                    <a:pt x="1380045" y="1620367"/>
                  </a:lnTo>
                  <a:lnTo>
                    <a:pt x="1379816" y="1620316"/>
                  </a:lnTo>
                  <a:lnTo>
                    <a:pt x="1379664" y="1620189"/>
                  </a:lnTo>
                  <a:lnTo>
                    <a:pt x="1377099" y="1619707"/>
                  </a:lnTo>
                  <a:lnTo>
                    <a:pt x="1371536" y="1618475"/>
                  </a:lnTo>
                  <a:lnTo>
                    <a:pt x="1370901" y="1618475"/>
                  </a:lnTo>
                  <a:lnTo>
                    <a:pt x="1364208" y="1619707"/>
                  </a:lnTo>
                  <a:lnTo>
                    <a:pt x="1364081" y="1619732"/>
                  </a:lnTo>
                  <a:lnTo>
                    <a:pt x="1363789" y="1619783"/>
                  </a:lnTo>
                  <a:lnTo>
                    <a:pt x="1361998" y="1620113"/>
                  </a:lnTo>
                  <a:lnTo>
                    <a:pt x="1361567" y="1620189"/>
                  </a:lnTo>
                  <a:lnTo>
                    <a:pt x="1361871" y="1620189"/>
                  </a:lnTo>
                  <a:lnTo>
                    <a:pt x="1355255" y="1624279"/>
                  </a:lnTo>
                  <a:lnTo>
                    <a:pt x="1350708" y="1630794"/>
                  </a:lnTo>
                  <a:lnTo>
                    <a:pt x="1348422" y="1639443"/>
                  </a:lnTo>
                  <a:lnTo>
                    <a:pt x="1349349" y="1648294"/>
                  </a:lnTo>
                  <a:lnTo>
                    <a:pt x="1353794" y="1655711"/>
                  </a:lnTo>
                  <a:lnTo>
                    <a:pt x="1360881" y="1660893"/>
                  </a:lnTo>
                  <a:lnTo>
                    <a:pt x="1368031" y="1662620"/>
                  </a:lnTo>
                  <a:lnTo>
                    <a:pt x="1369758" y="1663039"/>
                  </a:lnTo>
                  <a:lnTo>
                    <a:pt x="1378724" y="1661629"/>
                  </a:lnTo>
                  <a:lnTo>
                    <a:pt x="1386141" y="1657096"/>
                  </a:lnTo>
                  <a:lnTo>
                    <a:pt x="1391234" y="1650123"/>
                  </a:lnTo>
                  <a:lnTo>
                    <a:pt x="1393291" y="1641398"/>
                  </a:lnTo>
                  <a:close/>
                </a:path>
                <a:path w="5168900" h="4631055">
                  <a:moveTo>
                    <a:pt x="1393291" y="832383"/>
                  </a:moveTo>
                  <a:lnTo>
                    <a:pt x="1391958" y="825004"/>
                  </a:lnTo>
                  <a:lnTo>
                    <a:pt x="1391729" y="823683"/>
                  </a:lnTo>
                  <a:lnTo>
                    <a:pt x="1391132" y="822756"/>
                  </a:lnTo>
                  <a:lnTo>
                    <a:pt x="1390954" y="822490"/>
                  </a:lnTo>
                  <a:lnTo>
                    <a:pt x="1390726" y="822134"/>
                  </a:lnTo>
                  <a:lnTo>
                    <a:pt x="1388973" y="819416"/>
                  </a:lnTo>
                  <a:lnTo>
                    <a:pt x="1387068" y="816432"/>
                  </a:lnTo>
                  <a:lnTo>
                    <a:pt x="1386941" y="816356"/>
                  </a:lnTo>
                  <a:lnTo>
                    <a:pt x="1384452" y="814578"/>
                  </a:lnTo>
                  <a:lnTo>
                    <a:pt x="1380058" y="811479"/>
                  </a:lnTo>
                  <a:lnTo>
                    <a:pt x="1379867" y="811428"/>
                  </a:lnTo>
                  <a:lnTo>
                    <a:pt x="1379728" y="811326"/>
                  </a:lnTo>
                  <a:lnTo>
                    <a:pt x="1376540" y="810717"/>
                  </a:lnTo>
                  <a:lnTo>
                    <a:pt x="1371498" y="809637"/>
                  </a:lnTo>
                  <a:lnTo>
                    <a:pt x="1370939" y="809637"/>
                  </a:lnTo>
                  <a:lnTo>
                    <a:pt x="1361986" y="811199"/>
                  </a:lnTo>
                  <a:lnTo>
                    <a:pt x="1355255" y="815289"/>
                  </a:lnTo>
                  <a:lnTo>
                    <a:pt x="1350772" y="821766"/>
                  </a:lnTo>
                  <a:lnTo>
                    <a:pt x="1348549" y="830440"/>
                  </a:lnTo>
                  <a:lnTo>
                    <a:pt x="1349590" y="839203"/>
                  </a:lnTo>
                  <a:lnTo>
                    <a:pt x="1354086" y="846683"/>
                  </a:lnTo>
                  <a:lnTo>
                    <a:pt x="1361135" y="852004"/>
                  </a:lnTo>
                  <a:lnTo>
                    <a:pt x="1369834" y="854290"/>
                  </a:lnTo>
                  <a:lnTo>
                    <a:pt x="1374203" y="853579"/>
                  </a:lnTo>
                  <a:lnTo>
                    <a:pt x="1378572" y="852868"/>
                  </a:lnTo>
                  <a:lnTo>
                    <a:pt x="1385976" y="848182"/>
                  </a:lnTo>
                  <a:lnTo>
                    <a:pt x="1391183" y="841082"/>
                  </a:lnTo>
                  <a:lnTo>
                    <a:pt x="1393291" y="832383"/>
                  </a:lnTo>
                  <a:close/>
                </a:path>
                <a:path w="5168900" h="4631055">
                  <a:moveTo>
                    <a:pt x="1393304" y="3258197"/>
                  </a:moveTo>
                  <a:lnTo>
                    <a:pt x="1391297" y="3249841"/>
                  </a:lnTo>
                  <a:lnTo>
                    <a:pt x="1391132" y="3249625"/>
                  </a:lnTo>
                  <a:lnTo>
                    <a:pt x="1391094" y="3249422"/>
                  </a:lnTo>
                  <a:lnTo>
                    <a:pt x="1389837" y="3247783"/>
                  </a:lnTo>
                  <a:lnTo>
                    <a:pt x="1389634" y="3247491"/>
                  </a:lnTo>
                  <a:lnTo>
                    <a:pt x="1386522" y="3243034"/>
                  </a:lnTo>
                  <a:lnTo>
                    <a:pt x="1386128" y="3242780"/>
                  </a:lnTo>
                  <a:lnTo>
                    <a:pt x="1385862" y="3242411"/>
                  </a:lnTo>
                  <a:lnTo>
                    <a:pt x="1383741" y="3241192"/>
                  </a:lnTo>
                  <a:lnTo>
                    <a:pt x="1379664" y="3238462"/>
                  </a:lnTo>
                  <a:lnTo>
                    <a:pt x="1378902" y="3238309"/>
                  </a:lnTo>
                  <a:lnTo>
                    <a:pt x="1378369" y="3237966"/>
                  </a:lnTo>
                  <a:lnTo>
                    <a:pt x="1375778" y="3237674"/>
                  </a:lnTo>
                  <a:lnTo>
                    <a:pt x="1375651" y="3237649"/>
                  </a:lnTo>
                  <a:lnTo>
                    <a:pt x="1371815" y="3236861"/>
                  </a:lnTo>
                  <a:lnTo>
                    <a:pt x="1369441" y="3236861"/>
                  </a:lnTo>
                  <a:lnTo>
                    <a:pt x="1360589" y="3239058"/>
                  </a:lnTo>
                  <a:lnTo>
                    <a:pt x="1354124" y="3243656"/>
                  </a:lnTo>
                  <a:lnTo>
                    <a:pt x="1350060" y="3250463"/>
                  </a:lnTo>
                  <a:lnTo>
                    <a:pt x="1349070" y="3255708"/>
                  </a:lnTo>
                  <a:lnTo>
                    <a:pt x="1348397" y="3259277"/>
                  </a:lnTo>
                  <a:lnTo>
                    <a:pt x="1349984" y="3268002"/>
                  </a:lnTo>
                  <a:lnTo>
                    <a:pt x="1354975" y="3275126"/>
                  </a:lnTo>
                  <a:lnTo>
                    <a:pt x="1362417" y="3279876"/>
                  </a:lnTo>
                  <a:lnTo>
                    <a:pt x="1371358" y="3281476"/>
                  </a:lnTo>
                  <a:lnTo>
                    <a:pt x="1380223" y="3279483"/>
                  </a:lnTo>
                  <a:lnTo>
                    <a:pt x="1387297" y="3274441"/>
                  </a:lnTo>
                  <a:lnTo>
                    <a:pt x="1391894" y="3267100"/>
                  </a:lnTo>
                  <a:lnTo>
                    <a:pt x="1393291" y="3258210"/>
                  </a:lnTo>
                  <a:close/>
                </a:path>
                <a:path w="5168900" h="4631055">
                  <a:moveTo>
                    <a:pt x="1393329" y="1370965"/>
                  </a:moveTo>
                  <a:lnTo>
                    <a:pt x="1392415" y="1366710"/>
                  </a:lnTo>
                  <a:lnTo>
                    <a:pt x="1391513" y="1362456"/>
                  </a:lnTo>
                  <a:lnTo>
                    <a:pt x="1391412" y="1362316"/>
                  </a:lnTo>
                  <a:lnTo>
                    <a:pt x="1391386" y="1362176"/>
                  </a:lnTo>
                  <a:lnTo>
                    <a:pt x="1390103" y="1360398"/>
                  </a:lnTo>
                  <a:lnTo>
                    <a:pt x="1389875" y="1360055"/>
                  </a:lnTo>
                  <a:lnTo>
                    <a:pt x="1389710" y="1359801"/>
                  </a:lnTo>
                  <a:lnTo>
                    <a:pt x="1386776" y="1355420"/>
                  </a:lnTo>
                  <a:lnTo>
                    <a:pt x="1386547" y="1355280"/>
                  </a:lnTo>
                  <a:lnTo>
                    <a:pt x="1386433" y="1355090"/>
                  </a:lnTo>
                  <a:lnTo>
                    <a:pt x="1384719" y="1354010"/>
                  </a:lnTo>
                  <a:lnTo>
                    <a:pt x="1384376" y="1353781"/>
                  </a:lnTo>
                  <a:lnTo>
                    <a:pt x="1384109" y="1353591"/>
                  </a:lnTo>
                  <a:lnTo>
                    <a:pt x="1379842" y="1350632"/>
                  </a:lnTo>
                  <a:lnTo>
                    <a:pt x="1379435" y="1350556"/>
                  </a:lnTo>
                  <a:lnTo>
                    <a:pt x="1379029" y="1350276"/>
                  </a:lnTo>
                  <a:lnTo>
                    <a:pt x="1376095" y="1349844"/>
                  </a:lnTo>
                  <a:lnTo>
                    <a:pt x="1375879" y="1349806"/>
                  </a:lnTo>
                  <a:lnTo>
                    <a:pt x="1375714" y="1349768"/>
                  </a:lnTo>
                  <a:lnTo>
                    <a:pt x="1371625" y="1348892"/>
                  </a:lnTo>
                  <a:lnTo>
                    <a:pt x="1370190" y="1348892"/>
                  </a:lnTo>
                  <a:lnTo>
                    <a:pt x="1361325" y="1350759"/>
                  </a:lnTo>
                  <a:lnTo>
                    <a:pt x="1354721" y="1355090"/>
                  </a:lnTo>
                  <a:lnTo>
                    <a:pt x="1350429" y="1361719"/>
                  </a:lnTo>
                  <a:lnTo>
                    <a:pt x="1348511" y="1370482"/>
                  </a:lnTo>
                  <a:lnTo>
                    <a:pt x="1349654" y="1378102"/>
                  </a:lnTo>
                  <a:lnTo>
                    <a:pt x="1349832" y="1379245"/>
                  </a:lnTo>
                  <a:lnTo>
                    <a:pt x="1354543" y="1386497"/>
                  </a:lnTo>
                  <a:lnTo>
                    <a:pt x="1361770" y="1391475"/>
                  </a:lnTo>
                  <a:lnTo>
                    <a:pt x="1370622" y="1393380"/>
                  </a:lnTo>
                  <a:lnTo>
                    <a:pt x="1379499" y="1391704"/>
                  </a:lnTo>
                  <a:lnTo>
                    <a:pt x="1386751" y="1386903"/>
                  </a:lnTo>
                  <a:lnTo>
                    <a:pt x="1391615" y="1379740"/>
                  </a:lnTo>
                  <a:lnTo>
                    <a:pt x="1392466" y="1375359"/>
                  </a:lnTo>
                  <a:lnTo>
                    <a:pt x="1393329" y="1370965"/>
                  </a:lnTo>
                  <a:close/>
                </a:path>
                <a:path w="5168900" h="4631055">
                  <a:moveTo>
                    <a:pt x="1393342" y="2539873"/>
                  </a:moveTo>
                  <a:lnTo>
                    <a:pt x="1391564" y="2531287"/>
                  </a:lnTo>
                  <a:lnTo>
                    <a:pt x="1391462" y="2531160"/>
                  </a:lnTo>
                  <a:lnTo>
                    <a:pt x="1390573" y="2529814"/>
                  </a:lnTo>
                  <a:lnTo>
                    <a:pt x="1390307" y="2529433"/>
                  </a:lnTo>
                  <a:lnTo>
                    <a:pt x="1390002" y="2528976"/>
                  </a:lnTo>
                  <a:lnTo>
                    <a:pt x="1386827" y="2524214"/>
                  </a:lnTo>
                  <a:lnTo>
                    <a:pt x="1386598" y="2524061"/>
                  </a:lnTo>
                  <a:lnTo>
                    <a:pt x="1386471" y="2523871"/>
                  </a:lnTo>
                  <a:lnTo>
                    <a:pt x="1384084" y="2522334"/>
                  </a:lnTo>
                  <a:lnTo>
                    <a:pt x="1379931" y="2519476"/>
                  </a:lnTo>
                  <a:lnTo>
                    <a:pt x="1380159" y="2519476"/>
                  </a:lnTo>
                  <a:lnTo>
                    <a:pt x="1379435" y="2519337"/>
                  </a:lnTo>
                  <a:lnTo>
                    <a:pt x="1379143" y="2519134"/>
                  </a:lnTo>
                  <a:lnTo>
                    <a:pt x="1376349" y="2518689"/>
                  </a:lnTo>
                  <a:lnTo>
                    <a:pt x="1376210" y="2518664"/>
                  </a:lnTo>
                  <a:lnTo>
                    <a:pt x="1371409" y="2517660"/>
                  </a:lnTo>
                  <a:lnTo>
                    <a:pt x="1370253" y="2517660"/>
                  </a:lnTo>
                  <a:lnTo>
                    <a:pt x="1361325" y="2519476"/>
                  </a:lnTo>
                  <a:lnTo>
                    <a:pt x="1354721" y="2523807"/>
                  </a:lnTo>
                  <a:lnTo>
                    <a:pt x="1350441" y="2530437"/>
                  </a:lnTo>
                  <a:lnTo>
                    <a:pt x="1348511" y="2539212"/>
                  </a:lnTo>
                  <a:lnTo>
                    <a:pt x="1349082" y="2543391"/>
                  </a:lnTo>
                  <a:lnTo>
                    <a:pt x="1370444" y="2562364"/>
                  </a:lnTo>
                  <a:lnTo>
                    <a:pt x="1377619" y="2561005"/>
                  </a:lnTo>
                  <a:lnTo>
                    <a:pt x="1379308" y="2560675"/>
                  </a:lnTo>
                  <a:lnTo>
                    <a:pt x="1386611" y="2555837"/>
                  </a:lnTo>
                  <a:lnTo>
                    <a:pt x="1391564" y="2548636"/>
                  </a:lnTo>
                  <a:lnTo>
                    <a:pt x="1393342" y="2539873"/>
                  </a:lnTo>
                  <a:close/>
                </a:path>
                <a:path w="5168900" h="4631055">
                  <a:moveTo>
                    <a:pt x="1393342" y="2359977"/>
                  </a:moveTo>
                  <a:lnTo>
                    <a:pt x="1391437" y="2351367"/>
                  </a:lnTo>
                  <a:lnTo>
                    <a:pt x="1390408" y="2349893"/>
                  </a:lnTo>
                  <a:lnTo>
                    <a:pt x="1389989" y="2349296"/>
                  </a:lnTo>
                  <a:lnTo>
                    <a:pt x="1389570" y="2348687"/>
                  </a:lnTo>
                  <a:lnTo>
                    <a:pt x="1388033" y="2346464"/>
                  </a:lnTo>
                  <a:lnTo>
                    <a:pt x="1386497" y="2344242"/>
                  </a:lnTo>
                  <a:lnTo>
                    <a:pt x="1386332" y="2344064"/>
                  </a:lnTo>
                  <a:lnTo>
                    <a:pt x="1384223" y="2342705"/>
                  </a:lnTo>
                  <a:lnTo>
                    <a:pt x="1383626" y="2342311"/>
                  </a:lnTo>
                  <a:lnTo>
                    <a:pt x="1383499" y="2342210"/>
                  </a:lnTo>
                  <a:lnTo>
                    <a:pt x="1382623" y="2341626"/>
                  </a:lnTo>
                  <a:lnTo>
                    <a:pt x="1379334" y="2339378"/>
                  </a:lnTo>
                  <a:lnTo>
                    <a:pt x="1379156" y="2339340"/>
                  </a:lnTo>
                  <a:lnTo>
                    <a:pt x="1379004" y="2339225"/>
                  </a:lnTo>
                  <a:lnTo>
                    <a:pt x="1375714" y="2338616"/>
                  </a:lnTo>
                  <a:lnTo>
                    <a:pt x="1370812" y="2337574"/>
                  </a:lnTo>
                  <a:lnTo>
                    <a:pt x="1370266" y="2337574"/>
                  </a:lnTo>
                  <a:lnTo>
                    <a:pt x="1365872" y="2338590"/>
                  </a:lnTo>
                  <a:lnTo>
                    <a:pt x="1365415" y="2338705"/>
                  </a:lnTo>
                  <a:lnTo>
                    <a:pt x="1364411" y="2338933"/>
                  </a:lnTo>
                  <a:lnTo>
                    <a:pt x="1361503" y="2339606"/>
                  </a:lnTo>
                  <a:lnTo>
                    <a:pt x="1354416" y="2344724"/>
                  </a:lnTo>
                  <a:lnTo>
                    <a:pt x="1349832" y="2352141"/>
                  </a:lnTo>
                  <a:lnTo>
                    <a:pt x="1348600" y="2361031"/>
                  </a:lnTo>
                  <a:lnTo>
                    <a:pt x="1350543" y="2369832"/>
                  </a:lnTo>
                  <a:lnTo>
                    <a:pt x="1354848" y="2376373"/>
                  </a:lnTo>
                  <a:lnTo>
                    <a:pt x="1361592" y="2380589"/>
                  </a:lnTo>
                  <a:lnTo>
                    <a:pt x="1361846" y="2380589"/>
                  </a:lnTo>
                  <a:lnTo>
                    <a:pt x="1370457" y="2382151"/>
                  </a:lnTo>
                  <a:lnTo>
                    <a:pt x="1379385" y="2380589"/>
                  </a:lnTo>
                  <a:lnTo>
                    <a:pt x="1386687" y="2375827"/>
                  </a:lnTo>
                  <a:lnTo>
                    <a:pt x="1391589" y="2368689"/>
                  </a:lnTo>
                  <a:lnTo>
                    <a:pt x="1393342" y="2359977"/>
                  </a:lnTo>
                  <a:close/>
                </a:path>
                <a:path w="5168900" h="4631055">
                  <a:moveTo>
                    <a:pt x="1393342" y="921245"/>
                  </a:moveTo>
                  <a:lnTo>
                    <a:pt x="1391729" y="914311"/>
                  </a:lnTo>
                  <a:lnTo>
                    <a:pt x="1391361" y="912710"/>
                  </a:lnTo>
                  <a:lnTo>
                    <a:pt x="1391285" y="912520"/>
                  </a:lnTo>
                  <a:lnTo>
                    <a:pt x="1389557" y="910132"/>
                  </a:lnTo>
                  <a:lnTo>
                    <a:pt x="1386433" y="905675"/>
                  </a:lnTo>
                  <a:lnTo>
                    <a:pt x="1386255" y="905560"/>
                  </a:lnTo>
                  <a:lnTo>
                    <a:pt x="1386141" y="905395"/>
                  </a:lnTo>
                  <a:lnTo>
                    <a:pt x="1383982" y="904049"/>
                  </a:lnTo>
                  <a:lnTo>
                    <a:pt x="1383588" y="903795"/>
                  </a:lnTo>
                  <a:lnTo>
                    <a:pt x="1379308" y="900912"/>
                  </a:lnTo>
                  <a:lnTo>
                    <a:pt x="1378991" y="900861"/>
                  </a:lnTo>
                  <a:lnTo>
                    <a:pt x="1378762" y="900696"/>
                  </a:lnTo>
                  <a:lnTo>
                    <a:pt x="1375943" y="900226"/>
                  </a:lnTo>
                  <a:lnTo>
                    <a:pt x="1375714" y="900176"/>
                  </a:lnTo>
                  <a:lnTo>
                    <a:pt x="1370876" y="899172"/>
                  </a:lnTo>
                  <a:lnTo>
                    <a:pt x="1369987" y="899172"/>
                  </a:lnTo>
                  <a:lnTo>
                    <a:pt x="1366177" y="900099"/>
                  </a:lnTo>
                  <a:lnTo>
                    <a:pt x="1365935" y="900163"/>
                  </a:lnTo>
                  <a:lnTo>
                    <a:pt x="1364488" y="900518"/>
                  </a:lnTo>
                  <a:lnTo>
                    <a:pt x="1361160" y="901306"/>
                  </a:lnTo>
                  <a:lnTo>
                    <a:pt x="1354150" y="906462"/>
                  </a:lnTo>
                  <a:lnTo>
                    <a:pt x="1349705" y="913879"/>
                  </a:lnTo>
                  <a:lnTo>
                    <a:pt x="1348613" y="922845"/>
                  </a:lnTo>
                  <a:lnTo>
                    <a:pt x="1350695" y="931621"/>
                  </a:lnTo>
                  <a:lnTo>
                    <a:pt x="1355115" y="938098"/>
                  </a:lnTo>
                  <a:lnTo>
                    <a:pt x="1361821" y="942187"/>
                  </a:lnTo>
                  <a:lnTo>
                    <a:pt x="1370761" y="943762"/>
                  </a:lnTo>
                  <a:lnTo>
                    <a:pt x="1379296" y="942187"/>
                  </a:lnTo>
                  <a:lnTo>
                    <a:pt x="1379524" y="942187"/>
                  </a:lnTo>
                  <a:lnTo>
                    <a:pt x="1386865" y="937247"/>
                  </a:lnTo>
                  <a:lnTo>
                    <a:pt x="1391704" y="930008"/>
                  </a:lnTo>
                  <a:lnTo>
                    <a:pt x="1392516" y="925626"/>
                  </a:lnTo>
                  <a:lnTo>
                    <a:pt x="1393342" y="921245"/>
                  </a:lnTo>
                  <a:close/>
                </a:path>
                <a:path w="5168900" h="4631055">
                  <a:moveTo>
                    <a:pt x="1393380" y="3169386"/>
                  </a:moveTo>
                  <a:lnTo>
                    <a:pt x="1391678" y="3161246"/>
                  </a:lnTo>
                  <a:lnTo>
                    <a:pt x="1391564" y="3160699"/>
                  </a:lnTo>
                  <a:lnTo>
                    <a:pt x="1391488" y="3160547"/>
                  </a:lnTo>
                  <a:lnTo>
                    <a:pt x="1390726" y="3159468"/>
                  </a:lnTo>
                  <a:lnTo>
                    <a:pt x="1390281" y="3158833"/>
                  </a:lnTo>
                  <a:lnTo>
                    <a:pt x="1386776" y="3153651"/>
                  </a:lnTo>
                  <a:lnTo>
                    <a:pt x="1386611" y="3153549"/>
                  </a:lnTo>
                  <a:lnTo>
                    <a:pt x="1386535" y="3153422"/>
                  </a:lnTo>
                  <a:lnTo>
                    <a:pt x="1384503" y="3152140"/>
                  </a:lnTo>
                  <a:lnTo>
                    <a:pt x="1384338" y="3152025"/>
                  </a:lnTo>
                  <a:lnTo>
                    <a:pt x="1383830" y="3151695"/>
                  </a:lnTo>
                  <a:lnTo>
                    <a:pt x="1379715" y="3148939"/>
                  </a:lnTo>
                  <a:lnTo>
                    <a:pt x="1379423" y="3148876"/>
                  </a:lnTo>
                  <a:lnTo>
                    <a:pt x="1379258" y="3148749"/>
                  </a:lnTo>
                  <a:lnTo>
                    <a:pt x="1376426" y="3148279"/>
                  </a:lnTo>
                  <a:lnTo>
                    <a:pt x="1376260" y="3148241"/>
                  </a:lnTo>
                  <a:lnTo>
                    <a:pt x="1375918" y="3148177"/>
                  </a:lnTo>
                  <a:lnTo>
                    <a:pt x="1371142" y="3147212"/>
                  </a:lnTo>
                  <a:lnTo>
                    <a:pt x="1370380" y="3147212"/>
                  </a:lnTo>
                  <a:lnTo>
                    <a:pt x="1348498" y="3170250"/>
                  </a:lnTo>
                  <a:lnTo>
                    <a:pt x="1349603" y="3175139"/>
                  </a:lnTo>
                  <a:lnTo>
                    <a:pt x="1350505" y="3179127"/>
                  </a:lnTo>
                  <a:lnTo>
                    <a:pt x="1355039" y="3185642"/>
                  </a:lnTo>
                  <a:lnTo>
                    <a:pt x="1361795" y="3189833"/>
                  </a:lnTo>
                  <a:lnTo>
                    <a:pt x="1370495" y="3191751"/>
                  </a:lnTo>
                  <a:lnTo>
                    <a:pt x="1379232" y="3190417"/>
                  </a:lnTo>
                  <a:lnTo>
                    <a:pt x="1386408" y="3185642"/>
                  </a:lnTo>
                  <a:lnTo>
                    <a:pt x="1391577" y="3178187"/>
                  </a:lnTo>
                  <a:lnTo>
                    <a:pt x="1392212" y="3175050"/>
                  </a:lnTo>
                  <a:lnTo>
                    <a:pt x="1392466" y="3173793"/>
                  </a:lnTo>
                  <a:lnTo>
                    <a:pt x="1393380" y="3169386"/>
                  </a:lnTo>
                  <a:close/>
                </a:path>
                <a:path w="5168900" h="4631055">
                  <a:moveTo>
                    <a:pt x="1393520" y="3708374"/>
                  </a:moveTo>
                  <a:lnTo>
                    <a:pt x="1391589" y="3699929"/>
                  </a:lnTo>
                  <a:lnTo>
                    <a:pt x="1391513" y="3699751"/>
                  </a:lnTo>
                  <a:lnTo>
                    <a:pt x="1390218" y="3698011"/>
                  </a:lnTo>
                  <a:lnTo>
                    <a:pt x="1389875" y="3697516"/>
                  </a:lnTo>
                  <a:lnTo>
                    <a:pt x="1389722" y="3697287"/>
                  </a:lnTo>
                  <a:lnTo>
                    <a:pt x="1386674" y="3692956"/>
                  </a:lnTo>
                  <a:lnTo>
                    <a:pt x="1386497" y="3692855"/>
                  </a:lnTo>
                  <a:lnTo>
                    <a:pt x="1386395" y="3692690"/>
                  </a:lnTo>
                  <a:lnTo>
                    <a:pt x="1384096" y="3691255"/>
                  </a:lnTo>
                  <a:lnTo>
                    <a:pt x="1383944" y="3691153"/>
                  </a:lnTo>
                  <a:lnTo>
                    <a:pt x="1383690" y="3690988"/>
                  </a:lnTo>
                  <a:lnTo>
                    <a:pt x="1379562" y="3688245"/>
                  </a:lnTo>
                  <a:lnTo>
                    <a:pt x="1379258" y="3688194"/>
                  </a:lnTo>
                  <a:lnTo>
                    <a:pt x="1379004" y="3688016"/>
                  </a:lnTo>
                  <a:lnTo>
                    <a:pt x="1376057" y="3687534"/>
                  </a:lnTo>
                  <a:lnTo>
                    <a:pt x="1375752" y="3687470"/>
                  </a:lnTo>
                  <a:lnTo>
                    <a:pt x="1371092" y="3686505"/>
                  </a:lnTo>
                  <a:lnTo>
                    <a:pt x="1370215" y="3686505"/>
                  </a:lnTo>
                  <a:lnTo>
                    <a:pt x="1361389" y="3688613"/>
                  </a:lnTo>
                  <a:lnTo>
                    <a:pt x="1354366" y="3693693"/>
                  </a:lnTo>
                  <a:lnTo>
                    <a:pt x="1349870" y="3701021"/>
                  </a:lnTo>
                  <a:lnTo>
                    <a:pt x="1348701" y="3709898"/>
                  </a:lnTo>
                  <a:lnTo>
                    <a:pt x="1350683" y="3718636"/>
                  </a:lnTo>
                  <a:lnTo>
                    <a:pt x="1354886" y="3725011"/>
                  </a:lnTo>
                  <a:lnTo>
                    <a:pt x="1360970" y="3729101"/>
                  </a:lnTo>
                  <a:lnTo>
                    <a:pt x="1368615" y="3730917"/>
                  </a:lnTo>
                  <a:lnTo>
                    <a:pt x="1378140" y="3729101"/>
                  </a:lnTo>
                  <a:lnTo>
                    <a:pt x="1378432" y="3729101"/>
                  </a:lnTo>
                  <a:lnTo>
                    <a:pt x="1386497" y="3724033"/>
                  </a:lnTo>
                  <a:lnTo>
                    <a:pt x="1391716" y="3716858"/>
                  </a:lnTo>
                  <a:lnTo>
                    <a:pt x="1393507" y="3708387"/>
                  </a:lnTo>
                  <a:close/>
                </a:path>
                <a:path w="5168900" h="4631055">
                  <a:moveTo>
                    <a:pt x="1483004" y="1911794"/>
                  </a:moveTo>
                  <a:lnTo>
                    <a:pt x="1481658" y="1903044"/>
                  </a:lnTo>
                  <a:lnTo>
                    <a:pt x="1477111" y="1895627"/>
                  </a:lnTo>
                  <a:lnTo>
                    <a:pt x="1470126" y="1890407"/>
                  </a:lnTo>
                  <a:lnTo>
                    <a:pt x="1461477" y="1888223"/>
                  </a:lnTo>
                  <a:lnTo>
                    <a:pt x="1460487" y="1888223"/>
                  </a:lnTo>
                  <a:lnTo>
                    <a:pt x="1455801" y="1889163"/>
                  </a:lnTo>
                  <a:lnTo>
                    <a:pt x="1455559" y="1889201"/>
                  </a:lnTo>
                  <a:lnTo>
                    <a:pt x="1452689" y="1889658"/>
                  </a:lnTo>
                  <a:lnTo>
                    <a:pt x="1452422" y="1889836"/>
                  </a:lnTo>
                  <a:lnTo>
                    <a:pt x="1452079" y="1889899"/>
                  </a:lnTo>
                  <a:lnTo>
                    <a:pt x="1448282" y="1892452"/>
                  </a:lnTo>
                  <a:lnTo>
                    <a:pt x="1448066" y="1892592"/>
                  </a:lnTo>
                  <a:lnTo>
                    <a:pt x="1445425" y="1894268"/>
                  </a:lnTo>
                  <a:lnTo>
                    <a:pt x="1445285" y="1894459"/>
                  </a:lnTo>
                  <a:lnTo>
                    <a:pt x="1445120" y="1894573"/>
                  </a:lnTo>
                  <a:lnTo>
                    <a:pt x="1442288" y="1898751"/>
                  </a:lnTo>
                  <a:lnTo>
                    <a:pt x="1442186" y="1898891"/>
                  </a:lnTo>
                  <a:lnTo>
                    <a:pt x="1440484" y="1901342"/>
                  </a:lnTo>
                  <a:lnTo>
                    <a:pt x="1440395" y="1901545"/>
                  </a:lnTo>
                  <a:lnTo>
                    <a:pt x="1440103" y="1902993"/>
                  </a:lnTo>
                  <a:lnTo>
                    <a:pt x="1439049" y="1908289"/>
                  </a:lnTo>
                  <a:lnTo>
                    <a:pt x="1438668" y="1910194"/>
                  </a:lnTo>
                  <a:lnTo>
                    <a:pt x="1439989" y="1919135"/>
                  </a:lnTo>
                  <a:lnTo>
                    <a:pt x="1443850" y="1925891"/>
                  </a:lnTo>
                  <a:lnTo>
                    <a:pt x="1450187" y="1930387"/>
                  </a:lnTo>
                  <a:lnTo>
                    <a:pt x="1458925" y="1932533"/>
                  </a:lnTo>
                  <a:lnTo>
                    <a:pt x="1467904" y="1931530"/>
                  </a:lnTo>
                  <a:lnTo>
                    <a:pt x="1475422" y="1927212"/>
                  </a:lnTo>
                  <a:lnTo>
                    <a:pt x="1480718" y="1920392"/>
                  </a:lnTo>
                  <a:lnTo>
                    <a:pt x="1482991" y="1911807"/>
                  </a:lnTo>
                  <a:close/>
                </a:path>
                <a:path w="5168900" h="4631055">
                  <a:moveTo>
                    <a:pt x="1483067" y="3619652"/>
                  </a:moveTo>
                  <a:lnTo>
                    <a:pt x="1481607" y="3610762"/>
                  </a:lnTo>
                  <a:lnTo>
                    <a:pt x="1477035" y="3603485"/>
                  </a:lnTo>
                  <a:lnTo>
                    <a:pt x="1469999" y="3598519"/>
                  </a:lnTo>
                  <a:lnTo>
                    <a:pt x="1461198" y="3596576"/>
                  </a:lnTo>
                  <a:lnTo>
                    <a:pt x="1460576" y="3596576"/>
                  </a:lnTo>
                  <a:lnTo>
                    <a:pt x="1455331" y="3597567"/>
                  </a:lnTo>
                  <a:lnTo>
                    <a:pt x="1452245" y="3598087"/>
                  </a:lnTo>
                  <a:lnTo>
                    <a:pt x="1452105" y="3598176"/>
                  </a:lnTo>
                  <a:lnTo>
                    <a:pt x="1451902" y="3598214"/>
                  </a:lnTo>
                  <a:lnTo>
                    <a:pt x="1447406" y="3601199"/>
                  </a:lnTo>
                  <a:lnTo>
                    <a:pt x="1445158" y="3602647"/>
                  </a:lnTo>
                  <a:lnTo>
                    <a:pt x="1444980" y="3602812"/>
                  </a:lnTo>
                  <a:lnTo>
                    <a:pt x="1441615" y="3608019"/>
                  </a:lnTo>
                  <a:lnTo>
                    <a:pt x="1440497" y="3609733"/>
                  </a:lnTo>
                  <a:lnTo>
                    <a:pt x="1439329" y="3616121"/>
                  </a:lnTo>
                  <a:lnTo>
                    <a:pt x="1438846" y="3618776"/>
                  </a:lnTo>
                  <a:lnTo>
                    <a:pt x="1440268" y="3627767"/>
                  </a:lnTo>
                  <a:lnTo>
                    <a:pt x="1444294" y="3634422"/>
                  </a:lnTo>
                  <a:lnTo>
                    <a:pt x="1450733" y="3638766"/>
                  </a:lnTo>
                  <a:lnTo>
                    <a:pt x="1459433" y="3640823"/>
                  </a:lnTo>
                  <a:lnTo>
                    <a:pt x="1468297" y="3639731"/>
                  </a:lnTo>
                  <a:lnTo>
                    <a:pt x="1475752" y="3635286"/>
                  </a:lnTo>
                  <a:lnTo>
                    <a:pt x="1480947" y="3628301"/>
                  </a:lnTo>
                  <a:lnTo>
                    <a:pt x="1483067" y="3619652"/>
                  </a:lnTo>
                  <a:close/>
                </a:path>
                <a:path w="5168900" h="4631055">
                  <a:moveTo>
                    <a:pt x="1483067" y="3440493"/>
                  </a:moveTo>
                  <a:lnTo>
                    <a:pt x="1482077" y="3431603"/>
                  </a:lnTo>
                  <a:lnTo>
                    <a:pt x="1479842" y="3427882"/>
                  </a:lnTo>
                  <a:lnTo>
                    <a:pt x="1477619" y="3424148"/>
                  </a:lnTo>
                  <a:lnTo>
                    <a:pt x="1470558" y="3418954"/>
                  </a:lnTo>
                  <a:lnTo>
                    <a:pt x="1461770" y="3416846"/>
                  </a:lnTo>
                  <a:lnTo>
                    <a:pt x="1460830" y="3416846"/>
                  </a:lnTo>
                  <a:lnTo>
                    <a:pt x="1456105" y="3417709"/>
                  </a:lnTo>
                  <a:lnTo>
                    <a:pt x="1455712" y="3417773"/>
                  </a:lnTo>
                  <a:lnTo>
                    <a:pt x="1455559" y="3417798"/>
                  </a:lnTo>
                  <a:lnTo>
                    <a:pt x="1452587" y="3418230"/>
                  </a:lnTo>
                  <a:lnTo>
                    <a:pt x="1452333" y="3418382"/>
                  </a:lnTo>
                  <a:lnTo>
                    <a:pt x="1452041" y="3418433"/>
                  </a:lnTo>
                  <a:lnTo>
                    <a:pt x="1447990" y="3421011"/>
                  </a:lnTo>
                  <a:lnTo>
                    <a:pt x="1447698" y="3421189"/>
                  </a:lnTo>
                  <a:lnTo>
                    <a:pt x="1445298" y="3422637"/>
                  </a:lnTo>
                  <a:lnTo>
                    <a:pt x="1445183" y="3422789"/>
                  </a:lnTo>
                  <a:lnTo>
                    <a:pt x="1445031" y="3422891"/>
                  </a:lnTo>
                  <a:lnTo>
                    <a:pt x="1441742" y="3427717"/>
                  </a:lnTo>
                  <a:lnTo>
                    <a:pt x="1440459" y="3429571"/>
                  </a:lnTo>
                  <a:lnTo>
                    <a:pt x="1440370" y="3429749"/>
                  </a:lnTo>
                  <a:lnTo>
                    <a:pt x="1438948" y="3436797"/>
                  </a:lnTo>
                  <a:lnTo>
                    <a:pt x="1438592" y="3438512"/>
                  </a:lnTo>
                  <a:lnTo>
                    <a:pt x="1440180" y="3447592"/>
                  </a:lnTo>
                  <a:lnTo>
                    <a:pt x="1444815" y="3455009"/>
                  </a:lnTo>
                  <a:lnTo>
                    <a:pt x="1451851" y="3459924"/>
                  </a:lnTo>
                  <a:lnTo>
                    <a:pt x="1460639" y="3461512"/>
                  </a:lnTo>
                  <a:lnTo>
                    <a:pt x="1464906" y="3460724"/>
                  </a:lnTo>
                  <a:lnTo>
                    <a:pt x="1469186" y="3459924"/>
                  </a:lnTo>
                  <a:lnTo>
                    <a:pt x="1469402" y="3459924"/>
                  </a:lnTo>
                  <a:lnTo>
                    <a:pt x="1476260" y="3455720"/>
                  </a:lnTo>
                  <a:lnTo>
                    <a:pt x="1479448" y="3451161"/>
                  </a:lnTo>
                  <a:lnTo>
                    <a:pt x="1480807" y="3449218"/>
                  </a:lnTo>
                  <a:lnTo>
                    <a:pt x="1483067" y="3440493"/>
                  </a:lnTo>
                  <a:close/>
                </a:path>
                <a:path w="5168900" h="4631055">
                  <a:moveTo>
                    <a:pt x="1483067" y="2269985"/>
                  </a:moveTo>
                  <a:lnTo>
                    <a:pt x="1482712" y="2268232"/>
                  </a:lnTo>
                  <a:lnTo>
                    <a:pt x="1482344" y="2266416"/>
                  </a:lnTo>
                  <a:lnTo>
                    <a:pt x="1481912" y="2264283"/>
                  </a:lnTo>
                  <a:lnTo>
                    <a:pt x="1481315" y="2261209"/>
                  </a:lnTo>
                  <a:lnTo>
                    <a:pt x="1477175" y="2254516"/>
                  </a:lnTo>
                  <a:lnTo>
                    <a:pt x="1470647" y="2250135"/>
                  </a:lnTo>
                  <a:lnTo>
                    <a:pt x="1461757" y="2248217"/>
                  </a:lnTo>
                  <a:lnTo>
                    <a:pt x="1459941" y="2248217"/>
                  </a:lnTo>
                  <a:lnTo>
                    <a:pt x="1455737" y="2249005"/>
                  </a:lnTo>
                  <a:lnTo>
                    <a:pt x="1455597" y="2249030"/>
                  </a:lnTo>
                  <a:lnTo>
                    <a:pt x="1455470" y="2249055"/>
                  </a:lnTo>
                  <a:lnTo>
                    <a:pt x="1452587" y="2249398"/>
                  </a:lnTo>
                  <a:lnTo>
                    <a:pt x="1452143" y="2249665"/>
                  </a:lnTo>
                  <a:lnTo>
                    <a:pt x="1451584" y="2249767"/>
                  </a:lnTo>
                  <a:lnTo>
                    <a:pt x="1447723" y="2252307"/>
                  </a:lnTo>
                  <a:lnTo>
                    <a:pt x="1445348" y="2253729"/>
                  </a:lnTo>
                  <a:lnTo>
                    <a:pt x="1445158" y="2253996"/>
                  </a:lnTo>
                  <a:lnTo>
                    <a:pt x="1444853" y="2254199"/>
                  </a:lnTo>
                  <a:lnTo>
                    <a:pt x="1441919" y="2258682"/>
                  </a:lnTo>
                  <a:lnTo>
                    <a:pt x="1440548" y="2260676"/>
                  </a:lnTo>
                  <a:lnTo>
                    <a:pt x="1440510" y="2260854"/>
                  </a:lnTo>
                  <a:lnTo>
                    <a:pt x="1440408" y="2261006"/>
                  </a:lnTo>
                  <a:lnTo>
                    <a:pt x="1438935" y="2268397"/>
                  </a:lnTo>
                  <a:lnTo>
                    <a:pt x="1438668" y="2269706"/>
                  </a:lnTo>
                  <a:lnTo>
                    <a:pt x="1440180" y="2278773"/>
                  </a:lnTo>
                  <a:lnTo>
                    <a:pt x="1444739" y="2286038"/>
                  </a:lnTo>
                  <a:lnTo>
                    <a:pt x="1451749" y="2290889"/>
                  </a:lnTo>
                  <a:lnTo>
                    <a:pt x="1460588" y="2292667"/>
                  </a:lnTo>
                  <a:lnTo>
                    <a:pt x="1469415" y="2290889"/>
                  </a:lnTo>
                  <a:lnTo>
                    <a:pt x="1476641" y="2286038"/>
                  </a:lnTo>
                  <a:lnTo>
                    <a:pt x="1479575" y="2281720"/>
                  </a:lnTo>
                  <a:lnTo>
                    <a:pt x="1481582" y="2278773"/>
                  </a:lnTo>
                  <a:lnTo>
                    <a:pt x="1483067" y="2269998"/>
                  </a:lnTo>
                  <a:close/>
                </a:path>
                <a:path w="5168900" h="4631055">
                  <a:moveTo>
                    <a:pt x="1483067" y="833628"/>
                  </a:moveTo>
                  <a:lnTo>
                    <a:pt x="1482077" y="824801"/>
                  </a:lnTo>
                  <a:lnTo>
                    <a:pt x="1478610" y="817714"/>
                  </a:lnTo>
                  <a:lnTo>
                    <a:pt x="1472577" y="812647"/>
                  </a:lnTo>
                  <a:lnTo>
                    <a:pt x="1469948" y="811822"/>
                  </a:lnTo>
                  <a:lnTo>
                    <a:pt x="1469047" y="811530"/>
                  </a:lnTo>
                  <a:lnTo>
                    <a:pt x="1465948" y="810552"/>
                  </a:lnTo>
                  <a:lnTo>
                    <a:pt x="1463865" y="809879"/>
                  </a:lnTo>
                  <a:lnTo>
                    <a:pt x="1462659" y="809701"/>
                  </a:lnTo>
                  <a:lnTo>
                    <a:pt x="1459903" y="809701"/>
                  </a:lnTo>
                  <a:lnTo>
                    <a:pt x="1456969" y="810221"/>
                  </a:lnTo>
                  <a:lnTo>
                    <a:pt x="1454683" y="810336"/>
                  </a:lnTo>
                  <a:lnTo>
                    <a:pt x="1453680" y="810831"/>
                  </a:lnTo>
                  <a:lnTo>
                    <a:pt x="1452321" y="811072"/>
                  </a:lnTo>
                  <a:lnTo>
                    <a:pt x="1448917" y="813142"/>
                  </a:lnTo>
                  <a:lnTo>
                    <a:pt x="1446911" y="814120"/>
                  </a:lnTo>
                  <a:lnTo>
                    <a:pt x="1446453" y="814641"/>
                  </a:lnTo>
                  <a:lnTo>
                    <a:pt x="1445666" y="815124"/>
                  </a:lnTo>
                  <a:lnTo>
                    <a:pt x="1443672" y="817714"/>
                  </a:lnTo>
                  <a:lnTo>
                    <a:pt x="1443278" y="818235"/>
                  </a:lnTo>
                  <a:lnTo>
                    <a:pt x="1442681" y="819010"/>
                  </a:lnTo>
                  <a:lnTo>
                    <a:pt x="1441310" y="820585"/>
                  </a:lnTo>
                  <a:lnTo>
                    <a:pt x="1441196" y="820928"/>
                  </a:lnTo>
                  <a:lnTo>
                    <a:pt x="1440916" y="821296"/>
                  </a:lnTo>
                  <a:lnTo>
                    <a:pt x="1438643" y="829094"/>
                  </a:lnTo>
                  <a:lnTo>
                    <a:pt x="1438706" y="829856"/>
                  </a:lnTo>
                  <a:lnTo>
                    <a:pt x="1439456" y="838200"/>
                  </a:lnTo>
                  <a:lnTo>
                    <a:pt x="1443456" y="845934"/>
                  </a:lnTo>
                  <a:lnTo>
                    <a:pt x="1449997" y="851535"/>
                  </a:lnTo>
                  <a:lnTo>
                    <a:pt x="1458480" y="854227"/>
                  </a:lnTo>
                  <a:lnTo>
                    <a:pt x="1467281" y="853236"/>
                  </a:lnTo>
                  <a:lnTo>
                    <a:pt x="1475105" y="848918"/>
                  </a:lnTo>
                  <a:lnTo>
                    <a:pt x="1480769" y="842111"/>
                  </a:lnTo>
                  <a:lnTo>
                    <a:pt x="1483067" y="833628"/>
                  </a:lnTo>
                  <a:close/>
                </a:path>
                <a:path w="5168900" h="4631055">
                  <a:moveTo>
                    <a:pt x="1483106" y="1370457"/>
                  </a:moveTo>
                  <a:lnTo>
                    <a:pt x="1481239" y="1362329"/>
                  </a:lnTo>
                  <a:lnTo>
                    <a:pt x="1481175" y="1362024"/>
                  </a:lnTo>
                  <a:lnTo>
                    <a:pt x="1481112" y="1361744"/>
                  </a:lnTo>
                  <a:lnTo>
                    <a:pt x="1476921" y="1355280"/>
                  </a:lnTo>
                  <a:lnTo>
                    <a:pt x="1476806" y="1355115"/>
                  </a:lnTo>
                  <a:lnTo>
                    <a:pt x="1470215" y="1350784"/>
                  </a:lnTo>
                  <a:lnTo>
                    <a:pt x="1468069" y="1350340"/>
                  </a:lnTo>
                  <a:lnTo>
                    <a:pt x="1466773" y="1350073"/>
                  </a:lnTo>
                  <a:lnTo>
                    <a:pt x="1462849" y="1349260"/>
                  </a:lnTo>
                  <a:lnTo>
                    <a:pt x="1461338" y="1348930"/>
                  </a:lnTo>
                  <a:lnTo>
                    <a:pt x="1459953" y="1348930"/>
                  </a:lnTo>
                  <a:lnTo>
                    <a:pt x="1455801" y="1349768"/>
                  </a:lnTo>
                  <a:lnTo>
                    <a:pt x="1455508" y="1349832"/>
                  </a:lnTo>
                  <a:lnTo>
                    <a:pt x="1452397" y="1350276"/>
                  </a:lnTo>
                  <a:lnTo>
                    <a:pt x="1452003" y="1350530"/>
                  </a:lnTo>
                  <a:lnTo>
                    <a:pt x="1451597" y="1350606"/>
                  </a:lnTo>
                  <a:lnTo>
                    <a:pt x="1447825" y="1353210"/>
                  </a:lnTo>
                  <a:lnTo>
                    <a:pt x="1447609" y="1353362"/>
                  </a:lnTo>
                  <a:lnTo>
                    <a:pt x="1445221" y="1354874"/>
                  </a:lnTo>
                  <a:lnTo>
                    <a:pt x="1445056" y="1355115"/>
                  </a:lnTo>
                  <a:lnTo>
                    <a:pt x="1444815" y="1355280"/>
                  </a:lnTo>
                  <a:lnTo>
                    <a:pt x="1441907" y="1359801"/>
                  </a:lnTo>
                  <a:lnTo>
                    <a:pt x="1441729" y="1360068"/>
                  </a:lnTo>
                  <a:lnTo>
                    <a:pt x="1440408" y="1362024"/>
                  </a:lnTo>
                  <a:lnTo>
                    <a:pt x="1440370" y="1362176"/>
                  </a:lnTo>
                  <a:lnTo>
                    <a:pt x="1438706" y="1370457"/>
                  </a:lnTo>
                  <a:lnTo>
                    <a:pt x="1438605" y="1371015"/>
                  </a:lnTo>
                  <a:lnTo>
                    <a:pt x="1461071" y="1393317"/>
                  </a:lnTo>
                  <a:lnTo>
                    <a:pt x="1470037" y="1391437"/>
                  </a:lnTo>
                  <a:lnTo>
                    <a:pt x="1472958" y="1389443"/>
                  </a:lnTo>
                  <a:lnTo>
                    <a:pt x="1477264" y="1386509"/>
                  </a:lnTo>
                  <a:lnTo>
                    <a:pt x="1481899" y="1379258"/>
                  </a:lnTo>
                  <a:lnTo>
                    <a:pt x="1483017" y="1371028"/>
                  </a:lnTo>
                  <a:lnTo>
                    <a:pt x="1483106" y="1370457"/>
                  </a:lnTo>
                  <a:close/>
                </a:path>
                <a:path w="5168900" h="4631055">
                  <a:moveTo>
                    <a:pt x="1483144" y="2000516"/>
                  </a:moveTo>
                  <a:lnTo>
                    <a:pt x="1481442" y="1991817"/>
                  </a:lnTo>
                  <a:lnTo>
                    <a:pt x="1477416" y="1985048"/>
                  </a:lnTo>
                  <a:lnTo>
                    <a:pt x="1470990" y="1980526"/>
                  </a:lnTo>
                  <a:lnTo>
                    <a:pt x="1462062" y="1978545"/>
                  </a:lnTo>
                  <a:lnTo>
                    <a:pt x="1460182" y="1978545"/>
                  </a:lnTo>
                  <a:lnTo>
                    <a:pt x="1456182" y="1979295"/>
                  </a:lnTo>
                  <a:lnTo>
                    <a:pt x="1455978" y="1979320"/>
                  </a:lnTo>
                  <a:lnTo>
                    <a:pt x="1452867" y="1979701"/>
                  </a:lnTo>
                  <a:lnTo>
                    <a:pt x="1452397" y="1979980"/>
                  </a:lnTo>
                  <a:lnTo>
                    <a:pt x="1451864" y="1980082"/>
                  </a:lnTo>
                  <a:lnTo>
                    <a:pt x="1448308" y="1982381"/>
                  </a:lnTo>
                  <a:lnTo>
                    <a:pt x="1445539" y="1984006"/>
                  </a:lnTo>
                  <a:lnTo>
                    <a:pt x="1445323" y="1984311"/>
                  </a:lnTo>
                  <a:lnTo>
                    <a:pt x="1445044" y="1984489"/>
                  </a:lnTo>
                  <a:lnTo>
                    <a:pt x="1442262" y="1988604"/>
                  </a:lnTo>
                  <a:lnTo>
                    <a:pt x="1440649" y="1990864"/>
                  </a:lnTo>
                  <a:lnTo>
                    <a:pt x="1440599" y="1991055"/>
                  </a:lnTo>
                  <a:lnTo>
                    <a:pt x="1440510" y="1991194"/>
                  </a:lnTo>
                  <a:lnTo>
                    <a:pt x="1439049" y="1998395"/>
                  </a:lnTo>
                  <a:lnTo>
                    <a:pt x="1460461" y="2023122"/>
                  </a:lnTo>
                  <a:lnTo>
                    <a:pt x="1469110" y="2021408"/>
                  </a:lnTo>
                  <a:lnTo>
                    <a:pt x="1476527" y="2016442"/>
                  </a:lnTo>
                  <a:lnTo>
                    <a:pt x="1481569" y="2009165"/>
                  </a:lnTo>
                  <a:lnTo>
                    <a:pt x="1483144" y="2000516"/>
                  </a:lnTo>
                  <a:close/>
                </a:path>
                <a:path w="5168900" h="4631055">
                  <a:moveTo>
                    <a:pt x="1483156" y="3258413"/>
                  </a:moveTo>
                  <a:lnTo>
                    <a:pt x="1481658" y="3251873"/>
                  </a:lnTo>
                  <a:lnTo>
                    <a:pt x="1481340" y="3250463"/>
                  </a:lnTo>
                  <a:lnTo>
                    <a:pt x="1481277" y="3250184"/>
                  </a:lnTo>
                  <a:lnTo>
                    <a:pt x="1461274" y="3236874"/>
                  </a:lnTo>
                  <a:lnTo>
                    <a:pt x="1459699" y="3236861"/>
                  </a:lnTo>
                  <a:lnTo>
                    <a:pt x="1455191" y="3237801"/>
                  </a:lnTo>
                  <a:lnTo>
                    <a:pt x="1455013" y="3237827"/>
                  </a:lnTo>
                  <a:lnTo>
                    <a:pt x="1452397" y="3238208"/>
                  </a:lnTo>
                  <a:lnTo>
                    <a:pt x="1452003" y="3238462"/>
                  </a:lnTo>
                  <a:lnTo>
                    <a:pt x="1451495" y="3238563"/>
                  </a:lnTo>
                  <a:lnTo>
                    <a:pt x="1447266" y="3241535"/>
                  </a:lnTo>
                  <a:lnTo>
                    <a:pt x="1445183" y="3242868"/>
                  </a:lnTo>
                  <a:lnTo>
                    <a:pt x="1445018" y="3243110"/>
                  </a:lnTo>
                  <a:lnTo>
                    <a:pt x="1444726" y="3243313"/>
                  </a:lnTo>
                  <a:lnTo>
                    <a:pt x="1441754" y="3247974"/>
                  </a:lnTo>
                  <a:lnTo>
                    <a:pt x="1441665" y="3248101"/>
                  </a:lnTo>
                  <a:lnTo>
                    <a:pt x="1440345" y="3250069"/>
                  </a:lnTo>
                  <a:lnTo>
                    <a:pt x="1440307" y="3250234"/>
                  </a:lnTo>
                  <a:lnTo>
                    <a:pt x="1440218" y="3250374"/>
                  </a:lnTo>
                  <a:lnTo>
                    <a:pt x="1438706" y="3258413"/>
                  </a:lnTo>
                  <a:lnTo>
                    <a:pt x="1438643" y="3258756"/>
                  </a:lnTo>
                  <a:lnTo>
                    <a:pt x="1438592" y="3259023"/>
                  </a:lnTo>
                  <a:lnTo>
                    <a:pt x="1440307" y="3268091"/>
                  </a:lnTo>
                  <a:lnTo>
                    <a:pt x="1445006" y="3275215"/>
                  </a:lnTo>
                  <a:lnTo>
                    <a:pt x="1452105" y="3279838"/>
                  </a:lnTo>
                  <a:lnTo>
                    <a:pt x="1461071" y="3281413"/>
                  </a:lnTo>
                  <a:lnTo>
                    <a:pt x="1470025" y="3279495"/>
                  </a:lnTo>
                  <a:lnTo>
                    <a:pt x="1477238" y="3274542"/>
                  </a:lnTo>
                  <a:lnTo>
                    <a:pt x="1481899" y="3267265"/>
                  </a:lnTo>
                  <a:lnTo>
                    <a:pt x="1483067" y="3259023"/>
                  </a:lnTo>
                  <a:lnTo>
                    <a:pt x="1483156" y="3258413"/>
                  </a:lnTo>
                  <a:close/>
                </a:path>
                <a:path w="5168900" h="4631055">
                  <a:moveTo>
                    <a:pt x="1483182" y="4337266"/>
                  </a:moveTo>
                  <a:lnTo>
                    <a:pt x="1481239" y="4328426"/>
                  </a:lnTo>
                  <a:lnTo>
                    <a:pt x="1476844" y="4321899"/>
                  </a:lnTo>
                  <a:lnTo>
                    <a:pt x="1470126" y="4317746"/>
                  </a:lnTo>
                  <a:lnTo>
                    <a:pt x="1461249" y="4315993"/>
                  </a:lnTo>
                  <a:lnTo>
                    <a:pt x="1459738" y="4315993"/>
                  </a:lnTo>
                  <a:lnTo>
                    <a:pt x="1455407" y="4316857"/>
                  </a:lnTo>
                  <a:lnTo>
                    <a:pt x="1455216" y="4316895"/>
                  </a:lnTo>
                  <a:lnTo>
                    <a:pt x="1455026" y="4316920"/>
                  </a:lnTo>
                  <a:lnTo>
                    <a:pt x="1452206" y="4317314"/>
                  </a:lnTo>
                  <a:lnTo>
                    <a:pt x="1451825" y="4317555"/>
                  </a:lnTo>
                  <a:lnTo>
                    <a:pt x="1450848" y="4317746"/>
                  </a:lnTo>
                  <a:lnTo>
                    <a:pt x="1451216" y="4317746"/>
                  </a:lnTo>
                  <a:lnTo>
                    <a:pt x="1447304" y="4320425"/>
                  </a:lnTo>
                  <a:lnTo>
                    <a:pt x="1444980" y="4321899"/>
                  </a:lnTo>
                  <a:lnTo>
                    <a:pt x="1444840" y="4322102"/>
                  </a:lnTo>
                  <a:lnTo>
                    <a:pt x="1444586" y="4322280"/>
                  </a:lnTo>
                  <a:lnTo>
                    <a:pt x="1441640" y="4326902"/>
                  </a:lnTo>
                  <a:lnTo>
                    <a:pt x="1440243" y="4328998"/>
                  </a:lnTo>
                  <a:lnTo>
                    <a:pt x="1440205" y="4329150"/>
                  </a:lnTo>
                  <a:lnTo>
                    <a:pt x="1440129" y="4329277"/>
                  </a:lnTo>
                  <a:lnTo>
                    <a:pt x="1438757" y="4336770"/>
                  </a:lnTo>
                  <a:lnTo>
                    <a:pt x="1438529" y="4338028"/>
                  </a:lnTo>
                  <a:lnTo>
                    <a:pt x="1440307" y="4346981"/>
                  </a:lnTo>
                  <a:lnTo>
                    <a:pt x="1445120" y="4354195"/>
                  </a:lnTo>
                  <a:lnTo>
                    <a:pt x="1452283" y="4358983"/>
                  </a:lnTo>
                  <a:lnTo>
                    <a:pt x="1461109" y="4360621"/>
                  </a:lnTo>
                  <a:lnTo>
                    <a:pt x="1469809" y="4358614"/>
                  </a:lnTo>
                  <a:lnTo>
                    <a:pt x="1477022" y="4353458"/>
                  </a:lnTo>
                  <a:lnTo>
                    <a:pt x="1481785" y="4346054"/>
                  </a:lnTo>
                  <a:lnTo>
                    <a:pt x="1483067" y="4338028"/>
                  </a:lnTo>
                  <a:lnTo>
                    <a:pt x="1483182" y="4337266"/>
                  </a:lnTo>
                  <a:close/>
                </a:path>
                <a:path w="5168900" h="4631055">
                  <a:moveTo>
                    <a:pt x="1483182" y="4067645"/>
                  </a:moveTo>
                  <a:lnTo>
                    <a:pt x="1481251" y="4059186"/>
                  </a:lnTo>
                  <a:lnTo>
                    <a:pt x="1481112" y="4058996"/>
                  </a:lnTo>
                  <a:lnTo>
                    <a:pt x="1481061" y="4058755"/>
                  </a:lnTo>
                  <a:lnTo>
                    <a:pt x="1479867" y="4057142"/>
                  </a:lnTo>
                  <a:lnTo>
                    <a:pt x="1479677" y="4056862"/>
                  </a:lnTo>
                  <a:lnTo>
                    <a:pt x="1479435" y="4056507"/>
                  </a:lnTo>
                  <a:lnTo>
                    <a:pt x="1476565" y="4052239"/>
                  </a:lnTo>
                  <a:lnTo>
                    <a:pt x="1476121" y="4051935"/>
                  </a:lnTo>
                  <a:lnTo>
                    <a:pt x="1475917" y="4051604"/>
                  </a:lnTo>
                  <a:lnTo>
                    <a:pt x="1473923" y="4050398"/>
                  </a:lnTo>
                  <a:lnTo>
                    <a:pt x="1473708" y="4050258"/>
                  </a:lnTo>
                  <a:lnTo>
                    <a:pt x="1469809" y="4047540"/>
                  </a:lnTo>
                  <a:lnTo>
                    <a:pt x="1469148" y="4047401"/>
                  </a:lnTo>
                  <a:lnTo>
                    <a:pt x="1468539" y="4047020"/>
                  </a:lnTo>
                  <a:lnTo>
                    <a:pt x="1465783" y="4046690"/>
                  </a:lnTo>
                  <a:lnTo>
                    <a:pt x="1462049" y="4045889"/>
                  </a:lnTo>
                  <a:lnTo>
                    <a:pt x="1459712" y="4045889"/>
                  </a:lnTo>
                  <a:lnTo>
                    <a:pt x="1438516" y="4068102"/>
                  </a:lnTo>
                  <a:lnTo>
                    <a:pt x="1438719" y="4069359"/>
                  </a:lnTo>
                  <a:lnTo>
                    <a:pt x="1439964" y="4076471"/>
                  </a:lnTo>
                  <a:lnTo>
                    <a:pt x="1440053" y="4076992"/>
                  </a:lnTo>
                  <a:lnTo>
                    <a:pt x="1444904" y="4084282"/>
                  </a:lnTo>
                  <a:lnTo>
                    <a:pt x="1452168" y="4089184"/>
                  </a:lnTo>
                  <a:lnTo>
                    <a:pt x="1460969" y="4090873"/>
                  </a:lnTo>
                  <a:lnTo>
                    <a:pt x="1469783" y="4088879"/>
                  </a:lnTo>
                  <a:lnTo>
                    <a:pt x="1476933" y="4083812"/>
                  </a:lnTo>
                  <a:lnTo>
                    <a:pt x="1481658" y="4076471"/>
                  </a:lnTo>
                  <a:lnTo>
                    <a:pt x="1482877" y="4069346"/>
                  </a:lnTo>
                  <a:lnTo>
                    <a:pt x="1482953" y="4068851"/>
                  </a:lnTo>
                  <a:lnTo>
                    <a:pt x="1482991" y="4068699"/>
                  </a:lnTo>
                  <a:lnTo>
                    <a:pt x="1483093" y="4068114"/>
                  </a:lnTo>
                  <a:lnTo>
                    <a:pt x="1483182" y="4067645"/>
                  </a:lnTo>
                  <a:close/>
                </a:path>
                <a:path w="5168900" h="4631055">
                  <a:moveTo>
                    <a:pt x="1483182" y="3798481"/>
                  </a:moveTo>
                  <a:lnTo>
                    <a:pt x="1481391" y="3789642"/>
                  </a:lnTo>
                  <a:lnTo>
                    <a:pt x="1477162" y="3782898"/>
                  </a:lnTo>
                  <a:lnTo>
                    <a:pt x="1470609" y="3778364"/>
                  </a:lnTo>
                  <a:lnTo>
                    <a:pt x="1467358" y="3777538"/>
                  </a:lnTo>
                  <a:lnTo>
                    <a:pt x="1464995" y="3776929"/>
                  </a:lnTo>
                  <a:lnTo>
                    <a:pt x="1463687" y="3776586"/>
                  </a:lnTo>
                  <a:lnTo>
                    <a:pt x="1461922" y="3776129"/>
                  </a:lnTo>
                  <a:lnTo>
                    <a:pt x="1459204" y="3776129"/>
                  </a:lnTo>
                  <a:lnTo>
                    <a:pt x="1455915" y="3776827"/>
                  </a:lnTo>
                  <a:lnTo>
                    <a:pt x="1453083" y="3777157"/>
                  </a:lnTo>
                  <a:lnTo>
                    <a:pt x="1452410" y="3777577"/>
                  </a:lnTo>
                  <a:lnTo>
                    <a:pt x="1451673" y="3777729"/>
                  </a:lnTo>
                  <a:lnTo>
                    <a:pt x="1448206" y="3780180"/>
                  </a:lnTo>
                  <a:lnTo>
                    <a:pt x="1448066" y="3780282"/>
                  </a:lnTo>
                  <a:lnTo>
                    <a:pt x="1445780" y="3781679"/>
                  </a:lnTo>
                  <a:lnTo>
                    <a:pt x="1445475" y="3782110"/>
                  </a:lnTo>
                  <a:lnTo>
                    <a:pt x="1445056" y="3782403"/>
                  </a:lnTo>
                  <a:lnTo>
                    <a:pt x="1442262" y="3786644"/>
                  </a:lnTo>
                  <a:lnTo>
                    <a:pt x="1440713" y="3788841"/>
                  </a:lnTo>
                  <a:lnTo>
                    <a:pt x="1440649" y="3789108"/>
                  </a:lnTo>
                  <a:lnTo>
                    <a:pt x="1440497" y="3789337"/>
                  </a:lnTo>
                  <a:lnTo>
                    <a:pt x="1438643" y="3797820"/>
                  </a:lnTo>
                  <a:lnTo>
                    <a:pt x="1440002" y="3806926"/>
                  </a:lnTo>
                  <a:lnTo>
                    <a:pt x="1444434" y="3814165"/>
                  </a:lnTo>
                  <a:lnTo>
                    <a:pt x="1451419" y="3818979"/>
                  </a:lnTo>
                  <a:lnTo>
                    <a:pt x="1460436" y="3820858"/>
                  </a:lnTo>
                  <a:lnTo>
                    <a:pt x="1469390" y="3819233"/>
                  </a:lnTo>
                  <a:lnTo>
                    <a:pt x="1476756" y="3814457"/>
                  </a:lnTo>
                  <a:lnTo>
                    <a:pt x="1481658" y="3807282"/>
                  </a:lnTo>
                  <a:lnTo>
                    <a:pt x="1483182" y="3798481"/>
                  </a:lnTo>
                  <a:close/>
                </a:path>
                <a:path w="5168900" h="4631055">
                  <a:moveTo>
                    <a:pt x="1483182" y="3349929"/>
                  </a:moveTo>
                  <a:lnTo>
                    <a:pt x="1482001" y="3341243"/>
                  </a:lnTo>
                  <a:lnTo>
                    <a:pt x="1477289" y="3333839"/>
                  </a:lnTo>
                  <a:lnTo>
                    <a:pt x="1470025" y="3328632"/>
                  </a:lnTo>
                  <a:lnTo>
                    <a:pt x="1461223" y="3326473"/>
                  </a:lnTo>
                  <a:lnTo>
                    <a:pt x="1460436" y="3326473"/>
                  </a:lnTo>
                  <a:lnTo>
                    <a:pt x="1455724" y="3327476"/>
                  </a:lnTo>
                  <a:lnTo>
                    <a:pt x="1455521" y="3327514"/>
                  </a:lnTo>
                  <a:lnTo>
                    <a:pt x="1452524" y="3328047"/>
                  </a:lnTo>
                  <a:lnTo>
                    <a:pt x="1452295" y="3328200"/>
                  </a:lnTo>
                  <a:lnTo>
                    <a:pt x="1452054" y="3328251"/>
                  </a:lnTo>
                  <a:lnTo>
                    <a:pt x="1448015" y="3331057"/>
                  </a:lnTo>
                  <a:lnTo>
                    <a:pt x="1447825" y="3331184"/>
                  </a:lnTo>
                  <a:lnTo>
                    <a:pt x="1445336" y="3332848"/>
                  </a:lnTo>
                  <a:lnTo>
                    <a:pt x="1445234" y="3332988"/>
                  </a:lnTo>
                  <a:lnTo>
                    <a:pt x="1445094" y="3333089"/>
                  </a:lnTo>
                  <a:lnTo>
                    <a:pt x="1441856" y="3337991"/>
                  </a:lnTo>
                  <a:lnTo>
                    <a:pt x="1440421" y="3340100"/>
                  </a:lnTo>
                  <a:lnTo>
                    <a:pt x="1440357" y="3340265"/>
                  </a:lnTo>
                  <a:lnTo>
                    <a:pt x="1439405" y="3344976"/>
                  </a:lnTo>
                  <a:lnTo>
                    <a:pt x="1438579" y="3349028"/>
                  </a:lnTo>
                  <a:lnTo>
                    <a:pt x="1440243" y="3358032"/>
                  </a:lnTo>
                  <a:lnTo>
                    <a:pt x="1445082" y="3365233"/>
                  </a:lnTo>
                  <a:lnTo>
                    <a:pt x="1452118" y="3369754"/>
                  </a:lnTo>
                  <a:lnTo>
                    <a:pt x="1461198" y="3371227"/>
                  </a:lnTo>
                  <a:lnTo>
                    <a:pt x="1470190" y="3369526"/>
                  </a:lnTo>
                  <a:lnTo>
                    <a:pt x="1476806" y="3365233"/>
                  </a:lnTo>
                  <a:lnTo>
                    <a:pt x="1481112" y="3358616"/>
                  </a:lnTo>
                  <a:lnTo>
                    <a:pt x="1483182" y="3349929"/>
                  </a:lnTo>
                  <a:close/>
                </a:path>
                <a:path w="5168900" h="4631055">
                  <a:moveTo>
                    <a:pt x="1483182" y="1461592"/>
                  </a:moveTo>
                  <a:lnTo>
                    <a:pt x="1481455" y="1452841"/>
                  </a:lnTo>
                  <a:lnTo>
                    <a:pt x="1476565" y="1445412"/>
                  </a:lnTo>
                  <a:lnTo>
                    <a:pt x="1476235" y="1445183"/>
                  </a:lnTo>
                  <a:lnTo>
                    <a:pt x="1475105" y="1444371"/>
                  </a:lnTo>
                  <a:lnTo>
                    <a:pt x="1469580" y="1440370"/>
                  </a:lnTo>
                  <a:lnTo>
                    <a:pt x="1469923" y="1440370"/>
                  </a:lnTo>
                  <a:lnTo>
                    <a:pt x="1469402" y="1440256"/>
                  </a:lnTo>
                  <a:lnTo>
                    <a:pt x="1460919" y="1438325"/>
                  </a:lnTo>
                  <a:lnTo>
                    <a:pt x="1451851" y="1440256"/>
                  </a:lnTo>
                  <a:lnTo>
                    <a:pt x="1451279" y="1440370"/>
                  </a:lnTo>
                  <a:lnTo>
                    <a:pt x="1451825" y="1440370"/>
                  </a:lnTo>
                  <a:lnTo>
                    <a:pt x="1445031" y="1445158"/>
                  </a:lnTo>
                  <a:lnTo>
                    <a:pt x="1440256" y="1452473"/>
                  </a:lnTo>
                  <a:lnTo>
                    <a:pt x="1438668" y="1461350"/>
                  </a:lnTo>
                  <a:lnTo>
                    <a:pt x="1440053" y="1468958"/>
                  </a:lnTo>
                  <a:lnTo>
                    <a:pt x="1440319" y="1470342"/>
                  </a:lnTo>
                  <a:lnTo>
                    <a:pt x="1444498" y="1476971"/>
                  </a:lnTo>
                  <a:lnTo>
                    <a:pt x="1451051" y="1481264"/>
                  </a:lnTo>
                  <a:lnTo>
                    <a:pt x="1459788" y="1483233"/>
                  </a:lnTo>
                  <a:lnTo>
                    <a:pt x="1463929" y="1482674"/>
                  </a:lnTo>
                  <a:lnTo>
                    <a:pt x="1468716" y="1482026"/>
                  </a:lnTo>
                  <a:lnTo>
                    <a:pt x="1476108" y="1477441"/>
                  </a:lnTo>
                  <a:lnTo>
                    <a:pt x="1481188" y="1470342"/>
                  </a:lnTo>
                  <a:lnTo>
                    <a:pt x="1483182" y="1461592"/>
                  </a:lnTo>
                  <a:close/>
                </a:path>
                <a:path w="5168900" h="4631055">
                  <a:moveTo>
                    <a:pt x="1483194" y="1550136"/>
                  </a:moveTo>
                  <a:lnTo>
                    <a:pt x="1481289" y="1542110"/>
                  </a:lnTo>
                  <a:lnTo>
                    <a:pt x="1481226" y="1541843"/>
                  </a:lnTo>
                  <a:lnTo>
                    <a:pt x="1481099" y="1541691"/>
                  </a:lnTo>
                  <a:lnTo>
                    <a:pt x="1481061" y="1541475"/>
                  </a:lnTo>
                  <a:lnTo>
                    <a:pt x="1479791" y="1539811"/>
                  </a:lnTo>
                  <a:lnTo>
                    <a:pt x="1479613" y="1539570"/>
                  </a:lnTo>
                  <a:lnTo>
                    <a:pt x="1479397" y="1539265"/>
                  </a:lnTo>
                  <a:lnTo>
                    <a:pt x="1476463" y="1535074"/>
                  </a:lnTo>
                  <a:lnTo>
                    <a:pt x="1476108" y="1534845"/>
                  </a:lnTo>
                  <a:lnTo>
                    <a:pt x="1475879" y="1534528"/>
                  </a:lnTo>
                  <a:lnTo>
                    <a:pt x="1473619" y="1533207"/>
                  </a:lnTo>
                  <a:lnTo>
                    <a:pt x="1473454" y="1533105"/>
                  </a:lnTo>
                  <a:lnTo>
                    <a:pt x="1473301" y="1533004"/>
                  </a:lnTo>
                  <a:lnTo>
                    <a:pt x="1469555" y="1530527"/>
                  </a:lnTo>
                  <a:lnTo>
                    <a:pt x="1468945" y="1530413"/>
                  </a:lnTo>
                  <a:lnTo>
                    <a:pt x="1468412" y="1530083"/>
                  </a:lnTo>
                  <a:lnTo>
                    <a:pt x="1465529" y="1529727"/>
                  </a:lnTo>
                  <a:lnTo>
                    <a:pt x="1465402" y="1529702"/>
                  </a:lnTo>
                  <a:lnTo>
                    <a:pt x="1461566" y="1528927"/>
                  </a:lnTo>
                  <a:lnTo>
                    <a:pt x="1459420" y="1528927"/>
                  </a:lnTo>
                  <a:lnTo>
                    <a:pt x="1450594" y="1530946"/>
                  </a:lnTo>
                  <a:lnTo>
                    <a:pt x="1444155" y="1535379"/>
                  </a:lnTo>
                  <a:lnTo>
                    <a:pt x="1440141" y="1542110"/>
                  </a:lnTo>
                  <a:lnTo>
                    <a:pt x="1438630" y="1551051"/>
                  </a:lnTo>
                  <a:lnTo>
                    <a:pt x="1440268" y="1559941"/>
                  </a:lnTo>
                  <a:lnTo>
                    <a:pt x="1445107" y="1567116"/>
                  </a:lnTo>
                  <a:lnTo>
                    <a:pt x="1452346" y="1571840"/>
                  </a:lnTo>
                  <a:lnTo>
                    <a:pt x="1461198" y="1573428"/>
                  </a:lnTo>
                  <a:lnTo>
                    <a:pt x="1465541" y="1572412"/>
                  </a:lnTo>
                  <a:lnTo>
                    <a:pt x="1465770" y="1572361"/>
                  </a:lnTo>
                  <a:lnTo>
                    <a:pt x="1483194" y="1550149"/>
                  </a:lnTo>
                  <a:close/>
                </a:path>
                <a:path w="5168900" h="4631055">
                  <a:moveTo>
                    <a:pt x="1483194" y="1192022"/>
                  </a:moveTo>
                  <a:lnTo>
                    <a:pt x="1481607" y="1183233"/>
                  </a:lnTo>
                  <a:lnTo>
                    <a:pt x="1476857" y="1175854"/>
                  </a:lnTo>
                  <a:lnTo>
                    <a:pt x="1469745" y="1170736"/>
                  </a:lnTo>
                  <a:lnTo>
                    <a:pt x="1461071" y="1168730"/>
                  </a:lnTo>
                  <a:lnTo>
                    <a:pt x="1460677" y="1168730"/>
                  </a:lnTo>
                  <a:lnTo>
                    <a:pt x="1455953" y="1169720"/>
                  </a:lnTo>
                  <a:lnTo>
                    <a:pt x="1452346" y="1170419"/>
                  </a:lnTo>
                  <a:lnTo>
                    <a:pt x="1452219" y="1170508"/>
                  </a:lnTo>
                  <a:lnTo>
                    <a:pt x="1452079" y="1170533"/>
                  </a:lnTo>
                  <a:lnTo>
                    <a:pt x="1447876" y="1173441"/>
                  </a:lnTo>
                  <a:lnTo>
                    <a:pt x="1445158" y="1175283"/>
                  </a:lnTo>
                  <a:lnTo>
                    <a:pt x="1445018" y="1175423"/>
                  </a:lnTo>
                  <a:lnTo>
                    <a:pt x="1441754" y="1180401"/>
                  </a:lnTo>
                  <a:lnTo>
                    <a:pt x="1441450" y="1180858"/>
                  </a:lnTo>
                  <a:lnTo>
                    <a:pt x="1440319" y="1182547"/>
                  </a:lnTo>
                  <a:lnTo>
                    <a:pt x="1439278" y="1188186"/>
                  </a:lnTo>
                  <a:lnTo>
                    <a:pt x="1438694" y="1191412"/>
                  </a:lnTo>
                  <a:lnTo>
                    <a:pt x="1440243" y="1200378"/>
                  </a:lnTo>
                  <a:lnTo>
                    <a:pt x="1444294" y="1207071"/>
                  </a:lnTo>
                  <a:lnTo>
                    <a:pt x="1450771" y="1211440"/>
                  </a:lnTo>
                  <a:lnTo>
                    <a:pt x="1459585" y="1213434"/>
                  </a:lnTo>
                  <a:lnTo>
                    <a:pt x="1468577" y="1212265"/>
                  </a:lnTo>
                  <a:lnTo>
                    <a:pt x="1476019" y="1207782"/>
                  </a:lnTo>
                  <a:lnTo>
                    <a:pt x="1481137" y="1200772"/>
                  </a:lnTo>
                  <a:lnTo>
                    <a:pt x="1483194" y="1192034"/>
                  </a:lnTo>
                  <a:close/>
                </a:path>
                <a:path w="5168900" h="4631055">
                  <a:moveTo>
                    <a:pt x="1483194" y="742607"/>
                  </a:moveTo>
                  <a:lnTo>
                    <a:pt x="1481645" y="733831"/>
                  </a:lnTo>
                  <a:lnTo>
                    <a:pt x="1476946" y="726452"/>
                  </a:lnTo>
                  <a:lnTo>
                    <a:pt x="1469859" y="721309"/>
                  </a:lnTo>
                  <a:lnTo>
                    <a:pt x="1461173" y="719226"/>
                  </a:lnTo>
                  <a:lnTo>
                    <a:pt x="1460487" y="719226"/>
                  </a:lnTo>
                  <a:lnTo>
                    <a:pt x="1455483" y="720280"/>
                  </a:lnTo>
                  <a:lnTo>
                    <a:pt x="1455242" y="720331"/>
                  </a:lnTo>
                  <a:lnTo>
                    <a:pt x="1452460" y="720839"/>
                  </a:lnTo>
                  <a:lnTo>
                    <a:pt x="1452283" y="720953"/>
                  </a:lnTo>
                  <a:lnTo>
                    <a:pt x="1452041" y="721004"/>
                  </a:lnTo>
                  <a:lnTo>
                    <a:pt x="1447736" y="723976"/>
                  </a:lnTo>
                  <a:lnTo>
                    <a:pt x="1445221" y="725652"/>
                  </a:lnTo>
                  <a:lnTo>
                    <a:pt x="1445133" y="725779"/>
                  </a:lnTo>
                  <a:lnTo>
                    <a:pt x="1445006" y="725868"/>
                  </a:lnTo>
                  <a:lnTo>
                    <a:pt x="1441970" y="730465"/>
                  </a:lnTo>
                  <a:lnTo>
                    <a:pt x="1440332" y="732891"/>
                  </a:lnTo>
                  <a:lnTo>
                    <a:pt x="1440268" y="733044"/>
                  </a:lnTo>
                  <a:lnTo>
                    <a:pt x="1439087" y="739419"/>
                  </a:lnTo>
                  <a:lnTo>
                    <a:pt x="1459496" y="763689"/>
                  </a:lnTo>
                  <a:lnTo>
                    <a:pt x="1468564" y="762571"/>
                  </a:lnTo>
                  <a:lnTo>
                    <a:pt x="1476019" y="758202"/>
                  </a:lnTo>
                  <a:lnTo>
                    <a:pt x="1481137" y="751319"/>
                  </a:lnTo>
                  <a:lnTo>
                    <a:pt x="1483194" y="742607"/>
                  </a:lnTo>
                  <a:close/>
                </a:path>
                <a:path w="5168900" h="4631055">
                  <a:moveTo>
                    <a:pt x="1483207" y="2809189"/>
                  </a:moveTo>
                  <a:lnTo>
                    <a:pt x="1481302" y="2800654"/>
                  </a:lnTo>
                  <a:lnTo>
                    <a:pt x="1481226" y="2800477"/>
                  </a:lnTo>
                  <a:lnTo>
                    <a:pt x="1480058" y="2798876"/>
                  </a:lnTo>
                  <a:lnTo>
                    <a:pt x="1479702" y="2798381"/>
                  </a:lnTo>
                  <a:lnTo>
                    <a:pt x="1479461" y="2798026"/>
                  </a:lnTo>
                  <a:lnTo>
                    <a:pt x="1478013" y="2795955"/>
                  </a:lnTo>
                  <a:lnTo>
                    <a:pt x="1476413" y="2793644"/>
                  </a:lnTo>
                  <a:lnTo>
                    <a:pt x="1476248" y="2793530"/>
                  </a:lnTo>
                  <a:lnTo>
                    <a:pt x="1476146" y="2793377"/>
                  </a:lnTo>
                  <a:lnTo>
                    <a:pt x="1473873" y="2791955"/>
                  </a:lnTo>
                  <a:lnTo>
                    <a:pt x="1473593" y="2791777"/>
                  </a:lnTo>
                  <a:lnTo>
                    <a:pt x="1472819" y="2791269"/>
                  </a:lnTo>
                  <a:lnTo>
                    <a:pt x="1469301" y="2788907"/>
                  </a:lnTo>
                  <a:lnTo>
                    <a:pt x="1469009" y="2788843"/>
                  </a:lnTo>
                  <a:lnTo>
                    <a:pt x="1468767" y="2788678"/>
                  </a:lnTo>
                  <a:lnTo>
                    <a:pt x="1465554" y="2788132"/>
                  </a:lnTo>
                  <a:lnTo>
                    <a:pt x="1460792" y="2787154"/>
                  </a:lnTo>
                  <a:lnTo>
                    <a:pt x="1459953" y="2787154"/>
                  </a:lnTo>
                  <a:lnTo>
                    <a:pt x="1453248" y="2788755"/>
                  </a:lnTo>
                  <a:lnTo>
                    <a:pt x="1451178" y="2789237"/>
                  </a:lnTo>
                  <a:lnTo>
                    <a:pt x="1444269" y="2794317"/>
                  </a:lnTo>
                  <a:lnTo>
                    <a:pt x="1439887" y="2801734"/>
                  </a:lnTo>
                  <a:lnTo>
                    <a:pt x="1438719" y="2810853"/>
                  </a:lnTo>
                  <a:lnTo>
                    <a:pt x="1440688" y="2819743"/>
                  </a:lnTo>
                  <a:lnTo>
                    <a:pt x="1445120" y="2826194"/>
                  </a:lnTo>
                  <a:lnTo>
                    <a:pt x="1451864" y="2830195"/>
                  </a:lnTo>
                  <a:lnTo>
                    <a:pt x="1460754" y="2831757"/>
                  </a:lnTo>
                  <a:lnTo>
                    <a:pt x="1466342" y="2830766"/>
                  </a:lnTo>
                  <a:lnTo>
                    <a:pt x="1466799" y="2830690"/>
                  </a:lnTo>
                  <a:lnTo>
                    <a:pt x="1469542" y="2830195"/>
                  </a:lnTo>
                  <a:lnTo>
                    <a:pt x="1476794" y="2825356"/>
                  </a:lnTo>
                  <a:lnTo>
                    <a:pt x="1479918" y="2820581"/>
                  </a:lnTo>
                  <a:lnTo>
                    <a:pt x="1481556" y="2818092"/>
                  </a:lnTo>
                  <a:lnTo>
                    <a:pt x="1483207" y="2809189"/>
                  </a:lnTo>
                  <a:close/>
                </a:path>
                <a:path w="5168900" h="4631055">
                  <a:moveTo>
                    <a:pt x="1483207" y="2090343"/>
                  </a:moveTo>
                  <a:lnTo>
                    <a:pt x="1481505" y="2082139"/>
                  </a:lnTo>
                  <a:lnTo>
                    <a:pt x="1481429" y="2081745"/>
                  </a:lnTo>
                  <a:lnTo>
                    <a:pt x="1480185" y="2079955"/>
                  </a:lnTo>
                  <a:lnTo>
                    <a:pt x="1479981" y="2079650"/>
                  </a:lnTo>
                  <a:lnTo>
                    <a:pt x="1479016" y="2078266"/>
                  </a:lnTo>
                  <a:lnTo>
                    <a:pt x="1476616" y="2074760"/>
                  </a:lnTo>
                  <a:lnTo>
                    <a:pt x="1476502" y="2074595"/>
                  </a:lnTo>
                  <a:lnTo>
                    <a:pt x="1475511" y="2073922"/>
                  </a:lnTo>
                  <a:lnTo>
                    <a:pt x="1475282" y="2073770"/>
                  </a:lnTo>
                  <a:lnTo>
                    <a:pt x="1475003" y="2073579"/>
                  </a:lnTo>
                  <a:lnTo>
                    <a:pt x="1469631" y="2069909"/>
                  </a:lnTo>
                  <a:lnTo>
                    <a:pt x="1470177" y="2069909"/>
                  </a:lnTo>
                  <a:lnTo>
                    <a:pt x="1469174" y="2069706"/>
                  </a:lnTo>
                  <a:lnTo>
                    <a:pt x="1467612" y="2069388"/>
                  </a:lnTo>
                  <a:lnTo>
                    <a:pt x="1467002" y="2069261"/>
                  </a:lnTo>
                  <a:lnTo>
                    <a:pt x="1466215" y="2069096"/>
                  </a:lnTo>
                  <a:lnTo>
                    <a:pt x="1460538" y="2067902"/>
                  </a:lnTo>
                  <a:lnTo>
                    <a:pt x="1460296" y="2067902"/>
                  </a:lnTo>
                  <a:lnTo>
                    <a:pt x="1451521" y="2069795"/>
                  </a:lnTo>
                  <a:lnTo>
                    <a:pt x="1450987" y="2069909"/>
                  </a:lnTo>
                  <a:lnTo>
                    <a:pt x="1451356" y="2069909"/>
                  </a:lnTo>
                  <a:lnTo>
                    <a:pt x="1444523" y="2074760"/>
                  </a:lnTo>
                  <a:lnTo>
                    <a:pt x="1440002" y="2082139"/>
                  </a:lnTo>
                  <a:lnTo>
                    <a:pt x="1438821" y="2090343"/>
                  </a:lnTo>
                  <a:lnTo>
                    <a:pt x="1438795" y="2090470"/>
                  </a:lnTo>
                  <a:lnTo>
                    <a:pt x="1460322" y="2112518"/>
                  </a:lnTo>
                  <a:lnTo>
                    <a:pt x="1483207" y="2090356"/>
                  </a:lnTo>
                  <a:close/>
                </a:path>
                <a:path w="5168900" h="4631055">
                  <a:moveTo>
                    <a:pt x="1483207" y="651103"/>
                  </a:moveTo>
                  <a:lnTo>
                    <a:pt x="1481302" y="643013"/>
                  </a:lnTo>
                  <a:lnTo>
                    <a:pt x="1481264" y="642810"/>
                  </a:lnTo>
                  <a:lnTo>
                    <a:pt x="1481112" y="642620"/>
                  </a:lnTo>
                  <a:lnTo>
                    <a:pt x="1481074" y="642404"/>
                  </a:lnTo>
                  <a:lnTo>
                    <a:pt x="1479829" y="640765"/>
                  </a:lnTo>
                  <a:lnTo>
                    <a:pt x="1479638" y="640499"/>
                  </a:lnTo>
                  <a:lnTo>
                    <a:pt x="1479473" y="640257"/>
                  </a:lnTo>
                  <a:lnTo>
                    <a:pt x="1476502" y="635977"/>
                  </a:lnTo>
                  <a:lnTo>
                    <a:pt x="1476133" y="635736"/>
                  </a:lnTo>
                  <a:lnTo>
                    <a:pt x="1475867" y="635368"/>
                  </a:lnTo>
                  <a:lnTo>
                    <a:pt x="1473644" y="634047"/>
                  </a:lnTo>
                  <a:lnTo>
                    <a:pt x="1473454" y="633933"/>
                  </a:lnTo>
                  <a:lnTo>
                    <a:pt x="1473288" y="633818"/>
                  </a:lnTo>
                  <a:lnTo>
                    <a:pt x="1469644" y="631342"/>
                  </a:lnTo>
                  <a:lnTo>
                    <a:pt x="1468996" y="631215"/>
                  </a:lnTo>
                  <a:lnTo>
                    <a:pt x="1468424" y="630859"/>
                  </a:lnTo>
                  <a:lnTo>
                    <a:pt x="1465630" y="630516"/>
                  </a:lnTo>
                  <a:lnTo>
                    <a:pt x="1461820" y="629716"/>
                  </a:lnTo>
                  <a:lnTo>
                    <a:pt x="1459560" y="629716"/>
                  </a:lnTo>
                  <a:lnTo>
                    <a:pt x="1450771" y="631812"/>
                  </a:lnTo>
                  <a:lnTo>
                    <a:pt x="1444320" y="636282"/>
                  </a:lnTo>
                  <a:lnTo>
                    <a:pt x="1440395" y="642810"/>
                  </a:lnTo>
                  <a:lnTo>
                    <a:pt x="1440268" y="643013"/>
                  </a:lnTo>
                  <a:lnTo>
                    <a:pt x="1439418" y="647890"/>
                  </a:lnTo>
                  <a:lnTo>
                    <a:pt x="1438706" y="651916"/>
                  </a:lnTo>
                  <a:lnTo>
                    <a:pt x="1440218" y="660958"/>
                  </a:lnTo>
                  <a:lnTo>
                    <a:pt x="1444891" y="668058"/>
                  </a:lnTo>
                  <a:lnTo>
                    <a:pt x="1452079" y="672655"/>
                  </a:lnTo>
                  <a:lnTo>
                    <a:pt x="1461135" y="674154"/>
                  </a:lnTo>
                  <a:lnTo>
                    <a:pt x="1469974" y="672185"/>
                  </a:lnTo>
                  <a:lnTo>
                    <a:pt x="1477073" y="667194"/>
                  </a:lnTo>
                  <a:lnTo>
                    <a:pt x="1481721" y="659930"/>
                  </a:lnTo>
                  <a:lnTo>
                    <a:pt x="1483207" y="651103"/>
                  </a:lnTo>
                  <a:close/>
                </a:path>
                <a:path w="5168900" h="4631055">
                  <a:moveTo>
                    <a:pt x="1483220" y="1731619"/>
                  </a:moveTo>
                  <a:lnTo>
                    <a:pt x="1481772" y="1722843"/>
                  </a:lnTo>
                  <a:lnTo>
                    <a:pt x="1480743" y="1721218"/>
                  </a:lnTo>
                  <a:lnTo>
                    <a:pt x="1480375" y="1720634"/>
                  </a:lnTo>
                  <a:lnTo>
                    <a:pt x="1479931" y="1719922"/>
                  </a:lnTo>
                  <a:lnTo>
                    <a:pt x="1478407" y="1717497"/>
                  </a:lnTo>
                  <a:lnTo>
                    <a:pt x="1477225" y="1715592"/>
                  </a:lnTo>
                  <a:lnTo>
                    <a:pt x="1477098" y="1715452"/>
                  </a:lnTo>
                  <a:lnTo>
                    <a:pt x="1475206" y="1714169"/>
                  </a:lnTo>
                  <a:lnTo>
                    <a:pt x="1474711" y="1713826"/>
                  </a:lnTo>
                  <a:lnTo>
                    <a:pt x="1474508" y="1713674"/>
                  </a:lnTo>
                  <a:lnTo>
                    <a:pt x="1473377" y="1712887"/>
                  </a:lnTo>
                  <a:lnTo>
                    <a:pt x="1470240" y="1710651"/>
                  </a:lnTo>
                  <a:lnTo>
                    <a:pt x="1470101" y="1710613"/>
                  </a:lnTo>
                  <a:lnTo>
                    <a:pt x="1466583" y="1709877"/>
                  </a:lnTo>
                  <a:lnTo>
                    <a:pt x="1461579" y="1708823"/>
                  </a:lnTo>
                  <a:lnTo>
                    <a:pt x="1461122" y="1708823"/>
                  </a:lnTo>
                  <a:lnTo>
                    <a:pt x="1452219" y="1710232"/>
                  </a:lnTo>
                  <a:lnTo>
                    <a:pt x="1445399" y="1714106"/>
                  </a:lnTo>
                  <a:lnTo>
                    <a:pt x="1440827" y="1720443"/>
                  </a:lnTo>
                  <a:lnTo>
                    <a:pt x="1438656" y="1729257"/>
                  </a:lnTo>
                  <a:lnTo>
                    <a:pt x="1439710" y="1738261"/>
                  </a:lnTo>
                  <a:lnTo>
                    <a:pt x="1444040" y="1745818"/>
                  </a:lnTo>
                  <a:lnTo>
                    <a:pt x="1450898" y="1751101"/>
                  </a:lnTo>
                  <a:lnTo>
                    <a:pt x="1459534" y="1753336"/>
                  </a:lnTo>
                  <a:lnTo>
                    <a:pt x="1468285" y="1751914"/>
                  </a:lnTo>
                  <a:lnTo>
                    <a:pt x="1475752" y="1747266"/>
                  </a:lnTo>
                  <a:lnTo>
                    <a:pt x="1481023" y="1740230"/>
                  </a:lnTo>
                  <a:lnTo>
                    <a:pt x="1483220" y="1731619"/>
                  </a:lnTo>
                  <a:close/>
                </a:path>
                <a:path w="5168900" h="4631055">
                  <a:moveTo>
                    <a:pt x="1483220" y="1281163"/>
                  </a:moveTo>
                  <a:lnTo>
                    <a:pt x="1481429" y="1272527"/>
                  </a:lnTo>
                  <a:lnTo>
                    <a:pt x="1481378" y="1272400"/>
                  </a:lnTo>
                  <a:lnTo>
                    <a:pt x="1480286" y="1270876"/>
                  </a:lnTo>
                  <a:lnTo>
                    <a:pt x="1479969" y="1270406"/>
                  </a:lnTo>
                  <a:lnTo>
                    <a:pt x="1479677" y="1269974"/>
                  </a:lnTo>
                  <a:lnTo>
                    <a:pt x="1476629" y="1265504"/>
                  </a:lnTo>
                  <a:lnTo>
                    <a:pt x="1476502" y="1265428"/>
                  </a:lnTo>
                  <a:lnTo>
                    <a:pt x="1474711" y="1264246"/>
                  </a:lnTo>
                  <a:lnTo>
                    <a:pt x="1474177" y="1263904"/>
                  </a:lnTo>
                  <a:lnTo>
                    <a:pt x="1473923" y="1263726"/>
                  </a:lnTo>
                  <a:lnTo>
                    <a:pt x="1472057" y="1262494"/>
                  </a:lnTo>
                  <a:lnTo>
                    <a:pt x="1471041" y="1261833"/>
                  </a:lnTo>
                  <a:lnTo>
                    <a:pt x="1469517" y="1260805"/>
                  </a:lnTo>
                  <a:lnTo>
                    <a:pt x="1469390" y="1260792"/>
                  </a:lnTo>
                  <a:lnTo>
                    <a:pt x="1469136" y="1260652"/>
                  </a:lnTo>
                  <a:lnTo>
                    <a:pt x="1466138" y="1260144"/>
                  </a:lnTo>
                  <a:lnTo>
                    <a:pt x="1465821" y="1260081"/>
                  </a:lnTo>
                  <a:lnTo>
                    <a:pt x="1462430" y="1259408"/>
                  </a:lnTo>
                  <a:lnTo>
                    <a:pt x="1461490" y="1259230"/>
                  </a:lnTo>
                  <a:lnTo>
                    <a:pt x="1460792" y="1259078"/>
                  </a:lnTo>
                  <a:lnTo>
                    <a:pt x="1460207" y="1259078"/>
                  </a:lnTo>
                  <a:lnTo>
                    <a:pt x="1451317" y="1261059"/>
                  </a:lnTo>
                  <a:lnTo>
                    <a:pt x="1444294" y="1266050"/>
                  </a:lnTo>
                  <a:lnTo>
                    <a:pt x="1439811" y="1273365"/>
                  </a:lnTo>
                  <a:lnTo>
                    <a:pt x="1438605" y="1282331"/>
                  </a:lnTo>
                  <a:lnTo>
                    <a:pt x="1439595" y="1286776"/>
                  </a:lnTo>
                  <a:lnTo>
                    <a:pt x="1440586" y="1291209"/>
                  </a:lnTo>
                  <a:lnTo>
                    <a:pt x="1445018" y="1297762"/>
                  </a:lnTo>
                  <a:lnTo>
                    <a:pt x="1451698" y="1301953"/>
                  </a:lnTo>
                  <a:lnTo>
                    <a:pt x="1460461" y="1303756"/>
                  </a:lnTo>
                  <a:lnTo>
                    <a:pt x="1469123" y="1302258"/>
                  </a:lnTo>
                  <a:lnTo>
                    <a:pt x="1476400" y="1297305"/>
                  </a:lnTo>
                  <a:lnTo>
                    <a:pt x="1481391" y="1289926"/>
                  </a:lnTo>
                  <a:lnTo>
                    <a:pt x="1483220" y="1281176"/>
                  </a:lnTo>
                  <a:close/>
                </a:path>
                <a:path w="5168900" h="4631055">
                  <a:moveTo>
                    <a:pt x="1483220" y="381571"/>
                  </a:moveTo>
                  <a:lnTo>
                    <a:pt x="1481264" y="373151"/>
                  </a:lnTo>
                  <a:lnTo>
                    <a:pt x="1481162" y="373024"/>
                  </a:lnTo>
                  <a:lnTo>
                    <a:pt x="1480019" y="371436"/>
                  </a:lnTo>
                  <a:lnTo>
                    <a:pt x="1479651" y="370928"/>
                  </a:lnTo>
                  <a:lnTo>
                    <a:pt x="1479537" y="370751"/>
                  </a:lnTo>
                  <a:lnTo>
                    <a:pt x="1476387" y="366356"/>
                  </a:lnTo>
                  <a:lnTo>
                    <a:pt x="1476171" y="366229"/>
                  </a:lnTo>
                  <a:lnTo>
                    <a:pt x="1476044" y="366039"/>
                  </a:lnTo>
                  <a:lnTo>
                    <a:pt x="1473974" y="364832"/>
                  </a:lnTo>
                  <a:lnTo>
                    <a:pt x="1473631" y="364617"/>
                  </a:lnTo>
                  <a:lnTo>
                    <a:pt x="1473276" y="364388"/>
                  </a:lnTo>
                  <a:lnTo>
                    <a:pt x="1469275" y="361823"/>
                  </a:lnTo>
                  <a:lnTo>
                    <a:pt x="1468920" y="361759"/>
                  </a:lnTo>
                  <a:lnTo>
                    <a:pt x="1468615" y="361569"/>
                  </a:lnTo>
                  <a:lnTo>
                    <a:pt x="1465592" y="361124"/>
                  </a:lnTo>
                  <a:lnTo>
                    <a:pt x="1465402" y="361086"/>
                  </a:lnTo>
                  <a:lnTo>
                    <a:pt x="1460754" y="360184"/>
                  </a:lnTo>
                  <a:lnTo>
                    <a:pt x="1459636" y="360184"/>
                  </a:lnTo>
                  <a:lnTo>
                    <a:pt x="1450809" y="362254"/>
                  </a:lnTo>
                  <a:lnTo>
                    <a:pt x="1443990" y="367284"/>
                  </a:lnTo>
                  <a:lnTo>
                    <a:pt x="1439773" y="374675"/>
                  </a:lnTo>
                  <a:lnTo>
                    <a:pt x="1438732" y="383857"/>
                  </a:lnTo>
                  <a:lnTo>
                    <a:pt x="1440840" y="392734"/>
                  </a:lnTo>
                  <a:lnTo>
                    <a:pt x="1445425" y="399072"/>
                  </a:lnTo>
                  <a:lnTo>
                    <a:pt x="1452245" y="402945"/>
                  </a:lnTo>
                  <a:lnTo>
                    <a:pt x="1461058" y="404456"/>
                  </a:lnTo>
                  <a:lnTo>
                    <a:pt x="1469745" y="402793"/>
                  </a:lnTo>
                  <a:lnTo>
                    <a:pt x="1476870" y="397776"/>
                  </a:lnTo>
                  <a:lnTo>
                    <a:pt x="1481632" y="390385"/>
                  </a:lnTo>
                  <a:lnTo>
                    <a:pt x="1483220" y="381571"/>
                  </a:lnTo>
                  <a:close/>
                </a:path>
                <a:path w="5168900" h="4631055">
                  <a:moveTo>
                    <a:pt x="1483233" y="1010627"/>
                  </a:moveTo>
                  <a:lnTo>
                    <a:pt x="1481404" y="1002728"/>
                  </a:lnTo>
                  <a:lnTo>
                    <a:pt x="1481315" y="1002334"/>
                  </a:lnTo>
                  <a:lnTo>
                    <a:pt x="1481150" y="1002118"/>
                  </a:lnTo>
                  <a:lnTo>
                    <a:pt x="1481112" y="1001915"/>
                  </a:lnTo>
                  <a:lnTo>
                    <a:pt x="1480045" y="1000518"/>
                  </a:lnTo>
                  <a:lnTo>
                    <a:pt x="1479829" y="1000226"/>
                  </a:lnTo>
                  <a:lnTo>
                    <a:pt x="1479715" y="1000048"/>
                  </a:lnTo>
                  <a:lnTo>
                    <a:pt x="1476629" y="995603"/>
                  </a:lnTo>
                  <a:lnTo>
                    <a:pt x="1476209" y="995337"/>
                  </a:lnTo>
                  <a:lnTo>
                    <a:pt x="1475955" y="994981"/>
                  </a:lnTo>
                  <a:lnTo>
                    <a:pt x="1473860" y="993787"/>
                  </a:lnTo>
                  <a:lnTo>
                    <a:pt x="1473720" y="993698"/>
                  </a:lnTo>
                  <a:lnTo>
                    <a:pt x="1473542" y="993584"/>
                  </a:lnTo>
                  <a:lnTo>
                    <a:pt x="1469809" y="991108"/>
                  </a:lnTo>
                  <a:lnTo>
                    <a:pt x="1469085" y="990968"/>
                  </a:lnTo>
                  <a:lnTo>
                    <a:pt x="1468488" y="990612"/>
                  </a:lnTo>
                  <a:lnTo>
                    <a:pt x="1465732" y="990307"/>
                  </a:lnTo>
                  <a:lnTo>
                    <a:pt x="1465605" y="990282"/>
                  </a:lnTo>
                  <a:lnTo>
                    <a:pt x="1461909" y="989545"/>
                  </a:lnTo>
                  <a:lnTo>
                    <a:pt x="1459445" y="989545"/>
                  </a:lnTo>
                  <a:lnTo>
                    <a:pt x="1450657" y="991616"/>
                  </a:lnTo>
                  <a:lnTo>
                    <a:pt x="1444180" y="996010"/>
                  </a:lnTo>
                  <a:lnTo>
                    <a:pt x="1440129" y="1002715"/>
                  </a:lnTo>
                  <a:lnTo>
                    <a:pt x="1438643" y="1011694"/>
                  </a:lnTo>
                  <a:lnTo>
                    <a:pt x="1440065" y="1019238"/>
                  </a:lnTo>
                  <a:lnTo>
                    <a:pt x="1440345" y="1020660"/>
                  </a:lnTo>
                  <a:lnTo>
                    <a:pt x="1442300" y="1023556"/>
                  </a:lnTo>
                  <a:lnTo>
                    <a:pt x="1445196" y="1027849"/>
                  </a:lnTo>
                  <a:lnTo>
                    <a:pt x="1452448" y="1032586"/>
                  </a:lnTo>
                  <a:lnTo>
                    <a:pt x="1461312" y="1034173"/>
                  </a:lnTo>
                  <a:lnTo>
                    <a:pt x="1469961" y="1032116"/>
                  </a:lnTo>
                  <a:lnTo>
                    <a:pt x="1477022" y="1026947"/>
                  </a:lnTo>
                  <a:lnTo>
                    <a:pt x="1481709" y="1019492"/>
                  </a:lnTo>
                  <a:lnTo>
                    <a:pt x="1483220" y="1010640"/>
                  </a:lnTo>
                  <a:close/>
                </a:path>
                <a:path w="5168900" h="4631055">
                  <a:moveTo>
                    <a:pt x="1483245" y="3979418"/>
                  </a:moveTo>
                  <a:lnTo>
                    <a:pt x="1481848" y="3970642"/>
                  </a:lnTo>
                  <a:lnTo>
                    <a:pt x="1477200" y="3963238"/>
                  </a:lnTo>
                  <a:lnTo>
                    <a:pt x="1470101" y="3958056"/>
                  </a:lnTo>
                  <a:lnTo>
                    <a:pt x="1461376" y="3955961"/>
                  </a:lnTo>
                  <a:lnTo>
                    <a:pt x="1460627" y="3955961"/>
                  </a:lnTo>
                  <a:lnTo>
                    <a:pt x="1455902" y="3956888"/>
                  </a:lnTo>
                  <a:lnTo>
                    <a:pt x="1455534" y="3956964"/>
                  </a:lnTo>
                  <a:lnTo>
                    <a:pt x="1452448" y="3957472"/>
                  </a:lnTo>
                  <a:lnTo>
                    <a:pt x="1452232" y="3957612"/>
                  </a:lnTo>
                  <a:lnTo>
                    <a:pt x="1452016" y="3957650"/>
                  </a:lnTo>
                  <a:lnTo>
                    <a:pt x="1448054" y="3960291"/>
                  </a:lnTo>
                  <a:lnTo>
                    <a:pt x="1445209" y="3962120"/>
                  </a:lnTo>
                  <a:lnTo>
                    <a:pt x="1445120" y="3962247"/>
                  </a:lnTo>
                  <a:lnTo>
                    <a:pt x="1444993" y="3962336"/>
                  </a:lnTo>
                  <a:lnTo>
                    <a:pt x="1441742" y="3967238"/>
                  </a:lnTo>
                  <a:lnTo>
                    <a:pt x="1440370" y="3969270"/>
                  </a:lnTo>
                  <a:lnTo>
                    <a:pt x="1440307" y="3969410"/>
                  </a:lnTo>
                  <a:lnTo>
                    <a:pt x="1439024" y="3976332"/>
                  </a:lnTo>
                  <a:lnTo>
                    <a:pt x="1459293" y="4000550"/>
                  </a:lnTo>
                  <a:lnTo>
                    <a:pt x="1468323" y="3999496"/>
                  </a:lnTo>
                  <a:lnTo>
                    <a:pt x="1475803" y="3995128"/>
                  </a:lnTo>
                  <a:lnTo>
                    <a:pt x="1481010" y="3988206"/>
                  </a:lnTo>
                  <a:lnTo>
                    <a:pt x="1483245" y="3979418"/>
                  </a:lnTo>
                  <a:close/>
                </a:path>
                <a:path w="5168900" h="4631055">
                  <a:moveTo>
                    <a:pt x="1483245" y="2900222"/>
                  </a:moveTo>
                  <a:lnTo>
                    <a:pt x="1481747" y="2891599"/>
                  </a:lnTo>
                  <a:lnTo>
                    <a:pt x="1481683" y="2891447"/>
                  </a:lnTo>
                  <a:lnTo>
                    <a:pt x="1480337" y="2889364"/>
                  </a:lnTo>
                  <a:lnTo>
                    <a:pt x="1477149" y="2884271"/>
                  </a:lnTo>
                  <a:lnTo>
                    <a:pt x="1477010" y="2884182"/>
                  </a:lnTo>
                  <a:lnTo>
                    <a:pt x="1476908" y="2884017"/>
                  </a:lnTo>
                  <a:lnTo>
                    <a:pt x="1474470" y="2882328"/>
                  </a:lnTo>
                  <a:lnTo>
                    <a:pt x="1474292" y="2882188"/>
                  </a:lnTo>
                  <a:lnTo>
                    <a:pt x="1473415" y="2881553"/>
                  </a:lnTo>
                  <a:lnTo>
                    <a:pt x="1471434" y="2880093"/>
                  </a:lnTo>
                  <a:lnTo>
                    <a:pt x="1470215" y="2879179"/>
                  </a:lnTo>
                  <a:lnTo>
                    <a:pt x="1470025" y="2879140"/>
                  </a:lnTo>
                  <a:lnTo>
                    <a:pt x="1469745" y="2878963"/>
                  </a:lnTo>
                  <a:lnTo>
                    <a:pt x="1466507" y="2878353"/>
                  </a:lnTo>
                  <a:lnTo>
                    <a:pt x="1466354" y="2878315"/>
                  </a:lnTo>
                  <a:lnTo>
                    <a:pt x="1463573" y="2877693"/>
                  </a:lnTo>
                  <a:lnTo>
                    <a:pt x="1462189" y="2877375"/>
                  </a:lnTo>
                  <a:lnTo>
                    <a:pt x="1461770" y="2877274"/>
                  </a:lnTo>
                  <a:lnTo>
                    <a:pt x="1461008" y="2877274"/>
                  </a:lnTo>
                  <a:lnTo>
                    <a:pt x="1452206" y="2878810"/>
                  </a:lnTo>
                  <a:lnTo>
                    <a:pt x="1445374" y="2882735"/>
                  </a:lnTo>
                  <a:lnTo>
                    <a:pt x="1440751" y="2889110"/>
                  </a:lnTo>
                  <a:lnTo>
                    <a:pt x="1438605" y="2897975"/>
                  </a:lnTo>
                  <a:lnTo>
                    <a:pt x="1439722" y="2906992"/>
                  </a:lnTo>
                  <a:lnTo>
                    <a:pt x="1444129" y="2914523"/>
                  </a:lnTo>
                  <a:lnTo>
                    <a:pt x="1451013" y="2919806"/>
                  </a:lnTo>
                  <a:lnTo>
                    <a:pt x="1457833" y="2921546"/>
                  </a:lnTo>
                  <a:lnTo>
                    <a:pt x="1459572" y="2921990"/>
                  </a:lnTo>
                  <a:lnTo>
                    <a:pt x="1468386" y="2920517"/>
                  </a:lnTo>
                  <a:lnTo>
                    <a:pt x="1475854" y="2915856"/>
                  </a:lnTo>
                  <a:lnTo>
                    <a:pt x="1478470" y="2912351"/>
                  </a:lnTo>
                  <a:lnTo>
                    <a:pt x="1481099" y="2908833"/>
                  </a:lnTo>
                  <a:lnTo>
                    <a:pt x="1483245" y="2900235"/>
                  </a:lnTo>
                  <a:close/>
                </a:path>
                <a:path w="5168900" h="4631055">
                  <a:moveTo>
                    <a:pt x="1483245" y="2539454"/>
                  </a:moveTo>
                  <a:lnTo>
                    <a:pt x="1481670" y="2532494"/>
                  </a:lnTo>
                  <a:lnTo>
                    <a:pt x="1481328" y="2530932"/>
                  </a:lnTo>
                  <a:lnTo>
                    <a:pt x="1481239" y="2530805"/>
                  </a:lnTo>
                  <a:lnTo>
                    <a:pt x="1479981" y="2529040"/>
                  </a:lnTo>
                  <a:lnTo>
                    <a:pt x="1479765" y="2528722"/>
                  </a:lnTo>
                  <a:lnTo>
                    <a:pt x="1476463" y="2524010"/>
                  </a:lnTo>
                  <a:lnTo>
                    <a:pt x="1476273" y="2523896"/>
                  </a:lnTo>
                  <a:lnTo>
                    <a:pt x="1476146" y="2523706"/>
                  </a:lnTo>
                  <a:lnTo>
                    <a:pt x="1473669" y="2522194"/>
                  </a:lnTo>
                  <a:lnTo>
                    <a:pt x="1473428" y="2522029"/>
                  </a:lnTo>
                  <a:lnTo>
                    <a:pt x="1469390" y="2519375"/>
                  </a:lnTo>
                  <a:lnTo>
                    <a:pt x="1469047" y="2519311"/>
                  </a:lnTo>
                  <a:lnTo>
                    <a:pt x="1468767" y="2519134"/>
                  </a:lnTo>
                  <a:lnTo>
                    <a:pt x="1465986" y="2518702"/>
                  </a:lnTo>
                  <a:lnTo>
                    <a:pt x="1465668" y="2518651"/>
                  </a:lnTo>
                  <a:lnTo>
                    <a:pt x="1460931" y="2517698"/>
                  </a:lnTo>
                  <a:lnTo>
                    <a:pt x="1459865" y="2517698"/>
                  </a:lnTo>
                  <a:lnTo>
                    <a:pt x="1450949" y="2519769"/>
                  </a:lnTo>
                  <a:lnTo>
                    <a:pt x="1444053" y="2524798"/>
                  </a:lnTo>
                  <a:lnTo>
                    <a:pt x="1439760" y="2532164"/>
                  </a:lnTo>
                  <a:lnTo>
                    <a:pt x="1438694" y="2541282"/>
                  </a:lnTo>
                  <a:lnTo>
                    <a:pt x="1440726" y="2550147"/>
                  </a:lnTo>
                  <a:lnTo>
                    <a:pt x="1445171" y="2556611"/>
                  </a:lnTo>
                  <a:lnTo>
                    <a:pt x="1451902" y="2560624"/>
                  </a:lnTo>
                  <a:lnTo>
                    <a:pt x="1456359" y="2561399"/>
                  </a:lnTo>
                  <a:lnTo>
                    <a:pt x="1460817" y="2562161"/>
                  </a:lnTo>
                  <a:lnTo>
                    <a:pt x="1469148" y="2560624"/>
                  </a:lnTo>
                  <a:lnTo>
                    <a:pt x="1469529" y="2560624"/>
                  </a:lnTo>
                  <a:lnTo>
                    <a:pt x="1476870" y="2555621"/>
                  </a:lnTo>
                  <a:lnTo>
                    <a:pt x="1481632" y="2548318"/>
                  </a:lnTo>
                  <a:lnTo>
                    <a:pt x="1483245" y="2539454"/>
                  </a:lnTo>
                  <a:close/>
                </a:path>
                <a:path w="5168900" h="4631055">
                  <a:moveTo>
                    <a:pt x="1483258" y="2630081"/>
                  </a:moveTo>
                  <a:lnTo>
                    <a:pt x="1481505" y="2621381"/>
                  </a:lnTo>
                  <a:lnTo>
                    <a:pt x="1476578" y="2614091"/>
                  </a:lnTo>
                  <a:lnTo>
                    <a:pt x="1469313" y="2609088"/>
                  </a:lnTo>
                  <a:lnTo>
                    <a:pt x="1460576" y="2607233"/>
                  </a:lnTo>
                  <a:lnTo>
                    <a:pt x="1438605" y="2630398"/>
                  </a:lnTo>
                  <a:lnTo>
                    <a:pt x="1440230" y="2638920"/>
                  </a:lnTo>
                  <a:lnTo>
                    <a:pt x="1440307" y="2639364"/>
                  </a:lnTo>
                  <a:lnTo>
                    <a:pt x="1442491" y="2642692"/>
                  </a:lnTo>
                  <a:lnTo>
                    <a:pt x="1444663" y="2646007"/>
                  </a:lnTo>
                  <a:lnTo>
                    <a:pt x="1451190" y="2650134"/>
                  </a:lnTo>
                  <a:lnTo>
                    <a:pt x="1460042" y="2651912"/>
                  </a:lnTo>
                  <a:lnTo>
                    <a:pt x="1483245" y="2630093"/>
                  </a:lnTo>
                  <a:close/>
                </a:path>
                <a:path w="5168900" h="4631055">
                  <a:moveTo>
                    <a:pt x="1483258" y="2450477"/>
                  </a:moveTo>
                  <a:lnTo>
                    <a:pt x="1481759" y="2441905"/>
                  </a:lnTo>
                  <a:lnTo>
                    <a:pt x="1481683" y="2441714"/>
                  </a:lnTo>
                  <a:lnTo>
                    <a:pt x="1480566" y="2440051"/>
                  </a:lnTo>
                  <a:lnTo>
                    <a:pt x="1480489" y="2439924"/>
                  </a:lnTo>
                  <a:lnTo>
                    <a:pt x="1480146" y="2439403"/>
                  </a:lnTo>
                  <a:lnTo>
                    <a:pt x="1477187" y="2434755"/>
                  </a:lnTo>
                  <a:lnTo>
                    <a:pt x="1477010" y="2434640"/>
                  </a:lnTo>
                  <a:lnTo>
                    <a:pt x="1476895" y="2434450"/>
                  </a:lnTo>
                  <a:lnTo>
                    <a:pt x="1475066" y="2433256"/>
                  </a:lnTo>
                  <a:lnTo>
                    <a:pt x="1474698" y="2433015"/>
                  </a:lnTo>
                  <a:lnTo>
                    <a:pt x="1470253" y="2429865"/>
                  </a:lnTo>
                  <a:lnTo>
                    <a:pt x="1469872" y="2429776"/>
                  </a:lnTo>
                  <a:lnTo>
                    <a:pt x="1469656" y="2429611"/>
                  </a:lnTo>
                  <a:lnTo>
                    <a:pt x="1467116" y="2429192"/>
                  </a:lnTo>
                  <a:lnTo>
                    <a:pt x="1466926" y="2429154"/>
                  </a:lnTo>
                  <a:lnTo>
                    <a:pt x="1461770" y="2428049"/>
                  </a:lnTo>
                  <a:lnTo>
                    <a:pt x="1460741" y="2428049"/>
                  </a:lnTo>
                  <a:lnTo>
                    <a:pt x="1451927" y="2429599"/>
                  </a:lnTo>
                  <a:lnTo>
                    <a:pt x="1445145" y="2433485"/>
                  </a:lnTo>
                  <a:lnTo>
                    <a:pt x="1440662" y="2439873"/>
                  </a:lnTo>
                  <a:lnTo>
                    <a:pt x="1438770" y="2448864"/>
                  </a:lnTo>
                  <a:lnTo>
                    <a:pt x="1440027" y="2458110"/>
                  </a:lnTo>
                  <a:lnTo>
                    <a:pt x="1444371" y="2465590"/>
                  </a:lnTo>
                  <a:lnTo>
                    <a:pt x="1451190" y="2470683"/>
                  </a:lnTo>
                  <a:lnTo>
                    <a:pt x="1459890" y="2472715"/>
                  </a:lnTo>
                  <a:lnTo>
                    <a:pt x="1468602" y="2471140"/>
                  </a:lnTo>
                  <a:lnTo>
                    <a:pt x="1475968" y="2466352"/>
                  </a:lnTo>
                  <a:lnTo>
                    <a:pt x="1481137" y="2459190"/>
                  </a:lnTo>
                  <a:lnTo>
                    <a:pt x="1483258" y="2450477"/>
                  </a:lnTo>
                  <a:close/>
                </a:path>
                <a:path w="5168900" h="4631055">
                  <a:moveTo>
                    <a:pt x="1483258" y="1640636"/>
                  </a:moveTo>
                  <a:lnTo>
                    <a:pt x="1481391" y="1632242"/>
                  </a:lnTo>
                  <a:lnTo>
                    <a:pt x="1481264" y="1632077"/>
                  </a:lnTo>
                  <a:lnTo>
                    <a:pt x="1481239" y="1631911"/>
                  </a:lnTo>
                  <a:lnTo>
                    <a:pt x="1480159" y="1630426"/>
                  </a:lnTo>
                  <a:lnTo>
                    <a:pt x="1480019" y="1630210"/>
                  </a:lnTo>
                  <a:lnTo>
                    <a:pt x="1479804" y="1629892"/>
                  </a:lnTo>
                  <a:lnTo>
                    <a:pt x="1476641" y="1625155"/>
                  </a:lnTo>
                  <a:lnTo>
                    <a:pt x="1476311" y="1624926"/>
                  </a:lnTo>
                  <a:lnTo>
                    <a:pt x="1476159" y="1624698"/>
                  </a:lnTo>
                  <a:lnTo>
                    <a:pt x="1474495" y="1623631"/>
                  </a:lnTo>
                  <a:lnTo>
                    <a:pt x="1474228" y="1623453"/>
                  </a:lnTo>
                  <a:lnTo>
                    <a:pt x="1469783" y="1620266"/>
                  </a:lnTo>
                  <a:lnTo>
                    <a:pt x="1469212" y="1620151"/>
                  </a:lnTo>
                  <a:lnTo>
                    <a:pt x="1468793" y="1619859"/>
                  </a:lnTo>
                  <a:lnTo>
                    <a:pt x="1466265" y="1619491"/>
                  </a:lnTo>
                  <a:lnTo>
                    <a:pt x="1466088" y="1619453"/>
                  </a:lnTo>
                  <a:lnTo>
                    <a:pt x="1465580" y="1619338"/>
                  </a:lnTo>
                  <a:lnTo>
                    <a:pt x="1462582" y="1618665"/>
                  </a:lnTo>
                  <a:lnTo>
                    <a:pt x="1461897" y="1618500"/>
                  </a:lnTo>
                  <a:lnTo>
                    <a:pt x="1460144" y="1618500"/>
                  </a:lnTo>
                  <a:lnTo>
                    <a:pt x="1453337" y="1620024"/>
                  </a:lnTo>
                  <a:lnTo>
                    <a:pt x="1451406" y="1620443"/>
                  </a:lnTo>
                  <a:lnTo>
                    <a:pt x="1444802" y="1624698"/>
                  </a:lnTo>
                  <a:lnTo>
                    <a:pt x="1440510" y="1631302"/>
                  </a:lnTo>
                  <a:lnTo>
                    <a:pt x="1438719" y="1640230"/>
                  </a:lnTo>
                  <a:lnTo>
                    <a:pt x="1440027" y="1649323"/>
                  </a:lnTo>
                  <a:lnTo>
                    <a:pt x="1444459" y="1656473"/>
                  </a:lnTo>
                  <a:lnTo>
                    <a:pt x="1451521" y="1661210"/>
                  </a:lnTo>
                  <a:lnTo>
                    <a:pt x="1460500" y="1662925"/>
                  </a:lnTo>
                  <a:lnTo>
                    <a:pt x="1469440" y="1661210"/>
                  </a:lnTo>
                  <a:lnTo>
                    <a:pt x="1476641" y="1656473"/>
                  </a:lnTo>
                  <a:lnTo>
                    <a:pt x="1481569" y="1649323"/>
                  </a:lnTo>
                  <a:lnTo>
                    <a:pt x="1483245" y="1640649"/>
                  </a:lnTo>
                  <a:close/>
                </a:path>
                <a:path w="5168900" h="4631055">
                  <a:moveTo>
                    <a:pt x="1483283" y="3079292"/>
                  </a:moveTo>
                  <a:lnTo>
                    <a:pt x="1481683" y="3072269"/>
                  </a:lnTo>
                  <a:lnTo>
                    <a:pt x="1481340" y="3070682"/>
                  </a:lnTo>
                  <a:lnTo>
                    <a:pt x="1481289" y="3070542"/>
                  </a:lnTo>
                  <a:lnTo>
                    <a:pt x="1479804" y="3068472"/>
                  </a:lnTo>
                  <a:lnTo>
                    <a:pt x="1479486" y="3068015"/>
                  </a:lnTo>
                  <a:lnTo>
                    <a:pt x="1479397" y="3067875"/>
                  </a:lnTo>
                  <a:lnTo>
                    <a:pt x="1478927" y="3067215"/>
                  </a:lnTo>
                  <a:lnTo>
                    <a:pt x="1477530" y="3065183"/>
                  </a:lnTo>
                  <a:lnTo>
                    <a:pt x="1476400" y="3063519"/>
                  </a:lnTo>
                  <a:lnTo>
                    <a:pt x="1476273" y="3063443"/>
                  </a:lnTo>
                  <a:lnTo>
                    <a:pt x="1476197" y="3063316"/>
                  </a:lnTo>
                  <a:lnTo>
                    <a:pt x="1473746" y="3061716"/>
                  </a:lnTo>
                  <a:lnTo>
                    <a:pt x="1473492" y="3061538"/>
                  </a:lnTo>
                  <a:lnTo>
                    <a:pt x="1472984" y="3061195"/>
                  </a:lnTo>
                  <a:lnTo>
                    <a:pt x="1469250" y="3058630"/>
                  </a:lnTo>
                  <a:lnTo>
                    <a:pt x="1469021" y="3058579"/>
                  </a:lnTo>
                  <a:lnTo>
                    <a:pt x="1468869" y="3058452"/>
                  </a:lnTo>
                  <a:lnTo>
                    <a:pt x="1466316" y="3057995"/>
                  </a:lnTo>
                  <a:lnTo>
                    <a:pt x="1465922" y="3057918"/>
                  </a:lnTo>
                  <a:lnTo>
                    <a:pt x="1460817" y="3056813"/>
                  </a:lnTo>
                  <a:lnTo>
                    <a:pt x="1460207" y="3056813"/>
                  </a:lnTo>
                  <a:lnTo>
                    <a:pt x="1451419" y="3058833"/>
                  </a:lnTo>
                  <a:lnTo>
                    <a:pt x="1444459" y="3063887"/>
                  </a:lnTo>
                  <a:lnTo>
                    <a:pt x="1439989" y="3071291"/>
                  </a:lnTo>
                  <a:lnTo>
                    <a:pt x="1438694" y="3080347"/>
                  </a:lnTo>
                  <a:lnTo>
                    <a:pt x="1440548" y="3089325"/>
                  </a:lnTo>
                  <a:lnTo>
                    <a:pt x="1444904" y="3095828"/>
                  </a:lnTo>
                  <a:lnTo>
                    <a:pt x="1451597" y="3099892"/>
                  </a:lnTo>
                  <a:lnTo>
                    <a:pt x="1460474" y="3101543"/>
                  </a:lnTo>
                  <a:lnTo>
                    <a:pt x="1469453" y="3100070"/>
                  </a:lnTo>
                  <a:lnTo>
                    <a:pt x="1476743" y="3095320"/>
                  </a:lnTo>
                  <a:lnTo>
                    <a:pt x="1481594" y="3088119"/>
                  </a:lnTo>
                  <a:lnTo>
                    <a:pt x="1483283" y="3079292"/>
                  </a:lnTo>
                  <a:close/>
                </a:path>
                <a:path w="5168900" h="4631055">
                  <a:moveTo>
                    <a:pt x="1483283" y="2360574"/>
                  </a:moveTo>
                  <a:lnTo>
                    <a:pt x="1481823" y="2353259"/>
                  </a:lnTo>
                  <a:lnTo>
                    <a:pt x="1481543" y="2351811"/>
                  </a:lnTo>
                  <a:lnTo>
                    <a:pt x="1480451" y="2350185"/>
                  </a:lnTo>
                  <a:lnTo>
                    <a:pt x="1479918" y="2349373"/>
                  </a:lnTo>
                  <a:lnTo>
                    <a:pt x="1478292" y="2346934"/>
                  </a:lnTo>
                  <a:lnTo>
                    <a:pt x="1476679" y="2344496"/>
                  </a:lnTo>
                  <a:lnTo>
                    <a:pt x="1476375" y="2344293"/>
                  </a:lnTo>
                  <a:lnTo>
                    <a:pt x="1475422" y="2343632"/>
                  </a:lnTo>
                  <a:lnTo>
                    <a:pt x="1471142" y="2340648"/>
                  </a:lnTo>
                  <a:lnTo>
                    <a:pt x="1469504" y="2339492"/>
                  </a:lnTo>
                  <a:lnTo>
                    <a:pt x="1467078" y="2338971"/>
                  </a:lnTo>
                  <a:lnTo>
                    <a:pt x="1466240" y="2338794"/>
                  </a:lnTo>
                  <a:lnTo>
                    <a:pt x="1464640" y="2338451"/>
                  </a:lnTo>
                  <a:lnTo>
                    <a:pt x="1460855" y="2337625"/>
                  </a:lnTo>
                  <a:lnTo>
                    <a:pt x="1451762" y="2339467"/>
                  </a:lnTo>
                  <a:lnTo>
                    <a:pt x="1444840" y="2344293"/>
                  </a:lnTo>
                  <a:lnTo>
                    <a:pt x="1440141" y="2351557"/>
                  </a:lnTo>
                  <a:lnTo>
                    <a:pt x="1439405" y="2356066"/>
                  </a:lnTo>
                  <a:lnTo>
                    <a:pt x="1438656" y="2360574"/>
                  </a:lnTo>
                  <a:lnTo>
                    <a:pt x="1459839" y="2382177"/>
                  </a:lnTo>
                  <a:lnTo>
                    <a:pt x="1468856" y="2380856"/>
                  </a:lnTo>
                  <a:lnTo>
                    <a:pt x="1476273" y="2376297"/>
                  </a:lnTo>
                  <a:lnTo>
                    <a:pt x="1481340" y="2369274"/>
                  </a:lnTo>
                  <a:lnTo>
                    <a:pt x="1483283" y="2360574"/>
                  </a:lnTo>
                  <a:close/>
                </a:path>
                <a:path w="5168900" h="4631055">
                  <a:moveTo>
                    <a:pt x="1483283" y="2180183"/>
                  </a:moveTo>
                  <a:lnTo>
                    <a:pt x="1481391" y="2171547"/>
                  </a:lnTo>
                  <a:lnTo>
                    <a:pt x="1480426" y="2170176"/>
                  </a:lnTo>
                  <a:lnTo>
                    <a:pt x="1479613" y="2169020"/>
                  </a:lnTo>
                  <a:lnTo>
                    <a:pt x="1478470" y="2167382"/>
                  </a:lnTo>
                  <a:lnTo>
                    <a:pt x="1476425" y="2164435"/>
                  </a:lnTo>
                  <a:lnTo>
                    <a:pt x="1473492" y="2162479"/>
                  </a:lnTo>
                  <a:lnTo>
                    <a:pt x="1473034" y="2162175"/>
                  </a:lnTo>
                  <a:lnTo>
                    <a:pt x="1469161" y="2159597"/>
                  </a:lnTo>
                  <a:lnTo>
                    <a:pt x="1468996" y="2159520"/>
                  </a:lnTo>
                  <a:lnTo>
                    <a:pt x="1466138" y="2158974"/>
                  </a:lnTo>
                  <a:lnTo>
                    <a:pt x="1460461" y="2157806"/>
                  </a:lnTo>
                  <a:lnTo>
                    <a:pt x="1460169" y="2157806"/>
                  </a:lnTo>
                  <a:lnTo>
                    <a:pt x="1451432" y="2159724"/>
                  </a:lnTo>
                  <a:lnTo>
                    <a:pt x="1444409" y="2164778"/>
                  </a:lnTo>
                  <a:lnTo>
                    <a:pt x="1439887" y="2172208"/>
                  </a:lnTo>
                  <a:lnTo>
                    <a:pt x="1438630" y="2181250"/>
                  </a:lnTo>
                  <a:lnTo>
                    <a:pt x="1440561" y="2190140"/>
                  </a:lnTo>
                  <a:lnTo>
                    <a:pt x="1444929" y="2196681"/>
                  </a:lnTo>
                  <a:lnTo>
                    <a:pt x="1451610" y="2200846"/>
                  </a:lnTo>
                  <a:lnTo>
                    <a:pt x="1460423" y="2202573"/>
                  </a:lnTo>
                  <a:lnTo>
                    <a:pt x="1469275" y="2201075"/>
                  </a:lnTo>
                  <a:lnTo>
                    <a:pt x="1476565" y="2196236"/>
                  </a:lnTo>
                  <a:lnTo>
                    <a:pt x="1481505" y="2188959"/>
                  </a:lnTo>
                  <a:lnTo>
                    <a:pt x="1483283" y="2180183"/>
                  </a:lnTo>
                  <a:close/>
                </a:path>
                <a:path w="5168900" h="4631055">
                  <a:moveTo>
                    <a:pt x="1483283" y="1101559"/>
                  </a:moveTo>
                  <a:lnTo>
                    <a:pt x="1481594" y="1093139"/>
                  </a:lnTo>
                  <a:lnTo>
                    <a:pt x="1481556" y="1092936"/>
                  </a:lnTo>
                  <a:lnTo>
                    <a:pt x="1480489" y="1091374"/>
                  </a:lnTo>
                  <a:lnTo>
                    <a:pt x="1476768" y="1085913"/>
                  </a:lnTo>
                  <a:lnTo>
                    <a:pt x="1476641" y="1085850"/>
                  </a:lnTo>
                  <a:lnTo>
                    <a:pt x="1473314" y="1083627"/>
                  </a:lnTo>
                  <a:lnTo>
                    <a:pt x="1473098" y="1083475"/>
                  </a:lnTo>
                  <a:lnTo>
                    <a:pt x="1472387" y="1083005"/>
                  </a:lnTo>
                  <a:lnTo>
                    <a:pt x="1471155" y="1082179"/>
                  </a:lnTo>
                  <a:lnTo>
                    <a:pt x="1469631" y="1081151"/>
                  </a:lnTo>
                  <a:lnTo>
                    <a:pt x="1469771" y="1081151"/>
                  </a:lnTo>
                  <a:lnTo>
                    <a:pt x="1469605" y="1081125"/>
                  </a:lnTo>
                  <a:lnTo>
                    <a:pt x="1469440" y="1081087"/>
                  </a:lnTo>
                  <a:lnTo>
                    <a:pt x="1469313" y="1080998"/>
                  </a:lnTo>
                  <a:lnTo>
                    <a:pt x="1465529" y="1080300"/>
                  </a:lnTo>
                  <a:lnTo>
                    <a:pt x="1460792" y="1079347"/>
                  </a:lnTo>
                  <a:lnTo>
                    <a:pt x="1460411" y="1079347"/>
                  </a:lnTo>
                  <a:lnTo>
                    <a:pt x="1451444" y="1081151"/>
                  </a:lnTo>
                  <a:lnTo>
                    <a:pt x="1444498" y="1085913"/>
                  </a:lnTo>
                  <a:lnTo>
                    <a:pt x="1440218" y="1092936"/>
                  </a:lnTo>
                  <a:lnTo>
                    <a:pt x="1440091" y="1093139"/>
                  </a:lnTo>
                  <a:lnTo>
                    <a:pt x="1438846" y="1101559"/>
                  </a:lnTo>
                  <a:lnTo>
                    <a:pt x="1438732" y="1102321"/>
                  </a:lnTo>
                  <a:lnTo>
                    <a:pt x="1440484" y="1111313"/>
                  </a:lnTo>
                  <a:lnTo>
                    <a:pt x="1444828" y="1117841"/>
                  </a:lnTo>
                  <a:lnTo>
                    <a:pt x="1451495" y="1121956"/>
                  </a:lnTo>
                  <a:lnTo>
                    <a:pt x="1460246" y="1123759"/>
                  </a:lnTo>
                  <a:lnTo>
                    <a:pt x="1469034" y="1122375"/>
                  </a:lnTo>
                  <a:lnTo>
                    <a:pt x="1476349" y="1117600"/>
                  </a:lnTo>
                  <a:lnTo>
                    <a:pt x="1481366" y="1110348"/>
                  </a:lnTo>
                  <a:lnTo>
                    <a:pt x="1483283" y="1101559"/>
                  </a:lnTo>
                  <a:close/>
                </a:path>
                <a:path w="5168900" h="4631055">
                  <a:moveTo>
                    <a:pt x="1483296" y="3888321"/>
                  </a:moveTo>
                  <a:lnTo>
                    <a:pt x="1481531" y="3879812"/>
                  </a:lnTo>
                  <a:lnTo>
                    <a:pt x="1481442" y="3879685"/>
                  </a:lnTo>
                  <a:lnTo>
                    <a:pt x="1480210" y="3877907"/>
                  </a:lnTo>
                  <a:lnTo>
                    <a:pt x="1479918" y="3877475"/>
                  </a:lnTo>
                  <a:lnTo>
                    <a:pt x="1476768" y="3872877"/>
                  </a:lnTo>
                  <a:lnTo>
                    <a:pt x="1476590" y="3872776"/>
                  </a:lnTo>
                  <a:lnTo>
                    <a:pt x="1476463" y="3872573"/>
                  </a:lnTo>
                  <a:lnTo>
                    <a:pt x="1473796" y="3870922"/>
                  </a:lnTo>
                  <a:lnTo>
                    <a:pt x="1473619" y="3870807"/>
                  </a:lnTo>
                  <a:lnTo>
                    <a:pt x="1473466" y="3870706"/>
                  </a:lnTo>
                  <a:lnTo>
                    <a:pt x="1469720" y="3868229"/>
                  </a:lnTo>
                  <a:lnTo>
                    <a:pt x="1469402" y="3868178"/>
                  </a:lnTo>
                  <a:lnTo>
                    <a:pt x="1469085" y="3867962"/>
                  </a:lnTo>
                  <a:lnTo>
                    <a:pt x="1465821" y="3867454"/>
                  </a:lnTo>
                  <a:lnTo>
                    <a:pt x="1465541" y="3867404"/>
                  </a:lnTo>
                  <a:lnTo>
                    <a:pt x="1461084" y="3866502"/>
                  </a:lnTo>
                  <a:lnTo>
                    <a:pt x="1460080" y="3866502"/>
                  </a:lnTo>
                  <a:lnTo>
                    <a:pt x="1451089" y="3868229"/>
                  </a:lnTo>
                  <a:lnTo>
                    <a:pt x="1444523" y="3872458"/>
                  </a:lnTo>
                  <a:lnTo>
                    <a:pt x="1440383" y="3879075"/>
                  </a:lnTo>
                  <a:lnTo>
                    <a:pt x="1438643" y="3887952"/>
                  </a:lnTo>
                  <a:lnTo>
                    <a:pt x="1440103" y="3897045"/>
                  </a:lnTo>
                  <a:lnTo>
                    <a:pt x="1444815" y="3904386"/>
                  </a:lnTo>
                  <a:lnTo>
                    <a:pt x="1451762" y="3909288"/>
                  </a:lnTo>
                  <a:lnTo>
                    <a:pt x="1460563" y="3911219"/>
                  </a:lnTo>
                  <a:lnTo>
                    <a:pt x="1469136" y="3909428"/>
                  </a:lnTo>
                  <a:lnTo>
                    <a:pt x="1476413" y="3904386"/>
                  </a:lnTo>
                  <a:lnTo>
                    <a:pt x="1481442" y="3897045"/>
                  </a:lnTo>
                  <a:lnTo>
                    <a:pt x="1483296" y="3888333"/>
                  </a:lnTo>
                  <a:close/>
                </a:path>
                <a:path w="5168900" h="4631055">
                  <a:moveTo>
                    <a:pt x="1483296" y="3169132"/>
                  </a:moveTo>
                  <a:lnTo>
                    <a:pt x="1481505" y="3160496"/>
                  </a:lnTo>
                  <a:lnTo>
                    <a:pt x="1481442" y="3160344"/>
                  </a:lnTo>
                  <a:lnTo>
                    <a:pt x="1479956" y="3158274"/>
                  </a:lnTo>
                  <a:lnTo>
                    <a:pt x="1479677" y="3157855"/>
                  </a:lnTo>
                  <a:lnTo>
                    <a:pt x="1476717" y="3153549"/>
                  </a:lnTo>
                  <a:lnTo>
                    <a:pt x="1476590" y="3153473"/>
                  </a:lnTo>
                  <a:lnTo>
                    <a:pt x="1476489" y="3153321"/>
                  </a:lnTo>
                  <a:lnTo>
                    <a:pt x="1474343" y="3152000"/>
                  </a:lnTo>
                  <a:lnTo>
                    <a:pt x="1473847" y="3151695"/>
                  </a:lnTo>
                  <a:lnTo>
                    <a:pt x="1473631" y="3151543"/>
                  </a:lnTo>
                  <a:lnTo>
                    <a:pt x="1469593" y="3148901"/>
                  </a:lnTo>
                  <a:lnTo>
                    <a:pt x="1469326" y="3148863"/>
                  </a:lnTo>
                  <a:lnTo>
                    <a:pt x="1469148" y="3148736"/>
                  </a:lnTo>
                  <a:lnTo>
                    <a:pt x="1466773" y="3148368"/>
                  </a:lnTo>
                  <a:lnTo>
                    <a:pt x="1466583" y="3148330"/>
                  </a:lnTo>
                  <a:lnTo>
                    <a:pt x="1466151" y="3148253"/>
                  </a:lnTo>
                  <a:lnTo>
                    <a:pt x="1460868" y="3147225"/>
                  </a:lnTo>
                  <a:lnTo>
                    <a:pt x="1460093" y="3147225"/>
                  </a:lnTo>
                  <a:lnTo>
                    <a:pt x="1451089" y="3149168"/>
                  </a:lnTo>
                  <a:lnTo>
                    <a:pt x="1444129" y="3154057"/>
                  </a:lnTo>
                  <a:lnTo>
                    <a:pt x="1439811" y="3161334"/>
                  </a:lnTo>
                  <a:lnTo>
                    <a:pt x="1438668" y="3170453"/>
                  </a:lnTo>
                  <a:lnTo>
                    <a:pt x="1440675" y="3179381"/>
                  </a:lnTo>
                  <a:lnTo>
                    <a:pt x="1445171" y="3185884"/>
                  </a:lnTo>
                  <a:lnTo>
                    <a:pt x="1451902" y="3190049"/>
                  </a:lnTo>
                  <a:lnTo>
                    <a:pt x="1460576" y="3191916"/>
                  </a:lnTo>
                  <a:lnTo>
                    <a:pt x="1469136" y="3190456"/>
                  </a:lnTo>
                  <a:lnTo>
                    <a:pt x="1476400" y="3185414"/>
                  </a:lnTo>
                  <a:lnTo>
                    <a:pt x="1481429" y="3177933"/>
                  </a:lnTo>
                  <a:lnTo>
                    <a:pt x="1483296" y="3169132"/>
                  </a:lnTo>
                  <a:close/>
                </a:path>
                <a:path w="5168900" h="4631055">
                  <a:moveTo>
                    <a:pt x="1483296" y="561886"/>
                  </a:moveTo>
                  <a:lnTo>
                    <a:pt x="1481442" y="553237"/>
                  </a:lnTo>
                  <a:lnTo>
                    <a:pt x="1480464" y="551840"/>
                  </a:lnTo>
                  <a:lnTo>
                    <a:pt x="1480134" y="551370"/>
                  </a:lnTo>
                  <a:lnTo>
                    <a:pt x="1479638" y="550659"/>
                  </a:lnTo>
                  <a:lnTo>
                    <a:pt x="1477822" y="548055"/>
                  </a:lnTo>
                  <a:lnTo>
                    <a:pt x="1476590" y="546252"/>
                  </a:lnTo>
                  <a:lnTo>
                    <a:pt x="1476425" y="546087"/>
                  </a:lnTo>
                  <a:lnTo>
                    <a:pt x="1473962" y="544537"/>
                  </a:lnTo>
                  <a:lnTo>
                    <a:pt x="1469428" y="541566"/>
                  </a:lnTo>
                  <a:lnTo>
                    <a:pt x="1469237" y="541540"/>
                  </a:lnTo>
                  <a:lnTo>
                    <a:pt x="1469097" y="541439"/>
                  </a:lnTo>
                  <a:lnTo>
                    <a:pt x="1465910" y="540893"/>
                  </a:lnTo>
                  <a:lnTo>
                    <a:pt x="1460703" y="539864"/>
                  </a:lnTo>
                  <a:lnTo>
                    <a:pt x="1460131" y="539864"/>
                  </a:lnTo>
                  <a:lnTo>
                    <a:pt x="1451241" y="541807"/>
                  </a:lnTo>
                  <a:lnTo>
                    <a:pt x="1444218" y="546785"/>
                  </a:lnTo>
                  <a:lnTo>
                    <a:pt x="1439773" y="554126"/>
                  </a:lnTo>
                  <a:lnTo>
                    <a:pt x="1438592" y="563156"/>
                  </a:lnTo>
                  <a:lnTo>
                    <a:pt x="1440649" y="572020"/>
                  </a:lnTo>
                  <a:lnTo>
                    <a:pt x="1445171" y="578523"/>
                  </a:lnTo>
                  <a:lnTo>
                    <a:pt x="1451902" y="582714"/>
                  </a:lnTo>
                  <a:lnTo>
                    <a:pt x="1460588" y="584593"/>
                  </a:lnTo>
                  <a:lnTo>
                    <a:pt x="1469161" y="583120"/>
                  </a:lnTo>
                  <a:lnTo>
                    <a:pt x="1476438" y="578091"/>
                  </a:lnTo>
                  <a:lnTo>
                    <a:pt x="1481480" y="570636"/>
                  </a:lnTo>
                  <a:lnTo>
                    <a:pt x="1483296" y="561886"/>
                  </a:lnTo>
                  <a:close/>
                </a:path>
                <a:path w="5168900" h="4631055">
                  <a:moveTo>
                    <a:pt x="1483296" y="472122"/>
                  </a:moveTo>
                  <a:lnTo>
                    <a:pt x="1481493" y="463829"/>
                  </a:lnTo>
                  <a:lnTo>
                    <a:pt x="1481429" y="463550"/>
                  </a:lnTo>
                  <a:lnTo>
                    <a:pt x="1481074" y="463029"/>
                  </a:lnTo>
                  <a:lnTo>
                    <a:pt x="1480515" y="462241"/>
                  </a:lnTo>
                  <a:lnTo>
                    <a:pt x="1479232" y="460387"/>
                  </a:lnTo>
                  <a:lnTo>
                    <a:pt x="1476527" y="456463"/>
                  </a:lnTo>
                  <a:lnTo>
                    <a:pt x="1476362" y="456260"/>
                  </a:lnTo>
                  <a:lnTo>
                    <a:pt x="1472387" y="453593"/>
                  </a:lnTo>
                  <a:lnTo>
                    <a:pt x="1471841" y="453224"/>
                  </a:lnTo>
                  <a:lnTo>
                    <a:pt x="1471180" y="452767"/>
                  </a:lnTo>
                  <a:lnTo>
                    <a:pt x="1469313" y="451459"/>
                  </a:lnTo>
                  <a:lnTo>
                    <a:pt x="1469517" y="451459"/>
                  </a:lnTo>
                  <a:lnTo>
                    <a:pt x="1469148" y="451383"/>
                  </a:lnTo>
                  <a:lnTo>
                    <a:pt x="1465795" y="450672"/>
                  </a:lnTo>
                  <a:lnTo>
                    <a:pt x="1465656" y="450634"/>
                  </a:lnTo>
                  <a:lnTo>
                    <a:pt x="1465287" y="450557"/>
                  </a:lnTo>
                  <a:lnTo>
                    <a:pt x="1460627" y="449554"/>
                  </a:lnTo>
                  <a:lnTo>
                    <a:pt x="1460373" y="449554"/>
                  </a:lnTo>
                  <a:lnTo>
                    <a:pt x="1451648" y="451459"/>
                  </a:lnTo>
                  <a:lnTo>
                    <a:pt x="1444637" y="456463"/>
                  </a:lnTo>
                  <a:lnTo>
                    <a:pt x="1440091" y="463829"/>
                  </a:lnTo>
                  <a:lnTo>
                    <a:pt x="1438833" y="472122"/>
                  </a:lnTo>
                  <a:lnTo>
                    <a:pt x="1460271" y="494055"/>
                  </a:lnTo>
                  <a:lnTo>
                    <a:pt x="1469339" y="492607"/>
                  </a:lnTo>
                  <a:lnTo>
                    <a:pt x="1476654" y="487997"/>
                  </a:lnTo>
                  <a:lnTo>
                    <a:pt x="1481518" y="480936"/>
                  </a:lnTo>
                  <a:lnTo>
                    <a:pt x="1481874" y="479158"/>
                  </a:lnTo>
                  <a:lnTo>
                    <a:pt x="1483283" y="472135"/>
                  </a:lnTo>
                  <a:close/>
                </a:path>
                <a:path w="5168900" h="4631055">
                  <a:moveTo>
                    <a:pt x="1483347" y="1821472"/>
                  </a:moveTo>
                  <a:lnTo>
                    <a:pt x="1481785" y="1812734"/>
                  </a:lnTo>
                  <a:lnTo>
                    <a:pt x="1481645" y="1812531"/>
                  </a:lnTo>
                  <a:lnTo>
                    <a:pt x="1481442" y="1812213"/>
                  </a:lnTo>
                  <a:lnTo>
                    <a:pt x="1480743" y="1811134"/>
                  </a:lnTo>
                  <a:lnTo>
                    <a:pt x="1477060" y="1805419"/>
                  </a:lnTo>
                  <a:lnTo>
                    <a:pt x="1473987" y="1803260"/>
                  </a:lnTo>
                  <a:lnTo>
                    <a:pt x="1469923" y="1800402"/>
                  </a:lnTo>
                  <a:lnTo>
                    <a:pt x="1467573" y="1799907"/>
                  </a:lnTo>
                  <a:lnTo>
                    <a:pt x="1466532" y="1799691"/>
                  </a:lnTo>
                  <a:lnTo>
                    <a:pt x="1465910" y="1799551"/>
                  </a:lnTo>
                  <a:lnTo>
                    <a:pt x="1462874" y="1798904"/>
                  </a:lnTo>
                  <a:lnTo>
                    <a:pt x="1461655" y="1798650"/>
                  </a:lnTo>
                  <a:lnTo>
                    <a:pt x="1461135" y="1798523"/>
                  </a:lnTo>
                  <a:lnTo>
                    <a:pt x="1461008" y="1798523"/>
                  </a:lnTo>
                  <a:lnTo>
                    <a:pt x="1458899" y="1798866"/>
                  </a:lnTo>
                  <a:lnTo>
                    <a:pt x="1457706" y="1799056"/>
                  </a:lnTo>
                  <a:lnTo>
                    <a:pt x="1455559" y="1799386"/>
                  </a:lnTo>
                  <a:lnTo>
                    <a:pt x="1452003" y="1799920"/>
                  </a:lnTo>
                  <a:lnTo>
                    <a:pt x="1445285" y="1803933"/>
                  </a:lnTo>
                  <a:lnTo>
                    <a:pt x="1440865" y="1810423"/>
                  </a:lnTo>
                  <a:lnTo>
                    <a:pt x="1438770" y="1819211"/>
                  </a:lnTo>
                  <a:lnTo>
                    <a:pt x="1439633" y="1827491"/>
                  </a:lnTo>
                  <a:lnTo>
                    <a:pt x="1439735" y="1828355"/>
                  </a:lnTo>
                  <a:lnTo>
                    <a:pt x="1443990" y="1835823"/>
                  </a:lnTo>
                  <a:lnTo>
                    <a:pt x="1450860" y="1840966"/>
                  </a:lnTo>
                  <a:lnTo>
                    <a:pt x="1459649" y="1843100"/>
                  </a:lnTo>
                  <a:lnTo>
                    <a:pt x="1468577" y="1841677"/>
                  </a:lnTo>
                  <a:lnTo>
                    <a:pt x="1476044" y="1837105"/>
                  </a:lnTo>
                  <a:lnTo>
                    <a:pt x="1481239" y="1830120"/>
                  </a:lnTo>
                  <a:lnTo>
                    <a:pt x="1483347" y="1821472"/>
                  </a:lnTo>
                  <a:close/>
                </a:path>
                <a:path w="5168900" h="4631055">
                  <a:moveTo>
                    <a:pt x="1483360" y="3708489"/>
                  </a:moveTo>
                  <a:lnTo>
                    <a:pt x="1481493" y="3699954"/>
                  </a:lnTo>
                  <a:lnTo>
                    <a:pt x="1481429" y="3699827"/>
                  </a:lnTo>
                  <a:lnTo>
                    <a:pt x="1480502" y="3698570"/>
                  </a:lnTo>
                  <a:lnTo>
                    <a:pt x="1480210" y="3698138"/>
                  </a:lnTo>
                  <a:lnTo>
                    <a:pt x="1479854" y="3697630"/>
                  </a:lnTo>
                  <a:lnTo>
                    <a:pt x="1476565" y="3692931"/>
                  </a:lnTo>
                  <a:lnTo>
                    <a:pt x="1476438" y="3692855"/>
                  </a:lnTo>
                  <a:lnTo>
                    <a:pt x="1474419" y="3691521"/>
                  </a:lnTo>
                  <a:lnTo>
                    <a:pt x="1473962" y="3691229"/>
                  </a:lnTo>
                  <a:lnTo>
                    <a:pt x="1473263" y="3690772"/>
                  </a:lnTo>
                  <a:lnTo>
                    <a:pt x="1469364" y="3688181"/>
                  </a:lnTo>
                  <a:lnTo>
                    <a:pt x="1469123" y="3688143"/>
                  </a:lnTo>
                  <a:lnTo>
                    <a:pt x="1468983" y="3688029"/>
                  </a:lnTo>
                  <a:lnTo>
                    <a:pt x="1466354" y="3687584"/>
                  </a:lnTo>
                  <a:lnTo>
                    <a:pt x="1465961" y="3687508"/>
                  </a:lnTo>
                  <a:lnTo>
                    <a:pt x="1465592" y="3687432"/>
                  </a:lnTo>
                  <a:lnTo>
                    <a:pt x="1460715" y="3686441"/>
                  </a:lnTo>
                  <a:lnTo>
                    <a:pt x="1460080" y="3686441"/>
                  </a:lnTo>
                  <a:lnTo>
                    <a:pt x="1438694" y="3709873"/>
                  </a:lnTo>
                  <a:lnTo>
                    <a:pt x="1440230" y="3717328"/>
                  </a:lnTo>
                  <a:lnTo>
                    <a:pt x="1440561" y="3718864"/>
                  </a:lnTo>
                  <a:lnTo>
                    <a:pt x="1444993" y="3725316"/>
                  </a:lnTo>
                  <a:lnTo>
                    <a:pt x="1451737" y="3729329"/>
                  </a:lnTo>
                  <a:lnTo>
                    <a:pt x="1460550" y="3730993"/>
                  </a:lnTo>
                  <a:lnTo>
                    <a:pt x="1469339" y="3729482"/>
                  </a:lnTo>
                  <a:lnTo>
                    <a:pt x="1476616" y="3724592"/>
                  </a:lnTo>
                  <a:lnTo>
                    <a:pt x="1481569" y="3717290"/>
                  </a:lnTo>
                  <a:lnTo>
                    <a:pt x="1481924" y="3715499"/>
                  </a:lnTo>
                  <a:lnTo>
                    <a:pt x="1483347" y="3708501"/>
                  </a:lnTo>
                  <a:close/>
                </a:path>
                <a:path w="5168900" h="4631055">
                  <a:moveTo>
                    <a:pt x="1483360" y="2989592"/>
                  </a:moveTo>
                  <a:lnTo>
                    <a:pt x="1481607" y="2981033"/>
                  </a:lnTo>
                  <a:lnTo>
                    <a:pt x="1481543" y="2980880"/>
                  </a:lnTo>
                  <a:lnTo>
                    <a:pt x="1480464" y="2979343"/>
                  </a:lnTo>
                  <a:lnTo>
                    <a:pt x="1480273" y="2979064"/>
                  </a:lnTo>
                  <a:lnTo>
                    <a:pt x="1480007" y="2978670"/>
                  </a:lnTo>
                  <a:lnTo>
                    <a:pt x="1476832" y="2973946"/>
                  </a:lnTo>
                  <a:lnTo>
                    <a:pt x="1476667" y="2973844"/>
                  </a:lnTo>
                  <a:lnTo>
                    <a:pt x="1476590" y="2973717"/>
                  </a:lnTo>
                  <a:lnTo>
                    <a:pt x="1474508" y="2972371"/>
                  </a:lnTo>
                  <a:lnTo>
                    <a:pt x="1474381" y="2972282"/>
                  </a:lnTo>
                  <a:lnTo>
                    <a:pt x="1474114" y="2972104"/>
                  </a:lnTo>
                  <a:lnTo>
                    <a:pt x="1469758" y="2969133"/>
                  </a:lnTo>
                  <a:lnTo>
                    <a:pt x="1469504" y="2969082"/>
                  </a:lnTo>
                  <a:lnTo>
                    <a:pt x="1469644" y="2969006"/>
                  </a:lnTo>
                  <a:lnTo>
                    <a:pt x="1466659" y="2968510"/>
                  </a:lnTo>
                  <a:lnTo>
                    <a:pt x="1466367" y="2968447"/>
                  </a:lnTo>
                  <a:lnTo>
                    <a:pt x="1465986" y="2968371"/>
                  </a:lnTo>
                  <a:lnTo>
                    <a:pt x="1461160" y="2967367"/>
                  </a:lnTo>
                  <a:lnTo>
                    <a:pt x="1460398" y="2967367"/>
                  </a:lnTo>
                  <a:lnTo>
                    <a:pt x="1451419" y="2969006"/>
                  </a:lnTo>
                  <a:lnTo>
                    <a:pt x="1450733" y="2969133"/>
                  </a:lnTo>
                  <a:lnTo>
                    <a:pt x="1451216" y="2969133"/>
                  </a:lnTo>
                  <a:lnTo>
                    <a:pt x="1444790" y="2973197"/>
                  </a:lnTo>
                  <a:lnTo>
                    <a:pt x="1440522" y="2979775"/>
                  </a:lnTo>
                  <a:lnTo>
                    <a:pt x="1438630" y="2988602"/>
                  </a:lnTo>
                  <a:lnTo>
                    <a:pt x="1439824" y="2997695"/>
                  </a:lnTo>
                  <a:lnTo>
                    <a:pt x="1444282" y="3005036"/>
                  </a:lnTo>
                  <a:lnTo>
                    <a:pt x="1451317" y="3010001"/>
                  </a:lnTo>
                  <a:lnTo>
                    <a:pt x="1460220" y="3011932"/>
                  </a:lnTo>
                  <a:lnTo>
                    <a:pt x="1469021" y="3010268"/>
                  </a:lnTo>
                  <a:lnTo>
                    <a:pt x="1476400" y="3005417"/>
                  </a:lnTo>
                  <a:lnTo>
                    <a:pt x="1481467" y="2998254"/>
                  </a:lnTo>
                  <a:lnTo>
                    <a:pt x="1483347" y="2989605"/>
                  </a:lnTo>
                  <a:close/>
                </a:path>
                <a:path w="5168900" h="4631055">
                  <a:moveTo>
                    <a:pt x="1483372" y="2719882"/>
                  </a:moveTo>
                  <a:lnTo>
                    <a:pt x="1481632" y="2711310"/>
                  </a:lnTo>
                  <a:lnTo>
                    <a:pt x="1481569" y="2711170"/>
                  </a:lnTo>
                  <a:lnTo>
                    <a:pt x="1480794" y="2710091"/>
                  </a:lnTo>
                  <a:lnTo>
                    <a:pt x="1480629" y="2709837"/>
                  </a:lnTo>
                  <a:lnTo>
                    <a:pt x="1480210" y="2709227"/>
                  </a:lnTo>
                  <a:lnTo>
                    <a:pt x="1476857" y="2704249"/>
                  </a:lnTo>
                  <a:lnTo>
                    <a:pt x="1476705" y="2704160"/>
                  </a:lnTo>
                  <a:lnTo>
                    <a:pt x="1476629" y="2704033"/>
                  </a:lnTo>
                  <a:lnTo>
                    <a:pt x="1474685" y="2702788"/>
                  </a:lnTo>
                  <a:lnTo>
                    <a:pt x="1474520" y="2702674"/>
                  </a:lnTo>
                  <a:lnTo>
                    <a:pt x="1474254" y="2702496"/>
                  </a:lnTo>
                  <a:lnTo>
                    <a:pt x="1469758" y="2699448"/>
                  </a:lnTo>
                  <a:lnTo>
                    <a:pt x="1469491" y="2699397"/>
                  </a:lnTo>
                  <a:lnTo>
                    <a:pt x="1469364" y="2699308"/>
                  </a:lnTo>
                  <a:lnTo>
                    <a:pt x="1469491" y="2699308"/>
                  </a:lnTo>
                  <a:lnTo>
                    <a:pt x="1467002" y="2698902"/>
                  </a:lnTo>
                  <a:lnTo>
                    <a:pt x="1466621" y="2698826"/>
                  </a:lnTo>
                  <a:lnTo>
                    <a:pt x="1466329" y="2698762"/>
                  </a:lnTo>
                  <a:lnTo>
                    <a:pt x="1461109" y="2697696"/>
                  </a:lnTo>
                  <a:lnTo>
                    <a:pt x="1460385" y="2697696"/>
                  </a:lnTo>
                  <a:lnTo>
                    <a:pt x="1451394" y="2699308"/>
                  </a:lnTo>
                  <a:lnTo>
                    <a:pt x="1444764" y="2703449"/>
                  </a:lnTo>
                  <a:lnTo>
                    <a:pt x="1440510" y="2710015"/>
                  </a:lnTo>
                  <a:lnTo>
                    <a:pt x="1438681" y="2718892"/>
                  </a:lnTo>
                  <a:lnTo>
                    <a:pt x="1439799" y="2726855"/>
                  </a:lnTo>
                  <a:lnTo>
                    <a:pt x="1460246" y="2742374"/>
                  </a:lnTo>
                  <a:lnTo>
                    <a:pt x="1468970" y="2740660"/>
                  </a:lnTo>
                  <a:lnTo>
                    <a:pt x="1476349" y="2735745"/>
                  </a:lnTo>
                  <a:lnTo>
                    <a:pt x="1481455" y="2728518"/>
                  </a:lnTo>
                  <a:lnTo>
                    <a:pt x="1481963" y="2726144"/>
                  </a:lnTo>
                  <a:lnTo>
                    <a:pt x="1482217" y="2725026"/>
                  </a:lnTo>
                  <a:lnTo>
                    <a:pt x="1482521" y="2723667"/>
                  </a:lnTo>
                  <a:lnTo>
                    <a:pt x="1483360" y="2719895"/>
                  </a:lnTo>
                  <a:close/>
                </a:path>
                <a:path w="5168900" h="4631055">
                  <a:moveTo>
                    <a:pt x="1483398" y="921156"/>
                  </a:moveTo>
                  <a:lnTo>
                    <a:pt x="1481378" y="912787"/>
                  </a:lnTo>
                  <a:lnTo>
                    <a:pt x="1481302" y="912634"/>
                  </a:lnTo>
                  <a:lnTo>
                    <a:pt x="1480439" y="911491"/>
                  </a:lnTo>
                  <a:lnTo>
                    <a:pt x="1480273" y="911263"/>
                  </a:lnTo>
                  <a:lnTo>
                    <a:pt x="1479854" y="910691"/>
                  </a:lnTo>
                  <a:lnTo>
                    <a:pt x="1476298" y="905738"/>
                  </a:lnTo>
                  <a:lnTo>
                    <a:pt x="1476121" y="905637"/>
                  </a:lnTo>
                  <a:lnTo>
                    <a:pt x="1476044" y="905510"/>
                  </a:lnTo>
                  <a:lnTo>
                    <a:pt x="1474343" y="904430"/>
                  </a:lnTo>
                  <a:lnTo>
                    <a:pt x="1473936" y="904163"/>
                  </a:lnTo>
                  <a:lnTo>
                    <a:pt x="1473504" y="903871"/>
                  </a:lnTo>
                  <a:lnTo>
                    <a:pt x="1469085" y="900887"/>
                  </a:lnTo>
                  <a:lnTo>
                    <a:pt x="1468793" y="900836"/>
                  </a:lnTo>
                  <a:lnTo>
                    <a:pt x="1468602" y="900684"/>
                  </a:lnTo>
                  <a:lnTo>
                    <a:pt x="1466075" y="900252"/>
                  </a:lnTo>
                  <a:lnTo>
                    <a:pt x="1465770" y="900188"/>
                  </a:lnTo>
                  <a:lnTo>
                    <a:pt x="1465414" y="900112"/>
                  </a:lnTo>
                  <a:lnTo>
                    <a:pt x="1460677" y="899083"/>
                  </a:lnTo>
                  <a:lnTo>
                    <a:pt x="1459928" y="899083"/>
                  </a:lnTo>
                  <a:lnTo>
                    <a:pt x="1451279" y="901204"/>
                  </a:lnTo>
                  <a:lnTo>
                    <a:pt x="1444383" y="906386"/>
                  </a:lnTo>
                  <a:lnTo>
                    <a:pt x="1439964" y="913853"/>
                  </a:lnTo>
                  <a:lnTo>
                    <a:pt x="1438770" y="922858"/>
                  </a:lnTo>
                  <a:lnTo>
                    <a:pt x="1440726" y="931748"/>
                  </a:lnTo>
                  <a:lnTo>
                    <a:pt x="1445107" y="938187"/>
                  </a:lnTo>
                  <a:lnTo>
                    <a:pt x="1451813" y="942162"/>
                  </a:lnTo>
                  <a:lnTo>
                    <a:pt x="1460754" y="943648"/>
                  </a:lnTo>
                  <a:lnTo>
                    <a:pt x="1469618" y="941971"/>
                  </a:lnTo>
                  <a:lnTo>
                    <a:pt x="1476870" y="937107"/>
                  </a:lnTo>
                  <a:lnTo>
                    <a:pt x="1481721" y="929894"/>
                  </a:lnTo>
                  <a:lnTo>
                    <a:pt x="1483398" y="921156"/>
                  </a:lnTo>
                  <a:close/>
                </a:path>
                <a:path w="5168900" h="4631055">
                  <a:moveTo>
                    <a:pt x="1483410" y="4247756"/>
                  </a:moveTo>
                  <a:lnTo>
                    <a:pt x="1481480" y="4239476"/>
                  </a:lnTo>
                  <a:lnTo>
                    <a:pt x="1481340" y="4239285"/>
                  </a:lnTo>
                  <a:lnTo>
                    <a:pt x="1481302" y="4239095"/>
                  </a:lnTo>
                  <a:lnTo>
                    <a:pt x="1480007" y="4237329"/>
                  </a:lnTo>
                  <a:lnTo>
                    <a:pt x="1479791" y="4237025"/>
                  </a:lnTo>
                  <a:lnTo>
                    <a:pt x="1479677" y="4236847"/>
                  </a:lnTo>
                  <a:lnTo>
                    <a:pt x="1476629" y="4232376"/>
                  </a:lnTo>
                  <a:lnTo>
                    <a:pt x="1476286" y="4232135"/>
                  </a:lnTo>
                  <a:lnTo>
                    <a:pt x="1476044" y="4231792"/>
                  </a:lnTo>
                  <a:lnTo>
                    <a:pt x="1473847" y="4230395"/>
                  </a:lnTo>
                  <a:lnTo>
                    <a:pt x="1473657" y="4230255"/>
                  </a:lnTo>
                  <a:lnTo>
                    <a:pt x="1469720" y="4227411"/>
                  </a:lnTo>
                  <a:lnTo>
                    <a:pt x="1469123" y="4227284"/>
                  </a:lnTo>
                  <a:lnTo>
                    <a:pt x="1468615" y="4226941"/>
                  </a:lnTo>
                  <a:lnTo>
                    <a:pt x="1466113" y="4226585"/>
                  </a:lnTo>
                  <a:lnTo>
                    <a:pt x="1465973" y="4226560"/>
                  </a:lnTo>
                  <a:lnTo>
                    <a:pt x="1463078" y="4225887"/>
                  </a:lnTo>
                  <a:lnTo>
                    <a:pt x="1462303" y="4225709"/>
                  </a:lnTo>
                  <a:lnTo>
                    <a:pt x="1461960" y="4225620"/>
                  </a:lnTo>
                  <a:lnTo>
                    <a:pt x="1460004" y="4225620"/>
                  </a:lnTo>
                  <a:lnTo>
                    <a:pt x="1451305" y="4227677"/>
                  </a:lnTo>
                  <a:lnTo>
                    <a:pt x="1444688" y="4232008"/>
                  </a:lnTo>
                  <a:lnTo>
                    <a:pt x="1440370" y="4238625"/>
                  </a:lnTo>
                  <a:lnTo>
                    <a:pt x="1438592" y="4247578"/>
                  </a:lnTo>
                  <a:lnTo>
                    <a:pt x="1439773" y="4255440"/>
                  </a:lnTo>
                  <a:lnTo>
                    <a:pt x="1460665" y="4270184"/>
                  </a:lnTo>
                  <a:lnTo>
                    <a:pt x="1469136" y="4268508"/>
                  </a:lnTo>
                  <a:lnTo>
                    <a:pt x="1469491" y="4268508"/>
                  </a:lnTo>
                  <a:lnTo>
                    <a:pt x="1476933" y="4263593"/>
                  </a:lnTo>
                  <a:lnTo>
                    <a:pt x="1481759" y="4256468"/>
                  </a:lnTo>
                  <a:lnTo>
                    <a:pt x="1483410" y="4247756"/>
                  </a:lnTo>
                  <a:close/>
                </a:path>
                <a:path w="5168900" h="4631055">
                  <a:moveTo>
                    <a:pt x="1483410" y="4159085"/>
                  </a:moveTo>
                  <a:lnTo>
                    <a:pt x="1481874" y="4150296"/>
                  </a:lnTo>
                  <a:lnTo>
                    <a:pt x="1477162" y="4143032"/>
                  </a:lnTo>
                  <a:lnTo>
                    <a:pt x="1469999" y="4138053"/>
                  </a:lnTo>
                  <a:lnTo>
                    <a:pt x="1461109" y="4136110"/>
                  </a:lnTo>
                  <a:lnTo>
                    <a:pt x="1460627" y="4136110"/>
                  </a:lnTo>
                  <a:lnTo>
                    <a:pt x="1455331" y="4137101"/>
                  </a:lnTo>
                  <a:lnTo>
                    <a:pt x="1452041" y="4137660"/>
                  </a:lnTo>
                  <a:lnTo>
                    <a:pt x="1451902" y="4137749"/>
                  </a:lnTo>
                  <a:lnTo>
                    <a:pt x="1451749" y="4137774"/>
                  </a:lnTo>
                  <a:lnTo>
                    <a:pt x="1450022" y="4138917"/>
                  </a:lnTo>
                  <a:lnTo>
                    <a:pt x="1447571" y="4140530"/>
                  </a:lnTo>
                  <a:lnTo>
                    <a:pt x="1447304" y="4140708"/>
                  </a:lnTo>
                  <a:lnTo>
                    <a:pt x="1444853" y="4142270"/>
                  </a:lnTo>
                  <a:lnTo>
                    <a:pt x="1444713" y="4142409"/>
                  </a:lnTo>
                  <a:lnTo>
                    <a:pt x="1441856" y="4146804"/>
                  </a:lnTo>
                  <a:lnTo>
                    <a:pt x="1441653" y="4147108"/>
                  </a:lnTo>
                  <a:lnTo>
                    <a:pt x="1441475" y="4147375"/>
                  </a:lnTo>
                  <a:lnTo>
                    <a:pt x="1440167" y="4149369"/>
                  </a:lnTo>
                  <a:lnTo>
                    <a:pt x="1439976" y="4150360"/>
                  </a:lnTo>
                  <a:lnTo>
                    <a:pt x="1439189" y="4154982"/>
                  </a:lnTo>
                  <a:lnTo>
                    <a:pt x="1438617" y="4158373"/>
                  </a:lnTo>
                  <a:lnTo>
                    <a:pt x="1440192" y="4167352"/>
                  </a:lnTo>
                  <a:lnTo>
                    <a:pt x="1444307" y="4174083"/>
                  </a:lnTo>
                  <a:lnTo>
                    <a:pt x="1450797" y="4178541"/>
                  </a:lnTo>
                  <a:lnTo>
                    <a:pt x="1459522" y="4180687"/>
                  </a:lnTo>
                  <a:lnTo>
                    <a:pt x="1468259" y="4179506"/>
                  </a:lnTo>
                  <a:lnTo>
                    <a:pt x="1475816" y="4174820"/>
                  </a:lnTo>
                  <a:lnTo>
                    <a:pt x="1481188" y="4167682"/>
                  </a:lnTo>
                  <a:lnTo>
                    <a:pt x="1481467" y="4166578"/>
                  </a:lnTo>
                  <a:lnTo>
                    <a:pt x="1483410" y="4159085"/>
                  </a:lnTo>
                  <a:close/>
                </a:path>
                <a:path w="5168900" h="4631055">
                  <a:moveTo>
                    <a:pt x="1483436" y="3528352"/>
                  </a:moveTo>
                  <a:lnTo>
                    <a:pt x="1481505" y="3520084"/>
                  </a:lnTo>
                  <a:lnTo>
                    <a:pt x="1481391" y="3519944"/>
                  </a:lnTo>
                  <a:lnTo>
                    <a:pt x="1481353" y="3519728"/>
                  </a:lnTo>
                  <a:lnTo>
                    <a:pt x="1479880" y="3517760"/>
                  </a:lnTo>
                  <a:lnTo>
                    <a:pt x="1479778" y="3517608"/>
                  </a:lnTo>
                  <a:lnTo>
                    <a:pt x="1479626" y="3517392"/>
                  </a:lnTo>
                  <a:lnTo>
                    <a:pt x="1478343" y="3515550"/>
                  </a:lnTo>
                  <a:lnTo>
                    <a:pt x="1477479" y="3514306"/>
                  </a:lnTo>
                  <a:lnTo>
                    <a:pt x="1476667" y="3513099"/>
                  </a:lnTo>
                  <a:lnTo>
                    <a:pt x="1476311" y="3512858"/>
                  </a:lnTo>
                  <a:lnTo>
                    <a:pt x="1476095" y="3512553"/>
                  </a:lnTo>
                  <a:lnTo>
                    <a:pt x="1473911" y="3511207"/>
                  </a:lnTo>
                  <a:lnTo>
                    <a:pt x="1473708" y="3511067"/>
                  </a:lnTo>
                  <a:lnTo>
                    <a:pt x="1469707" y="3508273"/>
                  </a:lnTo>
                  <a:lnTo>
                    <a:pt x="1469110" y="3508146"/>
                  </a:lnTo>
                  <a:lnTo>
                    <a:pt x="1468615" y="3507829"/>
                  </a:lnTo>
                  <a:lnTo>
                    <a:pt x="1465948" y="3507460"/>
                  </a:lnTo>
                  <a:lnTo>
                    <a:pt x="1465757" y="3507422"/>
                  </a:lnTo>
                  <a:lnTo>
                    <a:pt x="1461808" y="3506546"/>
                  </a:lnTo>
                  <a:lnTo>
                    <a:pt x="1459865" y="3506546"/>
                  </a:lnTo>
                  <a:lnTo>
                    <a:pt x="1451089" y="3508565"/>
                  </a:lnTo>
                  <a:lnTo>
                    <a:pt x="1444523" y="3512921"/>
                  </a:lnTo>
                  <a:lnTo>
                    <a:pt x="1440307" y="3519589"/>
                  </a:lnTo>
                  <a:lnTo>
                    <a:pt x="1438579" y="3528491"/>
                  </a:lnTo>
                  <a:lnTo>
                    <a:pt x="1439938" y="3537089"/>
                  </a:lnTo>
                  <a:lnTo>
                    <a:pt x="1440002" y="3537521"/>
                  </a:lnTo>
                  <a:lnTo>
                    <a:pt x="1444637" y="3544684"/>
                  </a:lnTo>
                  <a:lnTo>
                    <a:pt x="1451800" y="3549383"/>
                  </a:lnTo>
                  <a:lnTo>
                    <a:pt x="1460804" y="3550983"/>
                  </a:lnTo>
                  <a:lnTo>
                    <a:pt x="1469783" y="3549116"/>
                  </a:lnTo>
                  <a:lnTo>
                    <a:pt x="1477022" y="3544239"/>
                  </a:lnTo>
                  <a:lnTo>
                    <a:pt x="1481810" y="3537089"/>
                  </a:lnTo>
                  <a:lnTo>
                    <a:pt x="1483410" y="3528491"/>
                  </a:lnTo>
                  <a:lnTo>
                    <a:pt x="1483436" y="3528352"/>
                  </a:lnTo>
                  <a:close/>
                </a:path>
                <a:path w="5168900" h="4631055">
                  <a:moveTo>
                    <a:pt x="1572399" y="564781"/>
                  </a:moveTo>
                  <a:lnTo>
                    <a:pt x="1571866" y="555561"/>
                  </a:lnTo>
                  <a:lnTo>
                    <a:pt x="1568043" y="547928"/>
                  </a:lnTo>
                  <a:lnTo>
                    <a:pt x="1561515" y="542544"/>
                  </a:lnTo>
                  <a:lnTo>
                    <a:pt x="1552841" y="540054"/>
                  </a:lnTo>
                  <a:lnTo>
                    <a:pt x="1550187" y="540054"/>
                  </a:lnTo>
                  <a:lnTo>
                    <a:pt x="1546720" y="540689"/>
                  </a:lnTo>
                  <a:lnTo>
                    <a:pt x="1546593" y="540715"/>
                  </a:lnTo>
                  <a:lnTo>
                    <a:pt x="1543710" y="540994"/>
                  </a:lnTo>
                  <a:lnTo>
                    <a:pt x="1543050" y="541350"/>
                  </a:lnTo>
                  <a:lnTo>
                    <a:pt x="1542288" y="541489"/>
                  </a:lnTo>
                  <a:lnTo>
                    <a:pt x="1538681" y="543674"/>
                  </a:lnTo>
                  <a:lnTo>
                    <a:pt x="1538541" y="543750"/>
                  </a:lnTo>
                  <a:lnTo>
                    <a:pt x="1536065" y="545058"/>
                  </a:lnTo>
                  <a:lnTo>
                    <a:pt x="1535747" y="545439"/>
                  </a:lnTo>
                  <a:lnTo>
                    <a:pt x="1535328" y="545693"/>
                  </a:lnTo>
                  <a:lnTo>
                    <a:pt x="1532331" y="549592"/>
                  </a:lnTo>
                  <a:lnTo>
                    <a:pt x="1532166" y="549795"/>
                  </a:lnTo>
                  <a:lnTo>
                    <a:pt x="1530616" y="551662"/>
                  </a:lnTo>
                  <a:lnTo>
                    <a:pt x="1530540" y="551903"/>
                  </a:lnTo>
                  <a:lnTo>
                    <a:pt x="1530388" y="552107"/>
                  </a:lnTo>
                  <a:lnTo>
                    <a:pt x="1528292" y="559523"/>
                  </a:lnTo>
                  <a:lnTo>
                    <a:pt x="1528089" y="560209"/>
                  </a:lnTo>
                  <a:lnTo>
                    <a:pt x="1529232" y="568972"/>
                  </a:lnTo>
                  <a:lnTo>
                    <a:pt x="1533664" y="576668"/>
                  </a:lnTo>
                  <a:lnTo>
                    <a:pt x="1540560" y="582180"/>
                  </a:lnTo>
                  <a:lnTo>
                    <a:pt x="1549095" y="584365"/>
                  </a:lnTo>
                  <a:lnTo>
                    <a:pt x="1557934" y="583272"/>
                  </a:lnTo>
                  <a:lnTo>
                    <a:pt x="1564919" y="579678"/>
                  </a:lnTo>
                  <a:lnTo>
                    <a:pt x="1569821" y="573544"/>
                  </a:lnTo>
                  <a:lnTo>
                    <a:pt x="1572399" y="564794"/>
                  </a:lnTo>
                  <a:close/>
                </a:path>
                <a:path w="5168900" h="4631055">
                  <a:moveTo>
                    <a:pt x="1572412" y="1821421"/>
                  </a:moveTo>
                  <a:lnTo>
                    <a:pt x="1571078" y="1812175"/>
                  </a:lnTo>
                  <a:lnTo>
                    <a:pt x="1566697" y="1804962"/>
                  </a:lnTo>
                  <a:lnTo>
                    <a:pt x="1559763" y="1800237"/>
                  </a:lnTo>
                  <a:lnTo>
                    <a:pt x="1550809" y="1798510"/>
                  </a:lnTo>
                  <a:lnTo>
                    <a:pt x="1541843" y="1800237"/>
                  </a:lnTo>
                  <a:lnTo>
                    <a:pt x="1534617" y="1804962"/>
                  </a:lnTo>
                  <a:lnTo>
                    <a:pt x="1529803" y="1812036"/>
                  </a:lnTo>
                  <a:lnTo>
                    <a:pt x="1528076" y="1820799"/>
                  </a:lnTo>
                  <a:lnTo>
                    <a:pt x="1529905" y="1829638"/>
                  </a:lnTo>
                  <a:lnTo>
                    <a:pt x="1534972" y="1836877"/>
                  </a:lnTo>
                  <a:lnTo>
                    <a:pt x="1542072" y="1841423"/>
                  </a:lnTo>
                  <a:lnTo>
                    <a:pt x="1550949" y="1842782"/>
                  </a:lnTo>
                  <a:lnTo>
                    <a:pt x="1559763" y="1841017"/>
                  </a:lnTo>
                  <a:lnTo>
                    <a:pt x="1566392" y="1836877"/>
                  </a:lnTo>
                  <a:lnTo>
                    <a:pt x="1570672" y="1830362"/>
                  </a:lnTo>
                  <a:lnTo>
                    <a:pt x="1572412" y="1821421"/>
                  </a:lnTo>
                  <a:close/>
                </a:path>
                <a:path w="5168900" h="4631055">
                  <a:moveTo>
                    <a:pt x="1572475" y="1100391"/>
                  </a:moveTo>
                  <a:lnTo>
                    <a:pt x="1570609" y="1091450"/>
                  </a:lnTo>
                  <a:lnTo>
                    <a:pt x="1566240" y="1084999"/>
                  </a:lnTo>
                  <a:lnTo>
                    <a:pt x="1559534" y="1080998"/>
                  </a:lnTo>
                  <a:lnTo>
                    <a:pt x="1550695" y="1079373"/>
                  </a:lnTo>
                  <a:lnTo>
                    <a:pt x="1549615" y="1079373"/>
                  </a:lnTo>
                  <a:lnTo>
                    <a:pt x="1544866" y="1080376"/>
                  </a:lnTo>
                  <a:lnTo>
                    <a:pt x="1544675" y="1080414"/>
                  </a:lnTo>
                  <a:lnTo>
                    <a:pt x="1541195" y="1080998"/>
                  </a:lnTo>
                  <a:lnTo>
                    <a:pt x="1541691" y="1080998"/>
                  </a:lnTo>
                  <a:lnTo>
                    <a:pt x="1541246" y="1081138"/>
                  </a:lnTo>
                  <a:lnTo>
                    <a:pt x="1537284" y="1083919"/>
                  </a:lnTo>
                  <a:lnTo>
                    <a:pt x="1534668" y="1085659"/>
                  </a:lnTo>
                  <a:lnTo>
                    <a:pt x="1534528" y="1085862"/>
                  </a:lnTo>
                  <a:lnTo>
                    <a:pt x="1534363" y="1085977"/>
                  </a:lnTo>
                  <a:lnTo>
                    <a:pt x="1531696" y="1090091"/>
                  </a:lnTo>
                  <a:lnTo>
                    <a:pt x="1529829" y="1092898"/>
                  </a:lnTo>
                  <a:lnTo>
                    <a:pt x="1529791" y="1093050"/>
                  </a:lnTo>
                  <a:lnTo>
                    <a:pt x="1528546" y="1099426"/>
                  </a:lnTo>
                  <a:lnTo>
                    <a:pt x="1551228" y="1123861"/>
                  </a:lnTo>
                  <a:lnTo>
                    <a:pt x="1560042" y="1121918"/>
                  </a:lnTo>
                  <a:lnTo>
                    <a:pt x="1566913" y="1116965"/>
                  </a:lnTo>
                  <a:lnTo>
                    <a:pt x="1571244" y="1109586"/>
                  </a:lnTo>
                  <a:lnTo>
                    <a:pt x="1572475" y="1100391"/>
                  </a:lnTo>
                  <a:close/>
                </a:path>
                <a:path w="5168900" h="4631055">
                  <a:moveTo>
                    <a:pt x="1572526" y="925258"/>
                  </a:moveTo>
                  <a:lnTo>
                    <a:pt x="1571129" y="914654"/>
                  </a:lnTo>
                  <a:lnTo>
                    <a:pt x="1566672" y="906487"/>
                  </a:lnTo>
                  <a:lnTo>
                    <a:pt x="1559775" y="901192"/>
                  </a:lnTo>
                  <a:lnTo>
                    <a:pt x="1551063" y="899185"/>
                  </a:lnTo>
                  <a:lnTo>
                    <a:pt x="1550606" y="899185"/>
                  </a:lnTo>
                  <a:lnTo>
                    <a:pt x="1545590" y="900226"/>
                  </a:lnTo>
                  <a:lnTo>
                    <a:pt x="1542275" y="900849"/>
                  </a:lnTo>
                  <a:lnTo>
                    <a:pt x="1542122" y="900950"/>
                  </a:lnTo>
                  <a:lnTo>
                    <a:pt x="1541983" y="900976"/>
                  </a:lnTo>
                  <a:lnTo>
                    <a:pt x="1537487" y="903998"/>
                  </a:lnTo>
                  <a:lnTo>
                    <a:pt x="1534960" y="905649"/>
                  </a:lnTo>
                  <a:lnTo>
                    <a:pt x="1534807" y="905802"/>
                  </a:lnTo>
                  <a:lnTo>
                    <a:pt x="1531683" y="910310"/>
                  </a:lnTo>
                  <a:lnTo>
                    <a:pt x="1529930" y="912799"/>
                  </a:lnTo>
                  <a:lnTo>
                    <a:pt x="1528864" y="917702"/>
                  </a:lnTo>
                  <a:lnTo>
                    <a:pt x="1528051" y="921473"/>
                  </a:lnTo>
                  <a:lnTo>
                    <a:pt x="1529791" y="930287"/>
                  </a:lnTo>
                  <a:lnTo>
                    <a:pt x="1534591" y="937399"/>
                  </a:lnTo>
                  <a:lnTo>
                    <a:pt x="1541919" y="942149"/>
                  </a:lnTo>
                  <a:lnTo>
                    <a:pt x="1542122" y="942149"/>
                  </a:lnTo>
                  <a:lnTo>
                    <a:pt x="1548676" y="943305"/>
                  </a:lnTo>
                  <a:lnTo>
                    <a:pt x="1550860" y="943686"/>
                  </a:lnTo>
                  <a:lnTo>
                    <a:pt x="1559788" y="942149"/>
                  </a:lnTo>
                  <a:lnTo>
                    <a:pt x="1566278" y="938263"/>
                  </a:lnTo>
                  <a:lnTo>
                    <a:pt x="1570469" y="932472"/>
                  </a:lnTo>
                  <a:lnTo>
                    <a:pt x="1572526" y="925258"/>
                  </a:lnTo>
                  <a:close/>
                </a:path>
                <a:path w="5168900" h="4631055">
                  <a:moveTo>
                    <a:pt x="1572552" y="1641995"/>
                  </a:moveTo>
                  <a:lnTo>
                    <a:pt x="1571307" y="1633016"/>
                  </a:lnTo>
                  <a:lnTo>
                    <a:pt x="1566862" y="1625574"/>
                  </a:lnTo>
                  <a:lnTo>
                    <a:pt x="1559941" y="1620443"/>
                  </a:lnTo>
                  <a:lnTo>
                    <a:pt x="1551266" y="1618335"/>
                  </a:lnTo>
                  <a:lnTo>
                    <a:pt x="1550428" y="1618335"/>
                  </a:lnTo>
                  <a:lnTo>
                    <a:pt x="1549844" y="1618462"/>
                  </a:lnTo>
                  <a:lnTo>
                    <a:pt x="1549031" y="1618627"/>
                  </a:lnTo>
                  <a:lnTo>
                    <a:pt x="1545475" y="1619364"/>
                  </a:lnTo>
                  <a:lnTo>
                    <a:pt x="1545272" y="1619402"/>
                  </a:lnTo>
                  <a:lnTo>
                    <a:pt x="1542503" y="1619872"/>
                  </a:lnTo>
                  <a:lnTo>
                    <a:pt x="1542300" y="1620012"/>
                  </a:lnTo>
                  <a:lnTo>
                    <a:pt x="1542059" y="1620062"/>
                  </a:lnTo>
                  <a:lnTo>
                    <a:pt x="1537614" y="1623021"/>
                  </a:lnTo>
                  <a:lnTo>
                    <a:pt x="1535201" y="1624584"/>
                  </a:lnTo>
                  <a:lnTo>
                    <a:pt x="1535099" y="1624736"/>
                  </a:lnTo>
                  <a:lnTo>
                    <a:pt x="1534947" y="1624838"/>
                  </a:lnTo>
                  <a:lnTo>
                    <a:pt x="1531607" y="1629664"/>
                  </a:lnTo>
                  <a:lnTo>
                    <a:pt x="1530159" y="1631721"/>
                  </a:lnTo>
                  <a:lnTo>
                    <a:pt x="1530083" y="1631886"/>
                  </a:lnTo>
                  <a:lnTo>
                    <a:pt x="1528546" y="1638769"/>
                  </a:lnTo>
                  <a:lnTo>
                    <a:pt x="1528152" y="1640522"/>
                  </a:lnTo>
                  <a:lnTo>
                    <a:pt x="1529740" y="1649412"/>
                  </a:lnTo>
                  <a:lnTo>
                    <a:pt x="1534464" y="1656613"/>
                  </a:lnTo>
                  <a:lnTo>
                    <a:pt x="1541653" y="1661388"/>
                  </a:lnTo>
                  <a:lnTo>
                    <a:pt x="1549311" y="1662709"/>
                  </a:lnTo>
                  <a:lnTo>
                    <a:pt x="1550631" y="1662925"/>
                  </a:lnTo>
                  <a:lnTo>
                    <a:pt x="1559496" y="1661388"/>
                  </a:lnTo>
                  <a:lnTo>
                    <a:pt x="1566227" y="1657375"/>
                  </a:lnTo>
                  <a:lnTo>
                    <a:pt x="1570621" y="1650911"/>
                  </a:lnTo>
                  <a:lnTo>
                    <a:pt x="1572539" y="1642008"/>
                  </a:lnTo>
                  <a:close/>
                </a:path>
                <a:path w="5168900" h="4631055">
                  <a:moveTo>
                    <a:pt x="1572552" y="383438"/>
                  </a:moveTo>
                  <a:lnTo>
                    <a:pt x="1571472" y="374357"/>
                  </a:lnTo>
                  <a:lnTo>
                    <a:pt x="1567180" y="367068"/>
                  </a:lnTo>
                  <a:lnTo>
                    <a:pt x="1560258" y="362153"/>
                  </a:lnTo>
                  <a:lnTo>
                    <a:pt x="1551317" y="360184"/>
                  </a:lnTo>
                  <a:lnTo>
                    <a:pt x="1550479" y="360184"/>
                  </a:lnTo>
                  <a:lnTo>
                    <a:pt x="1545793" y="361073"/>
                  </a:lnTo>
                  <a:lnTo>
                    <a:pt x="1545399" y="361149"/>
                  </a:lnTo>
                  <a:lnTo>
                    <a:pt x="1542313" y="361632"/>
                  </a:lnTo>
                  <a:lnTo>
                    <a:pt x="1542084" y="361772"/>
                  </a:lnTo>
                  <a:lnTo>
                    <a:pt x="1541830" y="361823"/>
                  </a:lnTo>
                  <a:lnTo>
                    <a:pt x="1538020" y="364286"/>
                  </a:lnTo>
                  <a:lnTo>
                    <a:pt x="1537855" y="364388"/>
                  </a:lnTo>
                  <a:lnTo>
                    <a:pt x="1535010" y="366141"/>
                  </a:lnTo>
                  <a:lnTo>
                    <a:pt x="1534896" y="366306"/>
                  </a:lnTo>
                  <a:lnTo>
                    <a:pt x="1534769" y="366382"/>
                  </a:lnTo>
                  <a:lnTo>
                    <a:pt x="1532051" y="370306"/>
                  </a:lnTo>
                  <a:lnTo>
                    <a:pt x="1530070" y="373113"/>
                  </a:lnTo>
                  <a:lnTo>
                    <a:pt x="1530007" y="373278"/>
                  </a:lnTo>
                  <a:lnTo>
                    <a:pt x="1528724" y="379171"/>
                  </a:lnTo>
                  <a:lnTo>
                    <a:pt x="1528127" y="381927"/>
                  </a:lnTo>
                  <a:lnTo>
                    <a:pt x="1529803" y="390664"/>
                  </a:lnTo>
                  <a:lnTo>
                    <a:pt x="1534680" y="398005"/>
                  </a:lnTo>
                  <a:lnTo>
                    <a:pt x="1541907" y="402971"/>
                  </a:lnTo>
                  <a:lnTo>
                    <a:pt x="1550619" y="404571"/>
                  </a:lnTo>
                  <a:lnTo>
                    <a:pt x="1553451" y="404037"/>
                  </a:lnTo>
                  <a:lnTo>
                    <a:pt x="1559115" y="402971"/>
                  </a:lnTo>
                  <a:lnTo>
                    <a:pt x="1559344" y="402971"/>
                  </a:lnTo>
                  <a:lnTo>
                    <a:pt x="1566138" y="398805"/>
                  </a:lnTo>
                  <a:lnTo>
                    <a:pt x="1570545" y="392303"/>
                  </a:lnTo>
                  <a:lnTo>
                    <a:pt x="1572552" y="383438"/>
                  </a:lnTo>
                  <a:close/>
                </a:path>
                <a:path w="5168900" h="4631055">
                  <a:moveTo>
                    <a:pt x="1572564" y="2091728"/>
                  </a:moveTo>
                  <a:lnTo>
                    <a:pt x="1571434" y="2082609"/>
                  </a:lnTo>
                  <a:lnTo>
                    <a:pt x="1567078" y="2075141"/>
                  </a:lnTo>
                  <a:lnTo>
                    <a:pt x="1560220" y="2070011"/>
                  </a:lnTo>
                  <a:lnTo>
                    <a:pt x="1555864" y="2068982"/>
                  </a:lnTo>
                  <a:lnTo>
                    <a:pt x="1551520" y="2067941"/>
                  </a:lnTo>
                  <a:lnTo>
                    <a:pt x="1550746" y="2067941"/>
                  </a:lnTo>
                  <a:lnTo>
                    <a:pt x="1546009" y="2068906"/>
                  </a:lnTo>
                  <a:lnTo>
                    <a:pt x="1545869" y="2068931"/>
                  </a:lnTo>
                  <a:lnTo>
                    <a:pt x="1542643" y="2069490"/>
                  </a:lnTo>
                  <a:lnTo>
                    <a:pt x="1542427" y="2069630"/>
                  </a:lnTo>
                  <a:lnTo>
                    <a:pt x="1542173" y="2069680"/>
                  </a:lnTo>
                  <a:lnTo>
                    <a:pt x="1537957" y="2072462"/>
                  </a:lnTo>
                  <a:lnTo>
                    <a:pt x="1537614" y="2072678"/>
                  </a:lnTo>
                  <a:lnTo>
                    <a:pt x="1535188" y="2074202"/>
                  </a:lnTo>
                  <a:lnTo>
                    <a:pt x="1535087" y="2074341"/>
                  </a:lnTo>
                  <a:lnTo>
                    <a:pt x="1534947" y="2074430"/>
                  </a:lnTo>
                  <a:lnTo>
                    <a:pt x="1531823" y="2078799"/>
                  </a:lnTo>
                  <a:lnTo>
                    <a:pt x="1530032" y="2081250"/>
                  </a:lnTo>
                  <a:lnTo>
                    <a:pt x="1529956" y="2081415"/>
                  </a:lnTo>
                  <a:lnTo>
                    <a:pt x="1528521" y="2087727"/>
                  </a:lnTo>
                  <a:lnTo>
                    <a:pt x="1528025" y="2089848"/>
                  </a:lnTo>
                  <a:lnTo>
                    <a:pt x="1529715" y="2098675"/>
                  </a:lnTo>
                  <a:lnTo>
                    <a:pt x="1534515" y="2105952"/>
                  </a:lnTo>
                  <a:lnTo>
                    <a:pt x="1541703" y="2110854"/>
                  </a:lnTo>
                  <a:lnTo>
                    <a:pt x="1550517" y="2112530"/>
                  </a:lnTo>
                  <a:lnTo>
                    <a:pt x="1559471" y="2111057"/>
                  </a:lnTo>
                  <a:lnTo>
                    <a:pt x="1561960" y="2109584"/>
                  </a:lnTo>
                  <a:lnTo>
                    <a:pt x="1566189" y="2107082"/>
                  </a:lnTo>
                  <a:lnTo>
                    <a:pt x="1569186" y="2102675"/>
                  </a:lnTo>
                  <a:lnTo>
                    <a:pt x="1570583" y="2100630"/>
                  </a:lnTo>
                  <a:lnTo>
                    <a:pt x="1572564" y="2091728"/>
                  </a:lnTo>
                  <a:close/>
                </a:path>
                <a:path w="5168900" h="4631055">
                  <a:moveTo>
                    <a:pt x="1572577" y="3257791"/>
                  </a:moveTo>
                  <a:lnTo>
                    <a:pt x="1570570" y="3248914"/>
                  </a:lnTo>
                  <a:lnTo>
                    <a:pt x="1566138" y="3242411"/>
                  </a:lnTo>
                  <a:lnTo>
                    <a:pt x="1559420" y="3238347"/>
                  </a:lnTo>
                  <a:lnTo>
                    <a:pt x="1550530" y="3236798"/>
                  </a:lnTo>
                  <a:lnTo>
                    <a:pt x="1549933" y="3236798"/>
                  </a:lnTo>
                  <a:lnTo>
                    <a:pt x="1544967" y="3237877"/>
                  </a:lnTo>
                  <a:lnTo>
                    <a:pt x="1544739" y="3237928"/>
                  </a:lnTo>
                  <a:lnTo>
                    <a:pt x="1544485" y="3237979"/>
                  </a:lnTo>
                  <a:lnTo>
                    <a:pt x="1541716" y="3238500"/>
                  </a:lnTo>
                  <a:lnTo>
                    <a:pt x="1541551" y="3238614"/>
                  </a:lnTo>
                  <a:lnTo>
                    <a:pt x="1541360" y="3238652"/>
                  </a:lnTo>
                  <a:lnTo>
                    <a:pt x="1536915" y="3241827"/>
                  </a:lnTo>
                  <a:lnTo>
                    <a:pt x="1534515" y="3243491"/>
                  </a:lnTo>
                  <a:lnTo>
                    <a:pt x="1534337" y="3243669"/>
                  </a:lnTo>
                  <a:lnTo>
                    <a:pt x="1530972" y="3248901"/>
                  </a:lnTo>
                  <a:lnTo>
                    <a:pt x="1530654" y="3249384"/>
                  </a:lnTo>
                  <a:lnTo>
                    <a:pt x="1529689" y="3250844"/>
                  </a:lnTo>
                  <a:lnTo>
                    <a:pt x="1528432" y="3257372"/>
                  </a:lnTo>
                  <a:lnTo>
                    <a:pt x="1528000" y="3259658"/>
                  </a:lnTo>
                  <a:lnTo>
                    <a:pt x="1529943" y="3268345"/>
                  </a:lnTo>
                  <a:lnTo>
                    <a:pt x="1534998" y="3275317"/>
                  </a:lnTo>
                  <a:lnTo>
                    <a:pt x="1542415" y="3279889"/>
                  </a:lnTo>
                  <a:lnTo>
                    <a:pt x="1551457" y="3281362"/>
                  </a:lnTo>
                  <a:lnTo>
                    <a:pt x="1560322" y="3279356"/>
                  </a:lnTo>
                  <a:lnTo>
                    <a:pt x="1567218" y="3274352"/>
                  </a:lnTo>
                  <a:lnTo>
                    <a:pt x="1571510" y="3266948"/>
                  </a:lnTo>
                  <a:lnTo>
                    <a:pt x="1572577" y="3257791"/>
                  </a:lnTo>
                  <a:close/>
                </a:path>
                <a:path w="5168900" h="4631055">
                  <a:moveTo>
                    <a:pt x="1572577" y="2539898"/>
                  </a:moveTo>
                  <a:lnTo>
                    <a:pt x="1570990" y="2531046"/>
                  </a:lnTo>
                  <a:lnTo>
                    <a:pt x="1570939" y="2530919"/>
                  </a:lnTo>
                  <a:lnTo>
                    <a:pt x="1570189" y="2529852"/>
                  </a:lnTo>
                  <a:lnTo>
                    <a:pt x="1569897" y="2529395"/>
                  </a:lnTo>
                  <a:lnTo>
                    <a:pt x="1569491" y="2528773"/>
                  </a:lnTo>
                  <a:lnTo>
                    <a:pt x="1566367" y="2523972"/>
                  </a:lnTo>
                  <a:lnTo>
                    <a:pt x="1566227" y="2523896"/>
                  </a:lnTo>
                  <a:lnTo>
                    <a:pt x="1564005" y="2522410"/>
                  </a:lnTo>
                  <a:lnTo>
                    <a:pt x="1563827" y="2522283"/>
                  </a:lnTo>
                  <a:lnTo>
                    <a:pt x="1563636" y="2522156"/>
                  </a:lnTo>
                  <a:lnTo>
                    <a:pt x="1559356" y="2519299"/>
                  </a:lnTo>
                  <a:lnTo>
                    <a:pt x="1559166" y="2519273"/>
                  </a:lnTo>
                  <a:lnTo>
                    <a:pt x="1558988" y="2519146"/>
                  </a:lnTo>
                  <a:lnTo>
                    <a:pt x="1555902" y="2518638"/>
                  </a:lnTo>
                  <a:lnTo>
                    <a:pt x="1555597" y="2518575"/>
                  </a:lnTo>
                  <a:lnTo>
                    <a:pt x="1553070" y="2518079"/>
                  </a:lnTo>
                  <a:lnTo>
                    <a:pt x="1551482" y="2517775"/>
                  </a:lnTo>
                  <a:lnTo>
                    <a:pt x="1550695" y="2517610"/>
                  </a:lnTo>
                  <a:lnTo>
                    <a:pt x="1550060" y="2517610"/>
                  </a:lnTo>
                  <a:lnTo>
                    <a:pt x="1541284" y="2519603"/>
                  </a:lnTo>
                  <a:lnTo>
                    <a:pt x="1534210" y="2524671"/>
                  </a:lnTo>
                  <a:lnTo>
                    <a:pt x="1529575" y="2532011"/>
                  </a:lnTo>
                  <a:lnTo>
                    <a:pt x="1528114" y="2540863"/>
                  </a:lnTo>
                  <a:lnTo>
                    <a:pt x="1551863" y="2562098"/>
                  </a:lnTo>
                  <a:lnTo>
                    <a:pt x="1560652" y="2560028"/>
                  </a:lnTo>
                  <a:lnTo>
                    <a:pt x="1567103" y="2555608"/>
                  </a:lnTo>
                  <a:lnTo>
                    <a:pt x="1571104" y="2548877"/>
                  </a:lnTo>
                  <a:lnTo>
                    <a:pt x="1572577" y="2539898"/>
                  </a:lnTo>
                  <a:close/>
                </a:path>
                <a:path w="5168900" h="4631055">
                  <a:moveTo>
                    <a:pt x="1572577" y="831697"/>
                  </a:moveTo>
                  <a:lnTo>
                    <a:pt x="1571078" y="822744"/>
                  </a:lnTo>
                  <a:lnTo>
                    <a:pt x="1567053" y="816051"/>
                  </a:lnTo>
                  <a:lnTo>
                    <a:pt x="1560588" y="811695"/>
                  </a:lnTo>
                  <a:lnTo>
                    <a:pt x="1551762" y="809726"/>
                  </a:lnTo>
                  <a:lnTo>
                    <a:pt x="1549565" y="809726"/>
                  </a:lnTo>
                  <a:lnTo>
                    <a:pt x="1545437" y="810526"/>
                  </a:lnTo>
                  <a:lnTo>
                    <a:pt x="1542669" y="810856"/>
                  </a:lnTo>
                  <a:lnTo>
                    <a:pt x="1542173" y="811161"/>
                  </a:lnTo>
                  <a:lnTo>
                    <a:pt x="1541500" y="811288"/>
                  </a:lnTo>
                  <a:lnTo>
                    <a:pt x="1537690" y="813803"/>
                  </a:lnTo>
                  <a:lnTo>
                    <a:pt x="1537525" y="813904"/>
                  </a:lnTo>
                  <a:lnTo>
                    <a:pt x="1535252" y="815238"/>
                  </a:lnTo>
                  <a:lnTo>
                    <a:pt x="1535010" y="815568"/>
                  </a:lnTo>
                  <a:lnTo>
                    <a:pt x="1534655" y="815797"/>
                  </a:lnTo>
                  <a:lnTo>
                    <a:pt x="1531518" y="820343"/>
                  </a:lnTo>
                  <a:lnTo>
                    <a:pt x="1530172" y="822185"/>
                  </a:lnTo>
                  <a:lnTo>
                    <a:pt x="1530121" y="822363"/>
                  </a:lnTo>
                  <a:lnTo>
                    <a:pt x="1529994" y="822553"/>
                  </a:lnTo>
                  <a:lnTo>
                    <a:pt x="1528343" y="829945"/>
                  </a:lnTo>
                  <a:lnTo>
                    <a:pt x="1528114" y="830961"/>
                  </a:lnTo>
                  <a:lnTo>
                    <a:pt x="1529689" y="839736"/>
                  </a:lnTo>
                  <a:lnTo>
                    <a:pt x="1534426" y="847128"/>
                  </a:lnTo>
                  <a:lnTo>
                    <a:pt x="1541538" y="852284"/>
                  </a:lnTo>
                  <a:lnTo>
                    <a:pt x="1550162" y="854316"/>
                  </a:lnTo>
                  <a:lnTo>
                    <a:pt x="1558899" y="852678"/>
                  </a:lnTo>
                  <a:lnTo>
                    <a:pt x="1566087" y="847852"/>
                  </a:lnTo>
                  <a:lnTo>
                    <a:pt x="1570913" y="840613"/>
                  </a:lnTo>
                  <a:lnTo>
                    <a:pt x="1572577" y="831697"/>
                  </a:lnTo>
                  <a:close/>
                </a:path>
                <a:path w="5168900" h="4631055">
                  <a:moveTo>
                    <a:pt x="1572590" y="3707434"/>
                  </a:moveTo>
                  <a:lnTo>
                    <a:pt x="1570583" y="3698570"/>
                  </a:lnTo>
                  <a:lnTo>
                    <a:pt x="1566176" y="3692093"/>
                  </a:lnTo>
                  <a:lnTo>
                    <a:pt x="1559458" y="3688067"/>
                  </a:lnTo>
                  <a:lnTo>
                    <a:pt x="1556639" y="3687610"/>
                  </a:lnTo>
                  <a:lnTo>
                    <a:pt x="1555229" y="3687368"/>
                  </a:lnTo>
                  <a:lnTo>
                    <a:pt x="1551622" y="3686759"/>
                  </a:lnTo>
                  <a:lnTo>
                    <a:pt x="1550504" y="3686556"/>
                  </a:lnTo>
                  <a:lnTo>
                    <a:pt x="1549933" y="3686556"/>
                  </a:lnTo>
                  <a:lnTo>
                    <a:pt x="1545285" y="3687534"/>
                  </a:lnTo>
                  <a:lnTo>
                    <a:pt x="1544866" y="3687622"/>
                  </a:lnTo>
                  <a:lnTo>
                    <a:pt x="1541640" y="3688219"/>
                  </a:lnTo>
                  <a:lnTo>
                    <a:pt x="1541487" y="3688334"/>
                  </a:lnTo>
                  <a:lnTo>
                    <a:pt x="1541310" y="3688372"/>
                  </a:lnTo>
                  <a:lnTo>
                    <a:pt x="1537627" y="3690950"/>
                  </a:lnTo>
                  <a:lnTo>
                    <a:pt x="1537462" y="3691064"/>
                  </a:lnTo>
                  <a:lnTo>
                    <a:pt x="1537335" y="3691153"/>
                  </a:lnTo>
                  <a:lnTo>
                    <a:pt x="1534452" y="3693109"/>
                  </a:lnTo>
                  <a:lnTo>
                    <a:pt x="1534287" y="3693287"/>
                  </a:lnTo>
                  <a:lnTo>
                    <a:pt x="1531302" y="3697909"/>
                  </a:lnTo>
                  <a:lnTo>
                    <a:pt x="1530883" y="3698557"/>
                  </a:lnTo>
                  <a:lnTo>
                    <a:pt x="1530794" y="3698697"/>
                  </a:lnTo>
                  <a:lnTo>
                    <a:pt x="1529676" y="3700386"/>
                  </a:lnTo>
                  <a:lnTo>
                    <a:pt x="1528597" y="3706253"/>
                  </a:lnTo>
                  <a:lnTo>
                    <a:pt x="1528064" y="3709212"/>
                  </a:lnTo>
                  <a:lnTo>
                    <a:pt x="1530096" y="3717950"/>
                  </a:lnTo>
                  <a:lnTo>
                    <a:pt x="1535188" y="3725011"/>
                  </a:lnTo>
                  <a:lnTo>
                    <a:pt x="1542567" y="3729685"/>
                  </a:lnTo>
                  <a:lnTo>
                    <a:pt x="1551457" y="3731222"/>
                  </a:lnTo>
                  <a:lnTo>
                    <a:pt x="1560207" y="3729177"/>
                  </a:lnTo>
                  <a:lnTo>
                    <a:pt x="1567116" y="3724059"/>
                  </a:lnTo>
                  <a:lnTo>
                    <a:pt x="1567815" y="3722865"/>
                  </a:lnTo>
                  <a:lnTo>
                    <a:pt x="1567954" y="3722624"/>
                  </a:lnTo>
                  <a:lnTo>
                    <a:pt x="1568932" y="3720935"/>
                  </a:lnTo>
                  <a:lnTo>
                    <a:pt x="1571485" y="3716578"/>
                  </a:lnTo>
                  <a:lnTo>
                    <a:pt x="1572590" y="3707434"/>
                  </a:lnTo>
                  <a:close/>
                </a:path>
                <a:path w="5168900" h="4631055">
                  <a:moveTo>
                    <a:pt x="1572615" y="2269325"/>
                  </a:moveTo>
                  <a:lnTo>
                    <a:pt x="1570697" y="2260536"/>
                  </a:lnTo>
                  <a:lnTo>
                    <a:pt x="1566456" y="2253945"/>
                  </a:lnTo>
                  <a:lnTo>
                    <a:pt x="1559864" y="2249767"/>
                  </a:lnTo>
                  <a:lnTo>
                    <a:pt x="1550860" y="2248166"/>
                  </a:lnTo>
                  <a:lnTo>
                    <a:pt x="1550225" y="2248166"/>
                  </a:lnTo>
                  <a:lnTo>
                    <a:pt x="1544713" y="2249259"/>
                  </a:lnTo>
                  <a:lnTo>
                    <a:pt x="1544497" y="2249309"/>
                  </a:lnTo>
                  <a:lnTo>
                    <a:pt x="1541830" y="2249767"/>
                  </a:lnTo>
                  <a:lnTo>
                    <a:pt x="1541691" y="2249855"/>
                  </a:lnTo>
                  <a:lnTo>
                    <a:pt x="1541500" y="2249894"/>
                  </a:lnTo>
                  <a:lnTo>
                    <a:pt x="1537208" y="2252764"/>
                  </a:lnTo>
                  <a:lnTo>
                    <a:pt x="1534617" y="2254453"/>
                  </a:lnTo>
                  <a:lnTo>
                    <a:pt x="1534439" y="2254631"/>
                  </a:lnTo>
                  <a:lnTo>
                    <a:pt x="1531213" y="2259482"/>
                  </a:lnTo>
                  <a:lnTo>
                    <a:pt x="1529803" y="2261578"/>
                  </a:lnTo>
                  <a:lnTo>
                    <a:pt x="1528533" y="2268093"/>
                  </a:lnTo>
                  <a:lnTo>
                    <a:pt x="1528102" y="2270379"/>
                  </a:lnTo>
                  <a:lnTo>
                    <a:pt x="1529994" y="2279116"/>
                  </a:lnTo>
                  <a:lnTo>
                    <a:pt x="1534998" y="2286279"/>
                  </a:lnTo>
                  <a:lnTo>
                    <a:pt x="1542288" y="2291080"/>
                  </a:lnTo>
                  <a:lnTo>
                    <a:pt x="1549679" y="2292451"/>
                  </a:lnTo>
                  <a:lnTo>
                    <a:pt x="1551051" y="2292693"/>
                  </a:lnTo>
                  <a:lnTo>
                    <a:pt x="1559864" y="2290699"/>
                  </a:lnTo>
                  <a:lnTo>
                    <a:pt x="1566913" y="2285657"/>
                  </a:lnTo>
                  <a:lnTo>
                    <a:pt x="1571421" y="2278291"/>
                  </a:lnTo>
                  <a:lnTo>
                    <a:pt x="1572602" y="2269337"/>
                  </a:lnTo>
                  <a:close/>
                </a:path>
                <a:path w="5168900" h="4631055">
                  <a:moveTo>
                    <a:pt x="1572615" y="1550822"/>
                  </a:moveTo>
                  <a:lnTo>
                    <a:pt x="1571332" y="1543634"/>
                  </a:lnTo>
                  <a:lnTo>
                    <a:pt x="1571053" y="1541995"/>
                  </a:lnTo>
                  <a:lnTo>
                    <a:pt x="1567002" y="1535214"/>
                  </a:lnTo>
                  <a:lnTo>
                    <a:pt x="1560537" y="1530858"/>
                  </a:lnTo>
                  <a:lnTo>
                    <a:pt x="1558975" y="1530527"/>
                  </a:lnTo>
                  <a:lnTo>
                    <a:pt x="1551647" y="1528978"/>
                  </a:lnTo>
                  <a:lnTo>
                    <a:pt x="1550035" y="1528965"/>
                  </a:lnTo>
                  <a:lnTo>
                    <a:pt x="1545742" y="1529816"/>
                  </a:lnTo>
                  <a:lnTo>
                    <a:pt x="1545577" y="1529842"/>
                  </a:lnTo>
                  <a:lnTo>
                    <a:pt x="1542592" y="1530248"/>
                  </a:lnTo>
                  <a:lnTo>
                    <a:pt x="1542148" y="1530515"/>
                  </a:lnTo>
                  <a:lnTo>
                    <a:pt x="1541678" y="1530604"/>
                  </a:lnTo>
                  <a:lnTo>
                    <a:pt x="1538173" y="1532915"/>
                  </a:lnTo>
                  <a:lnTo>
                    <a:pt x="1535188" y="1534718"/>
                  </a:lnTo>
                  <a:lnTo>
                    <a:pt x="1534947" y="1535049"/>
                  </a:lnTo>
                  <a:lnTo>
                    <a:pt x="1534693" y="1535214"/>
                  </a:lnTo>
                  <a:lnTo>
                    <a:pt x="1531924" y="1539189"/>
                  </a:lnTo>
                  <a:lnTo>
                    <a:pt x="1530108" y="1541691"/>
                  </a:lnTo>
                  <a:lnTo>
                    <a:pt x="1530057" y="1541881"/>
                  </a:lnTo>
                  <a:lnTo>
                    <a:pt x="1528432" y="1548866"/>
                  </a:lnTo>
                  <a:lnTo>
                    <a:pt x="1542910" y="1571790"/>
                  </a:lnTo>
                  <a:lnTo>
                    <a:pt x="1550327" y="1573415"/>
                  </a:lnTo>
                  <a:lnTo>
                    <a:pt x="1559191" y="1571726"/>
                  </a:lnTo>
                  <a:lnTo>
                    <a:pt x="1566354" y="1566938"/>
                  </a:lnTo>
                  <a:lnTo>
                    <a:pt x="1571078" y="1559750"/>
                  </a:lnTo>
                  <a:lnTo>
                    <a:pt x="1572615" y="1550822"/>
                  </a:lnTo>
                  <a:close/>
                </a:path>
                <a:path w="5168900" h="4631055">
                  <a:moveTo>
                    <a:pt x="1572628" y="3527539"/>
                  </a:moveTo>
                  <a:lnTo>
                    <a:pt x="1570520" y="3518738"/>
                  </a:lnTo>
                  <a:lnTo>
                    <a:pt x="1566062" y="3512235"/>
                  </a:lnTo>
                  <a:lnTo>
                    <a:pt x="1563281" y="3510559"/>
                  </a:lnTo>
                  <a:lnTo>
                    <a:pt x="1561401" y="3509416"/>
                  </a:lnTo>
                  <a:lnTo>
                    <a:pt x="1560614" y="3508946"/>
                  </a:lnTo>
                  <a:lnTo>
                    <a:pt x="1559420" y="3508197"/>
                  </a:lnTo>
                  <a:lnTo>
                    <a:pt x="1559636" y="3508197"/>
                  </a:lnTo>
                  <a:lnTo>
                    <a:pt x="1559318" y="3508146"/>
                  </a:lnTo>
                  <a:lnTo>
                    <a:pt x="1552968" y="3507016"/>
                  </a:lnTo>
                  <a:lnTo>
                    <a:pt x="1550428" y="3506559"/>
                  </a:lnTo>
                  <a:lnTo>
                    <a:pt x="1549717" y="3506559"/>
                  </a:lnTo>
                  <a:lnTo>
                    <a:pt x="1545082" y="3507549"/>
                  </a:lnTo>
                  <a:lnTo>
                    <a:pt x="1544739" y="3507625"/>
                  </a:lnTo>
                  <a:lnTo>
                    <a:pt x="1541589" y="3508197"/>
                  </a:lnTo>
                  <a:lnTo>
                    <a:pt x="1541399" y="3508337"/>
                  </a:lnTo>
                  <a:lnTo>
                    <a:pt x="1541157" y="3508387"/>
                  </a:lnTo>
                  <a:lnTo>
                    <a:pt x="1537208" y="3511207"/>
                  </a:lnTo>
                  <a:lnTo>
                    <a:pt x="1537081" y="3511296"/>
                  </a:lnTo>
                  <a:lnTo>
                    <a:pt x="1534426" y="3513112"/>
                  </a:lnTo>
                  <a:lnTo>
                    <a:pt x="1534325" y="3513251"/>
                  </a:lnTo>
                  <a:lnTo>
                    <a:pt x="1530908" y="3518522"/>
                  </a:lnTo>
                  <a:lnTo>
                    <a:pt x="1529664" y="3520452"/>
                  </a:lnTo>
                  <a:lnTo>
                    <a:pt x="1529600" y="3520592"/>
                  </a:lnTo>
                  <a:lnTo>
                    <a:pt x="1528381" y="3527463"/>
                  </a:lnTo>
                  <a:lnTo>
                    <a:pt x="1551419" y="3551009"/>
                  </a:lnTo>
                  <a:lnTo>
                    <a:pt x="1560309" y="3549002"/>
                  </a:lnTo>
                  <a:lnTo>
                    <a:pt x="1567256" y="3543985"/>
                  </a:lnTo>
                  <a:lnTo>
                    <a:pt x="1571599" y="3536607"/>
                  </a:lnTo>
                  <a:lnTo>
                    <a:pt x="1572628" y="3527539"/>
                  </a:lnTo>
                  <a:close/>
                </a:path>
                <a:path w="5168900" h="4631055">
                  <a:moveTo>
                    <a:pt x="1572628" y="1370558"/>
                  </a:moveTo>
                  <a:lnTo>
                    <a:pt x="1570913" y="1362113"/>
                  </a:lnTo>
                  <a:lnTo>
                    <a:pt x="1570875" y="1361935"/>
                  </a:lnTo>
                  <a:lnTo>
                    <a:pt x="1570748" y="1361757"/>
                  </a:lnTo>
                  <a:lnTo>
                    <a:pt x="1570710" y="1361528"/>
                  </a:lnTo>
                  <a:lnTo>
                    <a:pt x="1569389" y="1359662"/>
                  </a:lnTo>
                  <a:lnTo>
                    <a:pt x="1569237" y="1359433"/>
                  </a:lnTo>
                  <a:lnTo>
                    <a:pt x="1569161" y="1359306"/>
                  </a:lnTo>
                  <a:lnTo>
                    <a:pt x="1568030" y="1357579"/>
                  </a:lnTo>
                  <a:lnTo>
                    <a:pt x="1566418" y="1355077"/>
                  </a:lnTo>
                  <a:lnTo>
                    <a:pt x="1566049" y="1354823"/>
                  </a:lnTo>
                  <a:lnTo>
                    <a:pt x="1565833" y="1354493"/>
                  </a:lnTo>
                  <a:lnTo>
                    <a:pt x="1563420" y="1353032"/>
                  </a:lnTo>
                  <a:lnTo>
                    <a:pt x="1559750" y="1350543"/>
                  </a:lnTo>
                  <a:lnTo>
                    <a:pt x="1559420" y="1350492"/>
                  </a:lnTo>
                  <a:lnTo>
                    <a:pt x="1559102" y="1350429"/>
                  </a:lnTo>
                  <a:lnTo>
                    <a:pt x="1558582" y="1350086"/>
                  </a:lnTo>
                  <a:lnTo>
                    <a:pt x="1555648" y="1349730"/>
                  </a:lnTo>
                  <a:lnTo>
                    <a:pt x="1551774" y="1348968"/>
                  </a:lnTo>
                  <a:lnTo>
                    <a:pt x="1549552" y="1348968"/>
                  </a:lnTo>
                  <a:lnTo>
                    <a:pt x="1542757" y="1350543"/>
                  </a:lnTo>
                  <a:lnTo>
                    <a:pt x="1540738" y="1351000"/>
                  </a:lnTo>
                  <a:lnTo>
                    <a:pt x="1534198" y="1355432"/>
                  </a:lnTo>
                  <a:lnTo>
                    <a:pt x="1530108" y="1361935"/>
                  </a:lnTo>
                  <a:lnTo>
                    <a:pt x="1529994" y="1362113"/>
                  </a:lnTo>
                  <a:lnTo>
                    <a:pt x="1528279" y="1370558"/>
                  </a:lnTo>
                  <a:lnTo>
                    <a:pt x="1528216" y="1370888"/>
                  </a:lnTo>
                  <a:lnTo>
                    <a:pt x="1550758" y="1393380"/>
                  </a:lnTo>
                  <a:lnTo>
                    <a:pt x="1559687" y="1391653"/>
                  </a:lnTo>
                  <a:lnTo>
                    <a:pt x="1566672" y="1386903"/>
                  </a:lnTo>
                  <a:lnTo>
                    <a:pt x="1571142" y="1379715"/>
                  </a:lnTo>
                  <a:lnTo>
                    <a:pt x="1572564" y="1370901"/>
                  </a:lnTo>
                  <a:lnTo>
                    <a:pt x="1572628" y="1370558"/>
                  </a:lnTo>
                  <a:close/>
                </a:path>
                <a:path w="5168900" h="4631055">
                  <a:moveTo>
                    <a:pt x="1572641" y="2629458"/>
                  </a:moveTo>
                  <a:lnTo>
                    <a:pt x="1570939" y="2621102"/>
                  </a:lnTo>
                  <a:lnTo>
                    <a:pt x="1570863" y="2620734"/>
                  </a:lnTo>
                  <a:lnTo>
                    <a:pt x="1570824" y="2620505"/>
                  </a:lnTo>
                  <a:lnTo>
                    <a:pt x="1566697" y="2614028"/>
                  </a:lnTo>
                  <a:lnTo>
                    <a:pt x="1566570" y="2613837"/>
                  </a:lnTo>
                  <a:lnTo>
                    <a:pt x="1560017" y="2609431"/>
                  </a:lnTo>
                  <a:lnTo>
                    <a:pt x="1551305" y="2607360"/>
                  </a:lnTo>
                  <a:lnTo>
                    <a:pt x="1549412" y="2607360"/>
                  </a:lnTo>
                  <a:lnTo>
                    <a:pt x="1545488" y="2608249"/>
                  </a:lnTo>
                  <a:lnTo>
                    <a:pt x="1542643" y="2608669"/>
                  </a:lnTo>
                  <a:lnTo>
                    <a:pt x="1542135" y="2608999"/>
                  </a:lnTo>
                  <a:lnTo>
                    <a:pt x="1541564" y="2609126"/>
                  </a:lnTo>
                  <a:lnTo>
                    <a:pt x="1537741" y="2611856"/>
                  </a:lnTo>
                  <a:lnTo>
                    <a:pt x="1537614" y="2611945"/>
                  </a:lnTo>
                  <a:lnTo>
                    <a:pt x="1535252" y="2613469"/>
                  </a:lnTo>
                  <a:lnTo>
                    <a:pt x="1535010" y="2613799"/>
                  </a:lnTo>
                  <a:lnTo>
                    <a:pt x="1534693" y="2614028"/>
                  </a:lnTo>
                  <a:lnTo>
                    <a:pt x="1531708" y="2618435"/>
                  </a:lnTo>
                  <a:lnTo>
                    <a:pt x="1530070" y="2620734"/>
                  </a:lnTo>
                  <a:lnTo>
                    <a:pt x="1530019" y="2620937"/>
                  </a:lnTo>
                  <a:lnTo>
                    <a:pt x="1529905" y="2621102"/>
                  </a:lnTo>
                  <a:lnTo>
                    <a:pt x="1528203" y="2628531"/>
                  </a:lnTo>
                  <a:lnTo>
                    <a:pt x="1527987" y="2629471"/>
                  </a:lnTo>
                  <a:lnTo>
                    <a:pt x="1550606" y="2651963"/>
                  </a:lnTo>
                  <a:lnTo>
                    <a:pt x="1559674" y="2650223"/>
                  </a:lnTo>
                  <a:lnTo>
                    <a:pt x="1566811" y="2645473"/>
                  </a:lnTo>
                  <a:lnTo>
                    <a:pt x="1571371" y="2638323"/>
                  </a:lnTo>
                  <a:lnTo>
                    <a:pt x="1572006" y="2633891"/>
                  </a:lnTo>
                  <a:lnTo>
                    <a:pt x="1572641" y="2629471"/>
                  </a:lnTo>
                  <a:close/>
                </a:path>
                <a:path w="5168900" h="4631055">
                  <a:moveTo>
                    <a:pt x="1572641" y="472643"/>
                  </a:moveTo>
                  <a:lnTo>
                    <a:pt x="1571028" y="463715"/>
                  </a:lnTo>
                  <a:lnTo>
                    <a:pt x="1566392" y="456425"/>
                  </a:lnTo>
                  <a:lnTo>
                    <a:pt x="1559344" y="451396"/>
                  </a:lnTo>
                  <a:lnTo>
                    <a:pt x="1550695" y="449529"/>
                  </a:lnTo>
                  <a:lnTo>
                    <a:pt x="1541983" y="451396"/>
                  </a:lnTo>
                  <a:lnTo>
                    <a:pt x="1534642" y="456412"/>
                  </a:lnTo>
                  <a:lnTo>
                    <a:pt x="1529689" y="463702"/>
                  </a:lnTo>
                  <a:lnTo>
                    <a:pt x="1529410" y="465251"/>
                  </a:lnTo>
                  <a:lnTo>
                    <a:pt x="1528140" y="472363"/>
                  </a:lnTo>
                  <a:lnTo>
                    <a:pt x="1529930" y="481164"/>
                  </a:lnTo>
                  <a:lnTo>
                    <a:pt x="1534147" y="487807"/>
                  </a:lnTo>
                  <a:lnTo>
                    <a:pt x="1540713" y="492163"/>
                  </a:lnTo>
                  <a:lnTo>
                    <a:pt x="1549527" y="494131"/>
                  </a:lnTo>
                  <a:lnTo>
                    <a:pt x="1554035" y="493560"/>
                  </a:lnTo>
                  <a:lnTo>
                    <a:pt x="1555534" y="493369"/>
                  </a:lnTo>
                  <a:lnTo>
                    <a:pt x="1556740" y="493217"/>
                  </a:lnTo>
                  <a:lnTo>
                    <a:pt x="1558556" y="492988"/>
                  </a:lnTo>
                  <a:lnTo>
                    <a:pt x="1565833" y="488569"/>
                  </a:lnTo>
                  <a:lnTo>
                    <a:pt x="1570736" y="481558"/>
                  </a:lnTo>
                  <a:lnTo>
                    <a:pt x="1572641" y="472643"/>
                  </a:lnTo>
                  <a:close/>
                </a:path>
                <a:path w="5168900" h="4631055">
                  <a:moveTo>
                    <a:pt x="1572653" y="2988246"/>
                  </a:moveTo>
                  <a:lnTo>
                    <a:pt x="1570685" y="2979356"/>
                  </a:lnTo>
                  <a:lnTo>
                    <a:pt x="1566252" y="2972917"/>
                  </a:lnTo>
                  <a:lnTo>
                    <a:pt x="1561350" y="2970009"/>
                  </a:lnTo>
                  <a:lnTo>
                    <a:pt x="1560258" y="2969361"/>
                  </a:lnTo>
                  <a:lnTo>
                    <a:pt x="1559547" y="2968929"/>
                  </a:lnTo>
                  <a:lnTo>
                    <a:pt x="1550619" y="2967317"/>
                  </a:lnTo>
                  <a:lnTo>
                    <a:pt x="1549781" y="2967317"/>
                  </a:lnTo>
                  <a:lnTo>
                    <a:pt x="1544955" y="2968358"/>
                  </a:lnTo>
                  <a:lnTo>
                    <a:pt x="1544574" y="2968447"/>
                  </a:lnTo>
                  <a:lnTo>
                    <a:pt x="1541792" y="2968929"/>
                  </a:lnTo>
                  <a:lnTo>
                    <a:pt x="1541576" y="2969082"/>
                  </a:lnTo>
                  <a:lnTo>
                    <a:pt x="1541284" y="2969145"/>
                  </a:lnTo>
                  <a:lnTo>
                    <a:pt x="1537296" y="2971965"/>
                  </a:lnTo>
                  <a:lnTo>
                    <a:pt x="1537055" y="2972130"/>
                  </a:lnTo>
                  <a:lnTo>
                    <a:pt x="1534528" y="2973819"/>
                  </a:lnTo>
                  <a:lnTo>
                    <a:pt x="1534414" y="2973984"/>
                  </a:lnTo>
                  <a:lnTo>
                    <a:pt x="1534274" y="2974086"/>
                  </a:lnTo>
                  <a:lnTo>
                    <a:pt x="1531378" y="2978531"/>
                  </a:lnTo>
                  <a:lnTo>
                    <a:pt x="1531289" y="2978670"/>
                  </a:lnTo>
                  <a:lnTo>
                    <a:pt x="1531137" y="2978899"/>
                  </a:lnTo>
                  <a:lnTo>
                    <a:pt x="1529651" y="2981109"/>
                  </a:lnTo>
                  <a:lnTo>
                    <a:pt x="1529588" y="2981274"/>
                  </a:lnTo>
                  <a:lnTo>
                    <a:pt x="1528419" y="2987408"/>
                  </a:lnTo>
                  <a:lnTo>
                    <a:pt x="1527949" y="2989872"/>
                  </a:lnTo>
                  <a:lnTo>
                    <a:pt x="1529956" y="2998520"/>
                  </a:lnTo>
                  <a:lnTo>
                    <a:pt x="1535074" y="3005569"/>
                  </a:lnTo>
                  <a:lnTo>
                    <a:pt x="1542491" y="3010268"/>
                  </a:lnTo>
                  <a:lnTo>
                    <a:pt x="1550047" y="3011589"/>
                  </a:lnTo>
                  <a:lnTo>
                    <a:pt x="1551368" y="3011817"/>
                  </a:lnTo>
                  <a:lnTo>
                    <a:pt x="1560182" y="3009836"/>
                  </a:lnTo>
                  <a:lnTo>
                    <a:pt x="1567103" y="3004820"/>
                  </a:lnTo>
                  <a:lnTo>
                    <a:pt x="1571472" y="2997428"/>
                  </a:lnTo>
                  <a:lnTo>
                    <a:pt x="1571612" y="2996247"/>
                  </a:lnTo>
                  <a:lnTo>
                    <a:pt x="1572641" y="2988259"/>
                  </a:lnTo>
                  <a:close/>
                </a:path>
                <a:path w="5168900" h="4631055">
                  <a:moveTo>
                    <a:pt x="1572653" y="2813151"/>
                  </a:moveTo>
                  <a:lnTo>
                    <a:pt x="1571218" y="2802445"/>
                  </a:lnTo>
                  <a:lnTo>
                    <a:pt x="1566773" y="2794304"/>
                  </a:lnTo>
                  <a:lnTo>
                    <a:pt x="1559877" y="2789085"/>
                  </a:lnTo>
                  <a:lnTo>
                    <a:pt x="1551089" y="2787154"/>
                  </a:lnTo>
                  <a:lnTo>
                    <a:pt x="1550771" y="2787154"/>
                  </a:lnTo>
                  <a:lnTo>
                    <a:pt x="1546275" y="2788094"/>
                  </a:lnTo>
                  <a:lnTo>
                    <a:pt x="1545894" y="2788170"/>
                  </a:lnTo>
                  <a:lnTo>
                    <a:pt x="1545742" y="2788208"/>
                  </a:lnTo>
                  <a:lnTo>
                    <a:pt x="1542326" y="2788856"/>
                  </a:lnTo>
                  <a:lnTo>
                    <a:pt x="1542199" y="2788945"/>
                  </a:lnTo>
                  <a:lnTo>
                    <a:pt x="1541538" y="2789085"/>
                  </a:lnTo>
                  <a:lnTo>
                    <a:pt x="1541894" y="2789085"/>
                  </a:lnTo>
                  <a:lnTo>
                    <a:pt x="1538008" y="2791714"/>
                  </a:lnTo>
                  <a:lnTo>
                    <a:pt x="1534985" y="2793720"/>
                  </a:lnTo>
                  <a:lnTo>
                    <a:pt x="1534845" y="2793860"/>
                  </a:lnTo>
                  <a:lnTo>
                    <a:pt x="1531734" y="2798343"/>
                  </a:lnTo>
                  <a:lnTo>
                    <a:pt x="1531442" y="2798749"/>
                  </a:lnTo>
                  <a:lnTo>
                    <a:pt x="1531289" y="2798965"/>
                  </a:lnTo>
                  <a:lnTo>
                    <a:pt x="1529918" y="2800908"/>
                  </a:lnTo>
                  <a:lnTo>
                    <a:pt x="1528673" y="2806585"/>
                  </a:lnTo>
                  <a:lnTo>
                    <a:pt x="1528025" y="2809557"/>
                  </a:lnTo>
                  <a:lnTo>
                    <a:pt x="1529791" y="2818422"/>
                  </a:lnTo>
                  <a:lnTo>
                    <a:pt x="1534642" y="2825572"/>
                  </a:lnTo>
                  <a:lnTo>
                    <a:pt x="1541907" y="2830258"/>
                  </a:lnTo>
                  <a:lnTo>
                    <a:pt x="1550898" y="2831769"/>
                  </a:lnTo>
                  <a:lnTo>
                    <a:pt x="1559229" y="2830258"/>
                  </a:lnTo>
                  <a:lnTo>
                    <a:pt x="1559610" y="2830258"/>
                  </a:lnTo>
                  <a:lnTo>
                    <a:pt x="1566329" y="2826270"/>
                  </a:lnTo>
                  <a:lnTo>
                    <a:pt x="1570609" y="2820479"/>
                  </a:lnTo>
                  <a:lnTo>
                    <a:pt x="1572653" y="2813151"/>
                  </a:lnTo>
                  <a:close/>
                </a:path>
                <a:path w="5168900" h="4631055">
                  <a:moveTo>
                    <a:pt x="1572653" y="1191501"/>
                  </a:moveTo>
                  <a:lnTo>
                    <a:pt x="1570863" y="1182674"/>
                  </a:lnTo>
                  <a:lnTo>
                    <a:pt x="1569974" y="1181354"/>
                  </a:lnTo>
                  <a:lnTo>
                    <a:pt x="1569656" y="1180858"/>
                  </a:lnTo>
                  <a:lnTo>
                    <a:pt x="1568462" y="1179068"/>
                  </a:lnTo>
                  <a:lnTo>
                    <a:pt x="1566062" y="1175410"/>
                  </a:lnTo>
                  <a:lnTo>
                    <a:pt x="1563141" y="1173391"/>
                  </a:lnTo>
                  <a:lnTo>
                    <a:pt x="1562150" y="1172705"/>
                  </a:lnTo>
                  <a:lnTo>
                    <a:pt x="1561465" y="1172222"/>
                  </a:lnTo>
                  <a:lnTo>
                    <a:pt x="1558988" y="1170495"/>
                  </a:lnTo>
                  <a:lnTo>
                    <a:pt x="1558848" y="1170419"/>
                  </a:lnTo>
                  <a:lnTo>
                    <a:pt x="1555750" y="1169822"/>
                  </a:lnTo>
                  <a:lnTo>
                    <a:pt x="1554911" y="1169644"/>
                  </a:lnTo>
                  <a:lnTo>
                    <a:pt x="1554594" y="1169568"/>
                  </a:lnTo>
                  <a:lnTo>
                    <a:pt x="1550416" y="1168679"/>
                  </a:lnTo>
                  <a:lnTo>
                    <a:pt x="1550200" y="1168679"/>
                  </a:lnTo>
                  <a:lnTo>
                    <a:pt x="1541589" y="1170698"/>
                  </a:lnTo>
                  <a:lnTo>
                    <a:pt x="1534350" y="1175905"/>
                  </a:lnTo>
                  <a:lnTo>
                    <a:pt x="1529537" y="1183360"/>
                  </a:lnTo>
                  <a:lnTo>
                    <a:pt x="1528279" y="1191501"/>
                  </a:lnTo>
                  <a:lnTo>
                    <a:pt x="1528191" y="1192060"/>
                  </a:lnTo>
                  <a:lnTo>
                    <a:pt x="1529740" y="1198968"/>
                  </a:lnTo>
                  <a:lnTo>
                    <a:pt x="1530096" y="1200518"/>
                  </a:lnTo>
                  <a:lnTo>
                    <a:pt x="1530159" y="1200797"/>
                  </a:lnTo>
                  <a:lnTo>
                    <a:pt x="1534439" y="1207401"/>
                  </a:lnTo>
                  <a:lnTo>
                    <a:pt x="1541043" y="1211668"/>
                  </a:lnTo>
                  <a:lnTo>
                    <a:pt x="1549958" y="1213434"/>
                  </a:lnTo>
                  <a:lnTo>
                    <a:pt x="1559090" y="1212088"/>
                  </a:lnTo>
                  <a:lnTo>
                    <a:pt x="1566265" y="1207566"/>
                  </a:lnTo>
                  <a:lnTo>
                    <a:pt x="1570977" y="1200518"/>
                  </a:lnTo>
                  <a:lnTo>
                    <a:pt x="1572539" y="1192060"/>
                  </a:lnTo>
                  <a:lnTo>
                    <a:pt x="1572653" y="1191501"/>
                  </a:lnTo>
                  <a:close/>
                </a:path>
                <a:path w="5168900" h="4631055">
                  <a:moveTo>
                    <a:pt x="1572666" y="1730336"/>
                  </a:moveTo>
                  <a:lnTo>
                    <a:pt x="1570901" y="1721777"/>
                  </a:lnTo>
                  <a:lnTo>
                    <a:pt x="1570799" y="1721637"/>
                  </a:lnTo>
                  <a:lnTo>
                    <a:pt x="1570761" y="1721446"/>
                  </a:lnTo>
                  <a:lnTo>
                    <a:pt x="1569669" y="1719922"/>
                  </a:lnTo>
                  <a:lnTo>
                    <a:pt x="1569504" y="1719681"/>
                  </a:lnTo>
                  <a:lnTo>
                    <a:pt x="1569212" y="1719249"/>
                  </a:lnTo>
                  <a:lnTo>
                    <a:pt x="1566494" y="1715109"/>
                  </a:lnTo>
                  <a:lnTo>
                    <a:pt x="1566367" y="1714931"/>
                  </a:lnTo>
                  <a:lnTo>
                    <a:pt x="1566062" y="1714741"/>
                  </a:lnTo>
                  <a:lnTo>
                    <a:pt x="1565871" y="1714449"/>
                  </a:lnTo>
                  <a:lnTo>
                    <a:pt x="1563687" y="1713153"/>
                  </a:lnTo>
                  <a:lnTo>
                    <a:pt x="1559585" y="1710410"/>
                  </a:lnTo>
                  <a:lnTo>
                    <a:pt x="1558988" y="1710296"/>
                  </a:lnTo>
                  <a:lnTo>
                    <a:pt x="1558594" y="1710029"/>
                  </a:lnTo>
                  <a:lnTo>
                    <a:pt x="1555750" y="1709661"/>
                  </a:lnTo>
                  <a:lnTo>
                    <a:pt x="1555521" y="1709623"/>
                  </a:lnTo>
                  <a:lnTo>
                    <a:pt x="1551368" y="1708810"/>
                  </a:lnTo>
                  <a:lnTo>
                    <a:pt x="1549565" y="1708810"/>
                  </a:lnTo>
                  <a:lnTo>
                    <a:pt x="1540700" y="1710740"/>
                  </a:lnTo>
                  <a:lnTo>
                    <a:pt x="1534172" y="1715109"/>
                  </a:lnTo>
                  <a:lnTo>
                    <a:pt x="1530019" y="1721777"/>
                  </a:lnTo>
                  <a:lnTo>
                    <a:pt x="1528305" y="1730336"/>
                  </a:lnTo>
                  <a:lnTo>
                    <a:pt x="1528254" y="1730552"/>
                  </a:lnTo>
                  <a:lnTo>
                    <a:pt x="1529029" y="1734934"/>
                  </a:lnTo>
                  <a:lnTo>
                    <a:pt x="1529791" y="1739315"/>
                  </a:lnTo>
                  <a:lnTo>
                    <a:pt x="1534756" y="1746631"/>
                  </a:lnTo>
                  <a:lnTo>
                    <a:pt x="1541970" y="1751571"/>
                  </a:lnTo>
                  <a:lnTo>
                    <a:pt x="1549133" y="1753082"/>
                  </a:lnTo>
                  <a:lnTo>
                    <a:pt x="1550644" y="1753387"/>
                  </a:lnTo>
                  <a:lnTo>
                    <a:pt x="1559356" y="1751571"/>
                  </a:lnTo>
                  <a:lnTo>
                    <a:pt x="1566430" y="1746631"/>
                  </a:lnTo>
                  <a:lnTo>
                    <a:pt x="1571078" y="1739315"/>
                  </a:lnTo>
                  <a:lnTo>
                    <a:pt x="1572628" y="1730552"/>
                  </a:lnTo>
                  <a:lnTo>
                    <a:pt x="1572666" y="1730336"/>
                  </a:lnTo>
                  <a:close/>
                </a:path>
                <a:path w="5168900" h="4631055">
                  <a:moveTo>
                    <a:pt x="1572679" y="3978618"/>
                  </a:moveTo>
                  <a:lnTo>
                    <a:pt x="1571218" y="3969651"/>
                  </a:lnTo>
                  <a:lnTo>
                    <a:pt x="1568691" y="3965384"/>
                  </a:lnTo>
                  <a:lnTo>
                    <a:pt x="1567218" y="3962870"/>
                  </a:lnTo>
                  <a:lnTo>
                    <a:pt x="1560804" y="3958323"/>
                  </a:lnTo>
                  <a:lnTo>
                    <a:pt x="1552054" y="3956100"/>
                  </a:lnTo>
                  <a:lnTo>
                    <a:pt x="1549374" y="3956100"/>
                  </a:lnTo>
                  <a:lnTo>
                    <a:pt x="1546009" y="3956812"/>
                  </a:lnTo>
                  <a:lnTo>
                    <a:pt x="1543177" y="3957129"/>
                  </a:lnTo>
                  <a:lnTo>
                    <a:pt x="1542491" y="3957536"/>
                  </a:lnTo>
                  <a:lnTo>
                    <a:pt x="1541754" y="3957688"/>
                  </a:lnTo>
                  <a:lnTo>
                    <a:pt x="1538109" y="3960152"/>
                  </a:lnTo>
                  <a:lnTo>
                    <a:pt x="1535671" y="3961600"/>
                  </a:lnTo>
                  <a:lnTo>
                    <a:pt x="1535366" y="3961993"/>
                  </a:lnTo>
                  <a:lnTo>
                    <a:pt x="1534922" y="3962298"/>
                  </a:lnTo>
                  <a:lnTo>
                    <a:pt x="1532001" y="3966438"/>
                  </a:lnTo>
                  <a:lnTo>
                    <a:pt x="1530350" y="3968610"/>
                  </a:lnTo>
                  <a:lnTo>
                    <a:pt x="1530273" y="3968877"/>
                  </a:lnTo>
                  <a:lnTo>
                    <a:pt x="1530134" y="3969080"/>
                  </a:lnTo>
                  <a:lnTo>
                    <a:pt x="1528343" y="3976344"/>
                  </a:lnTo>
                  <a:lnTo>
                    <a:pt x="1549908" y="4000639"/>
                  </a:lnTo>
                  <a:lnTo>
                    <a:pt x="1558975" y="3999217"/>
                  </a:lnTo>
                  <a:lnTo>
                    <a:pt x="1566240" y="3994696"/>
                  </a:lnTo>
                  <a:lnTo>
                    <a:pt x="1571028" y="3987635"/>
                  </a:lnTo>
                  <a:lnTo>
                    <a:pt x="1572666" y="3978630"/>
                  </a:lnTo>
                  <a:close/>
                </a:path>
                <a:path w="5168900" h="4631055">
                  <a:moveTo>
                    <a:pt x="1572679" y="2359901"/>
                  </a:moveTo>
                  <a:lnTo>
                    <a:pt x="1571066" y="2351176"/>
                  </a:lnTo>
                  <a:lnTo>
                    <a:pt x="1570024" y="2349652"/>
                  </a:lnTo>
                  <a:lnTo>
                    <a:pt x="1569681" y="2349144"/>
                  </a:lnTo>
                  <a:lnTo>
                    <a:pt x="1569034" y="2348192"/>
                  </a:lnTo>
                  <a:lnTo>
                    <a:pt x="1566278" y="2344077"/>
                  </a:lnTo>
                  <a:lnTo>
                    <a:pt x="1566151" y="2344001"/>
                  </a:lnTo>
                  <a:lnTo>
                    <a:pt x="1564068" y="2342604"/>
                  </a:lnTo>
                  <a:lnTo>
                    <a:pt x="1563674" y="2342350"/>
                  </a:lnTo>
                  <a:lnTo>
                    <a:pt x="1563179" y="2342019"/>
                  </a:lnTo>
                  <a:lnTo>
                    <a:pt x="1559128" y="2339302"/>
                  </a:lnTo>
                  <a:lnTo>
                    <a:pt x="1558937" y="2339276"/>
                  </a:lnTo>
                  <a:lnTo>
                    <a:pt x="1558785" y="2339162"/>
                  </a:lnTo>
                  <a:lnTo>
                    <a:pt x="1555965" y="2338667"/>
                  </a:lnTo>
                  <a:lnTo>
                    <a:pt x="1555623" y="2338603"/>
                  </a:lnTo>
                  <a:lnTo>
                    <a:pt x="1555457" y="2338565"/>
                  </a:lnTo>
                  <a:lnTo>
                    <a:pt x="1550441" y="2337549"/>
                  </a:lnTo>
                  <a:lnTo>
                    <a:pt x="1549933" y="2337549"/>
                  </a:lnTo>
                  <a:lnTo>
                    <a:pt x="1543380" y="2339149"/>
                  </a:lnTo>
                  <a:lnTo>
                    <a:pt x="1541297" y="2339644"/>
                  </a:lnTo>
                  <a:lnTo>
                    <a:pt x="1537741" y="2342261"/>
                  </a:lnTo>
                  <a:lnTo>
                    <a:pt x="1534198" y="2344877"/>
                  </a:lnTo>
                  <a:lnTo>
                    <a:pt x="1529486" y="2352319"/>
                  </a:lnTo>
                  <a:lnTo>
                    <a:pt x="1529245" y="2353767"/>
                  </a:lnTo>
                  <a:lnTo>
                    <a:pt x="1528038" y="2361069"/>
                  </a:lnTo>
                  <a:lnTo>
                    <a:pt x="1530235" y="2369858"/>
                  </a:lnTo>
                  <a:lnTo>
                    <a:pt x="1535391" y="2376741"/>
                  </a:lnTo>
                  <a:lnTo>
                    <a:pt x="1542859" y="2381046"/>
                  </a:lnTo>
                  <a:lnTo>
                    <a:pt x="1551940" y="2382126"/>
                  </a:lnTo>
                  <a:lnTo>
                    <a:pt x="1560830" y="2380069"/>
                  </a:lnTo>
                  <a:lnTo>
                    <a:pt x="1567243" y="2375573"/>
                  </a:lnTo>
                  <a:lnTo>
                    <a:pt x="1571193" y="2368791"/>
                  </a:lnTo>
                  <a:lnTo>
                    <a:pt x="1572679" y="2359914"/>
                  </a:lnTo>
                  <a:close/>
                </a:path>
                <a:path w="5168900" h="4631055">
                  <a:moveTo>
                    <a:pt x="1572679" y="1911159"/>
                  </a:moveTo>
                  <a:lnTo>
                    <a:pt x="1571129" y="1902282"/>
                  </a:lnTo>
                  <a:lnTo>
                    <a:pt x="1566557" y="1894979"/>
                  </a:lnTo>
                  <a:lnTo>
                    <a:pt x="1566456" y="1894827"/>
                  </a:lnTo>
                  <a:lnTo>
                    <a:pt x="1559521" y="1889899"/>
                  </a:lnTo>
                  <a:lnTo>
                    <a:pt x="1559725" y="1889899"/>
                  </a:lnTo>
                  <a:lnTo>
                    <a:pt x="1550784" y="1887994"/>
                  </a:lnTo>
                  <a:lnTo>
                    <a:pt x="1544066" y="1889493"/>
                  </a:lnTo>
                  <a:lnTo>
                    <a:pt x="1542173" y="1889899"/>
                  </a:lnTo>
                  <a:lnTo>
                    <a:pt x="1534820" y="1894979"/>
                  </a:lnTo>
                  <a:lnTo>
                    <a:pt x="1529803" y="1902282"/>
                  </a:lnTo>
                  <a:lnTo>
                    <a:pt x="1528203" y="1910867"/>
                  </a:lnTo>
                  <a:lnTo>
                    <a:pt x="1529638" y="1918220"/>
                  </a:lnTo>
                  <a:lnTo>
                    <a:pt x="1529930" y="1919655"/>
                  </a:lnTo>
                  <a:lnTo>
                    <a:pt x="1534045" y="1926310"/>
                  </a:lnTo>
                  <a:lnTo>
                    <a:pt x="1540560" y="1930666"/>
                  </a:lnTo>
                  <a:lnTo>
                    <a:pt x="1549463" y="1932533"/>
                  </a:lnTo>
                  <a:lnTo>
                    <a:pt x="1558632" y="1931314"/>
                  </a:lnTo>
                  <a:lnTo>
                    <a:pt x="1561350" y="1929701"/>
                  </a:lnTo>
                  <a:lnTo>
                    <a:pt x="1565922" y="1926971"/>
                  </a:lnTo>
                  <a:lnTo>
                    <a:pt x="1570786" y="1920049"/>
                  </a:lnTo>
                  <a:lnTo>
                    <a:pt x="1572679" y="1911159"/>
                  </a:lnTo>
                  <a:close/>
                </a:path>
                <a:path w="5168900" h="4631055">
                  <a:moveTo>
                    <a:pt x="1572679" y="1279994"/>
                  </a:moveTo>
                  <a:lnTo>
                    <a:pt x="1570748" y="1271689"/>
                  </a:lnTo>
                  <a:lnTo>
                    <a:pt x="1570596" y="1271485"/>
                  </a:lnTo>
                  <a:lnTo>
                    <a:pt x="1570532" y="1271193"/>
                  </a:lnTo>
                  <a:lnTo>
                    <a:pt x="1569148" y="1269403"/>
                  </a:lnTo>
                  <a:lnTo>
                    <a:pt x="1569034" y="1269238"/>
                  </a:lnTo>
                  <a:lnTo>
                    <a:pt x="1568919" y="1269072"/>
                  </a:lnTo>
                  <a:lnTo>
                    <a:pt x="1566176" y="1265110"/>
                  </a:lnTo>
                  <a:lnTo>
                    <a:pt x="1565706" y="1264818"/>
                  </a:lnTo>
                  <a:lnTo>
                    <a:pt x="1565402" y="1264399"/>
                  </a:lnTo>
                  <a:lnTo>
                    <a:pt x="1563179" y="1263180"/>
                  </a:lnTo>
                  <a:lnTo>
                    <a:pt x="1563001" y="1263065"/>
                  </a:lnTo>
                  <a:lnTo>
                    <a:pt x="1559471" y="1260767"/>
                  </a:lnTo>
                  <a:lnTo>
                    <a:pt x="1558632" y="1260614"/>
                  </a:lnTo>
                  <a:lnTo>
                    <a:pt x="1557947" y="1260221"/>
                  </a:lnTo>
                  <a:lnTo>
                    <a:pt x="1555191" y="1259967"/>
                  </a:lnTo>
                  <a:lnTo>
                    <a:pt x="1555064" y="1259941"/>
                  </a:lnTo>
                  <a:lnTo>
                    <a:pt x="1551800" y="1259319"/>
                  </a:lnTo>
                  <a:lnTo>
                    <a:pt x="1548815" y="1259319"/>
                  </a:lnTo>
                  <a:lnTo>
                    <a:pt x="1539976" y="1261554"/>
                  </a:lnTo>
                  <a:lnTo>
                    <a:pt x="1533613" y="1266164"/>
                  </a:lnTo>
                  <a:lnTo>
                    <a:pt x="1529689" y="1272997"/>
                  </a:lnTo>
                  <a:lnTo>
                    <a:pt x="1528203" y="1281823"/>
                  </a:lnTo>
                  <a:lnTo>
                    <a:pt x="1530019" y="1290459"/>
                  </a:lnTo>
                  <a:lnTo>
                    <a:pt x="1535214" y="1297584"/>
                  </a:lnTo>
                  <a:lnTo>
                    <a:pt x="1542719" y="1302346"/>
                  </a:lnTo>
                  <a:lnTo>
                    <a:pt x="1551470" y="1303883"/>
                  </a:lnTo>
                  <a:lnTo>
                    <a:pt x="1560156" y="1301750"/>
                  </a:lnTo>
                  <a:lnTo>
                    <a:pt x="1566989" y="1296593"/>
                  </a:lnTo>
                  <a:lnTo>
                    <a:pt x="1571371" y="1289113"/>
                  </a:lnTo>
                  <a:lnTo>
                    <a:pt x="1572666" y="1280007"/>
                  </a:lnTo>
                  <a:close/>
                </a:path>
                <a:path w="5168900" h="4631055">
                  <a:moveTo>
                    <a:pt x="1572704" y="4247527"/>
                  </a:moveTo>
                  <a:lnTo>
                    <a:pt x="1570786" y="4238853"/>
                  </a:lnTo>
                  <a:lnTo>
                    <a:pt x="1570685" y="4238726"/>
                  </a:lnTo>
                  <a:lnTo>
                    <a:pt x="1569427" y="4236872"/>
                  </a:lnTo>
                  <a:lnTo>
                    <a:pt x="1569262" y="4236631"/>
                  </a:lnTo>
                  <a:lnTo>
                    <a:pt x="1569008" y="4236263"/>
                  </a:lnTo>
                  <a:lnTo>
                    <a:pt x="1567294" y="4233748"/>
                  </a:lnTo>
                  <a:lnTo>
                    <a:pt x="1566024" y="4231868"/>
                  </a:lnTo>
                  <a:lnTo>
                    <a:pt x="1565808" y="4231741"/>
                  </a:lnTo>
                  <a:lnTo>
                    <a:pt x="1565656" y="4231500"/>
                  </a:lnTo>
                  <a:lnTo>
                    <a:pt x="1563090" y="4229887"/>
                  </a:lnTo>
                  <a:lnTo>
                    <a:pt x="1559077" y="4227195"/>
                  </a:lnTo>
                  <a:lnTo>
                    <a:pt x="1558671" y="4227106"/>
                  </a:lnTo>
                  <a:lnTo>
                    <a:pt x="1558366" y="4226903"/>
                  </a:lnTo>
                  <a:lnTo>
                    <a:pt x="1555318" y="4226433"/>
                  </a:lnTo>
                  <a:lnTo>
                    <a:pt x="1550758" y="4225506"/>
                  </a:lnTo>
                  <a:lnTo>
                    <a:pt x="1549552" y="4225506"/>
                  </a:lnTo>
                  <a:lnTo>
                    <a:pt x="1540891" y="4227830"/>
                  </a:lnTo>
                  <a:lnTo>
                    <a:pt x="1533779" y="4233240"/>
                  </a:lnTo>
                  <a:lnTo>
                    <a:pt x="1529207" y="4240771"/>
                  </a:lnTo>
                  <a:lnTo>
                    <a:pt x="1550720" y="4270172"/>
                  </a:lnTo>
                  <a:lnTo>
                    <a:pt x="1559788" y="4268521"/>
                  </a:lnTo>
                  <a:lnTo>
                    <a:pt x="1566811" y="4263822"/>
                  </a:lnTo>
                  <a:lnTo>
                    <a:pt x="1571282" y="4256633"/>
                  </a:lnTo>
                  <a:lnTo>
                    <a:pt x="1572704" y="4247527"/>
                  </a:lnTo>
                  <a:close/>
                </a:path>
                <a:path w="5168900" h="4631055">
                  <a:moveTo>
                    <a:pt x="1572704" y="3888321"/>
                  </a:moveTo>
                  <a:lnTo>
                    <a:pt x="1571091" y="3879583"/>
                  </a:lnTo>
                  <a:lnTo>
                    <a:pt x="1570990" y="3879443"/>
                  </a:lnTo>
                  <a:lnTo>
                    <a:pt x="1570977" y="3879316"/>
                  </a:lnTo>
                  <a:lnTo>
                    <a:pt x="1569910" y="3877754"/>
                  </a:lnTo>
                  <a:lnTo>
                    <a:pt x="1569796" y="3877576"/>
                  </a:lnTo>
                  <a:lnTo>
                    <a:pt x="1569605" y="3877284"/>
                  </a:lnTo>
                  <a:lnTo>
                    <a:pt x="1566621" y="3872623"/>
                  </a:lnTo>
                  <a:lnTo>
                    <a:pt x="1566379" y="3872471"/>
                  </a:lnTo>
                  <a:lnTo>
                    <a:pt x="1566227" y="3872230"/>
                  </a:lnTo>
                  <a:lnTo>
                    <a:pt x="1563941" y="3870833"/>
                  </a:lnTo>
                  <a:lnTo>
                    <a:pt x="1563624" y="3870617"/>
                  </a:lnTo>
                  <a:lnTo>
                    <a:pt x="1559814" y="3868039"/>
                  </a:lnTo>
                  <a:lnTo>
                    <a:pt x="1559369" y="3867962"/>
                  </a:lnTo>
                  <a:lnTo>
                    <a:pt x="1559001" y="3867721"/>
                  </a:lnTo>
                  <a:lnTo>
                    <a:pt x="1556156" y="3867340"/>
                  </a:lnTo>
                  <a:lnTo>
                    <a:pt x="1555927" y="3867302"/>
                  </a:lnTo>
                  <a:lnTo>
                    <a:pt x="1555750" y="3867264"/>
                  </a:lnTo>
                  <a:lnTo>
                    <a:pt x="1551393" y="3866413"/>
                  </a:lnTo>
                  <a:lnTo>
                    <a:pt x="1549908" y="3866413"/>
                  </a:lnTo>
                  <a:lnTo>
                    <a:pt x="1528127" y="3887978"/>
                  </a:lnTo>
                  <a:lnTo>
                    <a:pt x="1529511" y="3896664"/>
                  </a:lnTo>
                  <a:lnTo>
                    <a:pt x="1534388" y="3904081"/>
                  </a:lnTo>
                  <a:lnTo>
                    <a:pt x="1541716" y="3909288"/>
                  </a:lnTo>
                  <a:lnTo>
                    <a:pt x="1548396" y="3910825"/>
                  </a:lnTo>
                  <a:lnTo>
                    <a:pt x="1550377" y="3911269"/>
                  </a:lnTo>
                  <a:lnTo>
                    <a:pt x="1559153" y="3909555"/>
                  </a:lnTo>
                  <a:lnTo>
                    <a:pt x="1566240" y="3904704"/>
                  </a:lnTo>
                  <a:lnTo>
                    <a:pt x="1570977" y="3897401"/>
                  </a:lnTo>
                  <a:lnTo>
                    <a:pt x="1572691" y="3888333"/>
                  </a:lnTo>
                  <a:close/>
                </a:path>
                <a:path w="5168900" h="4631055">
                  <a:moveTo>
                    <a:pt x="1572704" y="2180399"/>
                  </a:moveTo>
                  <a:lnTo>
                    <a:pt x="1571256" y="2172271"/>
                  </a:lnTo>
                  <a:lnTo>
                    <a:pt x="1571129" y="2171573"/>
                  </a:lnTo>
                  <a:lnTo>
                    <a:pt x="1570837" y="2171141"/>
                  </a:lnTo>
                  <a:lnTo>
                    <a:pt x="1570609" y="2170798"/>
                  </a:lnTo>
                  <a:lnTo>
                    <a:pt x="1570037" y="2169934"/>
                  </a:lnTo>
                  <a:lnTo>
                    <a:pt x="1566392" y="2164372"/>
                  </a:lnTo>
                  <a:lnTo>
                    <a:pt x="1566265" y="2164245"/>
                  </a:lnTo>
                  <a:lnTo>
                    <a:pt x="1564309" y="2162962"/>
                  </a:lnTo>
                  <a:lnTo>
                    <a:pt x="1563687" y="2162543"/>
                  </a:lnTo>
                  <a:lnTo>
                    <a:pt x="1563420" y="2162352"/>
                  </a:lnTo>
                  <a:lnTo>
                    <a:pt x="1559267" y="2159520"/>
                  </a:lnTo>
                  <a:lnTo>
                    <a:pt x="1559128" y="2159495"/>
                  </a:lnTo>
                  <a:lnTo>
                    <a:pt x="1556080" y="2158873"/>
                  </a:lnTo>
                  <a:lnTo>
                    <a:pt x="1555623" y="2158784"/>
                  </a:lnTo>
                  <a:lnTo>
                    <a:pt x="1555330" y="2158720"/>
                  </a:lnTo>
                  <a:lnTo>
                    <a:pt x="1550568" y="2157742"/>
                  </a:lnTo>
                  <a:lnTo>
                    <a:pt x="1550212" y="2157742"/>
                  </a:lnTo>
                  <a:lnTo>
                    <a:pt x="1528051" y="2181047"/>
                  </a:lnTo>
                  <a:lnTo>
                    <a:pt x="1530083" y="2189315"/>
                  </a:lnTo>
                  <a:lnTo>
                    <a:pt x="1530172" y="2189708"/>
                  </a:lnTo>
                  <a:lnTo>
                    <a:pt x="1535391" y="2196769"/>
                  </a:lnTo>
                  <a:lnTo>
                    <a:pt x="1542872" y="2201354"/>
                  </a:lnTo>
                  <a:lnTo>
                    <a:pt x="1551762" y="2202548"/>
                  </a:lnTo>
                  <a:lnTo>
                    <a:pt x="1560525" y="2200503"/>
                  </a:lnTo>
                  <a:lnTo>
                    <a:pt x="1567014" y="2196058"/>
                  </a:lnTo>
                  <a:lnTo>
                    <a:pt x="1571104" y="2189315"/>
                  </a:lnTo>
                  <a:lnTo>
                    <a:pt x="1572577" y="2181047"/>
                  </a:lnTo>
                  <a:lnTo>
                    <a:pt x="1572704" y="2180399"/>
                  </a:lnTo>
                  <a:close/>
                </a:path>
                <a:path w="5168900" h="4631055">
                  <a:moveTo>
                    <a:pt x="1572717" y="2000300"/>
                  </a:moveTo>
                  <a:lnTo>
                    <a:pt x="1571053" y="1991601"/>
                  </a:lnTo>
                  <a:lnTo>
                    <a:pt x="1570951" y="1991474"/>
                  </a:lnTo>
                  <a:lnTo>
                    <a:pt x="1570951" y="1991347"/>
                  </a:lnTo>
                  <a:lnTo>
                    <a:pt x="1569821" y="1989734"/>
                  </a:lnTo>
                  <a:lnTo>
                    <a:pt x="1569542" y="1989315"/>
                  </a:lnTo>
                  <a:lnTo>
                    <a:pt x="1569402" y="1989086"/>
                  </a:lnTo>
                  <a:lnTo>
                    <a:pt x="1566519" y="1984667"/>
                  </a:lnTo>
                  <a:lnTo>
                    <a:pt x="1566278" y="1984514"/>
                  </a:lnTo>
                  <a:lnTo>
                    <a:pt x="1566151" y="1984311"/>
                  </a:lnTo>
                  <a:lnTo>
                    <a:pt x="1563890" y="1982927"/>
                  </a:lnTo>
                  <a:lnTo>
                    <a:pt x="1563725" y="1982812"/>
                  </a:lnTo>
                  <a:lnTo>
                    <a:pt x="1559661" y="1980095"/>
                  </a:lnTo>
                  <a:lnTo>
                    <a:pt x="1559255" y="1980018"/>
                  </a:lnTo>
                  <a:lnTo>
                    <a:pt x="1558912" y="1979803"/>
                  </a:lnTo>
                  <a:lnTo>
                    <a:pt x="1555864" y="1979371"/>
                  </a:lnTo>
                  <a:lnTo>
                    <a:pt x="1555572" y="1979320"/>
                  </a:lnTo>
                  <a:lnTo>
                    <a:pt x="1551152" y="1978456"/>
                  </a:lnTo>
                  <a:lnTo>
                    <a:pt x="1549844" y="1978456"/>
                  </a:lnTo>
                  <a:lnTo>
                    <a:pt x="1540891" y="1980247"/>
                  </a:lnTo>
                  <a:lnTo>
                    <a:pt x="1534299" y="1984565"/>
                  </a:lnTo>
                  <a:lnTo>
                    <a:pt x="1530057" y="1991194"/>
                  </a:lnTo>
                  <a:lnTo>
                    <a:pt x="1528191" y="1999945"/>
                  </a:lnTo>
                  <a:lnTo>
                    <a:pt x="1529549" y="2008771"/>
                  </a:lnTo>
                  <a:lnTo>
                    <a:pt x="1534312" y="2016099"/>
                  </a:lnTo>
                  <a:lnTo>
                    <a:pt x="1541551" y="2021128"/>
                  </a:lnTo>
                  <a:lnTo>
                    <a:pt x="1550339" y="2023046"/>
                  </a:lnTo>
                  <a:lnTo>
                    <a:pt x="1559128" y="2021357"/>
                  </a:lnTo>
                  <a:lnTo>
                    <a:pt x="1566252" y="2016531"/>
                  </a:lnTo>
                  <a:lnTo>
                    <a:pt x="1571002" y="2009279"/>
                  </a:lnTo>
                  <a:lnTo>
                    <a:pt x="1572717" y="2000300"/>
                  </a:lnTo>
                  <a:close/>
                </a:path>
                <a:path w="5168900" h="4631055">
                  <a:moveTo>
                    <a:pt x="1572717" y="1461147"/>
                  </a:moveTo>
                  <a:lnTo>
                    <a:pt x="1571129" y="1452206"/>
                  </a:lnTo>
                  <a:lnTo>
                    <a:pt x="1566976" y="1445488"/>
                  </a:lnTo>
                  <a:lnTo>
                    <a:pt x="1560487" y="1440980"/>
                  </a:lnTo>
                  <a:lnTo>
                    <a:pt x="1551889" y="1438643"/>
                  </a:lnTo>
                  <a:lnTo>
                    <a:pt x="1549209" y="1438643"/>
                  </a:lnTo>
                  <a:lnTo>
                    <a:pt x="1545932" y="1439392"/>
                  </a:lnTo>
                  <a:lnTo>
                    <a:pt x="1543316" y="1439710"/>
                  </a:lnTo>
                  <a:lnTo>
                    <a:pt x="1542618" y="1440141"/>
                  </a:lnTo>
                  <a:lnTo>
                    <a:pt x="1541843" y="1440319"/>
                  </a:lnTo>
                  <a:lnTo>
                    <a:pt x="1538198" y="1442885"/>
                  </a:lnTo>
                  <a:lnTo>
                    <a:pt x="1538008" y="1443012"/>
                  </a:lnTo>
                  <a:lnTo>
                    <a:pt x="1535785" y="1444371"/>
                  </a:lnTo>
                  <a:lnTo>
                    <a:pt x="1535455" y="1444802"/>
                  </a:lnTo>
                  <a:lnTo>
                    <a:pt x="1534985" y="1445133"/>
                  </a:lnTo>
                  <a:lnTo>
                    <a:pt x="1531874" y="1449501"/>
                  </a:lnTo>
                  <a:lnTo>
                    <a:pt x="1530324" y="1451533"/>
                  </a:lnTo>
                  <a:lnTo>
                    <a:pt x="1530261" y="1451762"/>
                  </a:lnTo>
                  <a:lnTo>
                    <a:pt x="1530083" y="1452016"/>
                  </a:lnTo>
                  <a:lnTo>
                    <a:pt x="1528165" y="1459458"/>
                  </a:lnTo>
                  <a:lnTo>
                    <a:pt x="1549984" y="1483334"/>
                  </a:lnTo>
                  <a:lnTo>
                    <a:pt x="1558925" y="1481785"/>
                  </a:lnTo>
                  <a:lnTo>
                    <a:pt x="1566214" y="1477111"/>
                  </a:lnTo>
                  <a:lnTo>
                    <a:pt x="1571066" y="1470012"/>
                  </a:lnTo>
                  <a:lnTo>
                    <a:pt x="1572704" y="1461160"/>
                  </a:lnTo>
                  <a:close/>
                </a:path>
                <a:path w="5168900" h="4631055">
                  <a:moveTo>
                    <a:pt x="1572717" y="744499"/>
                  </a:moveTo>
                  <a:lnTo>
                    <a:pt x="1572475" y="742962"/>
                  </a:lnTo>
                  <a:lnTo>
                    <a:pt x="1571993" y="739775"/>
                  </a:lnTo>
                  <a:lnTo>
                    <a:pt x="1571879" y="739076"/>
                  </a:lnTo>
                  <a:lnTo>
                    <a:pt x="1571180" y="734377"/>
                  </a:lnTo>
                  <a:lnTo>
                    <a:pt x="1566557" y="726401"/>
                  </a:lnTo>
                  <a:lnTo>
                    <a:pt x="1559750" y="721296"/>
                  </a:lnTo>
                  <a:lnTo>
                    <a:pt x="1560144" y="721296"/>
                  </a:lnTo>
                  <a:lnTo>
                    <a:pt x="1559585" y="721182"/>
                  </a:lnTo>
                  <a:lnTo>
                    <a:pt x="1550962" y="719277"/>
                  </a:lnTo>
                  <a:lnTo>
                    <a:pt x="1541792" y="721169"/>
                  </a:lnTo>
                  <a:lnTo>
                    <a:pt x="1541195" y="721296"/>
                  </a:lnTo>
                  <a:lnTo>
                    <a:pt x="1541881" y="721296"/>
                  </a:lnTo>
                  <a:lnTo>
                    <a:pt x="1538046" y="723900"/>
                  </a:lnTo>
                  <a:lnTo>
                    <a:pt x="1536966" y="724636"/>
                  </a:lnTo>
                  <a:lnTo>
                    <a:pt x="1535887" y="725360"/>
                  </a:lnTo>
                  <a:lnTo>
                    <a:pt x="1534972" y="725970"/>
                  </a:lnTo>
                  <a:lnTo>
                    <a:pt x="1531886" y="730415"/>
                  </a:lnTo>
                  <a:lnTo>
                    <a:pt x="1529981" y="733171"/>
                  </a:lnTo>
                  <a:lnTo>
                    <a:pt x="1529168" y="736828"/>
                  </a:lnTo>
                  <a:lnTo>
                    <a:pt x="1528064" y="741895"/>
                  </a:lnTo>
                  <a:lnTo>
                    <a:pt x="1529829" y="750544"/>
                  </a:lnTo>
                  <a:lnTo>
                    <a:pt x="1534782" y="757682"/>
                  </a:lnTo>
                  <a:lnTo>
                    <a:pt x="1542122" y="762444"/>
                  </a:lnTo>
                  <a:lnTo>
                    <a:pt x="1551051" y="763943"/>
                  </a:lnTo>
                  <a:lnTo>
                    <a:pt x="1559877" y="762228"/>
                  </a:lnTo>
                  <a:lnTo>
                    <a:pt x="1566392" y="758202"/>
                  </a:lnTo>
                  <a:lnTo>
                    <a:pt x="1570659" y="752182"/>
                  </a:lnTo>
                  <a:lnTo>
                    <a:pt x="1572717" y="744512"/>
                  </a:lnTo>
                  <a:close/>
                </a:path>
                <a:path w="5168900" h="4631055">
                  <a:moveTo>
                    <a:pt x="1572742" y="3798481"/>
                  </a:moveTo>
                  <a:lnTo>
                    <a:pt x="1571066" y="3789832"/>
                  </a:lnTo>
                  <a:lnTo>
                    <a:pt x="1570964" y="3789692"/>
                  </a:lnTo>
                  <a:lnTo>
                    <a:pt x="1570939" y="3789515"/>
                  </a:lnTo>
                  <a:lnTo>
                    <a:pt x="1569669" y="3787660"/>
                  </a:lnTo>
                  <a:lnTo>
                    <a:pt x="1569453" y="3787330"/>
                  </a:lnTo>
                  <a:lnTo>
                    <a:pt x="1568716" y="3786162"/>
                  </a:lnTo>
                  <a:lnTo>
                    <a:pt x="1568272" y="3785489"/>
                  </a:lnTo>
                  <a:lnTo>
                    <a:pt x="1566532" y="3782720"/>
                  </a:lnTo>
                  <a:lnTo>
                    <a:pt x="1566379" y="3782631"/>
                  </a:lnTo>
                  <a:lnTo>
                    <a:pt x="1566240" y="3782530"/>
                  </a:lnTo>
                  <a:lnTo>
                    <a:pt x="1566062" y="3782237"/>
                  </a:lnTo>
                  <a:lnTo>
                    <a:pt x="1563700" y="3780713"/>
                  </a:lnTo>
                  <a:lnTo>
                    <a:pt x="1563560" y="3780612"/>
                  </a:lnTo>
                  <a:lnTo>
                    <a:pt x="1559775" y="3777894"/>
                  </a:lnTo>
                  <a:lnTo>
                    <a:pt x="1559280" y="3777792"/>
                  </a:lnTo>
                  <a:lnTo>
                    <a:pt x="1558861" y="3777513"/>
                  </a:lnTo>
                  <a:lnTo>
                    <a:pt x="1556092" y="3777119"/>
                  </a:lnTo>
                  <a:lnTo>
                    <a:pt x="1555915" y="3777081"/>
                  </a:lnTo>
                  <a:lnTo>
                    <a:pt x="1551698" y="3776167"/>
                  </a:lnTo>
                  <a:lnTo>
                    <a:pt x="1550047" y="3776167"/>
                  </a:lnTo>
                  <a:lnTo>
                    <a:pt x="1541233" y="3778097"/>
                  </a:lnTo>
                  <a:lnTo>
                    <a:pt x="1534579" y="3782441"/>
                  </a:lnTo>
                  <a:lnTo>
                    <a:pt x="1530184" y="3789057"/>
                  </a:lnTo>
                  <a:lnTo>
                    <a:pt x="1528178" y="3797833"/>
                  </a:lnTo>
                  <a:lnTo>
                    <a:pt x="1529422" y="3806723"/>
                  </a:lnTo>
                  <a:lnTo>
                    <a:pt x="1534071" y="3814000"/>
                  </a:lnTo>
                  <a:lnTo>
                    <a:pt x="1541284" y="3818940"/>
                  </a:lnTo>
                  <a:lnTo>
                    <a:pt x="1550225" y="3820820"/>
                  </a:lnTo>
                  <a:lnTo>
                    <a:pt x="1559293" y="3819245"/>
                  </a:lnTo>
                  <a:lnTo>
                    <a:pt x="1566418" y="3814635"/>
                  </a:lnTo>
                  <a:lnTo>
                    <a:pt x="1571078" y="3807549"/>
                  </a:lnTo>
                  <a:lnTo>
                    <a:pt x="1572742" y="3798481"/>
                  </a:lnTo>
                  <a:close/>
                </a:path>
                <a:path w="5168900" h="4631055">
                  <a:moveTo>
                    <a:pt x="1572742" y="3439541"/>
                  </a:moveTo>
                  <a:lnTo>
                    <a:pt x="1571294" y="3430587"/>
                  </a:lnTo>
                  <a:lnTo>
                    <a:pt x="1570532" y="3429393"/>
                  </a:lnTo>
                  <a:lnTo>
                    <a:pt x="1570228" y="3428898"/>
                  </a:lnTo>
                  <a:lnTo>
                    <a:pt x="1569466" y="3427692"/>
                  </a:lnTo>
                  <a:lnTo>
                    <a:pt x="1566811" y="3423437"/>
                  </a:lnTo>
                  <a:lnTo>
                    <a:pt x="1566697" y="3423310"/>
                  </a:lnTo>
                  <a:lnTo>
                    <a:pt x="1564652" y="3421964"/>
                  </a:lnTo>
                  <a:lnTo>
                    <a:pt x="1564513" y="3421862"/>
                  </a:lnTo>
                  <a:lnTo>
                    <a:pt x="1563598" y="3421253"/>
                  </a:lnTo>
                  <a:lnTo>
                    <a:pt x="1559852" y="3418687"/>
                  </a:lnTo>
                  <a:lnTo>
                    <a:pt x="1559725" y="3418675"/>
                  </a:lnTo>
                  <a:lnTo>
                    <a:pt x="1556791" y="3418103"/>
                  </a:lnTo>
                  <a:lnTo>
                    <a:pt x="1556346" y="3418014"/>
                  </a:lnTo>
                  <a:lnTo>
                    <a:pt x="1556181" y="3417976"/>
                  </a:lnTo>
                  <a:lnTo>
                    <a:pt x="1553362" y="3417430"/>
                  </a:lnTo>
                  <a:lnTo>
                    <a:pt x="1551736" y="3417112"/>
                  </a:lnTo>
                  <a:lnTo>
                    <a:pt x="1550987" y="3416960"/>
                  </a:lnTo>
                  <a:lnTo>
                    <a:pt x="1550606" y="3416960"/>
                  </a:lnTo>
                  <a:lnTo>
                    <a:pt x="1544205" y="3418040"/>
                  </a:lnTo>
                  <a:lnTo>
                    <a:pt x="1541564" y="3418484"/>
                  </a:lnTo>
                  <a:lnTo>
                    <a:pt x="1540929" y="3418586"/>
                  </a:lnTo>
                  <a:lnTo>
                    <a:pt x="1541386" y="3418586"/>
                  </a:lnTo>
                  <a:lnTo>
                    <a:pt x="1540243" y="3419284"/>
                  </a:lnTo>
                  <a:lnTo>
                    <a:pt x="1540103" y="3419373"/>
                  </a:lnTo>
                  <a:lnTo>
                    <a:pt x="1539024" y="3420033"/>
                  </a:lnTo>
                  <a:lnTo>
                    <a:pt x="1536700" y="3421443"/>
                  </a:lnTo>
                  <a:lnTo>
                    <a:pt x="1534845" y="3422561"/>
                  </a:lnTo>
                  <a:lnTo>
                    <a:pt x="1530375" y="3429050"/>
                  </a:lnTo>
                  <a:lnTo>
                    <a:pt x="1529283" y="3433394"/>
                  </a:lnTo>
                  <a:lnTo>
                    <a:pt x="1528178" y="3437737"/>
                  </a:lnTo>
                  <a:lnTo>
                    <a:pt x="1529270" y="3446488"/>
                  </a:lnTo>
                  <a:lnTo>
                    <a:pt x="1533880" y="3454019"/>
                  </a:lnTo>
                  <a:lnTo>
                    <a:pt x="1540992" y="3459403"/>
                  </a:lnTo>
                  <a:lnTo>
                    <a:pt x="1549615" y="3461664"/>
                  </a:lnTo>
                  <a:lnTo>
                    <a:pt x="1557045" y="3460470"/>
                  </a:lnTo>
                  <a:lnTo>
                    <a:pt x="1558467" y="3460242"/>
                  </a:lnTo>
                  <a:lnTo>
                    <a:pt x="1565744" y="3455619"/>
                  </a:lnTo>
                  <a:lnTo>
                    <a:pt x="1570736" y="3448494"/>
                  </a:lnTo>
                  <a:lnTo>
                    <a:pt x="1572742" y="3439553"/>
                  </a:lnTo>
                  <a:close/>
                </a:path>
                <a:path w="5168900" h="4631055">
                  <a:moveTo>
                    <a:pt x="1572755" y="3349002"/>
                  </a:moveTo>
                  <a:lnTo>
                    <a:pt x="1571091" y="3340100"/>
                  </a:lnTo>
                  <a:lnTo>
                    <a:pt x="1566976" y="3333356"/>
                  </a:lnTo>
                  <a:lnTo>
                    <a:pt x="1566824" y="3333267"/>
                  </a:lnTo>
                  <a:lnTo>
                    <a:pt x="1566354" y="3332937"/>
                  </a:lnTo>
                  <a:lnTo>
                    <a:pt x="1564995" y="3331984"/>
                  </a:lnTo>
                  <a:lnTo>
                    <a:pt x="1560487" y="3328835"/>
                  </a:lnTo>
                  <a:lnTo>
                    <a:pt x="1551749" y="3326650"/>
                  </a:lnTo>
                  <a:lnTo>
                    <a:pt x="1549400" y="3326650"/>
                  </a:lnTo>
                  <a:lnTo>
                    <a:pt x="1545755" y="3327438"/>
                  </a:lnTo>
                  <a:lnTo>
                    <a:pt x="1542961" y="3327793"/>
                  </a:lnTo>
                  <a:lnTo>
                    <a:pt x="1542364" y="3328162"/>
                  </a:lnTo>
                  <a:lnTo>
                    <a:pt x="1541665" y="3328314"/>
                  </a:lnTo>
                  <a:lnTo>
                    <a:pt x="1537944" y="3330879"/>
                  </a:lnTo>
                  <a:lnTo>
                    <a:pt x="1535493" y="3332391"/>
                  </a:lnTo>
                  <a:lnTo>
                    <a:pt x="1535214" y="3332772"/>
                  </a:lnTo>
                  <a:lnTo>
                    <a:pt x="1534820" y="3333038"/>
                  </a:lnTo>
                  <a:lnTo>
                    <a:pt x="1531924" y="3337217"/>
                  </a:lnTo>
                  <a:lnTo>
                    <a:pt x="1530223" y="3339528"/>
                  </a:lnTo>
                  <a:lnTo>
                    <a:pt x="1530159" y="3339782"/>
                  </a:lnTo>
                  <a:lnTo>
                    <a:pt x="1530032" y="3339960"/>
                  </a:lnTo>
                  <a:lnTo>
                    <a:pt x="1528305" y="3347174"/>
                  </a:lnTo>
                  <a:lnTo>
                    <a:pt x="1528038" y="3348278"/>
                  </a:lnTo>
                  <a:lnTo>
                    <a:pt x="1529308" y="3355835"/>
                  </a:lnTo>
                  <a:lnTo>
                    <a:pt x="1529537" y="3357105"/>
                  </a:lnTo>
                  <a:lnTo>
                    <a:pt x="1534210" y="3364420"/>
                  </a:lnTo>
                  <a:lnTo>
                    <a:pt x="1541348" y="3369449"/>
                  </a:lnTo>
                  <a:lnTo>
                    <a:pt x="1550174" y="3371405"/>
                  </a:lnTo>
                  <a:lnTo>
                    <a:pt x="1559191" y="3369805"/>
                  </a:lnTo>
                  <a:lnTo>
                    <a:pt x="1566456" y="3365106"/>
                  </a:lnTo>
                  <a:lnTo>
                    <a:pt x="1571231" y="3357956"/>
                  </a:lnTo>
                  <a:lnTo>
                    <a:pt x="1572755" y="3349002"/>
                  </a:lnTo>
                  <a:close/>
                </a:path>
                <a:path w="5168900" h="4631055">
                  <a:moveTo>
                    <a:pt x="1572755" y="2450020"/>
                  </a:moveTo>
                  <a:lnTo>
                    <a:pt x="1571155" y="2441321"/>
                  </a:lnTo>
                  <a:lnTo>
                    <a:pt x="1571066" y="2441194"/>
                  </a:lnTo>
                  <a:lnTo>
                    <a:pt x="1569821" y="2439289"/>
                  </a:lnTo>
                  <a:lnTo>
                    <a:pt x="1569542" y="2438857"/>
                  </a:lnTo>
                  <a:lnTo>
                    <a:pt x="1569453" y="2438704"/>
                  </a:lnTo>
                  <a:lnTo>
                    <a:pt x="1566646" y="2434374"/>
                  </a:lnTo>
                  <a:lnTo>
                    <a:pt x="1566443" y="2434247"/>
                  </a:lnTo>
                  <a:lnTo>
                    <a:pt x="1566316" y="2434044"/>
                  </a:lnTo>
                  <a:lnTo>
                    <a:pt x="1564132" y="2432697"/>
                  </a:lnTo>
                  <a:lnTo>
                    <a:pt x="1563878" y="2432532"/>
                  </a:lnTo>
                  <a:lnTo>
                    <a:pt x="1563573" y="2432329"/>
                  </a:lnTo>
                  <a:lnTo>
                    <a:pt x="1559877" y="2429840"/>
                  </a:lnTo>
                  <a:lnTo>
                    <a:pt x="1560106" y="2429840"/>
                  </a:lnTo>
                  <a:lnTo>
                    <a:pt x="1559407" y="2429713"/>
                  </a:lnTo>
                  <a:lnTo>
                    <a:pt x="1559102" y="2429510"/>
                  </a:lnTo>
                  <a:lnTo>
                    <a:pt x="1556156" y="2429078"/>
                  </a:lnTo>
                  <a:lnTo>
                    <a:pt x="1555902" y="2429040"/>
                  </a:lnTo>
                  <a:lnTo>
                    <a:pt x="1555724" y="2429002"/>
                  </a:lnTo>
                  <a:lnTo>
                    <a:pt x="1551228" y="2428125"/>
                  </a:lnTo>
                  <a:lnTo>
                    <a:pt x="1550047" y="2428125"/>
                  </a:lnTo>
                  <a:lnTo>
                    <a:pt x="1541119" y="2429827"/>
                  </a:lnTo>
                  <a:lnTo>
                    <a:pt x="1538681" y="2431364"/>
                  </a:lnTo>
                  <a:lnTo>
                    <a:pt x="1534464" y="2434005"/>
                  </a:lnTo>
                  <a:lnTo>
                    <a:pt x="1530134" y="2440533"/>
                  </a:lnTo>
                  <a:lnTo>
                    <a:pt x="1528191" y="2449309"/>
                  </a:lnTo>
                  <a:lnTo>
                    <a:pt x="1529549" y="2458034"/>
                  </a:lnTo>
                  <a:lnTo>
                    <a:pt x="1534312" y="2465413"/>
                  </a:lnTo>
                  <a:lnTo>
                    <a:pt x="1541526" y="2470581"/>
                  </a:lnTo>
                  <a:lnTo>
                    <a:pt x="1550225" y="2472664"/>
                  </a:lnTo>
                  <a:lnTo>
                    <a:pt x="1558886" y="2471051"/>
                  </a:lnTo>
                  <a:lnTo>
                    <a:pt x="1566049" y="2466213"/>
                  </a:lnTo>
                  <a:lnTo>
                    <a:pt x="1570926" y="2458948"/>
                  </a:lnTo>
                  <a:lnTo>
                    <a:pt x="1572755" y="2450020"/>
                  </a:lnTo>
                  <a:close/>
                </a:path>
                <a:path w="5168900" h="4631055">
                  <a:moveTo>
                    <a:pt x="1572768" y="4338104"/>
                  </a:moveTo>
                  <a:lnTo>
                    <a:pt x="1571231" y="4329138"/>
                  </a:lnTo>
                  <a:lnTo>
                    <a:pt x="1567129" y="4322419"/>
                  </a:lnTo>
                  <a:lnTo>
                    <a:pt x="1560614" y="4317974"/>
                  </a:lnTo>
                  <a:lnTo>
                    <a:pt x="1551863" y="4315815"/>
                  </a:lnTo>
                  <a:lnTo>
                    <a:pt x="1549285" y="4315815"/>
                  </a:lnTo>
                  <a:lnTo>
                    <a:pt x="1545704" y="4316565"/>
                  </a:lnTo>
                  <a:lnTo>
                    <a:pt x="1542948" y="4316882"/>
                  </a:lnTo>
                  <a:lnTo>
                    <a:pt x="1542338" y="4317263"/>
                  </a:lnTo>
                  <a:lnTo>
                    <a:pt x="1541551" y="4317416"/>
                  </a:lnTo>
                  <a:lnTo>
                    <a:pt x="1537817" y="4319943"/>
                  </a:lnTo>
                  <a:lnTo>
                    <a:pt x="1535430" y="4321365"/>
                  </a:lnTo>
                  <a:lnTo>
                    <a:pt x="1535125" y="4321759"/>
                  </a:lnTo>
                  <a:lnTo>
                    <a:pt x="1534718" y="4322038"/>
                  </a:lnTo>
                  <a:lnTo>
                    <a:pt x="1531874" y="4326102"/>
                  </a:lnTo>
                  <a:lnTo>
                    <a:pt x="1530172" y="4328376"/>
                  </a:lnTo>
                  <a:lnTo>
                    <a:pt x="1530108" y="4328630"/>
                  </a:lnTo>
                  <a:lnTo>
                    <a:pt x="1529969" y="4328833"/>
                  </a:lnTo>
                  <a:lnTo>
                    <a:pt x="1528216" y="4336275"/>
                  </a:lnTo>
                  <a:lnTo>
                    <a:pt x="1550035" y="4360608"/>
                  </a:lnTo>
                  <a:lnTo>
                    <a:pt x="1558798" y="4359033"/>
                  </a:lnTo>
                  <a:lnTo>
                    <a:pt x="1566087" y="4354233"/>
                  </a:lnTo>
                  <a:lnTo>
                    <a:pt x="1571028" y="4347007"/>
                  </a:lnTo>
                  <a:lnTo>
                    <a:pt x="1572755" y="4338117"/>
                  </a:lnTo>
                  <a:close/>
                </a:path>
                <a:path w="5168900" h="4631055">
                  <a:moveTo>
                    <a:pt x="1572768" y="4158259"/>
                  </a:moveTo>
                  <a:lnTo>
                    <a:pt x="1571193" y="4149483"/>
                  </a:lnTo>
                  <a:lnTo>
                    <a:pt x="1571091" y="4149344"/>
                  </a:lnTo>
                  <a:lnTo>
                    <a:pt x="1571091" y="4149191"/>
                  </a:lnTo>
                  <a:lnTo>
                    <a:pt x="1569694" y="4147121"/>
                  </a:lnTo>
                  <a:lnTo>
                    <a:pt x="1569504" y="4146816"/>
                  </a:lnTo>
                  <a:lnTo>
                    <a:pt x="1569389" y="4146626"/>
                  </a:lnTo>
                  <a:lnTo>
                    <a:pt x="1566760" y="4142435"/>
                  </a:lnTo>
                  <a:lnTo>
                    <a:pt x="1566506" y="4142270"/>
                  </a:lnTo>
                  <a:lnTo>
                    <a:pt x="1566392" y="4142079"/>
                  </a:lnTo>
                  <a:lnTo>
                    <a:pt x="1564665" y="4140987"/>
                  </a:lnTo>
                  <a:lnTo>
                    <a:pt x="1564335" y="4140758"/>
                  </a:lnTo>
                  <a:lnTo>
                    <a:pt x="1560195" y="4137863"/>
                  </a:lnTo>
                  <a:lnTo>
                    <a:pt x="1560639" y="4137863"/>
                  </a:lnTo>
                  <a:lnTo>
                    <a:pt x="1559547" y="4137647"/>
                  </a:lnTo>
                  <a:lnTo>
                    <a:pt x="1559179" y="4137406"/>
                  </a:lnTo>
                  <a:lnTo>
                    <a:pt x="1556410" y="4137025"/>
                  </a:lnTo>
                  <a:lnTo>
                    <a:pt x="1556283" y="4136999"/>
                  </a:lnTo>
                  <a:lnTo>
                    <a:pt x="1556067" y="4136961"/>
                  </a:lnTo>
                  <a:lnTo>
                    <a:pt x="1551686" y="4136072"/>
                  </a:lnTo>
                  <a:lnTo>
                    <a:pt x="1550200" y="4136072"/>
                  </a:lnTo>
                  <a:lnTo>
                    <a:pt x="1541310" y="4137863"/>
                  </a:lnTo>
                  <a:lnTo>
                    <a:pt x="1534604" y="4142079"/>
                  </a:lnTo>
                  <a:lnTo>
                    <a:pt x="1530172" y="4148620"/>
                  </a:lnTo>
                  <a:lnTo>
                    <a:pt x="1528127" y="4157421"/>
                  </a:lnTo>
                  <a:lnTo>
                    <a:pt x="1528851" y="4162463"/>
                  </a:lnTo>
                  <a:lnTo>
                    <a:pt x="1529397" y="4166222"/>
                  </a:lnTo>
                  <a:lnTo>
                    <a:pt x="1534096" y="4173613"/>
                  </a:lnTo>
                  <a:lnTo>
                    <a:pt x="1541284" y="4178731"/>
                  </a:lnTo>
                  <a:lnTo>
                    <a:pt x="1550085" y="4180725"/>
                  </a:lnTo>
                  <a:lnTo>
                    <a:pt x="1558950" y="4179112"/>
                  </a:lnTo>
                  <a:lnTo>
                    <a:pt x="1566138" y="4174388"/>
                  </a:lnTo>
                  <a:lnTo>
                    <a:pt x="1570964" y="4167213"/>
                  </a:lnTo>
                  <a:lnTo>
                    <a:pt x="1572768" y="4158259"/>
                  </a:lnTo>
                  <a:close/>
                </a:path>
                <a:path w="5168900" h="4631055">
                  <a:moveTo>
                    <a:pt x="1572768" y="3078429"/>
                  </a:moveTo>
                  <a:lnTo>
                    <a:pt x="1570761" y="3069564"/>
                  </a:lnTo>
                  <a:lnTo>
                    <a:pt x="1566316" y="3063011"/>
                  </a:lnTo>
                  <a:lnTo>
                    <a:pt x="1559623" y="3058820"/>
                  </a:lnTo>
                  <a:lnTo>
                    <a:pt x="1550885" y="3056966"/>
                  </a:lnTo>
                  <a:lnTo>
                    <a:pt x="1549349" y="3056966"/>
                  </a:lnTo>
                  <a:lnTo>
                    <a:pt x="1545132" y="3057906"/>
                  </a:lnTo>
                  <a:lnTo>
                    <a:pt x="1544942" y="3057956"/>
                  </a:lnTo>
                  <a:lnTo>
                    <a:pt x="1542173" y="3058388"/>
                  </a:lnTo>
                  <a:lnTo>
                    <a:pt x="1541780" y="3058655"/>
                  </a:lnTo>
                  <a:lnTo>
                    <a:pt x="1541081" y="3058807"/>
                  </a:lnTo>
                  <a:lnTo>
                    <a:pt x="1541233" y="3058807"/>
                  </a:lnTo>
                  <a:lnTo>
                    <a:pt x="1537360" y="3061627"/>
                  </a:lnTo>
                  <a:lnTo>
                    <a:pt x="1534934" y="3063252"/>
                  </a:lnTo>
                  <a:lnTo>
                    <a:pt x="1534744" y="3063519"/>
                  </a:lnTo>
                  <a:lnTo>
                    <a:pt x="1534490" y="3063710"/>
                  </a:lnTo>
                  <a:lnTo>
                    <a:pt x="1531543" y="3068256"/>
                  </a:lnTo>
                  <a:lnTo>
                    <a:pt x="1529956" y="3070606"/>
                  </a:lnTo>
                  <a:lnTo>
                    <a:pt x="1529918" y="3070771"/>
                  </a:lnTo>
                  <a:lnTo>
                    <a:pt x="1529829" y="3070910"/>
                  </a:lnTo>
                  <a:lnTo>
                    <a:pt x="1528368" y="3078035"/>
                  </a:lnTo>
                  <a:lnTo>
                    <a:pt x="1528064" y="3079483"/>
                  </a:lnTo>
                  <a:lnTo>
                    <a:pt x="1529791" y="3088208"/>
                  </a:lnTo>
                  <a:lnTo>
                    <a:pt x="1534668" y="3095231"/>
                  </a:lnTo>
                  <a:lnTo>
                    <a:pt x="1541995" y="3099879"/>
                  </a:lnTo>
                  <a:lnTo>
                    <a:pt x="1551063" y="3101492"/>
                  </a:lnTo>
                  <a:lnTo>
                    <a:pt x="1560017" y="3099612"/>
                  </a:lnTo>
                  <a:lnTo>
                    <a:pt x="1567078" y="3094698"/>
                  </a:lnTo>
                  <a:lnTo>
                    <a:pt x="1571561" y="3087420"/>
                  </a:lnTo>
                  <a:lnTo>
                    <a:pt x="1571713" y="3086214"/>
                  </a:lnTo>
                  <a:lnTo>
                    <a:pt x="1572755" y="3078442"/>
                  </a:lnTo>
                  <a:close/>
                </a:path>
                <a:path w="5168900" h="4631055">
                  <a:moveTo>
                    <a:pt x="1572768" y="1010627"/>
                  </a:moveTo>
                  <a:lnTo>
                    <a:pt x="1571028" y="1002842"/>
                  </a:lnTo>
                  <a:lnTo>
                    <a:pt x="1570901" y="1002284"/>
                  </a:lnTo>
                  <a:lnTo>
                    <a:pt x="1570748" y="1002080"/>
                  </a:lnTo>
                  <a:lnTo>
                    <a:pt x="1570697" y="1001826"/>
                  </a:lnTo>
                  <a:lnTo>
                    <a:pt x="1569389" y="1000074"/>
                  </a:lnTo>
                  <a:lnTo>
                    <a:pt x="1569262" y="999896"/>
                  </a:lnTo>
                  <a:lnTo>
                    <a:pt x="1569161" y="999744"/>
                  </a:lnTo>
                  <a:lnTo>
                    <a:pt x="1566303" y="995540"/>
                  </a:lnTo>
                  <a:lnTo>
                    <a:pt x="1565871" y="995260"/>
                  </a:lnTo>
                  <a:lnTo>
                    <a:pt x="1565592" y="994867"/>
                  </a:lnTo>
                  <a:lnTo>
                    <a:pt x="1563433" y="993622"/>
                  </a:lnTo>
                  <a:lnTo>
                    <a:pt x="1563306" y="993546"/>
                  </a:lnTo>
                  <a:lnTo>
                    <a:pt x="1563128" y="993432"/>
                  </a:lnTo>
                  <a:lnTo>
                    <a:pt x="1559585" y="991044"/>
                  </a:lnTo>
                  <a:lnTo>
                    <a:pt x="1558823" y="990904"/>
                  </a:lnTo>
                  <a:lnTo>
                    <a:pt x="1558175" y="990511"/>
                  </a:lnTo>
                  <a:lnTo>
                    <a:pt x="1555445" y="990219"/>
                  </a:lnTo>
                  <a:lnTo>
                    <a:pt x="1555318" y="990193"/>
                  </a:lnTo>
                  <a:lnTo>
                    <a:pt x="1551838" y="989495"/>
                  </a:lnTo>
                  <a:lnTo>
                    <a:pt x="1549184" y="989495"/>
                  </a:lnTo>
                  <a:lnTo>
                    <a:pt x="1540408" y="991641"/>
                  </a:lnTo>
                  <a:lnTo>
                    <a:pt x="1533906" y="996124"/>
                  </a:lnTo>
                  <a:lnTo>
                    <a:pt x="1529778" y="1002842"/>
                  </a:lnTo>
                  <a:lnTo>
                    <a:pt x="1528152" y="1011694"/>
                  </a:lnTo>
                  <a:lnTo>
                    <a:pt x="1529016" y="1016038"/>
                  </a:lnTo>
                  <a:lnTo>
                    <a:pt x="1529867" y="1020368"/>
                  </a:lnTo>
                  <a:lnTo>
                    <a:pt x="1534934" y="1027569"/>
                  </a:lnTo>
                  <a:lnTo>
                    <a:pt x="1542338" y="1032446"/>
                  </a:lnTo>
                  <a:lnTo>
                    <a:pt x="1551063" y="1034148"/>
                  </a:lnTo>
                  <a:lnTo>
                    <a:pt x="1559725" y="1032154"/>
                  </a:lnTo>
                  <a:lnTo>
                    <a:pt x="1566697" y="1027061"/>
                  </a:lnTo>
                  <a:lnTo>
                    <a:pt x="1571282" y="1019632"/>
                  </a:lnTo>
                  <a:lnTo>
                    <a:pt x="1571675" y="1017168"/>
                  </a:lnTo>
                  <a:lnTo>
                    <a:pt x="1571917" y="1015695"/>
                  </a:lnTo>
                  <a:lnTo>
                    <a:pt x="1572082" y="1014730"/>
                  </a:lnTo>
                  <a:lnTo>
                    <a:pt x="1572755" y="1010640"/>
                  </a:lnTo>
                  <a:close/>
                </a:path>
                <a:path w="5168900" h="4631055">
                  <a:moveTo>
                    <a:pt x="1572768" y="651611"/>
                  </a:moveTo>
                  <a:lnTo>
                    <a:pt x="1570939" y="642861"/>
                  </a:lnTo>
                  <a:lnTo>
                    <a:pt x="1570863" y="642683"/>
                  </a:lnTo>
                  <a:lnTo>
                    <a:pt x="1569974" y="641451"/>
                  </a:lnTo>
                  <a:lnTo>
                    <a:pt x="1569872" y="641286"/>
                  </a:lnTo>
                  <a:lnTo>
                    <a:pt x="1569618" y="640918"/>
                  </a:lnTo>
                  <a:lnTo>
                    <a:pt x="1567688" y="638060"/>
                  </a:lnTo>
                  <a:lnTo>
                    <a:pt x="1566240" y="635889"/>
                  </a:lnTo>
                  <a:lnTo>
                    <a:pt x="1566049" y="635762"/>
                  </a:lnTo>
                  <a:lnTo>
                    <a:pt x="1565973" y="635635"/>
                  </a:lnTo>
                  <a:lnTo>
                    <a:pt x="1564157" y="634530"/>
                  </a:lnTo>
                  <a:lnTo>
                    <a:pt x="1563852" y="634326"/>
                  </a:lnTo>
                  <a:lnTo>
                    <a:pt x="1563547" y="634123"/>
                  </a:lnTo>
                  <a:lnTo>
                    <a:pt x="1559255" y="631278"/>
                  </a:lnTo>
                  <a:lnTo>
                    <a:pt x="1558975" y="631228"/>
                  </a:lnTo>
                  <a:lnTo>
                    <a:pt x="1558747" y="631075"/>
                  </a:lnTo>
                  <a:lnTo>
                    <a:pt x="1555788" y="630618"/>
                  </a:lnTo>
                  <a:lnTo>
                    <a:pt x="1555584" y="630580"/>
                  </a:lnTo>
                  <a:lnTo>
                    <a:pt x="1554314" y="630339"/>
                  </a:lnTo>
                  <a:lnTo>
                    <a:pt x="1552676" y="630021"/>
                  </a:lnTo>
                  <a:lnTo>
                    <a:pt x="1550733" y="629627"/>
                  </a:lnTo>
                  <a:lnTo>
                    <a:pt x="1549806" y="629627"/>
                  </a:lnTo>
                  <a:lnTo>
                    <a:pt x="1541056" y="631736"/>
                  </a:lnTo>
                  <a:lnTo>
                    <a:pt x="1533956" y="636917"/>
                  </a:lnTo>
                  <a:lnTo>
                    <a:pt x="1529397" y="644321"/>
                  </a:lnTo>
                  <a:lnTo>
                    <a:pt x="1528279" y="653084"/>
                  </a:lnTo>
                  <a:lnTo>
                    <a:pt x="1530413" y="661809"/>
                  </a:lnTo>
                  <a:lnTo>
                    <a:pt x="1534858" y="668299"/>
                  </a:lnTo>
                  <a:lnTo>
                    <a:pt x="1541551" y="672452"/>
                  </a:lnTo>
                  <a:lnTo>
                    <a:pt x="1550454" y="674103"/>
                  </a:lnTo>
                  <a:lnTo>
                    <a:pt x="1557858" y="672846"/>
                  </a:lnTo>
                  <a:lnTo>
                    <a:pt x="1559382" y="672579"/>
                  </a:lnTo>
                  <a:lnTo>
                    <a:pt x="1566506" y="667829"/>
                  </a:lnTo>
                  <a:lnTo>
                    <a:pt x="1569339" y="663448"/>
                  </a:lnTo>
                  <a:lnTo>
                    <a:pt x="1571180" y="660603"/>
                  </a:lnTo>
                  <a:lnTo>
                    <a:pt x="1571447" y="659015"/>
                  </a:lnTo>
                  <a:lnTo>
                    <a:pt x="1572755" y="651624"/>
                  </a:lnTo>
                  <a:close/>
                </a:path>
                <a:path w="5168900" h="4631055">
                  <a:moveTo>
                    <a:pt x="1572780" y="3169043"/>
                  </a:moveTo>
                  <a:lnTo>
                    <a:pt x="1571129" y="3160369"/>
                  </a:lnTo>
                  <a:lnTo>
                    <a:pt x="1571028" y="3160230"/>
                  </a:lnTo>
                  <a:lnTo>
                    <a:pt x="1571015" y="3160077"/>
                  </a:lnTo>
                  <a:lnTo>
                    <a:pt x="1569948" y="3158579"/>
                  </a:lnTo>
                  <a:lnTo>
                    <a:pt x="1569402" y="3157740"/>
                  </a:lnTo>
                  <a:lnTo>
                    <a:pt x="1567624" y="3154997"/>
                  </a:lnTo>
                  <a:lnTo>
                    <a:pt x="1566659" y="3153486"/>
                  </a:lnTo>
                  <a:lnTo>
                    <a:pt x="1566405" y="3153321"/>
                  </a:lnTo>
                  <a:lnTo>
                    <a:pt x="1566214" y="3153041"/>
                  </a:lnTo>
                  <a:lnTo>
                    <a:pt x="1563827" y="3151606"/>
                  </a:lnTo>
                  <a:lnTo>
                    <a:pt x="1563636" y="3151479"/>
                  </a:lnTo>
                  <a:lnTo>
                    <a:pt x="1559852" y="3148939"/>
                  </a:lnTo>
                  <a:lnTo>
                    <a:pt x="1559369" y="3148838"/>
                  </a:lnTo>
                  <a:lnTo>
                    <a:pt x="1558963" y="3148584"/>
                  </a:lnTo>
                  <a:lnTo>
                    <a:pt x="1555889" y="3148190"/>
                  </a:lnTo>
                  <a:lnTo>
                    <a:pt x="1555673" y="3148152"/>
                  </a:lnTo>
                  <a:lnTo>
                    <a:pt x="1555496" y="3148114"/>
                  </a:lnTo>
                  <a:lnTo>
                    <a:pt x="1553743" y="3147771"/>
                  </a:lnTo>
                  <a:lnTo>
                    <a:pt x="1551432" y="3147314"/>
                  </a:lnTo>
                  <a:lnTo>
                    <a:pt x="1549819" y="3147314"/>
                  </a:lnTo>
                  <a:lnTo>
                    <a:pt x="1540941" y="3149130"/>
                  </a:lnTo>
                  <a:lnTo>
                    <a:pt x="1534312" y="3153397"/>
                  </a:lnTo>
                  <a:lnTo>
                    <a:pt x="1533817" y="3154159"/>
                  </a:lnTo>
                  <a:lnTo>
                    <a:pt x="1533550" y="3154578"/>
                  </a:lnTo>
                  <a:lnTo>
                    <a:pt x="1533296" y="3154984"/>
                  </a:lnTo>
                  <a:lnTo>
                    <a:pt x="1530032" y="3160001"/>
                  </a:lnTo>
                  <a:lnTo>
                    <a:pt x="1529626" y="3161919"/>
                  </a:lnTo>
                  <a:lnTo>
                    <a:pt x="1528165" y="3168789"/>
                  </a:lnTo>
                  <a:lnTo>
                    <a:pt x="1529588" y="3177603"/>
                  </a:lnTo>
                  <a:lnTo>
                    <a:pt x="1534401" y="3184969"/>
                  </a:lnTo>
                  <a:lnTo>
                    <a:pt x="1541653" y="3190036"/>
                  </a:lnTo>
                  <a:lnTo>
                    <a:pt x="1550390" y="3191954"/>
                  </a:lnTo>
                  <a:lnTo>
                    <a:pt x="1559077" y="3190189"/>
                  </a:lnTo>
                  <a:lnTo>
                    <a:pt x="1566202" y="3185261"/>
                  </a:lnTo>
                  <a:lnTo>
                    <a:pt x="1571028" y="3177959"/>
                  </a:lnTo>
                  <a:lnTo>
                    <a:pt x="1571447" y="3175736"/>
                  </a:lnTo>
                  <a:lnTo>
                    <a:pt x="1571599" y="3174987"/>
                  </a:lnTo>
                  <a:lnTo>
                    <a:pt x="1571891" y="3173501"/>
                  </a:lnTo>
                  <a:lnTo>
                    <a:pt x="1572780" y="3169043"/>
                  </a:lnTo>
                  <a:close/>
                </a:path>
                <a:path w="5168900" h="4631055">
                  <a:moveTo>
                    <a:pt x="1572793" y="2720314"/>
                  </a:moveTo>
                  <a:lnTo>
                    <a:pt x="1572285" y="2717355"/>
                  </a:lnTo>
                  <a:lnTo>
                    <a:pt x="1571294" y="2711424"/>
                  </a:lnTo>
                  <a:lnTo>
                    <a:pt x="1571269" y="2711272"/>
                  </a:lnTo>
                  <a:lnTo>
                    <a:pt x="1566799" y="2704261"/>
                  </a:lnTo>
                  <a:lnTo>
                    <a:pt x="1566697" y="2704109"/>
                  </a:lnTo>
                  <a:lnTo>
                    <a:pt x="1559687" y="2699423"/>
                  </a:lnTo>
                  <a:lnTo>
                    <a:pt x="1559877" y="2699423"/>
                  </a:lnTo>
                  <a:lnTo>
                    <a:pt x="1550593" y="2697645"/>
                  </a:lnTo>
                  <a:lnTo>
                    <a:pt x="1541792" y="2699385"/>
                  </a:lnTo>
                  <a:lnTo>
                    <a:pt x="1541627" y="2699410"/>
                  </a:lnTo>
                  <a:lnTo>
                    <a:pt x="1535938" y="2703157"/>
                  </a:lnTo>
                  <a:lnTo>
                    <a:pt x="1534312" y="2704236"/>
                  </a:lnTo>
                  <a:lnTo>
                    <a:pt x="1532712" y="2706624"/>
                  </a:lnTo>
                  <a:lnTo>
                    <a:pt x="1529511" y="2711399"/>
                  </a:lnTo>
                  <a:lnTo>
                    <a:pt x="1528076" y="2720162"/>
                  </a:lnTo>
                  <a:lnTo>
                    <a:pt x="1549615" y="2742196"/>
                  </a:lnTo>
                  <a:lnTo>
                    <a:pt x="1558391" y="2741091"/>
                  </a:lnTo>
                  <a:lnTo>
                    <a:pt x="1565732" y="2736481"/>
                  </a:lnTo>
                  <a:lnTo>
                    <a:pt x="1570799" y="2729255"/>
                  </a:lnTo>
                  <a:lnTo>
                    <a:pt x="1572793" y="2720327"/>
                  </a:lnTo>
                  <a:close/>
                </a:path>
                <a:path w="5168900" h="4631055">
                  <a:moveTo>
                    <a:pt x="1572818" y="4068216"/>
                  </a:moveTo>
                  <a:lnTo>
                    <a:pt x="1571891" y="4063835"/>
                  </a:lnTo>
                  <a:lnTo>
                    <a:pt x="1570977" y="4059453"/>
                  </a:lnTo>
                  <a:lnTo>
                    <a:pt x="1570901" y="4059301"/>
                  </a:lnTo>
                  <a:lnTo>
                    <a:pt x="1569643" y="4057472"/>
                  </a:lnTo>
                  <a:lnTo>
                    <a:pt x="1566164" y="4052252"/>
                  </a:lnTo>
                  <a:lnTo>
                    <a:pt x="1566024" y="4052163"/>
                  </a:lnTo>
                  <a:lnTo>
                    <a:pt x="1565935" y="4052024"/>
                  </a:lnTo>
                  <a:lnTo>
                    <a:pt x="1564093" y="4050830"/>
                  </a:lnTo>
                  <a:lnTo>
                    <a:pt x="1563611" y="4050500"/>
                  </a:lnTo>
                  <a:lnTo>
                    <a:pt x="1563179" y="4050195"/>
                  </a:lnTo>
                  <a:lnTo>
                    <a:pt x="1559153" y="4047388"/>
                  </a:lnTo>
                  <a:lnTo>
                    <a:pt x="1558925" y="4047350"/>
                  </a:lnTo>
                  <a:lnTo>
                    <a:pt x="1558696" y="4047185"/>
                  </a:lnTo>
                  <a:lnTo>
                    <a:pt x="1555724" y="4046664"/>
                  </a:lnTo>
                  <a:lnTo>
                    <a:pt x="1555407" y="4046601"/>
                  </a:lnTo>
                  <a:lnTo>
                    <a:pt x="1555191" y="4046550"/>
                  </a:lnTo>
                  <a:lnTo>
                    <a:pt x="1550758" y="4045597"/>
                  </a:lnTo>
                  <a:lnTo>
                    <a:pt x="1550022" y="4045597"/>
                  </a:lnTo>
                  <a:lnTo>
                    <a:pt x="1541386" y="4047782"/>
                  </a:lnTo>
                  <a:lnTo>
                    <a:pt x="1534185" y="4053103"/>
                  </a:lnTo>
                  <a:lnTo>
                    <a:pt x="1529435" y="4060596"/>
                  </a:lnTo>
                  <a:lnTo>
                    <a:pt x="1528140" y="4069308"/>
                  </a:lnTo>
                  <a:lnTo>
                    <a:pt x="1529816" y="4076420"/>
                  </a:lnTo>
                  <a:lnTo>
                    <a:pt x="1550212" y="4090682"/>
                  </a:lnTo>
                  <a:lnTo>
                    <a:pt x="1559064" y="4089247"/>
                  </a:lnTo>
                  <a:lnTo>
                    <a:pt x="1566265" y="4084434"/>
                  </a:lnTo>
                  <a:lnTo>
                    <a:pt x="1571104" y="4077131"/>
                  </a:lnTo>
                  <a:lnTo>
                    <a:pt x="1572818" y="4068216"/>
                  </a:lnTo>
                  <a:close/>
                </a:path>
                <a:path w="5168900" h="4631055">
                  <a:moveTo>
                    <a:pt x="1572818" y="3618776"/>
                  </a:moveTo>
                  <a:lnTo>
                    <a:pt x="1571205" y="3610140"/>
                  </a:lnTo>
                  <a:lnTo>
                    <a:pt x="1571104" y="3610000"/>
                  </a:lnTo>
                  <a:lnTo>
                    <a:pt x="1571078" y="3609810"/>
                  </a:lnTo>
                  <a:lnTo>
                    <a:pt x="1569796" y="3607930"/>
                  </a:lnTo>
                  <a:lnTo>
                    <a:pt x="1569669" y="3607714"/>
                  </a:lnTo>
                  <a:lnTo>
                    <a:pt x="1569415" y="3607320"/>
                  </a:lnTo>
                  <a:lnTo>
                    <a:pt x="1566710" y="3603002"/>
                  </a:lnTo>
                  <a:lnTo>
                    <a:pt x="1566418" y="3602812"/>
                  </a:lnTo>
                  <a:lnTo>
                    <a:pt x="1566278" y="3602583"/>
                  </a:lnTo>
                  <a:lnTo>
                    <a:pt x="1564513" y="3601440"/>
                  </a:lnTo>
                  <a:lnTo>
                    <a:pt x="1564297" y="3601288"/>
                  </a:lnTo>
                  <a:lnTo>
                    <a:pt x="1562735" y="3600170"/>
                  </a:lnTo>
                  <a:lnTo>
                    <a:pt x="1559953" y="3598164"/>
                  </a:lnTo>
                  <a:lnTo>
                    <a:pt x="1559661" y="3598113"/>
                  </a:lnTo>
                  <a:lnTo>
                    <a:pt x="1559433" y="3598062"/>
                  </a:lnTo>
                  <a:lnTo>
                    <a:pt x="1559001" y="3597757"/>
                  </a:lnTo>
                  <a:lnTo>
                    <a:pt x="1556054" y="3597325"/>
                  </a:lnTo>
                  <a:lnTo>
                    <a:pt x="1551851" y="3596411"/>
                  </a:lnTo>
                  <a:lnTo>
                    <a:pt x="1550162" y="3596411"/>
                  </a:lnTo>
                  <a:lnTo>
                    <a:pt x="1541386" y="3598316"/>
                  </a:lnTo>
                  <a:lnTo>
                    <a:pt x="1534680" y="3602583"/>
                  </a:lnTo>
                  <a:lnTo>
                    <a:pt x="1530197" y="3609162"/>
                  </a:lnTo>
                  <a:lnTo>
                    <a:pt x="1528102" y="3617938"/>
                  </a:lnTo>
                  <a:lnTo>
                    <a:pt x="1529384" y="3626650"/>
                  </a:lnTo>
                  <a:lnTo>
                    <a:pt x="1534134" y="3634054"/>
                  </a:lnTo>
                  <a:lnTo>
                    <a:pt x="1541373" y="3639248"/>
                  </a:lnTo>
                  <a:lnTo>
                    <a:pt x="1550123" y="3641344"/>
                  </a:lnTo>
                  <a:lnTo>
                    <a:pt x="1558874" y="3639731"/>
                  </a:lnTo>
                  <a:lnTo>
                    <a:pt x="1566075" y="3634930"/>
                  </a:lnTo>
                  <a:lnTo>
                    <a:pt x="1570977" y="3627704"/>
                  </a:lnTo>
                  <a:lnTo>
                    <a:pt x="1572818" y="3618776"/>
                  </a:lnTo>
                  <a:close/>
                </a:path>
                <a:path w="5168900" h="4631055">
                  <a:moveTo>
                    <a:pt x="1572818" y="2899575"/>
                  </a:moveTo>
                  <a:lnTo>
                    <a:pt x="1571155" y="2890926"/>
                  </a:lnTo>
                  <a:lnTo>
                    <a:pt x="1571040" y="2890761"/>
                  </a:lnTo>
                  <a:lnTo>
                    <a:pt x="1571015" y="2890609"/>
                  </a:lnTo>
                  <a:lnTo>
                    <a:pt x="1569694" y="2888627"/>
                  </a:lnTo>
                  <a:lnTo>
                    <a:pt x="1566621" y="2883763"/>
                  </a:lnTo>
                  <a:lnTo>
                    <a:pt x="1566329" y="2883560"/>
                  </a:lnTo>
                  <a:lnTo>
                    <a:pt x="1566151" y="2883281"/>
                  </a:lnTo>
                  <a:lnTo>
                    <a:pt x="1564017" y="2881896"/>
                  </a:lnTo>
                  <a:lnTo>
                    <a:pt x="1563751" y="2881706"/>
                  </a:lnTo>
                  <a:lnTo>
                    <a:pt x="1563090" y="2881223"/>
                  </a:lnTo>
                  <a:lnTo>
                    <a:pt x="1559877" y="2878886"/>
                  </a:lnTo>
                  <a:lnTo>
                    <a:pt x="1559369" y="2878772"/>
                  </a:lnTo>
                  <a:lnTo>
                    <a:pt x="1558950" y="2878480"/>
                  </a:lnTo>
                  <a:lnTo>
                    <a:pt x="1555991" y="2878036"/>
                  </a:lnTo>
                  <a:lnTo>
                    <a:pt x="1551813" y="2877108"/>
                  </a:lnTo>
                  <a:lnTo>
                    <a:pt x="1550149" y="2877108"/>
                  </a:lnTo>
                  <a:lnTo>
                    <a:pt x="1541411" y="2879013"/>
                  </a:lnTo>
                  <a:lnTo>
                    <a:pt x="1534718" y="2883281"/>
                  </a:lnTo>
                  <a:lnTo>
                    <a:pt x="1530210" y="2889847"/>
                  </a:lnTo>
                  <a:lnTo>
                    <a:pt x="1528102" y="2898622"/>
                  </a:lnTo>
                  <a:lnTo>
                    <a:pt x="1529359" y="2907347"/>
                  </a:lnTo>
                  <a:lnTo>
                    <a:pt x="1534058" y="2914726"/>
                  </a:lnTo>
                  <a:lnTo>
                    <a:pt x="1541272" y="2919882"/>
                  </a:lnTo>
                  <a:lnTo>
                    <a:pt x="1550035" y="2921952"/>
                  </a:lnTo>
                  <a:lnTo>
                    <a:pt x="1558874" y="2920352"/>
                  </a:lnTo>
                  <a:lnTo>
                    <a:pt x="1561731" y="2918472"/>
                  </a:lnTo>
                  <a:lnTo>
                    <a:pt x="1566113" y="2915602"/>
                  </a:lnTo>
                  <a:lnTo>
                    <a:pt x="1571015" y="2908427"/>
                  </a:lnTo>
                  <a:lnTo>
                    <a:pt x="1571371" y="2906623"/>
                  </a:lnTo>
                  <a:lnTo>
                    <a:pt x="1572806" y="2899587"/>
                  </a:lnTo>
                  <a:close/>
                </a:path>
                <a:path w="5168900" h="4631055">
                  <a:moveTo>
                    <a:pt x="1662645" y="1821675"/>
                  </a:moveTo>
                  <a:lnTo>
                    <a:pt x="1661363" y="1812823"/>
                  </a:lnTo>
                  <a:lnTo>
                    <a:pt x="1659572" y="1809991"/>
                  </a:lnTo>
                  <a:lnTo>
                    <a:pt x="1658035" y="1807540"/>
                  </a:lnTo>
                  <a:lnTo>
                    <a:pt x="1657527" y="1806727"/>
                  </a:lnTo>
                  <a:lnTo>
                    <a:pt x="1656753" y="1805470"/>
                  </a:lnTo>
                  <a:lnTo>
                    <a:pt x="1649666" y="1800453"/>
                  </a:lnTo>
                  <a:lnTo>
                    <a:pt x="1647431" y="1799971"/>
                  </a:lnTo>
                  <a:lnTo>
                    <a:pt x="1646021" y="1799653"/>
                  </a:lnTo>
                  <a:lnTo>
                    <a:pt x="1642567" y="1798891"/>
                  </a:lnTo>
                  <a:lnTo>
                    <a:pt x="1641017" y="1798535"/>
                  </a:lnTo>
                  <a:lnTo>
                    <a:pt x="1640852" y="1798535"/>
                  </a:lnTo>
                  <a:lnTo>
                    <a:pt x="1636915" y="1799297"/>
                  </a:lnTo>
                  <a:lnTo>
                    <a:pt x="1635645" y="1799539"/>
                  </a:lnTo>
                  <a:lnTo>
                    <a:pt x="1635048" y="1799653"/>
                  </a:lnTo>
                  <a:lnTo>
                    <a:pt x="1632165" y="1800174"/>
                  </a:lnTo>
                  <a:lnTo>
                    <a:pt x="1632013" y="1800237"/>
                  </a:lnTo>
                  <a:lnTo>
                    <a:pt x="1627873" y="1803006"/>
                  </a:lnTo>
                  <a:lnTo>
                    <a:pt x="1627530" y="1803234"/>
                  </a:lnTo>
                  <a:lnTo>
                    <a:pt x="1627251" y="1803412"/>
                  </a:lnTo>
                  <a:lnTo>
                    <a:pt x="1625053" y="1804860"/>
                  </a:lnTo>
                  <a:lnTo>
                    <a:pt x="1621459" y="1810219"/>
                  </a:lnTo>
                  <a:lnTo>
                    <a:pt x="1620304" y="1811959"/>
                  </a:lnTo>
                  <a:lnTo>
                    <a:pt x="1619224" y="1817319"/>
                  </a:lnTo>
                  <a:lnTo>
                    <a:pt x="1618526" y="1820862"/>
                  </a:lnTo>
                  <a:lnTo>
                    <a:pt x="1620202" y="1829777"/>
                  </a:lnTo>
                  <a:lnTo>
                    <a:pt x="1624977" y="1836966"/>
                  </a:lnTo>
                  <a:lnTo>
                    <a:pt x="1632051" y="1841550"/>
                  </a:lnTo>
                  <a:lnTo>
                    <a:pt x="1640954" y="1842935"/>
                  </a:lnTo>
                  <a:lnTo>
                    <a:pt x="1649768" y="1841169"/>
                  </a:lnTo>
                  <a:lnTo>
                    <a:pt x="1656384" y="1836966"/>
                  </a:lnTo>
                  <a:lnTo>
                    <a:pt x="1660715" y="1830425"/>
                  </a:lnTo>
                  <a:lnTo>
                    <a:pt x="1662645" y="1821688"/>
                  </a:lnTo>
                  <a:close/>
                </a:path>
                <a:path w="5168900" h="4631055">
                  <a:moveTo>
                    <a:pt x="1662811" y="1731810"/>
                  </a:moveTo>
                  <a:lnTo>
                    <a:pt x="1661363" y="1722907"/>
                  </a:lnTo>
                  <a:lnTo>
                    <a:pt x="1656803" y="1715630"/>
                  </a:lnTo>
                  <a:lnTo>
                    <a:pt x="1649793" y="1710651"/>
                  </a:lnTo>
                  <a:lnTo>
                    <a:pt x="1640979" y="1708683"/>
                  </a:lnTo>
                  <a:lnTo>
                    <a:pt x="1640281" y="1708683"/>
                  </a:lnTo>
                  <a:lnTo>
                    <a:pt x="1635328" y="1709623"/>
                  </a:lnTo>
                  <a:lnTo>
                    <a:pt x="1634947" y="1709686"/>
                  </a:lnTo>
                  <a:lnTo>
                    <a:pt x="1631950" y="1710169"/>
                  </a:lnTo>
                  <a:lnTo>
                    <a:pt x="1631759" y="1710283"/>
                  </a:lnTo>
                  <a:lnTo>
                    <a:pt x="1631556" y="1710321"/>
                  </a:lnTo>
                  <a:lnTo>
                    <a:pt x="1627530" y="1712950"/>
                  </a:lnTo>
                  <a:lnTo>
                    <a:pt x="1627390" y="1713039"/>
                  </a:lnTo>
                  <a:lnTo>
                    <a:pt x="1624736" y="1714703"/>
                  </a:lnTo>
                  <a:lnTo>
                    <a:pt x="1624647" y="1714830"/>
                  </a:lnTo>
                  <a:lnTo>
                    <a:pt x="1621599" y="1719351"/>
                  </a:lnTo>
                  <a:lnTo>
                    <a:pt x="1619999" y="1721726"/>
                  </a:lnTo>
                  <a:lnTo>
                    <a:pt x="1619948" y="1721853"/>
                  </a:lnTo>
                  <a:lnTo>
                    <a:pt x="1618869" y="1727898"/>
                  </a:lnTo>
                  <a:lnTo>
                    <a:pt x="1639100" y="1753044"/>
                  </a:lnTo>
                  <a:lnTo>
                    <a:pt x="1647875" y="1752066"/>
                  </a:lnTo>
                  <a:lnTo>
                    <a:pt x="1655356" y="1747558"/>
                  </a:lnTo>
                  <a:lnTo>
                    <a:pt x="1660626" y="1740484"/>
                  </a:lnTo>
                  <a:lnTo>
                    <a:pt x="1662811" y="1731810"/>
                  </a:lnTo>
                  <a:close/>
                </a:path>
                <a:path w="5168900" h="4631055">
                  <a:moveTo>
                    <a:pt x="1662963" y="381673"/>
                  </a:moveTo>
                  <a:lnTo>
                    <a:pt x="1660994" y="373113"/>
                  </a:lnTo>
                  <a:lnTo>
                    <a:pt x="1660931" y="372960"/>
                  </a:lnTo>
                  <a:lnTo>
                    <a:pt x="1659445" y="370954"/>
                  </a:lnTo>
                  <a:lnTo>
                    <a:pt x="1659001" y="370332"/>
                  </a:lnTo>
                  <a:lnTo>
                    <a:pt x="1656130" y="366280"/>
                  </a:lnTo>
                  <a:lnTo>
                    <a:pt x="1656003" y="366204"/>
                  </a:lnTo>
                  <a:lnTo>
                    <a:pt x="1655889" y="366039"/>
                  </a:lnTo>
                  <a:lnTo>
                    <a:pt x="1653108" y="364363"/>
                  </a:lnTo>
                  <a:lnTo>
                    <a:pt x="1652676" y="364096"/>
                  </a:lnTo>
                  <a:lnTo>
                    <a:pt x="1652511" y="363982"/>
                  </a:lnTo>
                  <a:lnTo>
                    <a:pt x="1649006" y="361746"/>
                  </a:lnTo>
                  <a:lnTo>
                    <a:pt x="1648777" y="361708"/>
                  </a:lnTo>
                  <a:lnTo>
                    <a:pt x="1648523" y="361543"/>
                  </a:lnTo>
                  <a:lnTo>
                    <a:pt x="1644992" y="360997"/>
                  </a:lnTo>
                  <a:lnTo>
                    <a:pt x="1644738" y="360946"/>
                  </a:lnTo>
                  <a:lnTo>
                    <a:pt x="1640319" y="360108"/>
                  </a:lnTo>
                  <a:lnTo>
                    <a:pt x="1639493" y="360108"/>
                  </a:lnTo>
                  <a:lnTo>
                    <a:pt x="1630768" y="362178"/>
                  </a:lnTo>
                  <a:lnTo>
                    <a:pt x="1623796" y="367309"/>
                  </a:lnTo>
                  <a:lnTo>
                    <a:pt x="1619402" y="374738"/>
                  </a:lnTo>
                  <a:lnTo>
                    <a:pt x="1618386" y="383692"/>
                  </a:lnTo>
                  <a:lnTo>
                    <a:pt x="1620202" y="390956"/>
                  </a:lnTo>
                  <a:lnTo>
                    <a:pt x="1620570" y="392404"/>
                  </a:lnTo>
                  <a:lnTo>
                    <a:pt x="1625066" y="398881"/>
                  </a:lnTo>
                  <a:lnTo>
                    <a:pt x="1631797" y="402983"/>
                  </a:lnTo>
                  <a:lnTo>
                    <a:pt x="1640674" y="404571"/>
                  </a:lnTo>
                  <a:lnTo>
                    <a:pt x="1649399" y="402856"/>
                  </a:lnTo>
                  <a:lnTo>
                    <a:pt x="1656575" y="397814"/>
                  </a:lnTo>
                  <a:lnTo>
                    <a:pt x="1661363" y="390436"/>
                  </a:lnTo>
                  <a:lnTo>
                    <a:pt x="1662963" y="381673"/>
                  </a:lnTo>
                  <a:close/>
                </a:path>
                <a:path w="5168900" h="4631055">
                  <a:moveTo>
                    <a:pt x="1663001" y="831189"/>
                  </a:moveTo>
                  <a:lnTo>
                    <a:pt x="1661045" y="822693"/>
                  </a:lnTo>
                  <a:lnTo>
                    <a:pt x="1660969" y="822515"/>
                  </a:lnTo>
                  <a:lnTo>
                    <a:pt x="1659483" y="820521"/>
                  </a:lnTo>
                  <a:lnTo>
                    <a:pt x="1659115" y="820013"/>
                  </a:lnTo>
                  <a:lnTo>
                    <a:pt x="1658810" y="819581"/>
                  </a:lnTo>
                  <a:lnTo>
                    <a:pt x="1657515" y="817778"/>
                  </a:lnTo>
                  <a:lnTo>
                    <a:pt x="1656156" y="815860"/>
                  </a:lnTo>
                  <a:lnTo>
                    <a:pt x="1656003" y="815759"/>
                  </a:lnTo>
                  <a:lnTo>
                    <a:pt x="1655889" y="815594"/>
                  </a:lnTo>
                  <a:lnTo>
                    <a:pt x="1653159" y="813955"/>
                  </a:lnTo>
                  <a:lnTo>
                    <a:pt x="1652879" y="813777"/>
                  </a:lnTo>
                  <a:lnTo>
                    <a:pt x="1652117" y="813282"/>
                  </a:lnTo>
                  <a:lnTo>
                    <a:pt x="1649018" y="811301"/>
                  </a:lnTo>
                  <a:lnTo>
                    <a:pt x="1648853" y="811276"/>
                  </a:lnTo>
                  <a:lnTo>
                    <a:pt x="1648726" y="811250"/>
                  </a:lnTo>
                  <a:lnTo>
                    <a:pt x="1648498" y="811085"/>
                  </a:lnTo>
                  <a:lnTo>
                    <a:pt x="1645107" y="810552"/>
                  </a:lnTo>
                  <a:lnTo>
                    <a:pt x="1640420" y="809650"/>
                  </a:lnTo>
                  <a:lnTo>
                    <a:pt x="1639506" y="809650"/>
                  </a:lnTo>
                  <a:lnTo>
                    <a:pt x="1630756" y="811720"/>
                  </a:lnTo>
                  <a:lnTo>
                    <a:pt x="1623822" y="816825"/>
                  </a:lnTo>
                  <a:lnTo>
                    <a:pt x="1619465" y="824255"/>
                  </a:lnTo>
                  <a:lnTo>
                    <a:pt x="1618411" y="833272"/>
                  </a:lnTo>
                  <a:lnTo>
                    <a:pt x="1620570" y="842060"/>
                  </a:lnTo>
                  <a:lnTo>
                    <a:pt x="1625142" y="848487"/>
                  </a:lnTo>
                  <a:lnTo>
                    <a:pt x="1631924" y="852525"/>
                  </a:lnTo>
                  <a:lnTo>
                    <a:pt x="1640725" y="854113"/>
                  </a:lnTo>
                  <a:lnTo>
                    <a:pt x="1649031" y="852525"/>
                  </a:lnTo>
                  <a:lnTo>
                    <a:pt x="1649336" y="852525"/>
                  </a:lnTo>
                  <a:lnTo>
                    <a:pt x="1656613" y="847407"/>
                  </a:lnTo>
                  <a:lnTo>
                    <a:pt x="1661401" y="839990"/>
                  </a:lnTo>
                  <a:lnTo>
                    <a:pt x="1663001" y="831189"/>
                  </a:lnTo>
                  <a:close/>
                </a:path>
                <a:path w="5168900" h="4631055">
                  <a:moveTo>
                    <a:pt x="1663014" y="2090953"/>
                  </a:moveTo>
                  <a:lnTo>
                    <a:pt x="1661325" y="2082038"/>
                  </a:lnTo>
                  <a:lnTo>
                    <a:pt x="1656562" y="2074722"/>
                  </a:lnTo>
                  <a:lnTo>
                    <a:pt x="1649615" y="2069884"/>
                  </a:lnTo>
                  <a:lnTo>
                    <a:pt x="1649996" y="2069884"/>
                  </a:lnTo>
                  <a:lnTo>
                    <a:pt x="1649450" y="2069769"/>
                  </a:lnTo>
                  <a:lnTo>
                    <a:pt x="1640687" y="2067915"/>
                  </a:lnTo>
                  <a:lnTo>
                    <a:pt x="1631251" y="2069769"/>
                  </a:lnTo>
                  <a:lnTo>
                    <a:pt x="1630756" y="2069884"/>
                  </a:lnTo>
                  <a:lnTo>
                    <a:pt x="1631340" y="2069884"/>
                  </a:lnTo>
                  <a:lnTo>
                    <a:pt x="1626133" y="2073440"/>
                  </a:lnTo>
                  <a:lnTo>
                    <a:pt x="1624533" y="2074506"/>
                  </a:lnTo>
                  <a:lnTo>
                    <a:pt x="1621942" y="2078443"/>
                  </a:lnTo>
                  <a:lnTo>
                    <a:pt x="1619770" y="2081745"/>
                  </a:lnTo>
                  <a:lnTo>
                    <a:pt x="1619173" y="2085352"/>
                  </a:lnTo>
                  <a:lnTo>
                    <a:pt x="1618322" y="2090635"/>
                  </a:lnTo>
                  <a:lnTo>
                    <a:pt x="1620024" y="2099449"/>
                  </a:lnTo>
                  <a:lnTo>
                    <a:pt x="1624088" y="2106168"/>
                  </a:lnTo>
                  <a:lnTo>
                    <a:pt x="1630578" y="2110600"/>
                  </a:lnTo>
                  <a:lnTo>
                    <a:pt x="1639519" y="2112492"/>
                  </a:lnTo>
                  <a:lnTo>
                    <a:pt x="1647037" y="2111387"/>
                  </a:lnTo>
                  <a:lnTo>
                    <a:pt x="1648599" y="2111159"/>
                  </a:lnTo>
                  <a:lnTo>
                    <a:pt x="1656029" y="2106612"/>
                  </a:lnTo>
                  <a:lnTo>
                    <a:pt x="1661083" y="2099627"/>
                  </a:lnTo>
                  <a:lnTo>
                    <a:pt x="1663001" y="2090966"/>
                  </a:lnTo>
                  <a:close/>
                </a:path>
                <a:path w="5168900" h="4631055">
                  <a:moveTo>
                    <a:pt x="1663026" y="1461693"/>
                  </a:moveTo>
                  <a:lnTo>
                    <a:pt x="1661350" y="1452981"/>
                  </a:lnTo>
                  <a:lnTo>
                    <a:pt x="1656537" y="1445615"/>
                  </a:lnTo>
                  <a:lnTo>
                    <a:pt x="1649387" y="1440497"/>
                  </a:lnTo>
                  <a:lnTo>
                    <a:pt x="1640751" y="1438452"/>
                  </a:lnTo>
                  <a:lnTo>
                    <a:pt x="1640319" y="1438452"/>
                  </a:lnTo>
                  <a:lnTo>
                    <a:pt x="1635455" y="1439481"/>
                  </a:lnTo>
                  <a:lnTo>
                    <a:pt x="1634998" y="1439570"/>
                  </a:lnTo>
                  <a:lnTo>
                    <a:pt x="1634858" y="1439595"/>
                  </a:lnTo>
                  <a:lnTo>
                    <a:pt x="1632000" y="1440129"/>
                  </a:lnTo>
                  <a:lnTo>
                    <a:pt x="1631848" y="1440230"/>
                  </a:lnTo>
                  <a:lnTo>
                    <a:pt x="1631708" y="1440256"/>
                  </a:lnTo>
                  <a:lnTo>
                    <a:pt x="1627847" y="1442923"/>
                  </a:lnTo>
                  <a:lnTo>
                    <a:pt x="1627403" y="1443240"/>
                  </a:lnTo>
                  <a:lnTo>
                    <a:pt x="1624749" y="1445006"/>
                  </a:lnTo>
                  <a:lnTo>
                    <a:pt x="1624609" y="1445158"/>
                  </a:lnTo>
                  <a:lnTo>
                    <a:pt x="1620697" y="1451089"/>
                  </a:lnTo>
                  <a:lnTo>
                    <a:pt x="1619910" y="1452283"/>
                  </a:lnTo>
                  <a:lnTo>
                    <a:pt x="1618691" y="1459141"/>
                  </a:lnTo>
                  <a:lnTo>
                    <a:pt x="1618335" y="1461160"/>
                  </a:lnTo>
                  <a:lnTo>
                    <a:pt x="1619986" y="1470037"/>
                  </a:lnTo>
                  <a:lnTo>
                    <a:pt x="1624076" y="1476730"/>
                  </a:lnTo>
                  <a:lnTo>
                    <a:pt x="1630578" y="1481124"/>
                  </a:lnTo>
                  <a:lnTo>
                    <a:pt x="1635010" y="1482102"/>
                  </a:lnTo>
                  <a:lnTo>
                    <a:pt x="1639430" y="1483080"/>
                  </a:lnTo>
                  <a:lnTo>
                    <a:pt x="1648434" y="1481848"/>
                  </a:lnTo>
                  <a:lnTo>
                    <a:pt x="1655889" y="1477340"/>
                  </a:lnTo>
                  <a:lnTo>
                    <a:pt x="1661007" y="1470367"/>
                  </a:lnTo>
                  <a:lnTo>
                    <a:pt x="1663026" y="1461693"/>
                  </a:lnTo>
                  <a:close/>
                </a:path>
                <a:path w="5168900" h="4631055">
                  <a:moveTo>
                    <a:pt x="1663026" y="1280706"/>
                  </a:moveTo>
                  <a:lnTo>
                    <a:pt x="1661007" y="1272146"/>
                  </a:lnTo>
                  <a:lnTo>
                    <a:pt x="1660931" y="1271955"/>
                  </a:lnTo>
                  <a:lnTo>
                    <a:pt x="1659534" y="1270101"/>
                  </a:lnTo>
                  <a:lnTo>
                    <a:pt x="1659178" y="1269606"/>
                  </a:lnTo>
                  <a:lnTo>
                    <a:pt x="1658988" y="1269326"/>
                  </a:lnTo>
                  <a:lnTo>
                    <a:pt x="1657972" y="1267917"/>
                  </a:lnTo>
                  <a:lnTo>
                    <a:pt x="1656930" y="1266444"/>
                  </a:lnTo>
                  <a:lnTo>
                    <a:pt x="1656143" y="1265313"/>
                  </a:lnTo>
                  <a:lnTo>
                    <a:pt x="1656016" y="1265250"/>
                  </a:lnTo>
                  <a:lnTo>
                    <a:pt x="1655838" y="1265021"/>
                  </a:lnTo>
                  <a:lnTo>
                    <a:pt x="1653095" y="1263383"/>
                  </a:lnTo>
                  <a:lnTo>
                    <a:pt x="1652917" y="1263269"/>
                  </a:lnTo>
                  <a:lnTo>
                    <a:pt x="1652676" y="1263116"/>
                  </a:lnTo>
                  <a:lnTo>
                    <a:pt x="1649031" y="1260779"/>
                  </a:lnTo>
                  <a:lnTo>
                    <a:pt x="1648752" y="1260729"/>
                  </a:lnTo>
                  <a:lnTo>
                    <a:pt x="1648447" y="1260538"/>
                  </a:lnTo>
                  <a:lnTo>
                    <a:pt x="1644967" y="1260017"/>
                  </a:lnTo>
                  <a:lnTo>
                    <a:pt x="1644726" y="1259967"/>
                  </a:lnTo>
                  <a:lnTo>
                    <a:pt x="1640408" y="1259141"/>
                  </a:lnTo>
                  <a:lnTo>
                    <a:pt x="1639430" y="1259141"/>
                  </a:lnTo>
                  <a:lnTo>
                    <a:pt x="1630578" y="1261237"/>
                  </a:lnTo>
                  <a:lnTo>
                    <a:pt x="1623644" y="1266342"/>
                  </a:lnTo>
                  <a:lnTo>
                    <a:pt x="1619338" y="1273771"/>
                  </a:lnTo>
                  <a:lnTo>
                    <a:pt x="1618373" y="1282788"/>
                  </a:lnTo>
                  <a:lnTo>
                    <a:pt x="1620583" y="1291551"/>
                  </a:lnTo>
                  <a:lnTo>
                    <a:pt x="1625142" y="1297990"/>
                  </a:lnTo>
                  <a:lnTo>
                    <a:pt x="1631911" y="1302054"/>
                  </a:lnTo>
                  <a:lnTo>
                    <a:pt x="1640738" y="1303680"/>
                  </a:lnTo>
                  <a:lnTo>
                    <a:pt x="1648828" y="1302054"/>
                  </a:lnTo>
                  <a:lnTo>
                    <a:pt x="1649158" y="1302054"/>
                  </a:lnTo>
                  <a:lnTo>
                    <a:pt x="1656511" y="1296809"/>
                  </a:lnTo>
                  <a:lnTo>
                    <a:pt x="1661401" y="1289354"/>
                  </a:lnTo>
                  <a:lnTo>
                    <a:pt x="1663014" y="1280718"/>
                  </a:lnTo>
                  <a:close/>
                </a:path>
                <a:path w="5168900" h="4631055">
                  <a:moveTo>
                    <a:pt x="1663026" y="1012367"/>
                  </a:moveTo>
                  <a:lnTo>
                    <a:pt x="1661579" y="1003681"/>
                  </a:lnTo>
                  <a:lnTo>
                    <a:pt x="1656892" y="996391"/>
                  </a:lnTo>
                  <a:lnTo>
                    <a:pt x="1649742" y="991336"/>
                  </a:lnTo>
                  <a:lnTo>
                    <a:pt x="1640928" y="989317"/>
                  </a:lnTo>
                  <a:lnTo>
                    <a:pt x="1640306" y="989317"/>
                  </a:lnTo>
                  <a:lnTo>
                    <a:pt x="1635252" y="990320"/>
                  </a:lnTo>
                  <a:lnTo>
                    <a:pt x="1635125" y="990346"/>
                  </a:lnTo>
                  <a:lnTo>
                    <a:pt x="1632013" y="990892"/>
                  </a:lnTo>
                  <a:lnTo>
                    <a:pt x="1631848" y="990993"/>
                  </a:lnTo>
                  <a:lnTo>
                    <a:pt x="1631657" y="991031"/>
                  </a:lnTo>
                  <a:lnTo>
                    <a:pt x="1627479" y="993825"/>
                  </a:lnTo>
                  <a:lnTo>
                    <a:pt x="1624736" y="995591"/>
                  </a:lnTo>
                  <a:lnTo>
                    <a:pt x="1624571" y="995768"/>
                  </a:lnTo>
                  <a:lnTo>
                    <a:pt x="1621637" y="1000175"/>
                  </a:lnTo>
                  <a:lnTo>
                    <a:pt x="1619923" y="1002715"/>
                  </a:lnTo>
                  <a:lnTo>
                    <a:pt x="1619872" y="1002842"/>
                  </a:lnTo>
                  <a:lnTo>
                    <a:pt x="1618818" y="1008862"/>
                  </a:lnTo>
                  <a:lnTo>
                    <a:pt x="1639239" y="1033843"/>
                  </a:lnTo>
                  <a:lnTo>
                    <a:pt x="1647952" y="1032687"/>
                  </a:lnTo>
                  <a:lnTo>
                    <a:pt x="1655419" y="1028077"/>
                  </a:lnTo>
                  <a:lnTo>
                    <a:pt x="1660753" y="1020991"/>
                  </a:lnTo>
                  <a:lnTo>
                    <a:pt x="1663026" y="1012367"/>
                  </a:lnTo>
                  <a:close/>
                </a:path>
                <a:path w="5168900" h="4631055">
                  <a:moveTo>
                    <a:pt x="1663026" y="472859"/>
                  </a:moveTo>
                  <a:lnTo>
                    <a:pt x="1661629" y="465696"/>
                  </a:lnTo>
                  <a:lnTo>
                    <a:pt x="1661375" y="464312"/>
                  </a:lnTo>
                  <a:lnTo>
                    <a:pt x="1660969" y="463702"/>
                  </a:lnTo>
                  <a:lnTo>
                    <a:pt x="1660702" y="463296"/>
                  </a:lnTo>
                  <a:lnTo>
                    <a:pt x="1659432" y="461378"/>
                  </a:lnTo>
                  <a:lnTo>
                    <a:pt x="1656511" y="456907"/>
                  </a:lnTo>
                  <a:lnTo>
                    <a:pt x="1649336" y="451637"/>
                  </a:lnTo>
                  <a:lnTo>
                    <a:pt x="1640814" y="449491"/>
                  </a:lnTo>
                  <a:lnTo>
                    <a:pt x="1640243" y="449491"/>
                  </a:lnTo>
                  <a:lnTo>
                    <a:pt x="1635506" y="450494"/>
                  </a:lnTo>
                  <a:lnTo>
                    <a:pt x="1635137" y="450570"/>
                  </a:lnTo>
                  <a:lnTo>
                    <a:pt x="1634871" y="450621"/>
                  </a:lnTo>
                  <a:lnTo>
                    <a:pt x="1632077" y="451129"/>
                  </a:lnTo>
                  <a:lnTo>
                    <a:pt x="1631886" y="451256"/>
                  </a:lnTo>
                  <a:lnTo>
                    <a:pt x="1631696" y="451294"/>
                  </a:lnTo>
                  <a:lnTo>
                    <a:pt x="1627289" y="454329"/>
                  </a:lnTo>
                  <a:lnTo>
                    <a:pt x="1627035" y="454494"/>
                  </a:lnTo>
                  <a:lnTo>
                    <a:pt x="1624787" y="455993"/>
                  </a:lnTo>
                  <a:lnTo>
                    <a:pt x="1624596" y="456184"/>
                  </a:lnTo>
                  <a:lnTo>
                    <a:pt x="1621345" y="461098"/>
                  </a:lnTo>
                  <a:lnTo>
                    <a:pt x="1621205" y="461314"/>
                  </a:lnTo>
                  <a:lnTo>
                    <a:pt x="1621104" y="461454"/>
                  </a:lnTo>
                  <a:lnTo>
                    <a:pt x="1619885" y="463257"/>
                  </a:lnTo>
                  <a:lnTo>
                    <a:pt x="1619834" y="463384"/>
                  </a:lnTo>
                  <a:lnTo>
                    <a:pt x="1618805" y="469430"/>
                  </a:lnTo>
                  <a:lnTo>
                    <a:pt x="1639341" y="494093"/>
                  </a:lnTo>
                  <a:lnTo>
                    <a:pt x="1648447" y="492874"/>
                  </a:lnTo>
                  <a:lnTo>
                    <a:pt x="1655876" y="488480"/>
                  </a:lnTo>
                  <a:lnTo>
                    <a:pt x="1660969" y="481584"/>
                  </a:lnTo>
                  <a:lnTo>
                    <a:pt x="1663026" y="472859"/>
                  </a:lnTo>
                  <a:close/>
                </a:path>
                <a:path w="5168900" h="4631055">
                  <a:moveTo>
                    <a:pt x="1663039" y="1911223"/>
                  </a:moveTo>
                  <a:lnTo>
                    <a:pt x="1661502" y="1902625"/>
                  </a:lnTo>
                  <a:lnTo>
                    <a:pt x="1656689" y="1895233"/>
                  </a:lnTo>
                  <a:lnTo>
                    <a:pt x="1649501" y="1890026"/>
                  </a:lnTo>
                  <a:lnTo>
                    <a:pt x="1640878" y="1887969"/>
                  </a:lnTo>
                  <a:lnTo>
                    <a:pt x="1640624" y="1887969"/>
                  </a:lnTo>
                  <a:lnTo>
                    <a:pt x="1640497" y="1887969"/>
                  </a:lnTo>
                  <a:lnTo>
                    <a:pt x="1635798" y="1888959"/>
                  </a:lnTo>
                  <a:lnTo>
                    <a:pt x="1635594" y="1888998"/>
                  </a:lnTo>
                  <a:lnTo>
                    <a:pt x="1632153" y="1889658"/>
                  </a:lnTo>
                  <a:lnTo>
                    <a:pt x="1632026" y="1889760"/>
                  </a:lnTo>
                  <a:lnTo>
                    <a:pt x="1631899" y="1889772"/>
                  </a:lnTo>
                  <a:lnTo>
                    <a:pt x="1627784" y="1892604"/>
                  </a:lnTo>
                  <a:lnTo>
                    <a:pt x="1624914" y="1894535"/>
                  </a:lnTo>
                  <a:lnTo>
                    <a:pt x="1624787" y="1894662"/>
                  </a:lnTo>
                  <a:lnTo>
                    <a:pt x="1621637" y="1899386"/>
                  </a:lnTo>
                  <a:lnTo>
                    <a:pt x="1620012" y="1901799"/>
                  </a:lnTo>
                  <a:lnTo>
                    <a:pt x="1618945" y="1907400"/>
                  </a:lnTo>
                  <a:lnTo>
                    <a:pt x="1639328" y="1932673"/>
                  </a:lnTo>
                  <a:lnTo>
                    <a:pt x="1648282" y="1931504"/>
                  </a:lnTo>
                  <a:lnTo>
                    <a:pt x="1655699" y="1927034"/>
                  </a:lnTo>
                  <a:lnTo>
                    <a:pt x="1660855" y="1920036"/>
                  </a:lnTo>
                  <a:lnTo>
                    <a:pt x="1661388" y="1917852"/>
                  </a:lnTo>
                  <a:lnTo>
                    <a:pt x="1663026" y="1911235"/>
                  </a:lnTo>
                  <a:close/>
                </a:path>
                <a:path w="5168900" h="4631055">
                  <a:moveTo>
                    <a:pt x="1663052" y="3438220"/>
                  </a:moveTo>
                  <a:lnTo>
                    <a:pt x="1661160" y="3430181"/>
                  </a:lnTo>
                  <a:lnTo>
                    <a:pt x="1661109" y="3429914"/>
                  </a:lnTo>
                  <a:lnTo>
                    <a:pt x="1660969" y="3429724"/>
                  </a:lnTo>
                  <a:lnTo>
                    <a:pt x="1660931" y="3429558"/>
                  </a:lnTo>
                  <a:lnTo>
                    <a:pt x="1659813" y="3428085"/>
                  </a:lnTo>
                  <a:lnTo>
                    <a:pt x="1659724" y="3427958"/>
                  </a:lnTo>
                  <a:lnTo>
                    <a:pt x="1659521" y="3427679"/>
                  </a:lnTo>
                  <a:lnTo>
                    <a:pt x="1656321" y="3423120"/>
                  </a:lnTo>
                  <a:lnTo>
                    <a:pt x="1655965" y="3422904"/>
                  </a:lnTo>
                  <a:lnTo>
                    <a:pt x="1655749" y="3422586"/>
                  </a:lnTo>
                  <a:lnTo>
                    <a:pt x="1653400" y="3421202"/>
                  </a:lnTo>
                  <a:lnTo>
                    <a:pt x="1653273" y="3421113"/>
                  </a:lnTo>
                  <a:lnTo>
                    <a:pt x="1653095" y="3420999"/>
                  </a:lnTo>
                  <a:lnTo>
                    <a:pt x="1649387" y="3418548"/>
                  </a:lnTo>
                  <a:lnTo>
                    <a:pt x="1648764" y="3418421"/>
                  </a:lnTo>
                  <a:lnTo>
                    <a:pt x="1648282" y="3418103"/>
                  </a:lnTo>
                  <a:lnTo>
                    <a:pt x="1645564" y="3417773"/>
                  </a:lnTo>
                  <a:lnTo>
                    <a:pt x="1645412" y="3417747"/>
                  </a:lnTo>
                  <a:lnTo>
                    <a:pt x="1641373" y="3416922"/>
                  </a:lnTo>
                  <a:lnTo>
                    <a:pt x="1639316" y="3416922"/>
                  </a:lnTo>
                  <a:lnTo>
                    <a:pt x="1630438" y="3418954"/>
                  </a:lnTo>
                  <a:lnTo>
                    <a:pt x="1623961" y="3423424"/>
                  </a:lnTo>
                  <a:lnTo>
                    <a:pt x="1619897" y="3430168"/>
                  </a:lnTo>
                  <a:lnTo>
                    <a:pt x="1618297" y="3439033"/>
                  </a:lnTo>
                  <a:lnTo>
                    <a:pt x="1619097" y="3443465"/>
                  </a:lnTo>
                  <a:lnTo>
                    <a:pt x="1619885" y="3447897"/>
                  </a:lnTo>
                  <a:lnTo>
                    <a:pt x="1624774" y="3455111"/>
                  </a:lnTo>
                  <a:lnTo>
                    <a:pt x="1632077" y="3459937"/>
                  </a:lnTo>
                  <a:lnTo>
                    <a:pt x="1639519" y="3461347"/>
                  </a:lnTo>
                  <a:lnTo>
                    <a:pt x="1640928" y="3461613"/>
                  </a:lnTo>
                  <a:lnTo>
                    <a:pt x="1649552" y="3459607"/>
                  </a:lnTo>
                  <a:lnTo>
                    <a:pt x="1656676" y="3454438"/>
                  </a:lnTo>
                  <a:lnTo>
                    <a:pt x="1661464" y="3447008"/>
                  </a:lnTo>
                  <a:lnTo>
                    <a:pt x="1663039" y="3438233"/>
                  </a:lnTo>
                  <a:close/>
                </a:path>
                <a:path w="5168900" h="4631055">
                  <a:moveTo>
                    <a:pt x="1663052" y="2540012"/>
                  </a:moveTo>
                  <a:lnTo>
                    <a:pt x="1661274" y="2531465"/>
                  </a:lnTo>
                  <a:lnTo>
                    <a:pt x="1661198" y="2531300"/>
                  </a:lnTo>
                  <a:lnTo>
                    <a:pt x="1660169" y="2529852"/>
                  </a:lnTo>
                  <a:lnTo>
                    <a:pt x="1659966" y="2529535"/>
                  </a:lnTo>
                  <a:lnTo>
                    <a:pt x="1659674" y="2529103"/>
                  </a:lnTo>
                  <a:lnTo>
                    <a:pt x="1658073" y="2526715"/>
                  </a:lnTo>
                  <a:lnTo>
                    <a:pt x="1656473" y="2524341"/>
                  </a:lnTo>
                  <a:lnTo>
                    <a:pt x="1656346" y="2524264"/>
                  </a:lnTo>
                  <a:lnTo>
                    <a:pt x="1656232" y="2524087"/>
                  </a:lnTo>
                  <a:lnTo>
                    <a:pt x="1653692" y="2522410"/>
                  </a:lnTo>
                  <a:lnTo>
                    <a:pt x="1649590" y="2519565"/>
                  </a:lnTo>
                  <a:lnTo>
                    <a:pt x="1650009" y="2519565"/>
                  </a:lnTo>
                  <a:lnTo>
                    <a:pt x="1649412" y="2519451"/>
                  </a:lnTo>
                  <a:lnTo>
                    <a:pt x="1649120" y="2519388"/>
                  </a:lnTo>
                  <a:lnTo>
                    <a:pt x="1648929" y="2519248"/>
                  </a:lnTo>
                  <a:lnTo>
                    <a:pt x="1646021" y="2518727"/>
                  </a:lnTo>
                  <a:lnTo>
                    <a:pt x="1640916" y="2517635"/>
                  </a:lnTo>
                  <a:lnTo>
                    <a:pt x="1640128" y="2517635"/>
                  </a:lnTo>
                  <a:lnTo>
                    <a:pt x="1631175" y="2519375"/>
                  </a:lnTo>
                  <a:lnTo>
                    <a:pt x="1630756" y="2519451"/>
                  </a:lnTo>
                  <a:lnTo>
                    <a:pt x="1630146" y="2519565"/>
                  </a:lnTo>
                  <a:lnTo>
                    <a:pt x="1630794" y="2519565"/>
                  </a:lnTo>
                  <a:lnTo>
                    <a:pt x="1624596" y="2523680"/>
                  </a:lnTo>
                  <a:lnTo>
                    <a:pt x="1620342" y="2530310"/>
                  </a:lnTo>
                  <a:lnTo>
                    <a:pt x="1618348" y="2539022"/>
                  </a:lnTo>
                  <a:lnTo>
                    <a:pt x="1619504" y="2547886"/>
                  </a:lnTo>
                  <a:lnTo>
                    <a:pt x="1624076" y="2555240"/>
                  </a:lnTo>
                  <a:lnTo>
                    <a:pt x="1631200" y="2560294"/>
                  </a:lnTo>
                  <a:lnTo>
                    <a:pt x="1640027" y="2562275"/>
                  </a:lnTo>
                  <a:lnTo>
                    <a:pt x="1648853" y="2560624"/>
                  </a:lnTo>
                  <a:lnTo>
                    <a:pt x="1656181" y="2555824"/>
                  </a:lnTo>
                  <a:lnTo>
                    <a:pt x="1661185" y="2548686"/>
                  </a:lnTo>
                  <a:lnTo>
                    <a:pt x="1663052" y="2540012"/>
                  </a:lnTo>
                  <a:close/>
                </a:path>
                <a:path w="5168900" h="4631055">
                  <a:moveTo>
                    <a:pt x="1663052" y="562356"/>
                  </a:moveTo>
                  <a:lnTo>
                    <a:pt x="1661464" y="553770"/>
                  </a:lnTo>
                  <a:lnTo>
                    <a:pt x="1661401" y="553631"/>
                  </a:lnTo>
                  <a:lnTo>
                    <a:pt x="1660334" y="552069"/>
                  </a:lnTo>
                  <a:lnTo>
                    <a:pt x="1659674" y="551078"/>
                  </a:lnTo>
                  <a:lnTo>
                    <a:pt x="1656778" y="546658"/>
                  </a:lnTo>
                  <a:lnTo>
                    <a:pt x="1656638" y="546569"/>
                  </a:lnTo>
                  <a:lnTo>
                    <a:pt x="1656562" y="546442"/>
                  </a:lnTo>
                  <a:lnTo>
                    <a:pt x="1654721" y="545249"/>
                  </a:lnTo>
                  <a:lnTo>
                    <a:pt x="1654302" y="544969"/>
                  </a:lnTo>
                  <a:lnTo>
                    <a:pt x="1653997" y="544753"/>
                  </a:lnTo>
                  <a:lnTo>
                    <a:pt x="1649730" y="541807"/>
                  </a:lnTo>
                  <a:lnTo>
                    <a:pt x="1649476" y="541769"/>
                  </a:lnTo>
                  <a:lnTo>
                    <a:pt x="1649310" y="541642"/>
                  </a:lnTo>
                  <a:lnTo>
                    <a:pt x="1646834" y="541223"/>
                  </a:lnTo>
                  <a:lnTo>
                    <a:pt x="1646542" y="541159"/>
                  </a:lnTo>
                  <a:lnTo>
                    <a:pt x="1646237" y="541096"/>
                  </a:lnTo>
                  <a:lnTo>
                    <a:pt x="1641043" y="540016"/>
                  </a:lnTo>
                  <a:lnTo>
                    <a:pt x="1640357" y="540016"/>
                  </a:lnTo>
                  <a:lnTo>
                    <a:pt x="1631442" y="541629"/>
                  </a:lnTo>
                  <a:lnTo>
                    <a:pt x="1624774" y="545769"/>
                  </a:lnTo>
                  <a:lnTo>
                    <a:pt x="1620405" y="552284"/>
                  </a:lnTo>
                  <a:lnTo>
                    <a:pt x="1618373" y="561047"/>
                  </a:lnTo>
                  <a:lnTo>
                    <a:pt x="1619542" y="569950"/>
                  </a:lnTo>
                  <a:lnTo>
                    <a:pt x="1624063" y="577367"/>
                  </a:lnTo>
                  <a:lnTo>
                    <a:pt x="1631124" y="582498"/>
                  </a:lnTo>
                  <a:lnTo>
                    <a:pt x="1639887" y="584593"/>
                  </a:lnTo>
                  <a:lnTo>
                    <a:pt x="1647050" y="583311"/>
                  </a:lnTo>
                  <a:lnTo>
                    <a:pt x="1648625" y="583018"/>
                  </a:lnTo>
                  <a:lnTo>
                    <a:pt x="1655953" y="578256"/>
                  </a:lnTo>
                  <a:lnTo>
                    <a:pt x="1661033" y="571106"/>
                  </a:lnTo>
                  <a:lnTo>
                    <a:pt x="1663052" y="562356"/>
                  </a:lnTo>
                  <a:close/>
                </a:path>
                <a:path w="5168900" h="4631055">
                  <a:moveTo>
                    <a:pt x="1663065" y="3618192"/>
                  </a:moveTo>
                  <a:lnTo>
                    <a:pt x="1661198" y="3609924"/>
                  </a:lnTo>
                  <a:lnTo>
                    <a:pt x="1661134" y="3609733"/>
                  </a:lnTo>
                  <a:lnTo>
                    <a:pt x="1661109" y="3609594"/>
                  </a:lnTo>
                  <a:lnTo>
                    <a:pt x="1661083" y="3609429"/>
                  </a:lnTo>
                  <a:lnTo>
                    <a:pt x="1656791" y="3602888"/>
                  </a:lnTo>
                  <a:lnTo>
                    <a:pt x="1650085" y="3598430"/>
                  </a:lnTo>
                  <a:lnTo>
                    <a:pt x="1647647" y="3597897"/>
                  </a:lnTo>
                  <a:lnTo>
                    <a:pt x="1645996" y="3597541"/>
                  </a:lnTo>
                  <a:lnTo>
                    <a:pt x="1642808" y="3596843"/>
                  </a:lnTo>
                  <a:lnTo>
                    <a:pt x="1641233" y="3596487"/>
                  </a:lnTo>
                  <a:lnTo>
                    <a:pt x="1639481" y="3596487"/>
                  </a:lnTo>
                  <a:lnTo>
                    <a:pt x="1635404" y="3597338"/>
                  </a:lnTo>
                  <a:lnTo>
                    <a:pt x="1635213" y="3597376"/>
                  </a:lnTo>
                  <a:lnTo>
                    <a:pt x="1635048" y="3597402"/>
                  </a:lnTo>
                  <a:lnTo>
                    <a:pt x="1632305" y="3597783"/>
                  </a:lnTo>
                  <a:lnTo>
                    <a:pt x="1631886" y="3598062"/>
                  </a:lnTo>
                  <a:lnTo>
                    <a:pt x="1631340" y="3598164"/>
                  </a:lnTo>
                  <a:lnTo>
                    <a:pt x="1627568" y="3600793"/>
                  </a:lnTo>
                  <a:lnTo>
                    <a:pt x="1627403" y="3600907"/>
                  </a:lnTo>
                  <a:lnTo>
                    <a:pt x="1625028" y="3602405"/>
                  </a:lnTo>
                  <a:lnTo>
                    <a:pt x="1624825" y="3602698"/>
                  </a:lnTo>
                  <a:lnTo>
                    <a:pt x="1624545" y="3602888"/>
                  </a:lnTo>
                  <a:lnTo>
                    <a:pt x="1621764" y="3607168"/>
                  </a:lnTo>
                  <a:lnTo>
                    <a:pt x="1620215" y="3609429"/>
                  </a:lnTo>
                  <a:lnTo>
                    <a:pt x="1620113" y="3609594"/>
                  </a:lnTo>
                  <a:lnTo>
                    <a:pt x="1620075" y="3609771"/>
                  </a:lnTo>
                  <a:lnTo>
                    <a:pt x="1619973" y="3609924"/>
                  </a:lnTo>
                  <a:lnTo>
                    <a:pt x="1618322" y="3618192"/>
                  </a:lnTo>
                  <a:lnTo>
                    <a:pt x="1618246" y="3618560"/>
                  </a:lnTo>
                  <a:lnTo>
                    <a:pt x="1619834" y="3626929"/>
                  </a:lnTo>
                  <a:lnTo>
                    <a:pt x="1619935" y="3627488"/>
                  </a:lnTo>
                  <a:lnTo>
                    <a:pt x="1624711" y="3634727"/>
                  </a:lnTo>
                  <a:lnTo>
                    <a:pt x="1631873" y="3639578"/>
                  </a:lnTo>
                  <a:lnTo>
                    <a:pt x="1640738" y="3641331"/>
                  </a:lnTo>
                  <a:lnTo>
                    <a:pt x="1649488" y="3639401"/>
                  </a:lnTo>
                  <a:lnTo>
                    <a:pt x="1656816" y="3634308"/>
                  </a:lnTo>
                  <a:lnTo>
                    <a:pt x="1661680" y="3626929"/>
                  </a:lnTo>
                  <a:lnTo>
                    <a:pt x="1663001" y="3618560"/>
                  </a:lnTo>
                  <a:lnTo>
                    <a:pt x="1663052" y="3618204"/>
                  </a:lnTo>
                  <a:close/>
                </a:path>
                <a:path w="5168900" h="4631055">
                  <a:moveTo>
                    <a:pt x="1663077" y="651878"/>
                  </a:moveTo>
                  <a:lnTo>
                    <a:pt x="1661198" y="643280"/>
                  </a:lnTo>
                  <a:lnTo>
                    <a:pt x="1660613" y="642454"/>
                  </a:lnTo>
                  <a:lnTo>
                    <a:pt x="1660525" y="642315"/>
                  </a:lnTo>
                  <a:lnTo>
                    <a:pt x="1659877" y="641400"/>
                  </a:lnTo>
                  <a:lnTo>
                    <a:pt x="1656257" y="636168"/>
                  </a:lnTo>
                  <a:lnTo>
                    <a:pt x="1654632" y="635088"/>
                  </a:lnTo>
                  <a:lnTo>
                    <a:pt x="1654200" y="634796"/>
                  </a:lnTo>
                  <a:lnTo>
                    <a:pt x="1653882" y="634580"/>
                  </a:lnTo>
                  <a:lnTo>
                    <a:pt x="1649056" y="631342"/>
                  </a:lnTo>
                  <a:lnTo>
                    <a:pt x="1648929" y="631329"/>
                  </a:lnTo>
                  <a:lnTo>
                    <a:pt x="1646389" y="630796"/>
                  </a:lnTo>
                  <a:lnTo>
                    <a:pt x="1645805" y="630682"/>
                  </a:lnTo>
                  <a:lnTo>
                    <a:pt x="1644129" y="630339"/>
                  </a:lnTo>
                  <a:lnTo>
                    <a:pt x="1640979" y="629678"/>
                  </a:lnTo>
                  <a:lnTo>
                    <a:pt x="1640395" y="629551"/>
                  </a:lnTo>
                  <a:lnTo>
                    <a:pt x="1640065" y="629551"/>
                  </a:lnTo>
                  <a:lnTo>
                    <a:pt x="1631264" y="631507"/>
                  </a:lnTo>
                  <a:lnTo>
                    <a:pt x="1624126" y="636549"/>
                  </a:lnTo>
                  <a:lnTo>
                    <a:pt x="1619529" y="643902"/>
                  </a:lnTo>
                  <a:lnTo>
                    <a:pt x="1618449" y="651878"/>
                  </a:lnTo>
                  <a:lnTo>
                    <a:pt x="1618335" y="652767"/>
                  </a:lnTo>
                  <a:lnTo>
                    <a:pt x="1640116" y="674090"/>
                  </a:lnTo>
                  <a:lnTo>
                    <a:pt x="1648968" y="672528"/>
                  </a:lnTo>
                  <a:lnTo>
                    <a:pt x="1656295" y="667715"/>
                  </a:lnTo>
                  <a:lnTo>
                    <a:pt x="1661274" y="660539"/>
                  </a:lnTo>
                  <a:lnTo>
                    <a:pt x="1663077" y="651878"/>
                  </a:lnTo>
                  <a:close/>
                </a:path>
                <a:path w="5168900" h="4631055">
                  <a:moveTo>
                    <a:pt x="1663090" y="1191412"/>
                  </a:moveTo>
                  <a:lnTo>
                    <a:pt x="1661375" y="1183017"/>
                  </a:lnTo>
                  <a:lnTo>
                    <a:pt x="1661261" y="1182852"/>
                  </a:lnTo>
                  <a:lnTo>
                    <a:pt x="1660105" y="1181100"/>
                  </a:lnTo>
                  <a:lnTo>
                    <a:pt x="1659966" y="1180884"/>
                  </a:lnTo>
                  <a:lnTo>
                    <a:pt x="1656626" y="1175791"/>
                  </a:lnTo>
                  <a:lnTo>
                    <a:pt x="1656372" y="1175626"/>
                  </a:lnTo>
                  <a:lnTo>
                    <a:pt x="1656194" y="1175346"/>
                  </a:lnTo>
                  <a:lnTo>
                    <a:pt x="1653997" y="1173873"/>
                  </a:lnTo>
                  <a:lnTo>
                    <a:pt x="1653832" y="1173759"/>
                  </a:lnTo>
                  <a:lnTo>
                    <a:pt x="1653489" y="1173518"/>
                  </a:lnTo>
                  <a:lnTo>
                    <a:pt x="1649691" y="1170724"/>
                  </a:lnTo>
                  <a:lnTo>
                    <a:pt x="1649260" y="1170635"/>
                  </a:lnTo>
                  <a:lnTo>
                    <a:pt x="1648866" y="1170355"/>
                  </a:lnTo>
                  <a:lnTo>
                    <a:pt x="1646059" y="1169885"/>
                  </a:lnTo>
                  <a:lnTo>
                    <a:pt x="1645767" y="1169822"/>
                  </a:lnTo>
                  <a:lnTo>
                    <a:pt x="1641665" y="1168857"/>
                  </a:lnTo>
                  <a:lnTo>
                    <a:pt x="1640230" y="1168857"/>
                  </a:lnTo>
                  <a:lnTo>
                    <a:pt x="1631480" y="1170711"/>
                  </a:lnTo>
                  <a:lnTo>
                    <a:pt x="1624774" y="1174927"/>
                  </a:lnTo>
                  <a:lnTo>
                    <a:pt x="1620304" y="1181455"/>
                  </a:lnTo>
                  <a:lnTo>
                    <a:pt x="1618310" y="1190282"/>
                  </a:lnTo>
                  <a:lnTo>
                    <a:pt x="1619516" y="1199324"/>
                  </a:lnTo>
                  <a:lnTo>
                    <a:pt x="1624012" y="1206652"/>
                  </a:lnTo>
                  <a:lnTo>
                    <a:pt x="1631073" y="1211618"/>
                  </a:lnTo>
                  <a:lnTo>
                    <a:pt x="1639976" y="1213535"/>
                  </a:lnTo>
                  <a:lnTo>
                    <a:pt x="1648942" y="1211948"/>
                  </a:lnTo>
                  <a:lnTo>
                    <a:pt x="1656257" y="1207274"/>
                  </a:lnTo>
                  <a:lnTo>
                    <a:pt x="1661210" y="1200200"/>
                  </a:lnTo>
                  <a:lnTo>
                    <a:pt x="1663090" y="1191412"/>
                  </a:lnTo>
                  <a:close/>
                </a:path>
                <a:path w="5168900" h="4631055">
                  <a:moveTo>
                    <a:pt x="1663103" y="3707587"/>
                  </a:moveTo>
                  <a:lnTo>
                    <a:pt x="1660969" y="3699332"/>
                  </a:lnTo>
                  <a:lnTo>
                    <a:pt x="1660842" y="3699167"/>
                  </a:lnTo>
                  <a:lnTo>
                    <a:pt x="1660791" y="3698951"/>
                  </a:lnTo>
                  <a:lnTo>
                    <a:pt x="1659343" y="3697097"/>
                  </a:lnTo>
                  <a:lnTo>
                    <a:pt x="1659128" y="3696817"/>
                  </a:lnTo>
                  <a:lnTo>
                    <a:pt x="1656080" y="3692601"/>
                  </a:lnTo>
                  <a:lnTo>
                    <a:pt x="1655711" y="3692372"/>
                  </a:lnTo>
                  <a:lnTo>
                    <a:pt x="1655457" y="3692029"/>
                  </a:lnTo>
                  <a:lnTo>
                    <a:pt x="1653095" y="3690670"/>
                  </a:lnTo>
                  <a:lnTo>
                    <a:pt x="1652955" y="3690582"/>
                  </a:lnTo>
                  <a:lnTo>
                    <a:pt x="1649120" y="3688080"/>
                  </a:lnTo>
                  <a:lnTo>
                    <a:pt x="1648472" y="3687965"/>
                  </a:lnTo>
                  <a:lnTo>
                    <a:pt x="1647913" y="3687622"/>
                  </a:lnTo>
                  <a:lnTo>
                    <a:pt x="1645259" y="3687318"/>
                  </a:lnTo>
                  <a:lnTo>
                    <a:pt x="1645119" y="3687292"/>
                  </a:lnTo>
                  <a:lnTo>
                    <a:pt x="1643202" y="3686911"/>
                  </a:lnTo>
                  <a:lnTo>
                    <a:pt x="1642033" y="3686670"/>
                  </a:lnTo>
                  <a:lnTo>
                    <a:pt x="1641157" y="3686479"/>
                  </a:lnTo>
                  <a:lnTo>
                    <a:pt x="1638973" y="3686479"/>
                  </a:lnTo>
                  <a:lnTo>
                    <a:pt x="1630083" y="3688677"/>
                  </a:lnTo>
                  <a:lnTo>
                    <a:pt x="1623720" y="3693363"/>
                  </a:lnTo>
                  <a:lnTo>
                    <a:pt x="1619783" y="3700246"/>
                  </a:lnTo>
                  <a:lnTo>
                    <a:pt x="1618183" y="3708997"/>
                  </a:lnTo>
                  <a:lnTo>
                    <a:pt x="1641246" y="3731234"/>
                  </a:lnTo>
                  <a:lnTo>
                    <a:pt x="1649945" y="3729063"/>
                  </a:lnTo>
                  <a:lnTo>
                    <a:pt x="1657032" y="3723792"/>
                  </a:lnTo>
                  <a:lnTo>
                    <a:pt x="1657413" y="3723182"/>
                  </a:lnTo>
                  <a:lnTo>
                    <a:pt x="1657540" y="3722979"/>
                  </a:lnTo>
                  <a:lnTo>
                    <a:pt x="1658772" y="3720998"/>
                  </a:lnTo>
                  <a:lnTo>
                    <a:pt x="1661706" y="3716337"/>
                  </a:lnTo>
                  <a:lnTo>
                    <a:pt x="1662163" y="3713429"/>
                  </a:lnTo>
                  <a:lnTo>
                    <a:pt x="1662366" y="3712159"/>
                  </a:lnTo>
                  <a:lnTo>
                    <a:pt x="1662404" y="3711968"/>
                  </a:lnTo>
                  <a:lnTo>
                    <a:pt x="1663103" y="3707600"/>
                  </a:lnTo>
                  <a:close/>
                </a:path>
                <a:path w="5168900" h="4631055">
                  <a:moveTo>
                    <a:pt x="1663103" y="3169488"/>
                  </a:moveTo>
                  <a:lnTo>
                    <a:pt x="1661325" y="3160750"/>
                  </a:lnTo>
                  <a:lnTo>
                    <a:pt x="1657197" y="3153968"/>
                  </a:lnTo>
                  <a:lnTo>
                    <a:pt x="1650720" y="3149371"/>
                  </a:lnTo>
                  <a:lnTo>
                    <a:pt x="1641894" y="3147174"/>
                  </a:lnTo>
                  <a:lnTo>
                    <a:pt x="1639328" y="3147174"/>
                  </a:lnTo>
                  <a:lnTo>
                    <a:pt x="1635658" y="3147911"/>
                  </a:lnTo>
                  <a:lnTo>
                    <a:pt x="1635404" y="3147961"/>
                  </a:lnTo>
                  <a:lnTo>
                    <a:pt x="1632851" y="3148228"/>
                  </a:lnTo>
                  <a:lnTo>
                    <a:pt x="1632267" y="3148571"/>
                  </a:lnTo>
                  <a:lnTo>
                    <a:pt x="1631505" y="3148723"/>
                  </a:lnTo>
                  <a:lnTo>
                    <a:pt x="1627759" y="3151213"/>
                  </a:lnTo>
                  <a:lnTo>
                    <a:pt x="1625371" y="3152610"/>
                  </a:lnTo>
                  <a:lnTo>
                    <a:pt x="1625092" y="3152991"/>
                  </a:lnTo>
                  <a:lnTo>
                    <a:pt x="1624698" y="3153245"/>
                  </a:lnTo>
                  <a:lnTo>
                    <a:pt x="1621828" y="3157410"/>
                  </a:lnTo>
                  <a:lnTo>
                    <a:pt x="1620227" y="3159582"/>
                  </a:lnTo>
                  <a:lnTo>
                    <a:pt x="1620164" y="3159823"/>
                  </a:lnTo>
                  <a:lnTo>
                    <a:pt x="1620037" y="3160014"/>
                  </a:lnTo>
                  <a:lnTo>
                    <a:pt x="1618348" y="3167557"/>
                  </a:lnTo>
                  <a:lnTo>
                    <a:pt x="1618157" y="3168383"/>
                  </a:lnTo>
                  <a:lnTo>
                    <a:pt x="1619681" y="3177413"/>
                  </a:lnTo>
                  <a:lnTo>
                    <a:pt x="1624304" y="3184893"/>
                  </a:lnTo>
                  <a:lnTo>
                    <a:pt x="1628343" y="3187852"/>
                  </a:lnTo>
                  <a:lnTo>
                    <a:pt x="1631302" y="3190024"/>
                  </a:lnTo>
                  <a:lnTo>
                    <a:pt x="1639951" y="3192030"/>
                  </a:lnTo>
                  <a:lnTo>
                    <a:pt x="1648637" y="3190240"/>
                  </a:lnTo>
                  <a:lnTo>
                    <a:pt x="1656207" y="3185210"/>
                  </a:lnTo>
                  <a:lnTo>
                    <a:pt x="1661439" y="3177959"/>
                  </a:lnTo>
                  <a:lnTo>
                    <a:pt x="1663103" y="3169488"/>
                  </a:lnTo>
                  <a:close/>
                </a:path>
                <a:path w="5168900" h="4631055">
                  <a:moveTo>
                    <a:pt x="1663103" y="2989757"/>
                  </a:moveTo>
                  <a:lnTo>
                    <a:pt x="1661833" y="2981248"/>
                  </a:lnTo>
                  <a:lnTo>
                    <a:pt x="1656956" y="2974073"/>
                  </a:lnTo>
                  <a:lnTo>
                    <a:pt x="1654390" y="2972384"/>
                  </a:lnTo>
                  <a:lnTo>
                    <a:pt x="1649514" y="2969158"/>
                  </a:lnTo>
                  <a:lnTo>
                    <a:pt x="1647405" y="2968739"/>
                  </a:lnTo>
                  <a:lnTo>
                    <a:pt x="1647012" y="2968650"/>
                  </a:lnTo>
                  <a:lnTo>
                    <a:pt x="1645932" y="2968434"/>
                  </a:lnTo>
                  <a:lnTo>
                    <a:pt x="1641817" y="2967596"/>
                  </a:lnTo>
                  <a:lnTo>
                    <a:pt x="1640801" y="2967380"/>
                  </a:lnTo>
                  <a:lnTo>
                    <a:pt x="1640586" y="2967329"/>
                  </a:lnTo>
                  <a:lnTo>
                    <a:pt x="1640446" y="2967329"/>
                  </a:lnTo>
                  <a:lnTo>
                    <a:pt x="1635975" y="2968244"/>
                  </a:lnTo>
                  <a:lnTo>
                    <a:pt x="1632254" y="2969006"/>
                  </a:lnTo>
                  <a:lnTo>
                    <a:pt x="1632000" y="2969056"/>
                  </a:lnTo>
                  <a:lnTo>
                    <a:pt x="1631518" y="2969158"/>
                  </a:lnTo>
                  <a:lnTo>
                    <a:pt x="1629397" y="2970593"/>
                  </a:lnTo>
                  <a:lnTo>
                    <a:pt x="1624317" y="2974035"/>
                  </a:lnTo>
                  <a:lnTo>
                    <a:pt x="1619580" y="2981248"/>
                  </a:lnTo>
                  <a:lnTo>
                    <a:pt x="1618056" y="2989757"/>
                  </a:lnTo>
                  <a:lnTo>
                    <a:pt x="1618005" y="2990050"/>
                  </a:lnTo>
                  <a:lnTo>
                    <a:pt x="1620024" y="2998381"/>
                  </a:lnTo>
                  <a:lnTo>
                    <a:pt x="1620100" y="2998724"/>
                  </a:lnTo>
                  <a:lnTo>
                    <a:pt x="1625307" y="3005874"/>
                  </a:lnTo>
                  <a:lnTo>
                    <a:pt x="1632750" y="3010573"/>
                  </a:lnTo>
                  <a:lnTo>
                    <a:pt x="1640408" y="3011728"/>
                  </a:lnTo>
                  <a:lnTo>
                    <a:pt x="1641563" y="3011894"/>
                  </a:lnTo>
                  <a:lnTo>
                    <a:pt x="1663039" y="2990050"/>
                  </a:lnTo>
                  <a:lnTo>
                    <a:pt x="1663103" y="2989757"/>
                  </a:lnTo>
                  <a:close/>
                </a:path>
                <a:path w="5168900" h="4631055">
                  <a:moveTo>
                    <a:pt x="1663103" y="2270633"/>
                  </a:moveTo>
                  <a:lnTo>
                    <a:pt x="1661490" y="2261933"/>
                  </a:lnTo>
                  <a:lnTo>
                    <a:pt x="1660563" y="2260536"/>
                  </a:lnTo>
                  <a:lnTo>
                    <a:pt x="1660283" y="2260104"/>
                  </a:lnTo>
                  <a:lnTo>
                    <a:pt x="1659407" y="2258784"/>
                  </a:lnTo>
                  <a:lnTo>
                    <a:pt x="1656803" y="2254796"/>
                  </a:lnTo>
                  <a:lnTo>
                    <a:pt x="1656664" y="2254694"/>
                  </a:lnTo>
                  <a:lnTo>
                    <a:pt x="1654848" y="2253450"/>
                  </a:lnTo>
                  <a:lnTo>
                    <a:pt x="1654454" y="2253183"/>
                  </a:lnTo>
                  <a:lnTo>
                    <a:pt x="1653705" y="2252675"/>
                  </a:lnTo>
                  <a:lnTo>
                    <a:pt x="1649742" y="2249957"/>
                  </a:lnTo>
                  <a:lnTo>
                    <a:pt x="1649526" y="2249906"/>
                  </a:lnTo>
                  <a:lnTo>
                    <a:pt x="1649399" y="2249805"/>
                  </a:lnTo>
                  <a:lnTo>
                    <a:pt x="1646783" y="2249347"/>
                  </a:lnTo>
                  <a:lnTo>
                    <a:pt x="1641068" y="2248166"/>
                  </a:lnTo>
                  <a:lnTo>
                    <a:pt x="1640471" y="2248166"/>
                  </a:lnTo>
                  <a:lnTo>
                    <a:pt x="1631492" y="2249728"/>
                  </a:lnTo>
                  <a:lnTo>
                    <a:pt x="1631086" y="2249805"/>
                  </a:lnTo>
                  <a:lnTo>
                    <a:pt x="1631365" y="2249805"/>
                  </a:lnTo>
                  <a:lnTo>
                    <a:pt x="1624799" y="2253843"/>
                  </a:lnTo>
                  <a:lnTo>
                    <a:pt x="1620405" y="2260346"/>
                  </a:lnTo>
                  <a:lnTo>
                    <a:pt x="1618335" y="2269096"/>
                  </a:lnTo>
                  <a:lnTo>
                    <a:pt x="1618919" y="2273833"/>
                  </a:lnTo>
                  <a:lnTo>
                    <a:pt x="1619440" y="2278049"/>
                  </a:lnTo>
                  <a:lnTo>
                    <a:pt x="1623923" y="2285466"/>
                  </a:lnTo>
                  <a:lnTo>
                    <a:pt x="1630959" y="2290597"/>
                  </a:lnTo>
                  <a:lnTo>
                    <a:pt x="1639722" y="2292680"/>
                  </a:lnTo>
                  <a:lnTo>
                    <a:pt x="1648561" y="2291118"/>
                  </a:lnTo>
                  <a:lnTo>
                    <a:pt x="1655965" y="2286381"/>
                  </a:lnTo>
                  <a:lnTo>
                    <a:pt x="1661096" y="2279281"/>
                  </a:lnTo>
                  <a:lnTo>
                    <a:pt x="1663103" y="2270633"/>
                  </a:lnTo>
                  <a:close/>
                </a:path>
                <a:path w="5168900" h="4631055">
                  <a:moveTo>
                    <a:pt x="1663103" y="1999805"/>
                  </a:moveTo>
                  <a:lnTo>
                    <a:pt x="1661261" y="1991652"/>
                  </a:lnTo>
                  <a:lnTo>
                    <a:pt x="1661210" y="1991461"/>
                  </a:lnTo>
                  <a:lnTo>
                    <a:pt x="1661109" y="1991334"/>
                  </a:lnTo>
                  <a:lnTo>
                    <a:pt x="1661083" y="1991169"/>
                  </a:lnTo>
                  <a:lnTo>
                    <a:pt x="1659826" y="1989505"/>
                  </a:lnTo>
                  <a:lnTo>
                    <a:pt x="1656410" y="1984679"/>
                  </a:lnTo>
                  <a:lnTo>
                    <a:pt x="1656118" y="1984502"/>
                  </a:lnTo>
                  <a:lnTo>
                    <a:pt x="1655953" y="1984260"/>
                  </a:lnTo>
                  <a:lnTo>
                    <a:pt x="1653603" y="1982876"/>
                  </a:lnTo>
                  <a:lnTo>
                    <a:pt x="1653425" y="1982762"/>
                  </a:lnTo>
                  <a:lnTo>
                    <a:pt x="1652447" y="1982139"/>
                  </a:lnTo>
                  <a:lnTo>
                    <a:pt x="1649349" y="1980133"/>
                  </a:lnTo>
                  <a:lnTo>
                    <a:pt x="1648841" y="1980031"/>
                  </a:lnTo>
                  <a:lnTo>
                    <a:pt x="1648460" y="1979790"/>
                  </a:lnTo>
                  <a:lnTo>
                    <a:pt x="1645399" y="1979371"/>
                  </a:lnTo>
                  <a:lnTo>
                    <a:pt x="1640903" y="1978494"/>
                  </a:lnTo>
                  <a:lnTo>
                    <a:pt x="1639341" y="1978494"/>
                  </a:lnTo>
                  <a:lnTo>
                    <a:pt x="1618322" y="2000465"/>
                  </a:lnTo>
                  <a:lnTo>
                    <a:pt x="1619872" y="2009355"/>
                  </a:lnTo>
                  <a:lnTo>
                    <a:pt x="1624749" y="2016620"/>
                  </a:lnTo>
                  <a:lnTo>
                    <a:pt x="1632038" y="2021484"/>
                  </a:lnTo>
                  <a:lnTo>
                    <a:pt x="1640801" y="2023135"/>
                  </a:lnTo>
                  <a:lnTo>
                    <a:pt x="1649488" y="2021078"/>
                  </a:lnTo>
                  <a:lnTo>
                    <a:pt x="1656638" y="2015934"/>
                  </a:lnTo>
                  <a:lnTo>
                    <a:pt x="1661452" y="2008555"/>
                  </a:lnTo>
                  <a:lnTo>
                    <a:pt x="1662976" y="2000465"/>
                  </a:lnTo>
                  <a:lnTo>
                    <a:pt x="1663103" y="1999805"/>
                  </a:lnTo>
                  <a:close/>
                </a:path>
                <a:path w="5168900" h="4631055">
                  <a:moveTo>
                    <a:pt x="1663103" y="1640954"/>
                  </a:moveTo>
                  <a:lnTo>
                    <a:pt x="1661414" y="1632673"/>
                  </a:lnTo>
                  <a:lnTo>
                    <a:pt x="1661325" y="1632280"/>
                  </a:lnTo>
                  <a:lnTo>
                    <a:pt x="1660410" y="1630946"/>
                  </a:lnTo>
                  <a:lnTo>
                    <a:pt x="1660004" y="1630349"/>
                  </a:lnTo>
                  <a:lnTo>
                    <a:pt x="1659216" y="1629194"/>
                  </a:lnTo>
                  <a:lnTo>
                    <a:pt x="1656461" y="1625104"/>
                  </a:lnTo>
                  <a:lnTo>
                    <a:pt x="1656334" y="1625028"/>
                  </a:lnTo>
                  <a:lnTo>
                    <a:pt x="1655064" y="1624164"/>
                  </a:lnTo>
                  <a:lnTo>
                    <a:pt x="1654771" y="1623961"/>
                  </a:lnTo>
                  <a:lnTo>
                    <a:pt x="1649463" y="1620342"/>
                  </a:lnTo>
                  <a:lnTo>
                    <a:pt x="1649869" y="1620342"/>
                  </a:lnTo>
                  <a:lnTo>
                    <a:pt x="1649158" y="1620202"/>
                  </a:lnTo>
                  <a:lnTo>
                    <a:pt x="1646148" y="1619567"/>
                  </a:lnTo>
                  <a:lnTo>
                    <a:pt x="1645983" y="1619529"/>
                  </a:lnTo>
                  <a:lnTo>
                    <a:pt x="1645272" y="1619389"/>
                  </a:lnTo>
                  <a:lnTo>
                    <a:pt x="1640598" y="1618399"/>
                  </a:lnTo>
                  <a:lnTo>
                    <a:pt x="1640255" y="1618399"/>
                  </a:lnTo>
                  <a:lnTo>
                    <a:pt x="1631416" y="1620329"/>
                  </a:lnTo>
                  <a:lnTo>
                    <a:pt x="1624253" y="1625333"/>
                  </a:lnTo>
                  <a:lnTo>
                    <a:pt x="1619631" y="1632673"/>
                  </a:lnTo>
                  <a:lnTo>
                    <a:pt x="1618475" y="1640954"/>
                  </a:lnTo>
                  <a:lnTo>
                    <a:pt x="1618386" y="1641576"/>
                  </a:lnTo>
                  <a:lnTo>
                    <a:pt x="1620278" y="1650314"/>
                  </a:lnTo>
                  <a:lnTo>
                    <a:pt x="1624342" y="1656765"/>
                  </a:lnTo>
                  <a:lnTo>
                    <a:pt x="1624469" y="1656969"/>
                  </a:lnTo>
                  <a:lnTo>
                    <a:pt x="1631022" y="1661274"/>
                  </a:lnTo>
                  <a:lnTo>
                    <a:pt x="1640014" y="1662988"/>
                  </a:lnTo>
                  <a:lnTo>
                    <a:pt x="1648955" y="1661464"/>
                  </a:lnTo>
                  <a:lnTo>
                    <a:pt x="1653413" y="1658607"/>
                  </a:lnTo>
                  <a:lnTo>
                    <a:pt x="1656283" y="1656765"/>
                  </a:lnTo>
                  <a:lnTo>
                    <a:pt x="1661236" y="1649679"/>
                  </a:lnTo>
                  <a:lnTo>
                    <a:pt x="1663103" y="1640954"/>
                  </a:lnTo>
                  <a:close/>
                </a:path>
                <a:path w="5168900" h="4631055">
                  <a:moveTo>
                    <a:pt x="1663115" y="4248658"/>
                  </a:moveTo>
                  <a:lnTo>
                    <a:pt x="1661490" y="4240098"/>
                  </a:lnTo>
                  <a:lnTo>
                    <a:pt x="1661414" y="4239895"/>
                  </a:lnTo>
                  <a:lnTo>
                    <a:pt x="1660067" y="4237875"/>
                  </a:lnTo>
                  <a:lnTo>
                    <a:pt x="1659864" y="4237558"/>
                  </a:lnTo>
                  <a:lnTo>
                    <a:pt x="1659509" y="4237012"/>
                  </a:lnTo>
                  <a:lnTo>
                    <a:pt x="1656791" y="4232732"/>
                  </a:lnTo>
                  <a:lnTo>
                    <a:pt x="1656626" y="4232618"/>
                  </a:lnTo>
                  <a:lnTo>
                    <a:pt x="1656511" y="4232427"/>
                  </a:lnTo>
                  <a:lnTo>
                    <a:pt x="1654263" y="4230852"/>
                  </a:lnTo>
                  <a:lnTo>
                    <a:pt x="1653933" y="4230611"/>
                  </a:lnTo>
                  <a:lnTo>
                    <a:pt x="1653743" y="4230471"/>
                  </a:lnTo>
                  <a:lnTo>
                    <a:pt x="1649857" y="4227576"/>
                  </a:lnTo>
                  <a:lnTo>
                    <a:pt x="1649564" y="4227512"/>
                  </a:lnTo>
                  <a:lnTo>
                    <a:pt x="1649323" y="4227334"/>
                  </a:lnTo>
                  <a:lnTo>
                    <a:pt x="1646897" y="4226877"/>
                  </a:lnTo>
                  <a:lnTo>
                    <a:pt x="1641614" y="4225645"/>
                  </a:lnTo>
                  <a:lnTo>
                    <a:pt x="1640687" y="4225645"/>
                  </a:lnTo>
                  <a:lnTo>
                    <a:pt x="1631873" y="4227322"/>
                  </a:lnTo>
                  <a:lnTo>
                    <a:pt x="1625092" y="4231411"/>
                  </a:lnTo>
                  <a:lnTo>
                    <a:pt x="1620507" y="4237875"/>
                  </a:lnTo>
                  <a:lnTo>
                    <a:pt x="1619948" y="4240085"/>
                  </a:lnTo>
                  <a:lnTo>
                    <a:pt x="1618297" y="4246677"/>
                  </a:lnTo>
                  <a:lnTo>
                    <a:pt x="1619338" y="4255668"/>
                  </a:lnTo>
                  <a:lnTo>
                    <a:pt x="1623720" y="4263085"/>
                  </a:lnTo>
                  <a:lnTo>
                    <a:pt x="1630705" y="4268190"/>
                  </a:lnTo>
                  <a:lnTo>
                    <a:pt x="1639506" y="4270222"/>
                  </a:lnTo>
                  <a:lnTo>
                    <a:pt x="1648599" y="4268749"/>
                  </a:lnTo>
                  <a:lnTo>
                    <a:pt x="1656041" y="4264215"/>
                  </a:lnTo>
                  <a:lnTo>
                    <a:pt x="1661121" y="4257306"/>
                  </a:lnTo>
                  <a:lnTo>
                    <a:pt x="1663115" y="4248658"/>
                  </a:lnTo>
                  <a:close/>
                </a:path>
                <a:path w="5168900" h="4631055">
                  <a:moveTo>
                    <a:pt x="1663115" y="3979253"/>
                  </a:moveTo>
                  <a:lnTo>
                    <a:pt x="1661579" y="3970464"/>
                  </a:lnTo>
                  <a:lnTo>
                    <a:pt x="1656854" y="3963111"/>
                  </a:lnTo>
                  <a:lnTo>
                    <a:pt x="1649730" y="3958005"/>
                  </a:lnTo>
                  <a:lnTo>
                    <a:pt x="1647901" y="3957586"/>
                  </a:lnTo>
                  <a:lnTo>
                    <a:pt x="1645970" y="3957142"/>
                  </a:lnTo>
                  <a:lnTo>
                    <a:pt x="1642605" y="3956354"/>
                  </a:lnTo>
                  <a:lnTo>
                    <a:pt x="1640967" y="3955961"/>
                  </a:lnTo>
                  <a:lnTo>
                    <a:pt x="1640382" y="3955961"/>
                  </a:lnTo>
                  <a:lnTo>
                    <a:pt x="1635658" y="3956939"/>
                  </a:lnTo>
                  <a:lnTo>
                    <a:pt x="1635315" y="3957002"/>
                  </a:lnTo>
                  <a:lnTo>
                    <a:pt x="1632077" y="3957586"/>
                  </a:lnTo>
                  <a:lnTo>
                    <a:pt x="1631911" y="3957701"/>
                  </a:lnTo>
                  <a:lnTo>
                    <a:pt x="1631721" y="3957739"/>
                  </a:lnTo>
                  <a:lnTo>
                    <a:pt x="1627276" y="3960711"/>
                  </a:lnTo>
                  <a:lnTo>
                    <a:pt x="1627136" y="3960799"/>
                  </a:lnTo>
                  <a:lnTo>
                    <a:pt x="1624672" y="3962400"/>
                  </a:lnTo>
                  <a:lnTo>
                    <a:pt x="1624495" y="3962565"/>
                  </a:lnTo>
                  <a:lnTo>
                    <a:pt x="1621129" y="3967556"/>
                  </a:lnTo>
                  <a:lnTo>
                    <a:pt x="1619732" y="3969588"/>
                  </a:lnTo>
                  <a:lnTo>
                    <a:pt x="1618627" y="3975836"/>
                  </a:lnTo>
                  <a:lnTo>
                    <a:pt x="1618195" y="3978364"/>
                  </a:lnTo>
                  <a:lnTo>
                    <a:pt x="1619605" y="3985742"/>
                  </a:lnTo>
                  <a:lnTo>
                    <a:pt x="1619885" y="3987152"/>
                  </a:lnTo>
                  <a:lnTo>
                    <a:pt x="1623910" y="3993972"/>
                  </a:lnTo>
                  <a:lnTo>
                    <a:pt x="1630349" y="3998557"/>
                  </a:lnTo>
                  <a:lnTo>
                    <a:pt x="1639265" y="4000639"/>
                  </a:lnTo>
                  <a:lnTo>
                    <a:pt x="1648269" y="3999446"/>
                  </a:lnTo>
                  <a:lnTo>
                    <a:pt x="1655775" y="3994950"/>
                  </a:lnTo>
                  <a:lnTo>
                    <a:pt x="1660982" y="3987965"/>
                  </a:lnTo>
                  <a:lnTo>
                    <a:pt x="1663103" y="3979265"/>
                  </a:lnTo>
                  <a:close/>
                </a:path>
                <a:path w="5168900" h="4631055">
                  <a:moveTo>
                    <a:pt x="1663115" y="2719463"/>
                  </a:moveTo>
                  <a:lnTo>
                    <a:pt x="1662150" y="2715133"/>
                  </a:lnTo>
                  <a:lnTo>
                    <a:pt x="1661198" y="2710802"/>
                  </a:lnTo>
                  <a:lnTo>
                    <a:pt x="1661134" y="2710662"/>
                  </a:lnTo>
                  <a:lnTo>
                    <a:pt x="1659483" y="2708364"/>
                  </a:lnTo>
                  <a:lnTo>
                    <a:pt x="1656346" y="2703880"/>
                  </a:lnTo>
                  <a:lnTo>
                    <a:pt x="1656219" y="2703804"/>
                  </a:lnTo>
                  <a:lnTo>
                    <a:pt x="1654124" y="2702483"/>
                  </a:lnTo>
                  <a:lnTo>
                    <a:pt x="1653730" y="2702229"/>
                  </a:lnTo>
                  <a:lnTo>
                    <a:pt x="1653336" y="2701975"/>
                  </a:lnTo>
                  <a:lnTo>
                    <a:pt x="1649183" y="2699308"/>
                  </a:lnTo>
                  <a:lnTo>
                    <a:pt x="1648968" y="2699270"/>
                  </a:lnTo>
                  <a:lnTo>
                    <a:pt x="1648790" y="2699156"/>
                  </a:lnTo>
                  <a:lnTo>
                    <a:pt x="1646072" y="2698724"/>
                  </a:lnTo>
                  <a:lnTo>
                    <a:pt x="1645602" y="2698648"/>
                  </a:lnTo>
                  <a:lnTo>
                    <a:pt x="1645373" y="2698597"/>
                  </a:lnTo>
                  <a:lnTo>
                    <a:pt x="1640344" y="2697645"/>
                  </a:lnTo>
                  <a:lnTo>
                    <a:pt x="1639735" y="2697645"/>
                  </a:lnTo>
                  <a:lnTo>
                    <a:pt x="1630845" y="2699626"/>
                  </a:lnTo>
                  <a:lnTo>
                    <a:pt x="1623885" y="2704617"/>
                  </a:lnTo>
                  <a:lnTo>
                    <a:pt x="1619516" y="2711983"/>
                  </a:lnTo>
                  <a:lnTo>
                    <a:pt x="1618424" y="2721064"/>
                  </a:lnTo>
                  <a:lnTo>
                    <a:pt x="1620494" y="2729903"/>
                  </a:lnTo>
                  <a:lnTo>
                    <a:pt x="1624965" y="2736418"/>
                  </a:lnTo>
                  <a:lnTo>
                    <a:pt x="1631797" y="2740634"/>
                  </a:lnTo>
                  <a:lnTo>
                    <a:pt x="1632051" y="2740634"/>
                  </a:lnTo>
                  <a:lnTo>
                    <a:pt x="1640484" y="2742260"/>
                  </a:lnTo>
                  <a:lnTo>
                    <a:pt x="1649171" y="2740634"/>
                  </a:lnTo>
                  <a:lnTo>
                    <a:pt x="1656461" y="2735567"/>
                  </a:lnTo>
                  <a:lnTo>
                    <a:pt x="1661414" y="2728150"/>
                  </a:lnTo>
                  <a:lnTo>
                    <a:pt x="1663115" y="2719463"/>
                  </a:lnTo>
                  <a:close/>
                </a:path>
                <a:path w="5168900" h="4631055">
                  <a:moveTo>
                    <a:pt x="1663128" y="3079750"/>
                  </a:moveTo>
                  <a:lnTo>
                    <a:pt x="1661452" y="3071203"/>
                  </a:lnTo>
                  <a:lnTo>
                    <a:pt x="1661363" y="3071076"/>
                  </a:lnTo>
                  <a:lnTo>
                    <a:pt x="1659991" y="3068942"/>
                  </a:lnTo>
                  <a:lnTo>
                    <a:pt x="1659877" y="3068764"/>
                  </a:lnTo>
                  <a:lnTo>
                    <a:pt x="1659648" y="3068421"/>
                  </a:lnTo>
                  <a:lnTo>
                    <a:pt x="1656740" y="3063887"/>
                  </a:lnTo>
                  <a:lnTo>
                    <a:pt x="1656562" y="3063748"/>
                  </a:lnTo>
                  <a:lnTo>
                    <a:pt x="1656422" y="3063532"/>
                  </a:lnTo>
                  <a:lnTo>
                    <a:pt x="1653730" y="3061665"/>
                  </a:lnTo>
                  <a:lnTo>
                    <a:pt x="1649818" y="3058769"/>
                  </a:lnTo>
                  <a:lnTo>
                    <a:pt x="1649476" y="3058693"/>
                  </a:lnTo>
                  <a:lnTo>
                    <a:pt x="1649336" y="3058591"/>
                  </a:lnTo>
                  <a:lnTo>
                    <a:pt x="1649742" y="3058591"/>
                  </a:lnTo>
                  <a:lnTo>
                    <a:pt x="1646085" y="3057918"/>
                  </a:lnTo>
                  <a:lnTo>
                    <a:pt x="1641602" y="3056877"/>
                  </a:lnTo>
                  <a:lnTo>
                    <a:pt x="1640560" y="3056877"/>
                  </a:lnTo>
                  <a:lnTo>
                    <a:pt x="1631746" y="3058591"/>
                  </a:lnTo>
                  <a:lnTo>
                    <a:pt x="1624990" y="3062694"/>
                  </a:lnTo>
                  <a:lnTo>
                    <a:pt x="1620456" y="3069171"/>
                  </a:lnTo>
                  <a:lnTo>
                    <a:pt x="1618322" y="3078010"/>
                  </a:lnTo>
                  <a:lnTo>
                    <a:pt x="1619402" y="3087039"/>
                  </a:lnTo>
                  <a:lnTo>
                    <a:pt x="1623809" y="3094431"/>
                  </a:lnTo>
                  <a:lnTo>
                    <a:pt x="1627860" y="3097365"/>
                  </a:lnTo>
                  <a:lnTo>
                    <a:pt x="1630794" y="3099473"/>
                  </a:lnTo>
                  <a:lnTo>
                    <a:pt x="1635226" y="3100476"/>
                  </a:lnTo>
                  <a:lnTo>
                    <a:pt x="1639658" y="3101479"/>
                  </a:lnTo>
                  <a:lnTo>
                    <a:pt x="1648739" y="3099981"/>
                  </a:lnTo>
                  <a:lnTo>
                    <a:pt x="1656168" y="3095409"/>
                  </a:lnTo>
                  <a:lnTo>
                    <a:pt x="1661198" y="3088449"/>
                  </a:lnTo>
                  <a:lnTo>
                    <a:pt x="1663128" y="3079762"/>
                  </a:lnTo>
                  <a:close/>
                </a:path>
                <a:path w="5168900" h="4631055">
                  <a:moveTo>
                    <a:pt x="1663128" y="921156"/>
                  </a:moveTo>
                  <a:lnTo>
                    <a:pt x="1661109" y="912685"/>
                  </a:lnTo>
                  <a:lnTo>
                    <a:pt x="1661020" y="912507"/>
                  </a:lnTo>
                  <a:lnTo>
                    <a:pt x="1660080" y="911263"/>
                  </a:lnTo>
                  <a:lnTo>
                    <a:pt x="1659801" y="910869"/>
                  </a:lnTo>
                  <a:lnTo>
                    <a:pt x="1659597" y="910577"/>
                  </a:lnTo>
                  <a:lnTo>
                    <a:pt x="1656105" y="905675"/>
                  </a:lnTo>
                  <a:lnTo>
                    <a:pt x="1655914" y="905560"/>
                  </a:lnTo>
                  <a:lnTo>
                    <a:pt x="1655813" y="905408"/>
                  </a:lnTo>
                  <a:lnTo>
                    <a:pt x="1653844" y="904176"/>
                  </a:lnTo>
                  <a:lnTo>
                    <a:pt x="1653654" y="904049"/>
                  </a:lnTo>
                  <a:lnTo>
                    <a:pt x="1653324" y="903833"/>
                  </a:lnTo>
                  <a:lnTo>
                    <a:pt x="1648955" y="900912"/>
                  </a:lnTo>
                  <a:lnTo>
                    <a:pt x="1648650" y="900861"/>
                  </a:lnTo>
                  <a:lnTo>
                    <a:pt x="1648396" y="900684"/>
                  </a:lnTo>
                  <a:lnTo>
                    <a:pt x="1645513" y="900201"/>
                  </a:lnTo>
                  <a:lnTo>
                    <a:pt x="1645310" y="900163"/>
                  </a:lnTo>
                  <a:lnTo>
                    <a:pt x="1640522" y="899160"/>
                  </a:lnTo>
                  <a:lnTo>
                    <a:pt x="1639658" y="899160"/>
                  </a:lnTo>
                  <a:lnTo>
                    <a:pt x="1630921" y="901306"/>
                  </a:lnTo>
                  <a:lnTo>
                    <a:pt x="1623987" y="906475"/>
                  </a:lnTo>
                  <a:lnTo>
                    <a:pt x="1619605" y="913917"/>
                  </a:lnTo>
                  <a:lnTo>
                    <a:pt x="1618538" y="922909"/>
                  </a:lnTo>
                  <a:lnTo>
                    <a:pt x="1620596" y="931672"/>
                  </a:lnTo>
                  <a:lnTo>
                    <a:pt x="1624965" y="938161"/>
                  </a:lnTo>
                  <a:lnTo>
                    <a:pt x="1631645" y="942238"/>
                  </a:lnTo>
                  <a:lnTo>
                    <a:pt x="1640598" y="943737"/>
                  </a:lnTo>
                  <a:lnTo>
                    <a:pt x="1647774" y="942352"/>
                  </a:lnTo>
                  <a:lnTo>
                    <a:pt x="1649488" y="942022"/>
                  </a:lnTo>
                  <a:lnTo>
                    <a:pt x="1656715" y="937107"/>
                  </a:lnTo>
                  <a:lnTo>
                    <a:pt x="1661528" y="929868"/>
                  </a:lnTo>
                  <a:lnTo>
                    <a:pt x="1663128" y="921156"/>
                  </a:lnTo>
                  <a:close/>
                </a:path>
                <a:path w="5168900" h="4631055">
                  <a:moveTo>
                    <a:pt x="1663141" y="2809329"/>
                  </a:moveTo>
                  <a:lnTo>
                    <a:pt x="1661274" y="2800959"/>
                  </a:lnTo>
                  <a:lnTo>
                    <a:pt x="1661160" y="2800807"/>
                  </a:lnTo>
                  <a:lnTo>
                    <a:pt x="1661134" y="2800654"/>
                  </a:lnTo>
                  <a:lnTo>
                    <a:pt x="1659610" y="2798521"/>
                  </a:lnTo>
                  <a:lnTo>
                    <a:pt x="1656461" y="2793911"/>
                  </a:lnTo>
                  <a:lnTo>
                    <a:pt x="1656156" y="2793695"/>
                  </a:lnTo>
                  <a:lnTo>
                    <a:pt x="1655978" y="2793428"/>
                  </a:lnTo>
                  <a:lnTo>
                    <a:pt x="1653578" y="2791891"/>
                  </a:lnTo>
                  <a:lnTo>
                    <a:pt x="1649514" y="2789047"/>
                  </a:lnTo>
                  <a:lnTo>
                    <a:pt x="1648980" y="2788920"/>
                  </a:lnTo>
                  <a:lnTo>
                    <a:pt x="1648574" y="2788653"/>
                  </a:lnTo>
                  <a:lnTo>
                    <a:pt x="1645754" y="2788221"/>
                  </a:lnTo>
                  <a:lnTo>
                    <a:pt x="1641462" y="2787269"/>
                  </a:lnTo>
                  <a:lnTo>
                    <a:pt x="1639849" y="2787269"/>
                  </a:lnTo>
                  <a:lnTo>
                    <a:pt x="1631022" y="2789250"/>
                  </a:lnTo>
                  <a:lnTo>
                    <a:pt x="1624431" y="2793631"/>
                  </a:lnTo>
                  <a:lnTo>
                    <a:pt x="1620151" y="2800286"/>
                  </a:lnTo>
                  <a:lnTo>
                    <a:pt x="1618272" y="2809087"/>
                  </a:lnTo>
                  <a:lnTo>
                    <a:pt x="1619580" y="2818053"/>
                  </a:lnTo>
                  <a:lnTo>
                    <a:pt x="1624203" y="2825280"/>
                  </a:lnTo>
                  <a:lnTo>
                    <a:pt x="1631378" y="2830118"/>
                  </a:lnTo>
                  <a:lnTo>
                    <a:pt x="1632851" y="2830423"/>
                  </a:lnTo>
                  <a:lnTo>
                    <a:pt x="1640344" y="2831896"/>
                  </a:lnTo>
                  <a:lnTo>
                    <a:pt x="1649171" y="2830118"/>
                  </a:lnTo>
                  <a:lnTo>
                    <a:pt x="1656448" y="2825280"/>
                  </a:lnTo>
                  <a:lnTo>
                    <a:pt x="1661414" y="2818053"/>
                  </a:lnTo>
                  <a:lnTo>
                    <a:pt x="1663141" y="2809341"/>
                  </a:lnTo>
                  <a:close/>
                </a:path>
                <a:path w="5168900" h="4631055">
                  <a:moveTo>
                    <a:pt x="1663153" y="3887863"/>
                  </a:moveTo>
                  <a:lnTo>
                    <a:pt x="1661134" y="3879354"/>
                  </a:lnTo>
                  <a:lnTo>
                    <a:pt x="1661033" y="3879227"/>
                  </a:lnTo>
                  <a:lnTo>
                    <a:pt x="1660245" y="3878122"/>
                  </a:lnTo>
                  <a:lnTo>
                    <a:pt x="1660067" y="3877881"/>
                  </a:lnTo>
                  <a:lnTo>
                    <a:pt x="1659801" y="3877513"/>
                  </a:lnTo>
                  <a:lnTo>
                    <a:pt x="1656257" y="3872560"/>
                  </a:lnTo>
                  <a:lnTo>
                    <a:pt x="1656016" y="3872420"/>
                  </a:lnTo>
                  <a:lnTo>
                    <a:pt x="1655889" y="3872230"/>
                  </a:lnTo>
                  <a:lnTo>
                    <a:pt x="1653882" y="3871061"/>
                  </a:lnTo>
                  <a:lnTo>
                    <a:pt x="1653552" y="3870858"/>
                  </a:lnTo>
                  <a:lnTo>
                    <a:pt x="1649158" y="3868051"/>
                  </a:lnTo>
                  <a:lnTo>
                    <a:pt x="1648739" y="3867975"/>
                  </a:lnTo>
                  <a:lnTo>
                    <a:pt x="1648447" y="3867797"/>
                  </a:lnTo>
                  <a:lnTo>
                    <a:pt x="1645678" y="3867404"/>
                  </a:lnTo>
                  <a:lnTo>
                    <a:pt x="1645475" y="3867366"/>
                  </a:lnTo>
                  <a:lnTo>
                    <a:pt x="1640611" y="3866438"/>
                  </a:lnTo>
                  <a:lnTo>
                    <a:pt x="1639404" y="3866438"/>
                  </a:lnTo>
                  <a:lnTo>
                    <a:pt x="1630514" y="3868597"/>
                  </a:lnTo>
                  <a:lnTo>
                    <a:pt x="1623568" y="3873741"/>
                  </a:lnTo>
                  <a:lnTo>
                    <a:pt x="1619262" y="3881158"/>
                  </a:lnTo>
                  <a:lnTo>
                    <a:pt x="1618335" y="3890137"/>
                  </a:lnTo>
                  <a:lnTo>
                    <a:pt x="1620583" y="3898963"/>
                  </a:lnTo>
                  <a:lnTo>
                    <a:pt x="1625193" y="3905402"/>
                  </a:lnTo>
                  <a:lnTo>
                    <a:pt x="1632000" y="3909441"/>
                  </a:lnTo>
                  <a:lnTo>
                    <a:pt x="1640827" y="3911003"/>
                  </a:lnTo>
                  <a:lnTo>
                    <a:pt x="1649577" y="3909250"/>
                  </a:lnTo>
                  <a:lnTo>
                    <a:pt x="1656791" y="3904107"/>
                  </a:lnTo>
                  <a:lnTo>
                    <a:pt x="1659699" y="3899560"/>
                  </a:lnTo>
                  <a:lnTo>
                    <a:pt x="1660715" y="3897985"/>
                  </a:lnTo>
                  <a:lnTo>
                    <a:pt x="1661007" y="3897528"/>
                  </a:lnTo>
                  <a:lnTo>
                    <a:pt x="1661591" y="3896639"/>
                  </a:lnTo>
                  <a:lnTo>
                    <a:pt x="1661858" y="3895077"/>
                  </a:lnTo>
                  <a:lnTo>
                    <a:pt x="1663141" y="3887876"/>
                  </a:lnTo>
                  <a:close/>
                </a:path>
                <a:path w="5168900" h="4631055">
                  <a:moveTo>
                    <a:pt x="1663153" y="2359812"/>
                  </a:moveTo>
                  <a:lnTo>
                    <a:pt x="1661248" y="2351367"/>
                  </a:lnTo>
                  <a:lnTo>
                    <a:pt x="1661185" y="2351240"/>
                  </a:lnTo>
                  <a:lnTo>
                    <a:pt x="1660664" y="2350541"/>
                  </a:lnTo>
                  <a:lnTo>
                    <a:pt x="1660423" y="2350198"/>
                  </a:lnTo>
                  <a:lnTo>
                    <a:pt x="1659521" y="2348941"/>
                  </a:lnTo>
                  <a:lnTo>
                    <a:pt x="1656219" y="2344255"/>
                  </a:lnTo>
                  <a:lnTo>
                    <a:pt x="1656067" y="2344153"/>
                  </a:lnTo>
                  <a:lnTo>
                    <a:pt x="1654403" y="2343023"/>
                  </a:lnTo>
                  <a:lnTo>
                    <a:pt x="1654086" y="2342807"/>
                  </a:lnTo>
                  <a:lnTo>
                    <a:pt x="1648980" y="2339352"/>
                  </a:lnTo>
                  <a:lnTo>
                    <a:pt x="1648739" y="2339289"/>
                  </a:lnTo>
                  <a:lnTo>
                    <a:pt x="1648612" y="2339200"/>
                  </a:lnTo>
                  <a:lnTo>
                    <a:pt x="1646516" y="2338819"/>
                  </a:lnTo>
                  <a:lnTo>
                    <a:pt x="1646199" y="2338755"/>
                  </a:lnTo>
                  <a:lnTo>
                    <a:pt x="1640471" y="2337524"/>
                  </a:lnTo>
                  <a:lnTo>
                    <a:pt x="1639887" y="2337524"/>
                  </a:lnTo>
                  <a:lnTo>
                    <a:pt x="1631149" y="2339594"/>
                  </a:lnTo>
                  <a:lnTo>
                    <a:pt x="1624076" y="2344737"/>
                  </a:lnTo>
                  <a:lnTo>
                    <a:pt x="1619516" y="2352179"/>
                  </a:lnTo>
                  <a:lnTo>
                    <a:pt x="1618348" y="2361120"/>
                  </a:lnTo>
                  <a:lnTo>
                    <a:pt x="1620342" y="2369845"/>
                  </a:lnTo>
                  <a:lnTo>
                    <a:pt x="1624685" y="2376398"/>
                  </a:lnTo>
                  <a:lnTo>
                    <a:pt x="1631340" y="2380577"/>
                  </a:lnTo>
                  <a:lnTo>
                    <a:pt x="1640332" y="2382164"/>
                  </a:lnTo>
                  <a:lnTo>
                    <a:pt x="1649158" y="2380577"/>
                  </a:lnTo>
                  <a:lnTo>
                    <a:pt x="1651774" y="2378887"/>
                  </a:lnTo>
                  <a:lnTo>
                    <a:pt x="1656562" y="2375789"/>
                  </a:lnTo>
                  <a:lnTo>
                    <a:pt x="1661414" y="2368626"/>
                  </a:lnTo>
                  <a:lnTo>
                    <a:pt x="1663153" y="2359812"/>
                  </a:lnTo>
                  <a:close/>
                </a:path>
                <a:path w="5168900" h="4631055">
                  <a:moveTo>
                    <a:pt x="1663153" y="2180590"/>
                  </a:moveTo>
                  <a:lnTo>
                    <a:pt x="1661439" y="2171992"/>
                  </a:lnTo>
                  <a:lnTo>
                    <a:pt x="1661414" y="2171839"/>
                  </a:lnTo>
                  <a:lnTo>
                    <a:pt x="1656575" y="2164702"/>
                  </a:lnTo>
                  <a:lnTo>
                    <a:pt x="1649285" y="2159774"/>
                  </a:lnTo>
                  <a:lnTo>
                    <a:pt x="1640408" y="2157946"/>
                  </a:lnTo>
                  <a:lnTo>
                    <a:pt x="1631530" y="2159774"/>
                  </a:lnTo>
                  <a:lnTo>
                    <a:pt x="1626603" y="2163153"/>
                  </a:lnTo>
                  <a:lnTo>
                    <a:pt x="1625257" y="2164067"/>
                  </a:lnTo>
                  <a:lnTo>
                    <a:pt x="1625092" y="2164181"/>
                  </a:lnTo>
                  <a:lnTo>
                    <a:pt x="1624355" y="2164677"/>
                  </a:lnTo>
                  <a:lnTo>
                    <a:pt x="1619745" y="2171839"/>
                  </a:lnTo>
                  <a:lnTo>
                    <a:pt x="1619656" y="2171979"/>
                  </a:lnTo>
                  <a:lnTo>
                    <a:pt x="1618348" y="2180590"/>
                  </a:lnTo>
                  <a:lnTo>
                    <a:pt x="1639824" y="2202510"/>
                  </a:lnTo>
                  <a:lnTo>
                    <a:pt x="1663090" y="2180869"/>
                  </a:lnTo>
                  <a:lnTo>
                    <a:pt x="1663153" y="2180590"/>
                  </a:lnTo>
                  <a:close/>
                </a:path>
                <a:path w="5168900" h="4631055">
                  <a:moveTo>
                    <a:pt x="1663153" y="1100607"/>
                  </a:moveTo>
                  <a:lnTo>
                    <a:pt x="1661007" y="1092377"/>
                  </a:lnTo>
                  <a:lnTo>
                    <a:pt x="1660880" y="1092225"/>
                  </a:lnTo>
                  <a:lnTo>
                    <a:pt x="1660842" y="1092034"/>
                  </a:lnTo>
                  <a:lnTo>
                    <a:pt x="1659420" y="1090231"/>
                  </a:lnTo>
                  <a:lnTo>
                    <a:pt x="1659255" y="1090002"/>
                  </a:lnTo>
                  <a:lnTo>
                    <a:pt x="1659039" y="1089710"/>
                  </a:lnTo>
                  <a:lnTo>
                    <a:pt x="1656041" y="1085608"/>
                  </a:lnTo>
                  <a:lnTo>
                    <a:pt x="1655737" y="1085418"/>
                  </a:lnTo>
                  <a:lnTo>
                    <a:pt x="1655508" y="1085113"/>
                  </a:lnTo>
                  <a:lnTo>
                    <a:pt x="1653260" y="1083805"/>
                  </a:lnTo>
                  <a:lnTo>
                    <a:pt x="1652968" y="1083627"/>
                  </a:lnTo>
                  <a:lnTo>
                    <a:pt x="1652828" y="1083525"/>
                  </a:lnTo>
                  <a:lnTo>
                    <a:pt x="1649018" y="1081036"/>
                  </a:lnTo>
                  <a:lnTo>
                    <a:pt x="1648472" y="1080935"/>
                  </a:lnTo>
                  <a:lnTo>
                    <a:pt x="1648002" y="1080643"/>
                  </a:lnTo>
                  <a:lnTo>
                    <a:pt x="1645259" y="1080287"/>
                  </a:lnTo>
                  <a:lnTo>
                    <a:pt x="1645018" y="1080236"/>
                  </a:lnTo>
                  <a:lnTo>
                    <a:pt x="1640928" y="1079398"/>
                  </a:lnTo>
                  <a:lnTo>
                    <a:pt x="1639176" y="1079398"/>
                  </a:lnTo>
                  <a:lnTo>
                    <a:pt x="1630248" y="1081493"/>
                  </a:lnTo>
                  <a:lnTo>
                    <a:pt x="1623885" y="1086065"/>
                  </a:lnTo>
                  <a:lnTo>
                    <a:pt x="1619948" y="1092873"/>
                  </a:lnTo>
                  <a:lnTo>
                    <a:pt x="1618335" y="1101636"/>
                  </a:lnTo>
                  <a:lnTo>
                    <a:pt x="1619859" y="1110399"/>
                  </a:lnTo>
                  <a:lnTo>
                    <a:pt x="1624761" y="1117536"/>
                  </a:lnTo>
                  <a:lnTo>
                    <a:pt x="1632127" y="1122286"/>
                  </a:lnTo>
                  <a:lnTo>
                    <a:pt x="1641043" y="1123886"/>
                  </a:lnTo>
                  <a:lnTo>
                    <a:pt x="1649679" y="1121778"/>
                  </a:lnTo>
                  <a:lnTo>
                    <a:pt x="1656854" y="1116533"/>
                  </a:lnTo>
                  <a:lnTo>
                    <a:pt x="1661655" y="1109154"/>
                  </a:lnTo>
                  <a:lnTo>
                    <a:pt x="1663153" y="1100607"/>
                  </a:lnTo>
                  <a:close/>
                </a:path>
                <a:path w="5168900" h="4631055">
                  <a:moveTo>
                    <a:pt x="1663166" y="741464"/>
                  </a:moveTo>
                  <a:lnTo>
                    <a:pt x="1661121" y="733031"/>
                  </a:lnTo>
                  <a:lnTo>
                    <a:pt x="1661058" y="732878"/>
                  </a:lnTo>
                  <a:lnTo>
                    <a:pt x="1659864" y="731278"/>
                  </a:lnTo>
                  <a:lnTo>
                    <a:pt x="1659483" y="730758"/>
                  </a:lnTo>
                  <a:lnTo>
                    <a:pt x="1659115" y="730237"/>
                  </a:lnTo>
                  <a:lnTo>
                    <a:pt x="1656041" y="725919"/>
                  </a:lnTo>
                  <a:lnTo>
                    <a:pt x="1655889" y="725830"/>
                  </a:lnTo>
                  <a:lnTo>
                    <a:pt x="1655800" y="725690"/>
                  </a:lnTo>
                  <a:lnTo>
                    <a:pt x="1653844" y="724433"/>
                  </a:lnTo>
                  <a:lnTo>
                    <a:pt x="1653489" y="724192"/>
                  </a:lnTo>
                  <a:lnTo>
                    <a:pt x="1653235" y="724014"/>
                  </a:lnTo>
                  <a:lnTo>
                    <a:pt x="1651215" y="722642"/>
                  </a:lnTo>
                  <a:lnTo>
                    <a:pt x="1649857" y="721715"/>
                  </a:lnTo>
                  <a:lnTo>
                    <a:pt x="1648841" y="721004"/>
                  </a:lnTo>
                  <a:lnTo>
                    <a:pt x="1648688" y="720979"/>
                  </a:lnTo>
                  <a:lnTo>
                    <a:pt x="1648561" y="720953"/>
                  </a:lnTo>
                  <a:lnTo>
                    <a:pt x="1648383" y="720813"/>
                  </a:lnTo>
                  <a:lnTo>
                    <a:pt x="1645539" y="720293"/>
                  </a:lnTo>
                  <a:lnTo>
                    <a:pt x="1645386" y="720255"/>
                  </a:lnTo>
                  <a:lnTo>
                    <a:pt x="1645208" y="720217"/>
                  </a:lnTo>
                  <a:lnTo>
                    <a:pt x="1640484" y="719175"/>
                  </a:lnTo>
                  <a:lnTo>
                    <a:pt x="1639785" y="719175"/>
                  </a:lnTo>
                  <a:lnTo>
                    <a:pt x="1639163" y="719328"/>
                  </a:lnTo>
                  <a:lnTo>
                    <a:pt x="1638350" y="719531"/>
                  </a:lnTo>
                  <a:lnTo>
                    <a:pt x="1635455" y="720242"/>
                  </a:lnTo>
                  <a:lnTo>
                    <a:pt x="1631137" y="721296"/>
                  </a:lnTo>
                  <a:lnTo>
                    <a:pt x="1624114" y="726516"/>
                  </a:lnTo>
                  <a:lnTo>
                    <a:pt x="1619567" y="733996"/>
                  </a:lnTo>
                  <a:lnTo>
                    <a:pt x="1618348" y="742937"/>
                  </a:lnTo>
                  <a:lnTo>
                    <a:pt x="1620342" y="751713"/>
                  </a:lnTo>
                  <a:lnTo>
                    <a:pt x="1624609" y="758126"/>
                  </a:lnTo>
                  <a:lnTo>
                    <a:pt x="1630946" y="762203"/>
                  </a:lnTo>
                  <a:lnTo>
                    <a:pt x="1639112" y="763917"/>
                  </a:lnTo>
                  <a:lnTo>
                    <a:pt x="1648320" y="762203"/>
                  </a:lnTo>
                  <a:lnTo>
                    <a:pt x="1648663" y="762203"/>
                  </a:lnTo>
                  <a:lnTo>
                    <a:pt x="1656486" y="757250"/>
                  </a:lnTo>
                  <a:lnTo>
                    <a:pt x="1661490" y="750112"/>
                  </a:lnTo>
                  <a:lnTo>
                    <a:pt x="1663166" y="741464"/>
                  </a:lnTo>
                  <a:close/>
                </a:path>
                <a:path w="5168900" h="4631055">
                  <a:moveTo>
                    <a:pt x="1663179" y="1551571"/>
                  </a:moveTo>
                  <a:lnTo>
                    <a:pt x="1662391" y="1547279"/>
                  </a:lnTo>
                  <a:lnTo>
                    <a:pt x="1662315" y="1546923"/>
                  </a:lnTo>
                  <a:lnTo>
                    <a:pt x="1661972" y="1544993"/>
                  </a:lnTo>
                  <a:lnTo>
                    <a:pt x="1661617" y="1542973"/>
                  </a:lnTo>
                  <a:lnTo>
                    <a:pt x="1656778" y="1535734"/>
                  </a:lnTo>
                  <a:lnTo>
                    <a:pt x="1649526" y="1530743"/>
                  </a:lnTo>
                  <a:lnTo>
                    <a:pt x="1640738" y="1528864"/>
                  </a:lnTo>
                  <a:lnTo>
                    <a:pt x="1631708" y="1530578"/>
                  </a:lnTo>
                  <a:lnTo>
                    <a:pt x="1628660" y="1532559"/>
                  </a:lnTo>
                  <a:lnTo>
                    <a:pt x="1624431" y="1535315"/>
                  </a:lnTo>
                  <a:lnTo>
                    <a:pt x="1619694" y="1542453"/>
                  </a:lnTo>
                  <a:lnTo>
                    <a:pt x="1618284" y="1551317"/>
                  </a:lnTo>
                  <a:lnTo>
                    <a:pt x="1620037" y="1560118"/>
                  </a:lnTo>
                  <a:lnTo>
                    <a:pt x="1624203" y="1566837"/>
                  </a:lnTo>
                  <a:lnTo>
                    <a:pt x="1630718" y="1571307"/>
                  </a:lnTo>
                  <a:lnTo>
                    <a:pt x="1637880" y="1572958"/>
                  </a:lnTo>
                  <a:lnTo>
                    <a:pt x="1639531" y="1573326"/>
                  </a:lnTo>
                  <a:lnTo>
                    <a:pt x="1648333" y="1572044"/>
                  </a:lnTo>
                  <a:lnTo>
                    <a:pt x="1655775" y="1567395"/>
                  </a:lnTo>
                  <a:lnTo>
                    <a:pt x="1660994" y="1560271"/>
                  </a:lnTo>
                  <a:lnTo>
                    <a:pt x="1663179" y="1551571"/>
                  </a:lnTo>
                  <a:close/>
                </a:path>
                <a:path w="5168900" h="4631055">
                  <a:moveTo>
                    <a:pt x="1663192" y="1370977"/>
                  </a:moveTo>
                  <a:lnTo>
                    <a:pt x="1661325" y="1362633"/>
                  </a:lnTo>
                  <a:lnTo>
                    <a:pt x="1661223" y="1362506"/>
                  </a:lnTo>
                  <a:lnTo>
                    <a:pt x="1661198" y="1362341"/>
                  </a:lnTo>
                  <a:lnTo>
                    <a:pt x="1659788" y="1360411"/>
                  </a:lnTo>
                  <a:lnTo>
                    <a:pt x="1659547" y="1360055"/>
                  </a:lnTo>
                  <a:lnTo>
                    <a:pt x="1659432" y="1359877"/>
                  </a:lnTo>
                  <a:lnTo>
                    <a:pt x="1658264" y="1358176"/>
                  </a:lnTo>
                  <a:lnTo>
                    <a:pt x="1656473" y="1355547"/>
                  </a:lnTo>
                  <a:lnTo>
                    <a:pt x="1656207" y="1355356"/>
                  </a:lnTo>
                  <a:lnTo>
                    <a:pt x="1656029" y="1355090"/>
                  </a:lnTo>
                  <a:lnTo>
                    <a:pt x="1653705" y="1353604"/>
                  </a:lnTo>
                  <a:lnTo>
                    <a:pt x="1653514" y="1353477"/>
                  </a:lnTo>
                  <a:lnTo>
                    <a:pt x="1653336" y="1353350"/>
                  </a:lnTo>
                  <a:lnTo>
                    <a:pt x="1649615" y="1350721"/>
                  </a:lnTo>
                  <a:lnTo>
                    <a:pt x="1649933" y="1350721"/>
                  </a:lnTo>
                  <a:lnTo>
                    <a:pt x="1649018" y="1350530"/>
                  </a:lnTo>
                  <a:lnTo>
                    <a:pt x="1648612" y="1350251"/>
                  </a:lnTo>
                  <a:lnTo>
                    <a:pt x="1645805" y="1349806"/>
                  </a:lnTo>
                  <a:lnTo>
                    <a:pt x="1645666" y="1349781"/>
                  </a:lnTo>
                  <a:lnTo>
                    <a:pt x="1641309" y="1348803"/>
                  </a:lnTo>
                  <a:lnTo>
                    <a:pt x="1639874" y="1348803"/>
                  </a:lnTo>
                  <a:lnTo>
                    <a:pt x="1631048" y="1350721"/>
                  </a:lnTo>
                  <a:lnTo>
                    <a:pt x="1624457" y="1355064"/>
                  </a:lnTo>
                  <a:lnTo>
                    <a:pt x="1620177" y="1361706"/>
                  </a:lnTo>
                  <a:lnTo>
                    <a:pt x="1618310" y="1370533"/>
                  </a:lnTo>
                  <a:lnTo>
                    <a:pt x="1619631" y="1379575"/>
                  </a:lnTo>
                  <a:lnTo>
                    <a:pt x="1624152" y="1386751"/>
                  </a:lnTo>
                  <a:lnTo>
                    <a:pt x="1631289" y="1391577"/>
                  </a:lnTo>
                  <a:lnTo>
                    <a:pt x="1640230" y="1393342"/>
                  </a:lnTo>
                  <a:lnTo>
                    <a:pt x="1649082" y="1391577"/>
                  </a:lnTo>
                  <a:lnTo>
                    <a:pt x="1656372" y="1386751"/>
                  </a:lnTo>
                  <a:lnTo>
                    <a:pt x="1661401" y="1379575"/>
                  </a:lnTo>
                  <a:lnTo>
                    <a:pt x="1663192" y="1370977"/>
                  </a:lnTo>
                  <a:close/>
                </a:path>
                <a:path w="5168900" h="4631055">
                  <a:moveTo>
                    <a:pt x="1663204" y="4337977"/>
                  </a:moveTo>
                  <a:lnTo>
                    <a:pt x="1661541" y="4329912"/>
                  </a:lnTo>
                  <a:lnTo>
                    <a:pt x="1661426" y="4329328"/>
                  </a:lnTo>
                  <a:lnTo>
                    <a:pt x="1660715" y="4328312"/>
                  </a:lnTo>
                  <a:lnTo>
                    <a:pt x="1660410" y="4327868"/>
                  </a:lnTo>
                  <a:lnTo>
                    <a:pt x="1659839" y="4327042"/>
                  </a:lnTo>
                  <a:lnTo>
                    <a:pt x="1656549" y="4322254"/>
                  </a:lnTo>
                  <a:lnTo>
                    <a:pt x="1656410" y="4322115"/>
                  </a:lnTo>
                  <a:lnTo>
                    <a:pt x="1653921" y="4320540"/>
                  </a:lnTo>
                  <a:lnTo>
                    <a:pt x="1653578" y="4320311"/>
                  </a:lnTo>
                  <a:lnTo>
                    <a:pt x="1652714" y="4319752"/>
                  </a:lnTo>
                  <a:lnTo>
                    <a:pt x="1649310" y="4317504"/>
                  </a:lnTo>
                  <a:lnTo>
                    <a:pt x="1649183" y="4317492"/>
                  </a:lnTo>
                  <a:lnTo>
                    <a:pt x="1649044" y="4317377"/>
                  </a:lnTo>
                  <a:lnTo>
                    <a:pt x="1645259" y="4316704"/>
                  </a:lnTo>
                  <a:lnTo>
                    <a:pt x="1645056" y="4316666"/>
                  </a:lnTo>
                  <a:lnTo>
                    <a:pt x="1644865" y="4316628"/>
                  </a:lnTo>
                  <a:lnTo>
                    <a:pt x="1642224" y="4316107"/>
                  </a:lnTo>
                  <a:lnTo>
                    <a:pt x="1640979" y="4315866"/>
                  </a:lnTo>
                  <a:lnTo>
                    <a:pt x="1640471" y="4315752"/>
                  </a:lnTo>
                  <a:lnTo>
                    <a:pt x="1640039" y="4315752"/>
                  </a:lnTo>
                  <a:lnTo>
                    <a:pt x="1631061" y="4317670"/>
                  </a:lnTo>
                  <a:lnTo>
                    <a:pt x="1623961" y="4322610"/>
                  </a:lnTo>
                  <a:lnTo>
                    <a:pt x="1619453" y="4329912"/>
                  </a:lnTo>
                  <a:lnTo>
                    <a:pt x="1618386" y="4337977"/>
                  </a:lnTo>
                  <a:lnTo>
                    <a:pt x="1618259" y="4338891"/>
                  </a:lnTo>
                  <a:lnTo>
                    <a:pt x="1640128" y="4360494"/>
                  </a:lnTo>
                  <a:lnTo>
                    <a:pt x="1648866" y="4359008"/>
                  </a:lnTo>
                  <a:lnTo>
                    <a:pt x="1656219" y="4354068"/>
                  </a:lnTo>
                  <a:lnTo>
                    <a:pt x="1661287" y="4346714"/>
                  </a:lnTo>
                  <a:lnTo>
                    <a:pt x="1663204" y="4337977"/>
                  </a:lnTo>
                  <a:close/>
                </a:path>
                <a:path w="5168900" h="4631055">
                  <a:moveTo>
                    <a:pt x="1663204" y="3350730"/>
                  </a:moveTo>
                  <a:lnTo>
                    <a:pt x="1661934" y="3341992"/>
                  </a:lnTo>
                  <a:lnTo>
                    <a:pt x="1657337" y="3334232"/>
                  </a:lnTo>
                  <a:lnTo>
                    <a:pt x="1650314" y="3328682"/>
                  </a:lnTo>
                  <a:lnTo>
                    <a:pt x="1641779" y="3326549"/>
                  </a:lnTo>
                  <a:lnTo>
                    <a:pt x="1632915" y="3327793"/>
                  </a:lnTo>
                  <a:lnTo>
                    <a:pt x="1625930" y="3331514"/>
                  </a:lnTo>
                  <a:lnTo>
                    <a:pt x="1621040" y="3337763"/>
                  </a:lnTo>
                  <a:lnTo>
                    <a:pt x="1620304" y="3340316"/>
                  </a:lnTo>
                  <a:lnTo>
                    <a:pt x="1618488" y="3346589"/>
                  </a:lnTo>
                  <a:lnTo>
                    <a:pt x="1619046" y="3355797"/>
                  </a:lnTo>
                  <a:lnTo>
                    <a:pt x="1622907" y="3363353"/>
                  </a:lnTo>
                  <a:lnTo>
                    <a:pt x="1629549" y="3368675"/>
                  </a:lnTo>
                  <a:lnTo>
                    <a:pt x="1638427" y="3371151"/>
                  </a:lnTo>
                  <a:lnTo>
                    <a:pt x="1647545" y="3370199"/>
                  </a:lnTo>
                  <a:lnTo>
                    <a:pt x="1655229" y="3366046"/>
                  </a:lnTo>
                  <a:lnTo>
                    <a:pt x="1660690" y="3359353"/>
                  </a:lnTo>
                  <a:lnTo>
                    <a:pt x="1661045" y="3358108"/>
                  </a:lnTo>
                  <a:lnTo>
                    <a:pt x="1661464" y="3356660"/>
                  </a:lnTo>
                  <a:lnTo>
                    <a:pt x="1661731" y="3355771"/>
                  </a:lnTo>
                  <a:lnTo>
                    <a:pt x="1663204" y="3350730"/>
                  </a:lnTo>
                  <a:close/>
                </a:path>
                <a:path w="5168900" h="4631055">
                  <a:moveTo>
                    <a:pt x="1663217" y="3799802"/>
                  </a:moveTo>
                  <a:lnTo>
                    <a:pt x="1661807" y="3791216"/>
                  </a:lnTo>
                  <a:lnTo>
                    <a:pt x="1657096" y="3783634"/>
                  </a:lnTo>
                  <a:lnTo>
                    <a:pt x="1656372" y="3783101"/>
                  </a:lnTo>
                  <a:lnTo>
                    <a:pt x="1655610" y="3782517"/>
                  </a:lnTo>
                  <a:lnTo>
                    <a:pt x="1654060" y="3781336"/>
                  </a:lnTo>
                  <a:lnTo>
                    <a:pt x="1650009" y="3778237"/>
                  </a:lnTo>
                  <a:lnTo>
                    <a:pt x="1647317" y="3777589"/>
                  </a:lnTo>
                  <a:lnTo>
                    <a:pt x="1646885" y="3777488"/>
                  </a:lnTo>
                  <a:lnTo>
                    <a:pt x="1645920" y="3777259"/>
                  </a:lnTo>
                  <a:lnTo>
                    <a:pt x="1641487" y="3776180"/>
                  </a:lnTo>
                  <a:lnTo>
                    <a:pt x="1641360" y="3776205"/>
                  </a:lnTo>
                  <a:lnTo>
                    <a:pt x="1632458" y="3777526"/>
                  </a:lnTo>
                  <a:lnTo>
                    <a:pt x="1625561" y="3781387"/>
                  </a:lnTo>
                  <a:lnTo>
                    <a:pt x="1620824" y="3787711"/>
                  </a:lnTo>
                  <a:lnTo>
                    <a:pt x="1618411" y="3796474"/>
                  </a:lnTo>
                  <a:lnTo>
                    <a:pt x="1619173" y="3805593"/>
                  </a:lnTo>
                  <a:lnTo>
                    <a:pt x="1623301" y="3813175"/>
                  </a:lnTo>
                  <a:lnTo>
                    <a:pt x="1630095" y="3818483"/>
                  </a:lnTo>
                  <a:lnTo>
                    <a:pt x="1631937" y="3818979"/>
                  </a:lnTo>
                  <a:lnTo>
                    <a:pt x="1638871" y="3820820"/>
                  </a:lnTo>
                  <a:lnTo>
                    <a:pt x="1647913" y="3819614"/>
                  </a:lnTo>
                  <a:lnTo>
                    <a:pt x="1651698" y="3817442"/>
                  </a:lnTo>
                  <a:lnTo>
                    <a:pt x="1655495" y="3815270"/>
                  </a:lnTo>
                  <a:lnTo>
                    <a:pt x="1660842" y="3808450"/>
                  </a:lnTo>
                  <a:lnTo>
                    <a:pt x="1663217" y="3799802"/>
                  </a:lnTo>
                  <a:close/>
                </a:path>
                <a:path w="5168900" h="4631055">
                  <a:moveTo>
                    <a:pt x="1663217" y="3258464"/>
                  </a:moveTo>
                  <a:lnTo>
                    <a:pt x="1661223" y="3250374"/>
                  </a:lnTo>
                  <a:lnTo>
                    <a:pt x="1661160" y="3250107"/>
                  </a:lnTo>
                  <a:lnTo>
                    <a:pt x="1661045" y="3249955"/>
                  </a:lnTo>
                  <a:lnTo>
                    <a:pt x="1661020" y="3249815"/>
                  </a:lnTo>
                  <a:lnTo>
                    <a:pt x="1659737" y="3248152"/>
                  </a:lnTo>
                  <a:lnTo>
                    <a:pt x="1659496" y="3247809"/>
                  </a:lnTo>
                  <a:lnTo>
                    <a:pt x="1659051" y="3247199"/>
                  </a:lnTo>
                  <a:lnTo>
                    <a:pt x="1656219" y="3243237"/>
                  </a:lnTo>
                  <a:lnTo>
                    <a:pt x="1655927" y="3243034"/>
                  </a:lnTo>
                  <a:lnTo>
                    <a:pt x="1655762" y="3242792"/>
                  </a:lnTo>
                  <a:lnTo>
                    <a:pt x="1653552" y="3241471"/>
                  </a:lnTo>
                  <a:lnTo>
                    <a:pt x="1653311" y="3241319"/>
                  </a:lnTo>
                  <a:lnTo>
                    <a:pt x="1649158" y="3238576"/>
                  </a:lnTo>
                  <a:lnTo>
                    <a:pt x="1648663" y="3238474"/>
                  </a:lnTo>
                  <a:lnTo>
                    <a:pt x="1648269" y="3238208"/>
                  </a:lnTo>
                  <a:lnTo>
                    <a:pt x="1645412" y="3237801"/>
                  </a:lnTo>
                  <a:lnTo>
                    <a:pt x="1640941" y="3236887"/>
                  </a:lnTo>
                  <a:lnTo>
                    <a:pt x="1639379" y="3236887"/>
                  </a:lnTo>
                  <a:lnTo>
                    <a:pt x="1618310" y="3258591"/>
                  </a:lnTo>
                  <a:lnTo>
                    <a:pt x="1618208" y="3259074"/>
                  </a:lnTo>
                  <a:lnTo>
                    <a:pt x="1640840" y="3281489"/>
                  </a:lnTo>
                  <a:lnTo>
                    <a:pt x="1649704" y="3279521"/>
                  </a:lnTo>
                  <a:lnTo>
                    <a:pt x="1656930" y="3274466"/>
                  </a:lnTo>
                  <a:lnTo>
                    <a:pt x="1661706" y="3267176"/>
                  </a:lnTo>
                  <a:lnTo>
                    <a:pt x="1663103" y="3259074"/>
                  </a:lnTo>
                  <a:lnTo>
                    <a:pt x="1663204" y="3258477"/>
                  </a:lnTo>
                  <a:close/>
                </a:path>
                <a:path w="5168900" h="4631055">
                  <a:moveTo>
                    <a:pt x="1663217" y="2450846"/>
                  </a:moveTo>
                  <a:lnTo>
                    <a:pt x="1661731" y="2442184"/>
                  </a:lnTo>
                  <a:lnTo>
                    <a:pt x="1660855" y="2440813"/>
                  </a:lnTo>
                  <a:lnTo>
                    <a:pt x="1660715" y="2440597"/>
                  </a:lnTo>
                  <a:lnTo>
                    <a:pt x="1657057" y="2434882"/>
                  </a:lnTo>
                  <a:lnTo>
                    <a:pt x="1656257" y="2434310"/>
                  </a:lnTo>
                  <a:lnTo>
                    <a:pt x="1655711" y="2433929"/>
                  </a:lnTo>
                  <a:lnTo>
                    <a:pt x="1649958" y="2429840"/>
                  </a:lnTo>
                  <a:lnTo>
                    <a:pt x="1649831" y="2429802"/>
                  </a:lnTo>
                  <a:lnTo>
                    <a:pt x="1647380" y="2429281"/>
                  </a:lnTo>
                  <a:lnTo>
                    <a:pt x="1647177" y="2429230"/>
                  </a:lnTo>
                  <a:lnTo>
                    <a:pt x="1641259" y="2427948"/>
                  </a:lnTo>
                  <a:lnTo>
                    <a:pt x="1640928" y="2427948"/>
                  </a:lnTo>
                  <a:lnTo>
                    <a:pt x="1631988" y="2429395"/>
                  </a:lnTo>
                  <a:lnTo>
                    <a:pt x="1625193" y="2433370"/>
                  </a:lnTo>
                  <a:lnTo>
                    <a:pt x="1620608" y="2439759"/>
                  </a:lnTo>
                  <a:lnTo>
                    <a:pt x="1618348" y="2448496"/>
                  </a:lnTo>
                  <a:lnTo>
                    <a:pt x="1619326" y="2457424"/>
                  </a:lnTo>
                  <a:lnTo>
                    <a:pt x="1623720" y="2464993"/>
                  </a:lnTo>
                  <a:lnTo>
                    <a:pt x="1630641" y="2470366"/>
                  </a:lnTo>
                  <a:lnTo>
                    <a:pt x="1639239" y="2472652"/>
                  </a:lnTo>
                  <a:lnTo>
                    <a:pt x="1647901" y="2471140"/>
                  </a:lnTo>
                  <a:lnTo>
                    <a:pt x="1655470" y="2466390"/>
                  </a:lnTo>
                  <a:lnTo>
                    <a:pt x="1660918" y="2459317"/>
                  </a:lnTo>
                  <a:lnTo>
                    <a:pt x="1663217" y="2450846"/>
                  </a:lnTo>
                  <a:close/>
                </a:path>
                <a:path w="5168900" h="4631055">
                  <a:moveTo>
                    <a:pt x="1663242" y="4068013"/>
                  </a:moveTo>
                  <a:lnTo>
                    <a:pt x="1661375" y="4059682"/>
                  </a:lnTo>
                  <a:lnTo>
                    <a:pt x="1661274" y="4059555"/>
                  </a:lnTo>
                  <a:lnTo>
                    <a:pt x="1661248" y="4059377"/>
                  </a:lnTo>
                  <a:lnTo>
                    <a:pt x="1660029" y="4057713"/>
                  </a:lnTo>
                  <a:lnTo>
                    <a:pt x="1659788" y="4057370"/>
                  </a:lnTo>
                  <a:lnTo>
                    <a:pt x="1659521" y="4056977"/>
                  </a:lnTo>
                  <a:lnTo>
                    <a:pt x="1656549" y="4052582"/>
                  </a:lnTo>
                  <a:lnTo>
                    <a:pt x="1656245" y="4052379"/>
                  </a:lnTo>
                  <a:lnTo>
                    <a:pt x="1656105" y="4052163"/>
                  </a:lnTo>
                  <a:lnTo>
                    <a:pt x="1654390" y="4051071"/>
                  </a:lnTo>
                  <a:lnTo>
                    <a:pt x="1654251" y="4050969"/>
                  </a:lnTo>
                  <a:lnTo>
                    <a:pt x="1654009" y="4050804"/>
                  </a:lnTo>
                  <a:lnTo>
                    <a:pt x="1651685" y="4049166"/>
                  </a:lnTo>
                  <a:lnTo>
                    <a:pt x="1649564" y="4047655"/>
                  </a:lnTo>
                  <a:lnTo>
                    <a:pt x="1649044" y="4047528"/>
                  </a:lnTo>
                  <a:lnTo>
                    <a:pt x="1648625" y="4047248"/>
                  </a:lnTo>
                  <a:lnTo>
                    <a:pt x="1645666" y="4046778"/>
                  </a:lnTo>
                  <a:lnTo>
                    <a:pt x="1641475" y="4045839"/>
                  </a:lnTo>
                  <a:lnTo>
                    <a:pt x="1639862" y="4045839"/>
                  </a:lnTo>
                  <a:lnTo>
                    <a:pt x="1631073" y="4047794"/>
                  </a:lnTo>
                  <a:lnTo>
                    <a:pt x="1624457" y="4052163"/>
                  </a:lnTo>
                  <a:lnTo>
                    <a:pt x="1620126" y="4058843"/>
                  </a:lnTo>
                  <a:lnTo>
                    <a:pt x="1618221" y="4067708"/>
                  </a:lnTo>
                  <a:lnTo>
                    <a:pt x="1619542" y="4076623"/>
                  </a:lnTo>
                  <a:lnTo>
                    <a:pt x="1619605" y="4076750"/>
                  </a:lnTo>
                  <a:lnTo>
                    <a:pt x="1624304" y="4083964"/>
                  </a:lnTo>
                  <a:lnTo>
                    <a:pt x="1631505" y="4088879"/>
                  </a:lnTo>
                  <a:lnTo>
                    <a:pt x="1631721" y="4088879"/>
                  </a:lnTo>
                  <a:lnTo>
                    <a:pt x="1636052" y="4089768"/>
                  </a:lnTo>
                  <a:lnTo>
                    <a:pt x="1640382" y="4090644"/>
                  </a:lnTo>
                  <a:lnTo>
                    <a:pt x="1649234" y="4088879"/>
                  </a:lnTo>
                  <a:lnTo>
                    <a:pt x="1656549" y="4083977"/>
                  </a:lnTo>
                  <a:lnTo>
                    <a:pt x="1661490" y="4076750"/>
                  </a:lnTo>
                  <a:lnTo>
                    <a:pt x="1663242" y="4068026"/>
                  </a:lnTo>
                  <a:close/>
                </a:path>
                <a:path w="5168900" h="4631055">
                  <a:moveTo>
                    <a:pt x="1663255" y="4157624"/>
                  </a:moveTo>
                  <a:lnTo>
                    <a:pt x="1661299" y="4149242"/>
                  </a:lnTo>
                  <a:lnTo>
                    <a:pt x="1661198" y="4149115"/>
                  </a:lnTo>
                  <a:lnTo>
                    <a:pt x="1661160" y="4148937"/>
                  </a:lnTo>
                  <a:lnTo>
                    <a:pt x="1659864" y="4147210"/>
                  </a:lnTo>
                  <a:lnTo>
                    <a:pt x="1659686" y="4146969"/>
                  </a:lnTo>
                  <a:lnTo>
                    <a:pt x="1659470" y="4146664"/>
                  </a:lnTo>
                  <a:lnTo>
                    <a:pt x="1656537" y="4142486"/>
                  </a:lnTo>
                  <a:lnTo>
                    <a:pt x="1656257" y="4142308"/>
                  </a:lnTo>
                  <a:lnTo>
                    <a:pt x="1655978" y="4141914"/>
                  </a:lnTo>
                  <a:lnTo>
                    <a:pt x="1653057" y="4140162"/>
                  </a:lnTo>
                  <a:lnTo>
                    <a:pt x="1652930" y="4140073"/>
                  </a:lnTo>
                  <a:lnTo>
                    <a:pt x="1652651" y="4139895"/>
                  </a:lnTo>
                  <a:lnTo>
                    <a:pt x="1649425" y="4137710"/>
                  </a:lnTo>
                  <a:lnTo>
                    <a:pt x="1648955" y="4137622"/>
                  </a:lnTo>
                  <a:lnTo>
                    <a:pt x="1648510" y="4137342"/>
                  </a:lnTo>
                  <a:lnTo>
                    <a:pt x="1645424" y="4136910"/>
                  </a:lnTo>
                  <a:lnTo>
                    <a:pt x="1641144" y="4136034"/>
                  </a:lnTo>
                  <a:lnTo>
                    <a:pt x="1639570" y="4136034"/>
                  </a:lnTo>
                  <a:lnTo>
                    <a:pt x="1630616" y="4138015"/>
                  </a:lnTo>
                  <a:lnTo>
                    <a:pt x="1624101" y="4142486"/>
                  </a:lnTo>
                  <a:lnTo>
                    <a:pt x="1619986" y="4149229"/>
                  </a:lnTo>
                  <a:lnTo>
                    <a:pt x="1618297" y="4157624"/>
                  </a:lnTo>
                  <a:lnTo>
                    <a:pt x="1618221" y="4158043"/>
                  </a:lnTo>
                  <a:lnTo>
                    <a:pt x="1619605" y="4166387"/>
                  </a:lnTo>
                  <a:lnTo>
                    <a:pt x="1619681" y="4166857"/>
                  </a:lnTo>
                  <a:lnTo>
                    <a:pt x="1624558" y="4174134"/>
                  </a:lnTo>
                  <a:lnTo>
                    <a:pt x="1631911" y="4179062"/>
                  </a:lnTo>
                  <a:lnTo>
                    <a:pt x="1640763" y="4180814"/>
                  </a:lnTo>
                  <a:lnTo>
                    <a:pt x="1649539" y="4178846"/>
                  </a:lnTo>
                  <a:lnTo>
                    <a:pt x="1656765" y="4173753"/>
                  </a:lnTo>
                  <a:lnTo>
                    <a:pt x="1661617" y="4166387"/>
                  </a:lnTo>
                  <a:lnTo>
                    <a:pt x="1663166" y="4158043"/>
                  </a:lnTo>
                  <a:lnTo>
                    <a:pt x="1663255" y="4157624"/>
                  </a:lnTo>
                  <a:close/>
                </a:path>
                <a:path w="5168900" h="4631055">
                  <a:moveTo>
                    <a:pt x="1663255" y="3528631"/>
                  </a:moveTo>
                  <a:lnTo>
                    <a:pt x="1661248" y="3520059"/>
                  </a:lnTo>
                  <a:lnTo>
                    <a:pt x="1661185" y="3519919"/>
                  </a:lnTo>
                  <a:lnTo>
                    <a:pt x="1660258" y="3518674"/>
                  </a:lnTo>
                  <a:lnTo>
                    <a:pt x="1660055" y="3518370"/>
                  </a:lnTo>
                  <a:lnTo>
                    <a:pt x="1659585" y="3517709"/>
                  </a:lnTo>
                  <a:lnTo>
                    <a:pt x="1656283" y="3512985"/>
                  </a:lnTo>
                  <a:lnTo>
                    <a:pt x="1656130" y="3512896"/>
                  </a:lnTo>
                  <a:lnTo>
                    <a:pt x="1656054" y="3512769"/>
                  </a:lnTo>
                  <a:lnTo>
                    <a:pt x="1654251" y="3511639"/>
                  </a:lnTo>
                  <a:lnTo>
                    <a:pt x="1653895" y="3511397"/>
                  </a:lnTo>
                  <a:lnTo>
                    <a:pt x="1653400" y="3511067"/>
                  </a:lnTo>
                  <a:lnTo>
                    <a:pt x="1649120" y="3508184"/>
                  </a:lnTo>
                  <a:lnTo>
                    <a:pt x="1648879" y="3508146"/>
                  </a:lnTo>
                  <a:lnTo>
                    <a:pt x="1648688" y="3508006"/>
                  </a:lnTo>
                  <a:lnTo>
                    <a:pt x="1645945" y="3507536"/>
                  </a:lnTo>
                  <a:lnTo>
                    <a:pt x="1645729" y="3507486"/>
                  </a:lnTo>
                  <a:lnTo>
                    <a:pt x="1645412" y="3507422"/>
                  </a:lnTo>
                  <a:lnTo>
                    <a:pt x="1640636" y="3506419"/>
                  </a:lnTo>
                  <a:lnTo>
                    <a:pt x="1639938" y="3506419"/>
                  </a:lnTo>
                  <a:lnTo>
                    <a:pt x="1631111" y="3508489"/>
                  </a:lnTo>
                  <a:lnTo>
                    <a:pt x="1624012" y="3513607"/>
                  </a:lnTo>
                  <a:lnTo>
                    <a:pt x="1619465" y="3521011"/>
                  </a:lnTo>
                  <a:lnTo>
                    <a:pt x="1618310" y="3529939"/>
                  </a:lnTo>
                  <a:lnTo>
                    <a:pt x="1620329" y="3538702"/>
                  </a:lnTo>
                  <a:lnTo>
                    <a:pt x="1624698" y="3545255"/>
                  </a:lnTo>
                  <a:lnTo>
                    <a:pt x="1631391" y="3549434"/>
                  </a:lnTo>
                  <a:lnTo>
                    <a:pt x="1640357" y="3551059"/>
                  </a:lnTo>
                  <a:lnTo>
                    <a:pt x="1645488" y="3550107"/>
                  </a:lnTo>
                  <a:lnTo>
                    <a:pt x="1649044" y="3549434"/>
                  </a:lnTo>
                  <a:lnTo>
                    <a:pt x="1649171" y="3549434"/>
                  </a:lnTo>
                  <a:lnTo>
                    <a:pt x="1652879" y="3546957"/>
                  </a:lnTo>
                  <a:lnTo>
                    <a:pt x="1654111" y="3546132"/>
                  </a:lnTo>
                  <a:lnTo>
                    <a:pt x="1655102" y="3545471"/>
                  </a:lnTo>
                  <a:lnTo>
                    <a:pt x="1656600" y="3544481"/>
                  </a:lnTo>
                  <a:lnTo>
                    <a:pt x="1661553" y="3537254"/>
                  </a:lnTo>
                  <a:lnTo>
                    <a:pt x="1663242" y="3528644"/>
                  </a:lnTo>
                  <a:close/>
                </a:path>
                <a:path w="5168900" h="4631055">
                  <a:moveTo>
                    <a:pt x="1663255" y="2899765"/>
                  </a:moveTo>
                  <a:lnTo>
                    <a:pt x="1661502" y="2891244"/>
                  </a:lnTo>
                  <a:lnTo>
                    <a:pt x="1656499" y="2883941"/>
                  </a:lnTo>
                  <a:lnTo>
                    <a:pt x="1651533" y="2880601"/>
                  </a:lnTo>
                  <a:lnTo>
                    <a:pt x="1649145" y="2878988"/>
                  </a:lnTo>
                  <a:lnTo>
                    <a:pt x="1648028" y="2878759"/>
                  </a:lnTo>
                  <a:lnTo>
                    <a:pt x="1646542" y="2878455"/>
                  </a:lnTo>
                  <a:lnTo>
                    <a:pt x="1644205" y="2877959"/>
                  </a:lnTo>
                  <a:lnTo>
                    <a:pt x="1640319" y="2877134"/>
                  </a:lnTo>
                  <a:lnTo>
                    <a:pt x="1631378" y="2878975"/>
                  </a:lnTo>
                  <a:lnTo>
                    <a:pt x="1624215" y="2883941"/>
                  </a:lnTo>
                  <a:lnTo>
                    <a:pt x="1619580" y="2891244"/>
                  </a:lnTo>
                  <a:lnTo>
                    <a:pt x="1618335" y="2899765"/>
                  </a:lnTo>
                  <a:lnTo>
                    <a:pt x="1618284" y="2900197"/>
                  </a:lnTo>
                  <a:lnTo>
                    <a:pt x="1620062" y="2908516"/>
                  </a:lnTo>
                  <a:lnTo>
                    <a:pt x="1620177" y="2909049"/>
                  </a:lnTo>
                  <a:lnTo>
                    <a:pt x="1624571" y="2915780"/>
                  </a:lnTo>
                  <a:lnTo>
                    <a:pt x="1631086" y="2920073"/>
                  </a:lnTo>
                  <a:lnTo>
                    <a:pt x="1639900" y="2921990"/>
                  </a:lnTo>
                  <a:lnTo>
                    <a:pt x="1648688" y="2920593"/>
                  </a:lnTo>
                  <a:lnTo>
                    <a:pt x="1651596" y="2918701"/>
                  </a:lnTo>
                  <a:lnTo>
                    <a:pt x="1656092" y="2915780"/>
                  </a:lnTo>
                  <a:lnTo>
                    <a:pt x="1661236" y="2908516"/>
                  </a:lnTo>
                  <a:lnTo>
                    <a:pt x="1663153" y="2900197"/>
                  </a:lnTo>
                  <a:lnTo>
                    <a:pt x="1663242" y="2899778"/>
                  </a:lnTo>
                  <a:close/>
                </a:path>
                <a:path w="5168900" h="4631055">
                  <a:moveTo>
                    <a:pt x="1663255" y="2629573"/>
                  </a:moveTo>
                  <a:lnTo>
                    <a:pt x="1661363" y="2621280"/>
                  </a:lnTo>
                  <a:lnTo>
                    <a:pt x="1661223" y="2621089"/>
                  </a:lnTo>
                  <a:lnTo>
                    <a:pt x="1661198" y="2620937"/>
                  </a:lnTo>
                  <a:lnTo>
                    <a:pt x="1659902" y="2619159"/>
                  </a:lnTo>
                  <a:lnTo>
                    <a:pt x="1659788" y="2618981"/>
                  </a:lnTo>
                  <a:lnTo>
                    <a:pt x="1659458" y="2618511"/>
                  </a:lnTo>
                  <a:lnTo>
                    <a:pt x="1656511" y="2614168"/>
                  </a:lnTo>
                  <a:lnTo>
                    <a:pt x="1656207" y="2613964"/>
                  </a:lnTo>
                  <a:lnTo>
                    <a:pt x="1655978" y="2613622"/>
                  </a:lnTo>
                  <a:lnTo>
                    <a:pt x="1653438" y="2611971"/>
                  </a:lnTo>
                  <a:lnTo>
                    <a:pt x="1653133" y="2611755"/>
                  </a:lnTo>
                  <a:lnTo>
                    <a:pt x="1649590" y="2609189"/>
                  </a:lnTo>
                  <a:lnTo>
                    <a:pt x="1649095" y="2609088"/>
                  </a:lnTo>
                  <a:lnTo>
                    <a:pt x="1648574" y="2608732"/>
                  </a:lnTo>
                  <a:lnTo>
                    <a:pt x="1645577" y="2608262"/>
                  </a:lnTo>
                  <a:lnTo>
                    <a:pt x="1641716" y="2607360"/>
                  </a:lnTo>
                  <a:lnTo>
                    <a:pt x="1639976" y="2607360"/>
                  </a:lnTo>
                  <a:lnTo>
                    <a:pt x="1631264" y="2609342"/>
                  </a:lnTo>
                  <a:lnTo>
                    <a:pt x="1624647" y="2613622"/>
                  </a:lnTo>
                  <a:lnTo>
                    <a:pt x="1620329" y="2620213"/>
                  </a:lnTo>
                  <a:lnTo>
                    <a:pt x="1618500" y="2629141"/>
                  </a:lnTo>
                  <a:lnTo>
                    <a:pt x="1619656" y="2637015"/>
                  </a:lnTo>
                  <a:lnTo>
                    <a:pt x="1619834" y="2638171"/>
                  </a:lnTo>
                  <a:lnTo>
                    <a:pt x="1624355" y="2645410"/>
                  </a:lnTo>
                  <a:lnTo>
                    <a:pt x="1631403" y="2650223"/>
                  </a:lnTo>
                  <a:lnTo>
                    <a:pt x="1640344" y="2652001"/>
                  </a:lnTo>
                  <a:lnTo>
                    <a:pt x="1649069" y="2650223"/>
                  </a:lnTo>
                  <a:lnTo>
                    <a:pt x="1653514" y="2647264"/>
                  </a:lnTo>
                  <a:lnTo>
                    <a:pt x="1653908" y="2647010"/>
                  </a:lnTo>
                  <a:lnTo>
                    <a:pt x="1654848" y="2646388"/>
                  </a:lnTo>
                  <a:lnTo>
                    <a:pt x="1656334" y="2645410"/>
                  </a:lnTo>
                  <a:lnTo>
                    <a:pt x="1656600" y="2645041"/>
                  </a:lnTo>
                  <a:lnTo>
                    <a:pt x="1656994" y="2644470"/>
                  </a:lnTo>
                  <a:lnTo>
                    <a:pt x="1657832" y="2643289"/>
                  </a:lnTo>
                  <a:lnTo>
                    <a:pt x="1661464" y="2638171"/>
                  </a:lnTo>
                  <a:lnTo>
                    <a:pt x="1663255" y="2629573"/>
                  </a:lnTo>
                  <a:close/>
                </a:path>
                <a:path w="5168900" h="4631055">
                  <a:moveTo>
                    <a:pt x="1752460" y="1640547"/>
                  </a:moveTo>
                  <a:lnTo>
                    <a:pt x="1750593" y="1631937"/>
                  </a:lnTo>
                  <a:lnTo>
                    <a:pt x="1750466" y="1631759"/>
                  </a:lnTo>
                  <a:lnTo>
                    <a:pt x="1750428" y="1631556"/>
                  </a:lnTo>
                  <a:lnTo>
                    <a:pt x="1749069" y="1629664"/>
                  </a:lnTo>
                  <a:lnTo>
                    <a:pt x="1748764" y="1629206"/>
                  </a:lnTo>
                  <a:lnTo>
                    <a:pt x="1746084" y="1625142"/>
                  </a:lnTo>
                  <a:lnTo>
                    <a:pt x="1745767" y="1624939"/>
                  </a:lnTo>
                  <a:lnTo>
                    <a:pt x="1745437" y="1624457"/>
                  </a:lnTo>
                  <a:lnTo>
                    <a:pt x="1742821" y="1622856"/>
                  </a:lnTo>
                  <a:lnTo>
                    <a:pt x="1742478" y="1622615"/>
                  </a:lnTo>
                  <a:lnTo>
                    <a:pt x="1739341" y="1620380"/>
                  </a:lnTo>
                  <a:lnTo>
                    <a:pt x="1738706" y="1620253"/>
                  </a:lnTo>
                  <a:lnTo>
                    <a:pt x="1738210" y="1619935"/>
                  </a:lnTo>
                  <a:lnTo>
                    <a:pt x="1735467" y="1619580"/>
                  </a:lnTo>
                  <a:lnTo>
                    <a:pt x="1731568" y="1618754"/>
                  </a:lnTo>
                  <a:lnTo>
                    <a:pt x="1729498" y="1618754"/>
                  </a:lnTo>
                  <a:lnTo>
                    <a:pt x="1720786" y="1620774"/>
                  </a:lnTo>
                  <a:lnTo>
                    <a:pt x="1714284" y="1625130"/>
                  </a:lnTo>
                  <a:lnTo>
                    <a:pt x="1710105" y="1631759"/>
                  </a:lnTo>
                  <a:lnTo>
                    <a:pt x="1708353" y="1640547"/>
                  </a:lnTo>
                  <a:lnTo>
                    <a:pt x="1709635" y="1649272"/>
                  </a:lnTo>
                  <a:lnTo>
                    <a:pt x="1730451" y="1662734"/>
                  </a:lnTo>
                  <a:lnTo>
                    <a:pt x="1738909" y="1661121"/>
                  </a:lnTo>
                  <a:lnTo>
                    <a:pt x="1739315" y="1661121"/>
                  </a:lnTo>
                  <a:lnTo>
                    <a:pt x="1746554" y="1656334"/>
                  </a:lnTo>
                  <a:lnTo>
                    <a:pt x="1748307" y="1653578"/>
                  </a:lnTo>
                  <a:lnTo>
                    <a:pt x="1749285" y="1652054"/>
                  </a:lnTo>
                  <a:lnTo>
                    <a:pt x="1749539" y="1651660"/>
                  </a:lnTo>
                  <a:lnTo>
                    <a:pt x="1751076" y="1649272"/>
                  </a:lnTo>
                  <a:lnTo>
                    <a:pt x="1752460" y="1640547"/>
                  </a:lnTo>
                  <a:close/>
                </a:path>
                <a:path w="5168900" h="4631055">
                  <a:moveTo>
                    <a:pt x="1752561" y="382206"/>
                  </a:moveTo>
                  <a:lnTo>
                    <a:pt x="1750987" y="373341"/>
                  </a:lnTo>
                  <a:lnTo>
                    <a:pt x="1746961" y="366649"/>
                  </a:lnTo>
                  <a:lnTo>
                    <a:pt x="1740509" y="362254"/>
                  </a:lnTo>
                  <a:lnTo>
                    <a:pt x="1731645" y="360273"/>
                  </a:lnTo>
                  <a:lnTo>
                    <a:pt x="1729511" y="360273"/>
                  </a:lnTo>
                  <a:lnTo>
                    <a:pt x="1725523" y="361035"/>
                  </a:lnTo>
                  <a:lnTo>
                    <a:pt x="1722551" y="361391"/>
                  </a:lnTo>
                  <a:lnTo>
                    <a:pt x="1722031" y="361696"/>
                  </a:lnTo>
                  <a:lnTo>
                    <a:pt x="1721408" y="361810"/>
                  </a:lnTo>
                  <a:lnTo>
                    <a:pt x="1717624" y="364274"/>
                  </a:lnTo>
                  <a:lnTo>
                    <a:pt x="1715198" y="365696"/>
                  </a:lnTo>
                  <a:lnTo>
                    <a:pt x="1714969" y="366001"/>
                  </a:lnTo>
                  <a:lnTo>
                    <a:pt x="1714627" y="366229"/>
                  </a:lnTo>
                  <a:lnTo>
                    <a:pt x="1711756" y="370420"/>
                  </a:lnTo>
                  <a:lnTo>
                    <a:pt x="1710194" y="372579"/>
                  </a:lnTo>
                  <a:lnTo>
                    <a:pt x="1710143" y="372795"/>
                  </a:lnTo>
                  <a:lnTo>
                    <a:pt x="1710029" y="372960"/>
                  </a:lnTo>
                  <a:lnTo>
                    <a:pt x="1708416" y="380263"/>
                  </a:lnTo>
                  <a:lnTo>
                    <a:pt x="1708150" y="381457"/>
                  </a:lnTo>
                  <a:lnTo>
                    <a:pt x="1709585" y="390359"/>
                  </a:lnTo>
                  <a:lnTo>
                    <a:pt x="1714157" y="397649"/>
                  </a:lnTo>
                  <a:lnTo>
                    <a:pt x="1721192" y="402628"/>
                  </a:lnTo>
                  <a:lnTo>
                    <a:pt x="1730032" y="404596"/>
                  </a:lnTo>
                  <a:lnTo>
                    <a:pt x="1738884" y="402996"/>
                  </a:lnTo>
                  <a:lnTo>
                    <a:pt x="1746135" y="398246"/>
                  </a:lnTo>
                  <a:lnTo>
                    <a:pt x="1750974" y="391071"/>
                  </a:lnTo>
                  <a:lnTo>
                    <a:pt x="1752549" y="382219"/>
                  </a:lnTo>
                  <a:close/>
                </a:path>
                <a:path w="5168900" h="4631055">
                  <a:moveTo>
                    <a:pt x="1752600" y="1369999"/>
                  </a:moveTo>
                  <a:lnTo>
                    <a:pt x="1750529" y="1361198"/>
                  </a:lnTo>
                  <a:lnTo>
                    <a:pt x="1746072" y="1354696"/>
                  </a:lnTo>
                  <a:lnTo>
                    <a:pt x="1744218" y="1353566"/>
                  </a:lnTo>
                  <a:lnTo>
                    <a:pt x="1743036" y="1352829"/>
                  </a:lnTo>
                  <a:lnTo>
                    <a:pt x="1742325" y="1352384"/>
                  </a:lnTo>
                  <a:lnTo>
                    <a:pt x="1739493" y="1350632"/>
                  </a:lnTo>
                  <a:lnTo>
                    <a:pt x="1739785" y="1350632"/>
                  </a:lnTo>
                  <a:lnTo>
                    <a:pt x="1739353" y="1350556"/>
                  </a:lnTo>
                  <a:lnTo>
                    <a:pt x="1730540" y="1348841"/>
                  </a:lnTo>
                  <a:lnTo>
                    <a:pt x="1729422" y="1348841"/>
                  </a:lnTo>
                  <a:lnTo>
                    <a:pt x="1724698" y="1349857"/>
                  </a:lnTo>
                  <a:lnTo>
                    <a:pt x="1724571" y="1349883"/>
                  </a:lnTo>
                  <a:lnTo>
                    <a:pt x="1721700" y="1350365"/>
                  </a:lnTo>
                  <a:lnTo>
                    <a:pt x="1721421" y="1350556"/>
                  </a:lnTo>
                  <a:lnTo>
                    <a:pt x="1721053" y="1350632"/>
                  </a:lnTo>
                  <a:lnTo>
                    <a:pt x="1716951" y="1353578"/>
                  </a:lnTo>
                  <a:lnTo>
                    <a:pt x="1716722" y="1353731"/>
                  </a:lnTo>
                  <a:lnTo>
                    <a:pt x="1714538" y="1355217"/>
                  </a:lnTo>
                  <a:lnTo>
                    <a:pt x="1714436" y="1355369"/>
                  </a:lnTo>
                  <a:lnTo>
                    <a:pt x="1714207" y="1355534"/>
                  </a:lnTo>
                  <a:lnTo>
                    <a:pt x="1711363" y="1360081"/>
                  </a:lnTo>
                  <a:lnTo>
                    <a:pt x="1709775" y="1362519"/>
                  </a:lnTo>
                  <a:lnTo>
                    <a:pt x="1709750" y="1362646"/>
                  </a:lnTo>
                  <a:lnTo>
                    <a:pt x="1708137" y="1371434"/>
                  </a:lnTo>
                  <a:lnTo>
                    <a:pt x="1710004" y="1380388"/>
                  </a:lnTo>
                  <a:lnTo>
                    <a:pt x="1714855" y="1387398"/>
                  </a:lnTo>
                  <a:lnTo>
                    <a:pt x="1722107" y="1391907"/>
                  </a:lnTo>
                  <a:lnTo>
                    <a:pt x="1731124" y="1393329"/>
                  </a:lnTo>
                  <a:lnTo>
                    <a:pt x="1740027" y="1391310"/>
                  </a:lnTo>
                  <a:lnTo>
                    <a:pt x="1747062" y="1386293"/>
                  </a:lnTo>
                  <a:lnTo>
                    <a:pt x="1751495" y="1378966"/>
                  </a:lnTo>
                  <a:lnTo>
                    <a:pt x="1752600" y="1370012"/>
                  </a:lnTo>
                  <a:close/>
                </a:path>
                <a:path w="5168900" h="4631055">
                  <a:moveTo>
                    <a:pt x="1752638" y="2270010"/>
                  </a:moveTo>
                  <a:lnTo>
                    <a:pt x="1750987" y="2261133"/>
                  </a:lnTo>
                  <a:lnTo>
                    <a:pt x="1746872" y="2254466"/>
                  </a:lnTo>
                  <a:lnTo>
                    <a:pt x="1740344" y="2250109"/>
                  </a:lnTo>
                  <a:lnTo>
                    <a:pt x="1731492" y="2248179"/>
                  </a:lnTo>
                  <a:lnTo>
                    <a:pt x="1729524" y="2248179"/>
                  </a:lnTo>
                  <a:lnTo>
                    <a:pt x="1725549" y="2248954"/>
                  </a:lnTo>
                  <a:lnTo>
                    <a:pt x="1725371" y="2248992"/>
                  </a:lnTo>
                  <a:lnTo>
                    <a:pt x="1722437" y="2249360"/>
                  </a:lnTo>
                  <a:lnTo>
                    <a:pt x="1721967" y="2249652"/>
                  </a:lnTo>
                  <a:lnTo>
                    <a:pt x="1721383" y="2249767"/>
                  </a:lnTo>
                  <a:lnTo>
                    <a:pt x="1717700" y="2252218"/>
                  </a:lnTo>
                  <a:lnTo>
                    <a:pt x="1715096" y="2253780"/>
                  </a:lnTo>
                  <a:lnTo>
                    <a:pt x="1714868" y="2254097"/>
                  </a:lnTo>
                  <a:lnTo>
                    <a:pt x="1714576" y="2254288"/>
                  </a:lnTo>
                  <a:lnTo>
                    <a:pt x="1711706" y="2258530"/>
                  </a:lnTo>
                  <a:lnTo>
                    <a:pt x="1710118" y="2260765"/>
                  </a:lnTo>
                  <a:lnTo>
                    <a:pt x="1710067" y="2260955"/>
                  </a:lnTo>
                  <a:lnTo>
                    <a:pt x="1709953" y="2261133"/>
                  </a:lnTo>
                  <a:lnTo>
                    <a:pt x="1708137" y="2269629"/>
                  </a:lnTo>
                  <a:lnTo>
                    <a:pt x="1708404" y="2271179"/>
                  </a:lnTo>
                  <a:lnTo>
                    <a:pt x="1709674" y="2278532"/>
                  </a:lnTo>
                  <a:lnTo>
                    <a:pt x="1714347" y="2285835"/>
                  </a:lnTo>
                  <a:lnTo>
                    <a:pt x="1721434" y="2290800"/>
                  </a:lnTo>
                  <a:lnTo>
                    <a:pt x="1730235" y="2292667"/>
                  </a:lnTo>
                  <a:lnTo>
                    <a:pt x="1739087" y="2290965"/>
                  </a:lnTo>
                  <a:lnTo>
                    <a:pt x="1746326" y="2286139"/>
                  </a:lnTo>
                  <a:lnTo>
                    <a:pt x="1751101" y="2278913"/>
                  </a:lnTo>
                  <a:lnTo>
                    <a:pt x="1752625" y="2270023"/>
                  </a:lnTo>
                  <a:close/>
                </a:path>
                <a:path w="5168900" h="4631055">
                  <a:moveTo>
                    <a:pt x="1752650" y="1279055"/>
                  </a:moveTo>
                  <a:lnTo>
                    <a:pt x="1751228" y="1273441"/>
                  </a:lnTo>
                  <a:lnTo>
                    <a:pt x="1750860" y="1271968"/>
                  </a:lnTo>
                  <a:lnTo>
                    <a:pt x="1750783" y="1271651"/>
                  </a:lnTo>
                  <a:lnTo>
                    <a:pt x="1746859" y="1265542"/>
                  </a:lnTo>
                  <a:lnTo>
                    <a:pt x="1740598" y="1261249"/>
                  </a:lnTo>
                  <a:lnTo>
                    <a:pt x="1731759" y="1259268"/>
                  </a:lnTo>
                  <a:lnTo>
                    <a:pt x="1729879" y="1259268"/>
                  </a:lnTo>
                  <a:lnTo>
                    <a:pt x="1725701" y="1260055"/>
                  </a:lnTo>
                  <a:lnTo>
                    <a:pt x="1725549" y="1260081"/>
                  </a:lnTo>
                  <a:lnTo>
                    <a:pt x="1722589" y="1260436"/>
                  </a:lnTo>
                  <a:lnTo>
                    <a:pt x="1722107" y="1260716"/>
                  </a:lnTo>
                  <a:lnTo>
                    <a:pt x="1721561" y="1260817"/>
                  </a:lnTo>
                  <a:lnTo>
                    <a:pt x="1717624" y="1263345"/>
                  </a:lnTo>
                  <a:lnTo>
                    <a:pt x="1715173" y="1264780"/>
                  </a:lnTo>
                  <a:lnTo>
                    <a:pt x="1714969" y="1265047"/>
                  </a:lnTo>
                  <a:lnTo>
                    <a:pt x="1714652" y="1265250"/>
                  </a:lnTo>
                  <a:lnTo>
                    <a:pt x="1711744" y="1269441"/>
                  </a:lnTo>
                  <a:lnTo>
                    <a:pt x="1711579" y="1269657"/>
                  </a:lnTo>
                  <a:lnTo>
                    <a:pt x="1710131" y="1271651"/>
                  </a:lnTo>
                  <a:lnTo>
                    <a:pt x="1710080" y="1271828"/>
                  </a:lnTo>
                  <a:lnTo>
                    <a:pt x="1709978" y="1271968"/>
                  </a:lnTo>
                  <a:lnTo>
                    <a:pt x="1708912" y="1276781"/>
                  </a:lnTo>
                  <a:lnTo>
                    <a:pt x="1708353" y="1279309"/>
                  </a:lnTo>
                  <a:lnTo>
                    <a:pt x="1708111" y="1280388"/>
                  </a:lnTo>
                  <a:lnTo>
                    <a:pt x="1709623" y="1289329"/>
                  </a:lnTo>
                  <a:lnTo>
                    <a:pt x="1714258" y="1296758"/>
                  </a:lnTo>
                  <a:lnTo>
                    <a:pt x="1721256" y="1301902"/>
                  </a:lnTo>
                  <a:lnTo>
                    <a:pt x="1729879" y="1303921"/>
                  </a:lnTo>
                  <a:lnTo>
                    <a:pt x="1738617" y="1302245"/>
                  </a:lnTo>
                  <a:lnTo>
                    <a:pt x="1745830" y="1297178"/>
                  </a:lnTo>
                  <a:lnTo>
                    <a:pt x="1750720" y="1289329"/>
                  </a:lnTo>
                  <a:lnTo>
                    <a:pt x="1751012" y="1287703"/>
                  </a:lnTo>
                  <a:lnTo>
                    <a:pt x="1752650" y="1279055"/>
                  </a:lnTo>
                  <a:close/>
                </a:path>
                <a:path w="5168900" h="4631055">
                  <a:moveTo>
                    <a:pt x="1752650" y="1102245"/>
                  </a:moveTo>
                  <a:lnTo>
                    <a:pt x="1751431" y="1093355"/>
                  </a:lnTo>
                  <a:lnTo>
                    <a:pt x="1746821" y="1086104"/>
                  </a:lnTo>
                  <a:lnTo>
                    <a:pt x="1739658" y="1081201"/>
                  </a:lnTo>
                  <a:lnTo>
                    <a:pt x="1730730" y="1079334"/>
                  </a:lnTo>
                  <a:lnTo>
                    <a:pt x="1730578" y="1079334"/>
                  </a:lnTo>
                  <a:lnTo>
                    <a:pt x="1723923" y="1080592"/>
                  </a:lnTo>
                  <a:lnTo>
                    <a:pt x="1723529" y="1080668"/>
                  </a:lnTo>
                  <a:lnTo>
                    <a:pt x="1721700" y="1080985"/>
                  </a:lnTo>
                  <a:lnTo>
                    <a:pt x="1721561" y="1081036"/>
                  </a:lnTo>
                  <a:lnTo>
                    <a:pt x="1716989" y="1084046"/>
                  </a:lnTo>
                  <a:lnTo>
                    <a:pt x="1716862" y="1084135"/>
                  </a:lnTo>
                  <a:lnTo>
                    <a:pt x="1716709" y="1084224"/>
                  </a:lnTo>
                  <a:lnTo>
                    <a:pt x="1714500" y="1085659"/>
                  </a:lnTo>
                  <a:lnTo>
                    <a:pt x="1712112" y="1089215"/>
                  </a:lnTo>
                  <a:lnTo>
                    <a:pt x="1709750" y="1092733"/>
                  </a:lnTo>
                  <a:lnTo>
                    <a:pt x="1709343" y="1094867"/>
                  </a:lnTo>
                  <a:lnTo>
                    <a:pt x="1708086" y="1101610"/>
                  </a:lnTo>
                  <a:lnTo>
                    <a:pt x="1709953" y="1110475"/>
                  </a:lnTo>
                  <a:lnTo>
                    <a:pt x="1714881" y="1117676"/>
                  </a:lnTo>
                  <a:lnTo>
                    <a:pt x="1722132" y="1122387"/>
                  </a:lnTo>
                  <a:lnTo>
                    <a:pt x="1730946" y="1123772"/>
                  </a:lnTo>
                  <a:lnTo>
                    <a:pt x="1739785" y="1121918"/>
                  </a:lnTo>
                  <a:lnTo>
                    <a:pt x="1746300" y="1117676"/>
                  </a:lnTo>
                  <a:lnTo>
                    <a:pt x="1748497" y="1114348"/>
                  </a:lnTo>
                  <a:lnTo>
                    <a:pt x="1750707" y="1111008"/>
                  </a:lnTo>
                  <a:lnTo>
                    <a:pt x="1752650" y="1102245"/>
                  </a:lnTo>
                  <a:close/>
                </a:path>
                <a:path w="5168900" h="4631055">
                  <a:moveTo>
                    <a:pt x="1752650" y="1010500"/>
                  </a:moveTo>
                  <a:lnTo>
                    <a:pt x="1750593" y="1001763"/>
                  </a:lnTo>
                  <a:lnTo>
                    <a:pt x="1746211" y="995248"/>
                  </a:lnTo>
                  <a:lnTo>
                    <a:pt x="1739531" y="991120"/>
                  </a:lnTo>
                  <a:lnTo>
                    <a:pt x="1737347" y="990727"/>
                  </a:lnTo>
                  <a:lnTo>
                    <a:pt x="1735264" y="990358"/>
                  </a:lnTo>
                  <a:lnTo>
                    <a:pt x="1731987" y="989761"/>
                  </a:lnTo>
                  <a:lnTo>
                    <a:pt x="1730641" y="989507"/>
                  </a:lnTo>
                  <a:lnTo>
                    <a:pt x="1729879" y="989507"/>
                  </a:lnTo>
                  <a:lnTo>
                    <a:pt x="1725066" y="990485"/>
                  </a:lnTo>
                  <a:lnTo>
                    <a:pt x="1724647" y="990561"/>
                  </a:lnTo>
                  <a:lnTo>
                    <a:pt x="1724494" y="990587"/>
                  </a:lnTo>
                  <a:lnTo>
                    <a:pt x="1721421" y="991108"/>
                  </a:lnTo>
                  <a:lnTo>
                    <a:pt x="1721599" y="991108"/>
                  </a:lnTo>
                  <a:lnTo>
                    <a:pt x="1721472" y="991196"/>
                  </a:lnTo>
                  <a:lnTo>
                    <a:pt x="1721218" y="991247"/>
                  </a:lnTo>
                  <a:lnTo>
                    <a:pt x="1717281" y="993952"/>
                  </a:lnTo>
                  <a:lnTo>
                    <a:pt x="1717078" y="994092"/>
                  </a:lnTo>
                  <a:lnTo>
                    <a:pt x="1716887" y="994219"/>
                  </a:lnTo>
                  <a:lnTo>
                    <a:pt x="1714474" y="995807"/>
                  </a:lnTo>
                  <a:lnTo>
                    <a:pt x="1714385" y="995934"/>
                  </a:lnTo>
                  <a:lnTo>
                    <a:pt x="1714258" y="996035"/>
                  </a:lnTo>
                  <a:lnTo>
                    <a:pt x="1710893" y="1001242"/>
                  </a:lnTo>
                  <a:lnTo>
                    <a:pt x="1710626" y="1001649"/>
                  </a:lnTo>
                  <a:lnTo>
                    <a:pt x="1709750" y="1002969"/>
                  </a:lnTo>
                  <a:lnTo>
                    <a:pt x="1709674" y="1003122"/>
                  </a:lnTo>
                  <a:lnTo>
                    <a:pt x="1708124" y="1011821"/>
                  </a:lnTo>
                  <a:lnTo>
                    <a:pt x="1710080" y="1020584"/>
                  </a:lnTo>
                  <a:lnTo>
                    <a:pt x="1713039" y="1024801"/>
                  </a:lnTo>
                  <a:lnTo>
                    <a:pt x="1715122" y="1027760"/>
                  </a:lnTo>
                  <a:lnTo>
                    <a:pt x="1722386" y="1032535"/>
                  </a:lnTo>
                  <a:lnTo>
                    <a:pt x="1731073" y="1034110"/>
                  </a:lnTo>
                  <a:lnTo>
                    <a:pt x="1739734" y="1031989"/>
                  </a:lnTo>
                  <a:lnTo>
                    <a:pt x="1746834" y="1026769"/>
                  </a:lnTo>
                  <a:lnTo>
                    <a:pt x="1751431" y="1019314"/>
                  </a:lnTo>
                  <a:lnTo>
                    <a:pt x="1752650" y="1010500"/>
                  </a:lnTo>
                  <a:close/>
                </a:path>
                <a:path w="5168900" h="4631055">
                  <a:moveTo>
                    <a:pt x="1752650" y="921550"/>
                  </a:moveTo>
                  <a:lnTo>
                    <a:pt x="1751126" y="912914"/>
                  </a:lnTo>
                  <a:lnTo>
                    <a:pt x="1751076" y="912774"/>
                  </a:lnTo>
                  <a:lnTo>
                    <a:pt x="1749653" y="910755"/>
                  </a:lnTo>
                  <a:lnTo>
                    <a:pt x="1749323" y="910259"/>
                  </a:lnTo>
                  <a:lnTo>
                    <a:pt x="1749196" y="910056"/>
                  </a:lnTo>
                  <a:lnTo>
                    <a:pt x="1746351" y="905814"/>
                  </a:lnTo>
                  <a:lnTo>
                    <a:pt x="1746199" y="905713"/>
                  </a:lnTo>
                  <a:lnTo>
                    <a:pt x="1744141" y="904328"/>
                  </a:lnTo>
                  <a:lnTo>
                    <a:pt x="1743900" y="904163"/>
                  </a:lnTo>
                  <a:lnTo>
                    <a:pt x="1743163" y="903681"/>
                  </a:lnTo>
                  <a:lnTo>
                    <a:pt x="1739201" y="901001"/>
                  </a:lnTo>
                  <a:lnTo>
                    <a:pt x="1738985" y="900963"/>
                  </a:lnTo>
                  <a:lnTo>
                    <a:pt x="1738782" y="900823"/>
                  </a:lnTo>
                  <a:lnTo>
                    <a:pt x="1735797" y="900303"/>
                  </a:lnTo>
                  <a:lnTo>
                    <a:pt x="1735442" y="900239"/>
                  </a:lnTo>
                  <a:lnTo>
                    <a:pt x="1735289" y="900201"/>
                  </a:lnTo>
                  <a:lnTo>
                    <a:pt x="1730616" y="899236"/>
                  </a:lnTo>
                  <a:lnTo>
                    <a:pt x="1729943" y="899236"/>
                  </a:lnTo>
                  <a:lnTo>
                    <a:pt x="1721154" y="901255"/>
                  </a:lnTo>
                  <a:lnTo>
                    <a:pt x="1714144" y="906297"/>
                  </a:lnTo>
                  <a:lnTo>
                    <a:pt x="1709585" y="913650"/>
                  </a:lnTo>
                  <a:lnTo>
                    <a:pt x="1708162" y="922566"/>
                  </a:lnTo>
                  <a:lnTo>
                    <a:pt x="1710207" y="931430"/>
                  </a:lnTo>
                  <a:lnTo>
                    <a:pt x="1715223" y="938301"/>
                  </a:lnTo>
                  <a:lnTo>
                    <a:pt x="1722602" y="942581"/>
                  </a:lnTo>
                  <a:lnTo>
                    <a:pt x="1731733" y="943660"/>
                  </a:lnTo>
                  <a:lnTo>
                    <a:pt x="1740636" y="941628"/>
                  </a:lnTo>
                  <a:lnTo>
                    <a:pt x="1747062" y="937133"/>
                  </a:lnTo>
                  <a:lnTo>
                    <a:pt x="1749564" y="932891"/>
                  </a:lnTo>
                  <a:lnTo>
                    <a:pt x="1751050" y="930376"/>
                  </a:lnTo>
                  <a:lnTo>
                    <a:pt x="1752650" y="921550"/>
                  </a:lnTo>
                  <a:close/>
                </a:path>
                <a:path w="5168900" h="4631055">
                  <a:moveTo>
                    <a:pt x="1752663" y="2359647"/>
                  </a:moveTo>
                  <a:lnTo>
                    <a:pt x="1750936" y="2351074"/>
                  </a:lnTo>
                  <a:lnTo>
                    <a:pt x="1750847" y="2350947"/>
                  </a:lnTo>
                  <a:lnTo>
                    <a:pt x="1749463" y="2348966"/>
                  </a:lnTo>
                  <a:lnTo>
                    <a:pt x="1749183" y="2348560"/>
                  </a:lnTo>
                  <a:lnTo>
                    <a:pt x="1746059" y="2344051"/>
                  </a:lnTo>
                  <a:lnTo>
                    <a:pt x="1745894" y="2343950"/>
                  </a:lnTo>
                  <a:lnTo>
                    <a:pt x="1745767" y="2343759"/>
                  </a:lnTo>
                  <a:lnTo>
                    <a:pt x="1743163" y="2342134"/>
                  </a:lnTo>
                  <a:lnTo>
                    <a:pt x="1742935" y="2341981"/>
                  </a:lnTo>
                  <a:lnTo>
                    <a:pt x="1742567" y="2341740"/>
                  </a:lnTo>
                  <a:lnTo>
                    <a:pt x="1738922" y="2339302"/>
                  </a:lnTo>
                  <a:lnTo>
                    <a:pt x="1738642" y="2339251"/>
                  </a:lnTo>
                  <a:lnTo>
                    <a:pt x="1738350" y="2339060"/>
                  </a:lnTo>
                  <a:lnTo>
                    <a:pt x="1735277" y="2338565"/>
                  </a:lnTo>
                  <a:lnTo>
                    <a:pt x="1735112" y="2338527"/>
                  </a:lnTo>
                  <a:lnTo>
                    <a:pt x="1734769" y="2338463"/>
                  </a:lnTo>
                  <a:lnTo>
                    <a:pt x="1730438" y="2337562"/>
                  </a:lnTo>
                  <a:lnTo>
                    <a:pt x="1729549" y="2337562"/>
                  </a:lnTo>
                  <a:lnTo>
                    <a:pt x="1720951" y="2339733"/>
                  </a:lnTo>
                  <a:lnTo>
                    <a:pt x="1714030" y="2344978"/>
                  </a:lnTo>
                  <a:lnTo>
                    <a:pt x="1709521" y="2352471"/>
                  </a:lnTo>
                  <a:lnTo>
                    <a:pt x="1708162" y="2361374"/>
                  </a:lnTo>
                  <a:lnTo>
                    <a:pt x="1710334" y="2370150"/>
                  </a:lnTo>
                  <a:lnTo>
                    <a:pt x="1715477" y="2376932"/>
                  </a:lnTo>
                  <a:lnTo>
                    <a:pt x="1722958" y="2381110"/>
                  </a:lnTo>
                  <a:lnTo>
                    <a:pt x="1732114" y="2382062"/>
                  </a:lnTo>
                  <a:lnTo>
                    <a:pt x="1740954" y="2379916"/>
                  </a:lnTo>
                  <a:lnTo>
                    <a:pt x="1747342" y="2375357"/>
                  </a:lnTo>
                  <a:lnTo>
                    <a:pt x="1751241" y="2368550"/>
                  </a:lnTo>
                  <a:lnTo>
                    <a:pt x="1752663" y="2359647"/>
                  </a:lnTo>
                  <a:close/>
                </a:path>
                <a:path w="5168900" h="4631055">
                  <a:moveTo>
                    <a:pt x="1752663" y="1730806"/>
                  </a:moveTo>
                  <a:lnTo>
                    <a:pt x="1750949" y="1722145"/>
                  </a:lnTo>
                  <a:lnTo>
                    <a:pt x="1749996" y="1720761"/>
                  </a:lnTo>
                  <a:lnTo>
                    <a:pt x="1749615" y="1720202"/>
                  </a:lnTo>
                  <a:lnTo>
                    <a:pt x="1749221" y="1719618"/>
                  </a:lnTo>
                  <a:lnTo>
                    <a:pt x="1746262" y="1715249"/>
                  </a:lnTo>
                  <a:lnTo>
                    <a:pt x="1746135" y="1715173"/>
                  </a:lnTo>
                  <a:lnTo>
                    <a:pt x="1744472" y="1714106"/>
                  </a:lnTo>
                  <a:lnTo>
                    <a:pt x="1744027" y="1713826"/>
                  </a:lnTo>
                  <a:lnTo>
                    <a:pt x="1743494" y="1713484"/>
                  </a:lnTo>
                  <a:lnTo>
                    <a:pt x="1741487" y="1712201"/>
                  </a:lnTo>
                  <a:lnTo>
                    <a:pt x="1739176" y="1710702"/>
                  </a:lnTo>
                  <a:lnTo>
                    <a:pt x="1739011" y="1710664"/>
                  </a:lnTo>
                  <a:lnTo>
                    <a:pt x="1738884" y="1710575"/>
                  </a:lnTo>
                  <a:lnTo>
                    <a:pt x="1735455" y="1710004"/>
                  </a:lnTo>
                  <a:lnTo>
                    <a:pt x="1730349" y="1709051"/>
                  </a:lnTo>
                  <a:lnTo>
                    <a:pt x="1729828" y="1709051"/>
                  </a:lnTo>
                  <a:lnTo>
                    <a:pt x="1720824" y="1710893"/>
                  </a:lnTo>
                  <a:lnTo>
                    <a:pt x="1713788" y="1715668"/>
                  </a:lnTo>
                  <a:lnTo>
                    <a:pt x="1709343" y="1722818"/>
                  </a:lnTo>
                  <a:lnTo>
                    <a:pt x="1708137" y="1731746"/>
                  </a:lnTo>
                  <a:lnTo>
                    <a:pt x="1730032" y="1753006"/>
                  </a:lnTo>
                  <a:lnTo>
                    <a:pt x="1738718" y="1751723"/>
                  </a:lnTo>
                  <a:lnTo>
                    <a:pt x="1745792" y="1747037"/>
                  </a:lnTo>
                  <a:lnTo>
                    <a:pt x="1750834" y="1739658"/>
                  </a:lnTo>
                  <a:lnTo>
                    <a:pt x="1752663" y="1730806"/>
                  </a:lnTo>
                  <a:close/>
                </a:path>
                <a:path w="5168900" h="4631055">
                  <a:moveTo>
                    <a:pt x="1752676" y="562457"/>
                  </a:moveTo>
                  <a:lnTo>
                    <a:pt x="1751152" y="553732"/>
                  </a:lnTo>
                  <a:lnTo>
                    <a:pt x="1751063" y="553593"/>
                  </a:lnTo>
                  <a:lnTo>
                    <a:pt x="1749971" y="551853"/>
                  </a:lnTo>
                  <a:lnTo>
                    <a:pt x="1749793" y="551573"/>
                  </a:lnTo>
                  <a:lnTo>
                    <a:pt x="1749437" y="551014"/>
                  </a:lnTo>
                  <a:lnTo>
                    <a:pt x="1746681" y="546582"/>
                  </a:lnTo>
                  <a:lnTo>
                    <a:pt x="1746504" y="546468"/>
                  </a:lnTo>
                  <a:lnTo>
                    <a:pt x="1746364" y="546239"/>
                  </a:lnTo>
                  <a:lnTo>
                    <a:pt x="1744027" y="544703"/>
                  </a:lnTo>
                  <a:lnTo>
                    <a:pt x="1743570" y="544385"/>
                  </a:lnTo>
                  <a:lnTo>
                    <a:pt x="1739900" y="541756"/>
                  </a:lnTo>
                  <a:lnTo>
                    <a:pt x="1739557" y="541693"/>
                  </a:lnTo>
                  <a:lnTo>
                    <a:pt x="1739252" y="541477"/>
                  </a:lnTo>
                  <a:lnTo>
                    <a:pt x="1736077" y="540969"/>
                  </a:lnTo>
                  <a:lnTo>
                    <a:pt x="1735924" y="540931"/>
                  </a:lnTo>
                  <a:lnTo>
                    <a:pt x="1731530" y="540004"/>
                  </a:lnTo>
                  <a:lnTo>
                    <a:pt x="1730400" y="540004"/>
                  </a:lnTo>
                  <a:lnTo>
                    <a:pt x="1721573" y="541616"/>
                  </a:lnTo>
                  <a:lnTo>
                    <a:pt x="1714792" y="545604"/>
                  </a:lnTo>
                  <a:lnTo>
                    <a:pt x="1710270" y="552005"/>
                  </a:lnTo>
                  <a:lnTo>
                    <a:pt x="1708226" y="560857"/>
                  </a:lnTo>
                  <a:lnTo>
                    <a:pt x="1709483" y="569722"/>
                  </a:lnTo>
                  <a:lnTo>
                    <a:pt x="1714042" y="577202"/>
                  </a:lnTo>
                  <a:lnTo>
                    <a:pt x="1721040" y="582460"/>
                  </a:lnTo>
                  <a:lnTo>
                    <a:pt x="1729651" y="584644"/>
                  </a:lnTo>
                  <a:lnTo>
                    <a:pt x="1738388" y="583133"/>
                  </a:lnTo>
                  <a:lnTo>
                    <a:pt x="1745665" y="578421"/>
                  </a:lnTo>
                  <a:lnTo>
                    <a:pt x="1750695" y="571284"/>
                  </a:lnTo>
                  <a:lnTo>
                    <a:pt x="1751126" y="569302"/>
                  </a:lnTo>
                  <a:lnTo>
                    <a:pt x="1752663" y="562470"/>
                  </a:lnTo>
                  <a:close/>
                </a:path>
                <a:path w="5168900" h="4631055">
                  <a:moveTo>
                    <a:pt x="1752688" y="3709200"/>
                  </a:moveTo>
                  <a:lnTo>
                    <a:pt x="1751139" y="3700170"/>
                  </a:lnTo>
                  <a:lnTo>
                    <a:pt x="1746542" y="3692969"/>
                  </a:lnTo>
                  <a:lnTo>
                    <a:pt x="1739455" y="3688156"/>
                  </a:lnTo>
                  <a:lnTo>
                    <a:pt x="1730502" y="3686403"/>
                  </a:lnTo>
                  <a:lnTo>
                    <a:pt x="1727479" y="3686987"/>
                  </a:lnTo>
                  <a:lnTo>
                    <a:pt x="1725980" y="3687280"/>
                  </a:lnTo>
                  <a:lnTo>
                    <a:pt x="1721485" y="3688156"/>
                  </a:lnTo>
                  <a:lnTo>
                    <a:pt x="1716671" y="3691356"/>
                  </a:lnTo>
                  <a:lnTo>
                    <a:pt x="1715706" y="3692004"/>
                  </a:lnTo>
                  <a:lnTo>
                    <a:pt x="1714944" y="3692499"/>
                  </a:lnTo>
                  <a:lnTo>
                    <a:pt x="1714271" y="3692944"/>
                  </a:lnTo>
                  <a:lnTo>
                    <a:pt x="1709534" y="3700170"/>
                  </a:lnTo>
                  <a:lnTo>
                    <a:pt x="1708124" y="3709200"/>
                  </a:lnTo>
                  <a:lnTo>
                    <a:pt x="1709851" y="3717988"/>
                  </a:lnTo>
                  <a:lnTo>
                    <a:pt x="1714093" y="3724630"/>
                  </a:lnTo>
                  <a:lnTo>
                    <a:pt x="1720697" y="3728986"/>
                  </a:lnTo>
                  <a:lnTo>
                    <a:pt x="1729511" y="3730968"/>
                  </a:lnTo>
                  <a:lnTo>
                    <a:pt x="1738464" y="3729799"/>
                  </a:lnTo>
                  <a:lnTo>
                    <a:pt x="1745767" y="3725278"/>
                  </a:lnTo>
                  <a:lnTo>
                    <a:pt x="1750733" y="3718166"/>
                  </a:lnTo>
                  <a:lnTo>
                    <a:pt x="1752688" y="3709200"/>
                  </a:lnTo>
                  <a:close/>
                </a:path>
                <a:path w="5168900" h="4631055">
                  <a:moveTo>
                    <a:pt x="1752701" y="3528466"/>
                  </a:moveTo>
                  <a:lnTo>
                    <a:pt x="1751088" y="3520668"/>
                  </a:lnTo>
                  <a:lnTo>
                    <a:pt x="1750961" y="3519995"/>
                  </a:lnTo>
                  <a:lnTo>
                    <a:pt x="1750923" y="3519855"/>
                  </a:lnTo>
                  <a:lnTo>
                    <a:pt x="1750885" y="3519614"/>
                  </a:lnTo>
                  <a:lnTo>
                    <a:pt x="1746618" y="3512972"/>
                  </a:lnTo>
                  <a:lnTo>
                    <a:pt x="1739963" y="3508514"/>
                  </a:lnTo>
                  <a:lnTo>
                    <a:pt x="1731213" y="3506495"/>
                  </a:lnTo>
                  <a:lnTo>
                    <a:pt x="1729219" y="3506495"/>
                  </a:lnTo>
                  <a:lnTo>
                    <a:pt x="1727923" y="3506774"/>
                  </a:lnTo>
                  <a:lnTo>
                    <a:pt x="1726717" y="3507041"/>
                  </a:lnTo>
                  <a:lnTo>
                    <a:pt x="1725460" y="3507308"/>
                  </a:lnTo>
                  <a:lnTo>
                    <a:pt x="1722412" y="3507727"/>
                  </a:lnTo>
                  <a:lnTo>
                    <a:pt x="1721853" y="3508083"/>
                  </a:lnTo>
                  <a:lnTo>
                    <a:pt x="1721319" y="3508197"/>
                  </a:lnTo>
                  <a:lnTo>
                    <a:pt x="1717738" y="3510724"/>
                  </a:lnTo>
                  <a:lnTo>
                    <a:pt x="1717586" y="3510826"/>
                  </a:lnTo>
                  <a:lnTo>
                    <a:pt x="1715109" y="3512401"/>
                  </a:lnTo>
                  <a:lnTo>
                    <a:pt x="1714868" y="3512743"/>
                  </a:lnTo>
                  <a:lnTo>
                    <a:pt x="1714538" y="3512972"/>
                  </a:lnTo>
                  <a:lnTo>
                    <a:pt x="1711744" y="3517201"/>
                  </a:lnTo>
                  <a:lnTo>
                    <a:pt x="1710067" y="3519614"/>
                  </a:lnTo>
                  <a:lnTo>
                    <a:pt x="1710016" y="3519843"/>
                  </a:lnTo>
                  <a:lnTo>
                    <a:pt x="1709915" y="3519995"/>
                  </a:lnTo>
                  <a:lnTo>
                    <a:pt x="1708340" y="3527399"/>
                  </a:lnTo>
                  <a:lnTo>
                    <a:pt x="1708111" y="3528479"/>
                  </a:lnTo>
                  <a:lnTo>
                    <a:pt x="1709686" y="3537432"/>
                  </a:lnTo>
                  <a:lnTo>
                    <a:pt x="1714322" y="3544557"/>
                  </a:lnTo>
                  <a:lnTo>
                    <a:pt x="1716138" y="3545738"/>
                  </a:lnTo>
                  <a:lnTo>
                    <a:pt x="1721548" y="3549281"/>
                  </a:lnTo>
                  <a:lnTo>
                    <a:pt x="1730502" y="3550983"/>
                  </a:lnTo>
                  <a:lnTo>
                    <a:pt x="1737868" y="3549599"/>
                  </a:lnTo>
                  <a:lnTo>
                    <a:pt x="1739569" y="3549281"/>
                  </a:lnTo>
                  <a:lnTo>
                    <a:pt x="1746745" y="3544557"/>
                  </a:lnTo>
                  <a:lnTo>
                    <a:pt x="1751342" y="3537432"/>
                  </a:lnTo>
                  <a:lnTo>
                    <a:pt x="1752688" y="3528479"/>
                  </a:lnTo>
                  <a:close/>
                </a:path>
                <a:path w="5168900" h="4631055">
                  <a:moveTo>
                    <a:pt x="1752701" y="3439185"/>
                  </a:moveTo>
                  <a:lnTo>
                    <a:pt x="1751088" y="3430384"/>
                  </a:lnTo>
                  <a:lnTo>
                    <a:pt x="1751012" y="3430181"/>
                  </a:lnTo>
                  <a:lnTo>
                    <a:pt x="1749882" y="3428517"/>
                  </a:lnTo>
                  <a:lnTo>
                    <a:pt x="1749704" y="3428238"/>
                  </a:lnTo>
                  <a:lnTo>
                    <a:pt x="1749399" y="3427768"/>
                  </a:lnTo>
                  <a:lnTo>
                    <a:pt x="1746580" y="3423348"/>
                  </a:lnTo>
                  <a:lnTo>
                    <a:pt x="1746389" y="3423234"/>
                  </a:lnTo>
                  <a:lnTo>
                    <a:pt x="1746288" y="3423056"/>
                  </a:lnTo>
                  <a:lnTo>
                    <a:pt x="1744205" y="3421735"/>
                  </a:lnTo>
                  <a:lnTo>
                    <a:pt x="1743989" y="3421596"/>
                  </a:lnTo>
                  <a:lnTo>
                    <a:pt x="1743646" y="3421367"/>
                  </a:lnTo>
                  <a:lnTo>
                    <a:pt x="1739709" y="3418675"/>
                  </a:lnTo>
                  <a:lnTo>
                    <a:pt x="1739392" y="3418624"/>
                  </a:lnTo>
                  <a:lnTo>
                    <a:pt x="1739138" y="3418446"/>
                  </a:lnTo>
                  <a:lnTo>
                    <a:pt x="1736026" y="3417963"/>
                  </a:lnTo>
                  <a:lnTo>
                    <a:pt x="1735836" y="3417925"/>
                  </a:lnTo>
                  <a:lnTo>
                    <a:pt x="1731111" y="3416998"/>
                  </a:lnTo>
                  <a:lnTo>
                    <a:pt x="1730133" y="3416998"/>
                  </a:lnTo>
                  <a:lnTo>
                    <a:pt x="1721192" y="3418624"/>
                  </a:lnTo>
                  <a:lnTo>
                    <a:pt x="1720888" y="3418675"/>
                  </a:lnTo>
                  <a:lnTo>
                    <a:pt x="1721104" y="3418675"/>
                  </a:lnTo>
                  <a:lnTo>
                    <a:pt x="1714487" y="3422700"/>
                  </a:lnTo>
                  <a:lnTo>
                    <a:pt x="1710118" y="3429190"/>
                  </a:lnTo>
                  <a:lnTo>
                    <a:pt x="1708175" y="3438055"/>
                  </a:lnTo>
                  <a:lnTo>
                    <a:pt x="1709458" y="3446945"/>
                  </a:lnTo>
                  <a:lnTo>
                    <a:pt x="1714068" y="3454362"/>
                  </a:lnTo>
                  <a:lnTo>
                    <a:pt x="1721142" y="3459518"/>
                  </a:lnTo>
                  <a:lnTo>
                    <a:pt x="1728457" y="3461232"/>
                  </a:lnTo>
                  <a:lnTo>
                    <a:pt x="1729841" y="3461550"/>
                  </a:lnTo>
                  <a:lnTo>
                    <a:pt x="1752688" y="3439198"/>
                  </a:lnTo>
                  <a:close/>
                </a:path>
                <a:path w="5168900" h="4631055">
                  <a:moveTo>
                    <a:pt x="1752701" y="652132"/>
                  </a:moveTo>
                  <a:lnTo>
                    <a:pt x="1751063" y="643661"/>
                  </a:lnTo>
                  <a:lnTo>
                    <a:pt x="1750999" y="643369"/>
                  </a:lnTo>
                  <a:lnTo>
                    <a:pt x="1750707" y="642950"/>
                  </a:lnTo>
                  <a:lnTo>
                    <a:pt x="1750364" y="642429"/>
                  </a:lnTo>
                  <a:lnTo>
                    <a:pt x="1749615" y="641299"/>
                  </a:lnTo>
                  <a:lnTo>
                    <a:pt x="1746364" y="636384"/>
                  </a:lnTo>
                  <a:lnTo>
                    <a:pt x="1746250" y="636206"/>
                  </a:lnTo>
                  <a:lnTo>
                    <a:pt x="1745348" y="635609"/>
                  </a:lnTo>
                  <a:lnTo>
                    <a:pt x="1744599" y="635101"/>
                  </a:lnTo>
                  <a:lnTo>
                    <a:pt x="1739265" y="631469"/>
                  </a:lnTo>
                  <a:lnTo>
                    <a:pt x="1739544" y="631469"/>
                  </a:lnTo>
                  <a:lnTo>
                    <a:pt x="1739049" y="631380"/>
                  </a:lnTo>
                  <a:lnTo>
                    <a:pt x="1736521" y="630859"/>
                  </a:lnTo>
                  <a:lnTo>
                    <a:pt x="1735874" y="630732"/>
                  </a:lnTo>
                  <a:lnTo>
                    <a:pt x="1735328" y="630618"/>
                  </a:lnTo>
                  <a:lnTo>
                    <a:pt x="1730425" y="629615"/>
                  </a:lnTo>
                  <a:lnTo>
                    <a:pt x="1730171" y="629615"/>
                  </a:lnTo>
                  <a:lnTo>
                    <a:pt x="1721281" y="631469"/>
                  </a:lnTo>
                  <a:lnTo>
                    <a:pt x="1714169" y="636384"/>
                  </a:lnTo>
                  <a:lnTo>
                    <a:pt x="1709585" y="643661"/>
                  </a:lnTo>
                  <a:lnTo>
                    <a:pt x="1708365" y="652132"/>
                  </a:lnTo>
                  <a:lnTo>
                    <a:pt x="1708289" y="652602"/>
                  </a:lnTo>
                  <a:lnTo>
                    <a:pt x="1729790" y="674065"/>
                  </a:lnTo>
                  <a:lnTo>
                    <a:pt x="1738744" y="672693"/>
                  </a:lnTo>
                  <a:lnTo>
                    <a:pt x="1745996" y="668096"/>
                  </a:lnTo>
                  <a:lnTo>
                    <a:pt x="1750872" y="661009"/>
                  </a:lnTo>
                  <a:lnTo>
                    <a:pt x="1752600" y="652602"/>
                  </a:lnTo>
                  <a:lnTo>
                    <a:pt x="1752701" y="652132"/>
                  </a:lnTo>
                  <a:close/>
                </a:path>
                <a:path w="5168900" h="4631055">
                  <a:moveTo>
                    <a:pt x="1752714" y="2719984"/>
                  </a:moveTo>
                  <a:lnTo>
                    <a:pt x="1751126" y="2711272"/>
                  </a:lnTo>
                  <a:lnTo>
                    <a:pt x="1751063" y="2711107"/>
                  </a:lnTo>
                  <a:lnTo>
                    <a:pt x="1749958" y="2709494"/>
                  </a:lnTo>
                  <a:lnTo>
                    <a:pt x="1749831" y="2709278"/>
                  </a:lnTo>
                  <a:lnTo>
                    <a:pt x="1749615" y="2708948"/>
                  </a:lnTo>
                  <a:lnTo>
                    <a:pt x="1748116" y="2706636"/>
                  </a:lnTo>
                  <a:lnTo>
                    <a:pt x="1746542" y="2704185"/>
                  </a:lnTo>
                  <a:lnTo>
                    <a:pt x="1746415" y="2704109"/>
                  </a:lnTo>
                  <a:lnTo>
                    <a:pt x="1746313" y="2703944"/>
                  </a:lnTo>
                  <a:lnTo>
                    <a:pt x="1744332" y="2702674"/>
                  </a:lnTo>
                  <a:lnTo>
                    <a:pt x="1744002" y="2702458"/>
                  </a:lnTo>
                  <a:lnTo>
                    <a:pt x="1743710" y="2702255"/>
                  </a:lnTo>
                  <a:lnTo>
                    <a:pt x="1739595" y="2699423"/>
                  </a:lnTo>
                  <a:lnTo>
                    <a:pt x="1739341" y="2699385"/>
                  </a:lnTo>
                  <a:lnTo>
                    <a:pt x="1739658" y="2699321"/>
                  </a:lnTo>
                  <a:lnTo>
                    <a:pt x="1736394" y="2698788"/>
                  </a:lnTo>
                  <a:lnTo>
                    <a:pt x="1736115" y="2698737"/>
                  </a:lnTo>
                  <a:lnTo>
                    <a:pt x="1735721" y="2698661"/>
                  </a:lnTo>
                  <a:lnTo>
                    <a:pt x="1730959" y="2697696"/>
                  </a:lnTo>
                  <a:lnTo>
                    <a:pt x="1730159" y="2697696"/>
                  </a:lnTo>
                  <a:lnTo>
                    <a:pt x="1721205" y="2699321"/>
                  </a:lnTo>
                  <a:lnTo>
                    <a:pt x="1720659" y="2699423"/>
                  </a:lnTo>
                  <a:lnTo>
                    <a:pt x="1721040" y="2699423"/>
                  </a:lnTo>
                  <a:lnTo>
                    <a:pt x="1714550" y="2703474"/>
                  </a:lnTo>
                  <a:lnTo>
                    <a:pt x="1710207" y="2710015"/>
                  </a:lnTo>
                  <a:lnTo>
                    <a:pt x="1708200" y="2718803"/>
                  </a:lnTo>
                  <a:lnTo>
                    <a:pt x="1709229" y="2726639"/>
                  </a:lnTo>
                  <a:lnTo>
                    <a:pt x="1709369" y="2727668"/>
                  </a:lnTo>
                  <a:lnTo>
                    <a:pt x="1713903" y="2735034"/>
                  </a:lnTo>
                  <a:lnTo>
                    <a:pt x="1720989" y="2740152"/>
                  </a:lnTo>
                  <a:lnTo>
                    <a:pt x="1729803" y="2742247"/>
                  </a:lnTo>
                  <a:lnTo>
                    <a:pt x="1738566" y="2740698"/>
                  </a:lnTo>
                  <a:lnTo>
                    <a:pt x="1745830" y="2735973"/>
                  </a:lnTo>
                  <a:lnTo>
                    <a:pt x="1750809" y="2728811"/>
                  </a:lnTo>
                  <a:lnTo>
                    <a:pt x="1752714" y="2719997"/>
                  </a:lnTo>
                  <a:close/>
                </a:path>
                <a:path w="5168900" h="4631055">
                  <a:moveTo>
                    <a:pt x="1752714" y="2001494"/>
                  </a:moveTo>
                  <a:lnTo>
                    <a:pt x="1751584" y="1992680"/>
                  </a:lnTo>
                  <a:lnTo>
                    <a:pt x="1747024" y="1985378"/>
                  </a:lnTo>
                  <a:lnTo>
                    <a:pt x="1739874" y="1980374"/>
                  </a:lnTo>
                  <a:lnTo>
                    <a:pt x="1730946" y="1978393"/>
                  </a:lnTo>
                  <a:lnTo>
                    <a:pt x="1730400" y="1978393"/>
                  </a:lnTo>
                  <a:lnTo>
                    <a:pt x="1724774" y="1979460"/>
                  </a:lnTo>
                  <a:lnTo>
                    <a:pt x="1721891" y="1979942"/>
                  </a:lnTo>
                  <a:lnTo>
                    <a:pt x="1721751" y="1980031"/>
                  </a:lnTo>
                  <a:lnTo>
                    <a:pt x="1721548" y="1980069"/>
                  </a:lnTo>
                  <a:lnTo>
                    <a:pt x="1717560" y="1982685"/>
                  </a:lnTo>
                  <a:lnTo>
                    <a:pt x="1717408" y="1982787"/>
                  </a:lnTo>
                  <a:lnTo>
                    <a:pt x="1717192" y="1982927"/>
                  </a:lnTo>
                  <a:lnTo>
                    <a:pt x="1714639" y="1984540"/>
                  </a:lnTo>
                  <a:lnTo>
                    <a:pt x="1714474" y="1984705"/>
                  </a:lnTo>
                  <a:lnTo>
                    <a:pt x="1710982" y="1989912"/>
                  </a:lnTo>
                  <a:lnTo>
                    <a:pt x="1709839" y="1991601"/>
                  </a:lnTo>
                  <a:lnTo>
                    <a:pt x="1708531" y="1998294"/>
                  </a:lnTo>
                  <a:lnTo>
                    <a:pt x="1708111" y="2000465"/>
                  </a:lnTo>
                  <a:lnTo>
                    <a:pt x="1709915" y="2009457"/>
                  </a:lnTo>
                  <a:lnTo>
                    <a:pt x="1714893" y="2016836"/>
                  </a:lnTo>
                  <a:lnTo>
                    <a:pt x="1716646" y="2018017"/>
                  </a:lnTo>
                  <a:lnTo>
                    <a:pt x="1721942" y="2021547"/>
                  </a:lnTo>
                  <a:lnTo>
                    <a:pt x="1730717" y="2022957"/>
                  </a:lnTo>
                  <a:lnTo>
                    <a:pt x="1739531" y="2021116"/>
                  </a:lnTo>
                  <a:lnTo>
                    <a:pt x="1746199" y="2016848"/>
                  </a:lnTo>
                  <a:lnTo>
                    <a:pt x="1750618" y="2010257"/>
                  </a:lnTo>
                  <a:lnTo>
                    <a:pt x="1752701" y="2001507"/>
                  </a:lnTo>
                  <a:close/>
                </a:path>
                <a:path w="5168900" h="4631055">
                  <a:moveTo>
                    <a:pt x="1752727" y="2808922"/>
                  </a:moveTo>
                  <a:lnTo>
                    <a:pt x="1751774" y="2804744"/>
                  </a:lnTo>
                  <a:lnTo>
                    <a:pt x="1751418" y="2803156"/>
                  </a:lnTo>
                  <a:lnTo>
                    <a:pt x="1750847" y="2800553"/>
                  </a:lnTo>
                  <a:lnTo>
                    <a:pt x="1750682" y="2800324"/>
                  </a:lnTo>
                  <a:lnTo>
                    <a:pt x="1750644" y="2800108"/>
                  </a:lnTo>
                  <a:lnTo>
                    <a:pt x="1749209" y="2798127"/>
                  </a:lnTo>
                  <a:lnTo>
                    <a:pt x="1746199" y="2793631"/>
                  </a:lnTo>
                  <a:lnTo>
                    <a:pt x="1745818" y="2793377"/>
                  </a:lnTo>
                  <a:lnTo>
                    <a:pt x="1745500" y="2792958"/>
                  </a:lnTo>
                  <a:lnTo>
                    <a:pt x="1743392" y="2791688"/>
                  </a:lnTo>
                  <a:lnTo>
                    <a:pt x="1743265" y="2791599"/>
                  </a:lnTo>
                  <a:lnTo>
                    <a:pt x="1741639" y="2790456"/>
                  </a:lnTo>
                  <a:lnTo>
                    <a:pt x="1740636" y="2789758"/>
                  </a:lnTo>
                  <a:lnTo>
                    <a:pt x="1739468" y="2788920"/>
                  </a:lnTo>
                  <a:lnTo>
                    <a:pt x="1739201" y="2788869"/>
                  </a:lnTo>
                  <a:lnTo>
                    <a:pt x="1738718" y="2788767"/>
                  </a:lnTo>
                  <a:lnTo>
                    <a:pt x="1738122" y="2788386"/>
                  </a:lnTo>
                  <a:lnTo>
                    <a:pt x="1735467" y="2788069"/>
                  </a:lnTo>
                  <a:lnTo>
                    <a:pt x="1735340" y="2788043"/>
                  </a:lnTo>
                  <a:lnTo>
                    <a:pt x="1733232" y="2787599"/>
                  </a:lnTo>
                  <a:lnTo>
                    <a:pt x="1732102" y="2787358"/>
                  </a:lnTo>
                  <a:lnTo>
                    <a:pt x="1731810" y="2787281"/>
                  </a:lnTo>
                  <a:lnTo>
                    <a:pt x="1729308" y="2787281"/>
                  </a:lnTo>
                  <a:lnTo>
                    <a:pt x="1720634" y="2789415"/>
                  </a:lnTo>
                  <a:lnTo>
                    <a:pt x="1714093" y="2793835"/>
                  </a:lnTo>
                  <a:lnTo>
                    <a:pt x="1710728" y="2799194"/>
                  </a:lnTo>
                  <a:lnTo>
                    <a:pt x="1710588" y="2799423"/>
                  </a:lnTo>
                  <a:lnTo>
                    <a:pt x="1710194" y="2800045"/>
                  </a:lnTo>
                  <a:lnTo>
                    <a:pt x="1709889" y="2800527"/>
                  </a:lnTo>
                  <a:lnTo>
                    <a:pt x="1708327" y="2808922"/>
                  </a:lnTo>
                  <a:lnTo>
                    <a:pt x="1708238" y="2809468"/>
                  </a:lnTo>
                  <a:lnTo>
                    <a:pt x="1730679" y="2831820"/>
                  </a:lnTo>
                  <a:lnTo>
                    <a:pt x="1752625" y="2809481"/>
                  </a:lnTo>
                  <a:lnTo>
                    <a:pt x="1752727" y="2808922"/>
                  </a:lnTo>
                  <a:close/>
                </a:path>
                <a:path w="5168900" h="4631055">
                  <a:moveTo>
                    <a:pt x="1752727" y="2180704"/>
                  </a:moveTo>
                  <a:lnTo>
                    <a:pt x="1751114" y="2171839"/>
                  </a:lnTo>
                  <a:lnTo>
                    <a:pt x="1746351" y="2164537"/>
                  </a:lnTo>
                  <a:lnTo>
                    <a:pt x="1739201" y="2159571"/>
                  </a:lnTo>
                  <a:lnTo>
                    <a:pt x="1737652" y="2159254"/>
                  </a:lnTo>
                  <a:lnTo>
                    <a:pt x="1730425" y="2157717"/>
                  </a:lnTo>
                  <a:lnTo>
                    <a:pt x="1727720" y="2158276"/>
                  </a:lnTo>
                  <a:lnTo>
                    <a:pt x="1726806" y="2158479"/>
                  </a:lnTo>
                  <a:lnTo>
                    <a:pt x="1721446" y="2159571"/>
                  </a:lnTo>
                  <a:lnTo>
                    <a:pt x="1721586" y="2159571"/>
                  </a:lnTo>
                  <a:lnTo>
                    <a:pt x="1714449" y="2164537"/>
                  </a:lnTo>
                  <a:lnTo>
                    <a:pt x="1711553" y="2168969"/>
                  </a:lnTo>
                  <a:lnTo>
                    <a:pt x="1709686" y="2171839"/>
                  </a:lnTo>
                  <a:lnTo>
                    <a:pt x="1709458" y="2173135"/>
                  </a:lnTo>
                  <a:lnTo>
                    <a:pt x="1708175" y="2180704"/>
                  </a:lnTo>
                  <a:lnTo>
                    <a:pt x="1709153" y="2185657"/>
                  </a:lnTo>
                  <a:lnTo>
                    <a:pt x="1729574" y="2202561"/>
                  </a:lnTo>
                  <a:lnTo>
                    <a:pt x="1738439" y="2201392"/>
                  </a:lnTo>
                  <a:lnTo>
                    <a:pt x="1741246" y="2199627"/>
                  </a:lnTo>
                  <a:lnTo>
                    <a:pt x="1745742" y="2196808"/>
                  </a:lnTo>
                  <a:lnTo>
                    <a:pt x="1750758" y="2189632"/>
                  </a:lnTo>
                  <a:lnTo>
                    <a:pt x="1752727" y="2180704"/>
                  </a:lnTo>
                  <a:close/>
                </a:path>
                <a:path w="5168900" h="4631055">
                  <a:moveTo>
                    <a:pt x="1752727" y="1190294"/>
                  </a:moveTo>
                  <a:lnTo>
                    <a:pt x="1750860" y="1182598"/>
                  </a:lnTo>
                  <a:lnTo>
                    <a:pt x="1750733" y="1182090"/>
                  </a:lnTo>
                  <a:lnTo>
                    <a:pt x="1750555" y="1181849"/>
                  </a:lnTo>
                  <a:lnTo>
                    <a:pt x="1750491" y="1181569"/>
                  </a:lnTo>
                  <a:lnTo>
                    <a:pt x="1749069" y="1179703"/>
                  </a:lnTo>
                  <a:lnTo>
                    <a:pt x="1748891" y="1179449"/>
                  </a:lnTo>
                  <a:lnTo>
                    <a:pt x="1747253" y="1177074"/>
                  </a:lnTo>
                  <a:lnTo>
                    <a:pt x="1746008" y="1175270"/>
                  </a:lnTo>
                  <a:lnTo>
                    <a:pt x="1745754" y="1175105"/>
                  </a:lnTo>
                  <a:lnTo>
                    <a:pt x="1745513" y="1174940"/>
                  </a:lnTo>
                  <a:lnTo>
                    <a:pt x="1745195" y="1174483"/>
                  </a:lnTo>
                  <a:lnTo>
                    <a:pt x="1742922" y="1173137"/>
                  </a:lnTo>
                  <a:lnTo>
                    <a:pt x="1742795" y="1173048"/>
                  </a:lnTo>
                  <a:lnTo>
                    <a:pt x="1742224" y="1172667"/>
                  </a:lnTo>
                  <a:lnTo>
                    <a:pt x="1739277" y="1170609"/>
                  </a:lnTo>
                  <a:lnTo>
                    <a:pt x="1738464" y="1170432"/>
                  </a:lnTo>
                  <a:lnTo>
                    <a:pt x="1737728" y="1169974"/>
                  </a:lnTo>
                  <a:lnTo>
                    <a:pt x="1735061" y="1169682"/>
                  </a:lnTo>
                  <a:lnTo>
                    <a:pt x="1731924" y="1168996"/>
                  </a:lnTo>
                  <a:lnTo>
                    <a:pt x="1728978" y="1168996"/>
                  </a:lnTo>
                  <a:lnTo>
                    <a:pt x="1720354" y="1171308"/>
                  </a:lnTo>
                  <a:lnTo>
                    <a:pt x="1713877" y="1175842"/>
                  </a:lnTo>
                  <a:lnTo>
                    <a:pt x="1709737" y="1182598"/>
                  </a:lnTo>
                  <a:lnTo>
                    <a:pt x="1708150" y="1191514"/>
                  </a:lnTo>
                  <a:lnTo>
                    <a:pt x="1709521" y="1199045"/>
                  </a:lnTo>
                  <a:lnTo>
                    <a:pt x="1730971" y="1213510"/>
                  </a:lnTo>
                  <a:lnTo>
                    <a:pt x="1735404" y="1212519"/>
                  </a:lnTo>
                  <a:lnTo>
                    <a:pt x="1739836" y="1211529"/>
                  </a:lnTo>
                  <a:lnTo>
                    <a:pt x="1746834" y="1206538"/>
                  </a:lnTo>
                  <a:lnTo>
                    <a:pt x="1751355" y="1199235"/>
                  </a:lnTo>
                  <a:lnTo>
                    <a:pt x="1751787" y="1196340"/>
                  </a:lnTo>
                  <a:lnTo>
                    <a:pt x="1751812" y="1196187"/>
                  </a:lnTo>
                  <a:lnTo>
                    <a:pt x="1752130" y="1194079"/>
                  </a:lnTo>
                  <a:lnTo>
                    <a:pt x="1752714" y="1190307"/>
                  </a:lnTo>
                  <a:close/>
                </a:path>
                <a:path w="5168900" h="4631055">
                  <a:moveTo>
                    <a:pt x="1752739" y="831532"/>
                  </a:moveTo>
                  <a:lnTo>
                    <a:pt x="1750999" y="822909"/>
                  </a:lnTo>
                  <a:lnTo>
                    <a:pt x="1750936" y="822756"/>
                  </a:lnTo>
                  <a:lnTo>
                    <a:pt x="1749983" y="821423"/>
                  </a:lnTo>
                  <a:lnTo>
                    <a:pt x="1749653" y="820940"/>
                  </a:lnTo>
                  <a:lnTo>
                    <a:pt x="1749425" y="820597"/>
                  </a:lnTo>
                  <a:lnTo>
                    <a:pt x="1746275" y="815975"/>
                  </a:lnTo>
                  <a:lnTo>
                    <a:pt x="1746110" y="815873"/>
                  </a:lnTo>
                  <a:lnTo>
                    <a:pt x="1744345" y="814730"/>
                  </a:lnTo>
                  <a:lnTo>
                    <a:pt x="1743684" y="814311"/>
                  </a:lnTo>
                  <a:lnTo>
                    <a:pt x="1739201" y="811377"/>
                  </a:lnTo>
                  <a:lnTo>
                    <a:pt x="1738934" y="811339"/>
                  </a:lnTo>
                  <a:lnTo>
                    <a:pt x="1738757" y="811212"/>
                  </a:lnTo>
                  <a:lnTo>
                    <a:pt x="1736001" y="810768"/>
                  </a:lnTo>
                  <a:lnTo>
                    <a:pt x="1735696" y="810717"/>
                  </a:lnTo>
                  <a:lnTo>
                    <a:pt x="1735442" y="810666"/>
                  </a:lnTo>
                  <a:lnTo>
                    <a:pt x="1730489" y="809713"/>
                  </a:lnTo>
                  <a:lnTo>
                    <a:pt x="1729740" y="809713"/>
                  </a:lnTo>
                  <a:lnTo>
                    <a:pt x="1720837" y="811695"/>
                  </a:lnTo>
                  <a:lnTo>
                    <a:pt x="1713814" y="816660"/>
                  </a:lnTo>
                  <a:lnTo>
                    <a:pt x="1709381" y="823950"/>
                  </a:lnTo>
                  <a:lnTo>
                    <a:pt x="1709229" y="825093"/>
                  </a:lnTo>
                  <a:lnTo>
                    <a:pt x="1708238" y="832878"/>
                  </a:lnTo>
                  <a:lnTo>
                    <a:pt x="1710296" y="841692"/>
                  </a:lnTo>
                  <a:lnTo>
                    <a:pt x="1714766" y="848207"/>
                  </a:lnTo>
                  <a:lnTo>
                    <a:pt x="1721446" y="852385"/>
                  </a:lnTo>
                  <a:lnTo>
                    <a:pt x="1730184" y="854163"/>
                  </a:lnTo>
                  <a:lnTo>
                    <a:pt x="1738845" y="852665"/>
                  </a:lnTo>
                  <a:lnTo>
                    <a:pt x="1746034" y="847737"/>
                  </a:lnTo>
                  <a:lnTo>
                    <a:pt x="1747989" y="844791"/>
                  </a:lnTo>
                  <a:lnTo>
                    <a:pt x="1748332" y="844270"/>
                  </a:lnTo>
                  <a:lnTo>
                    <a:pt x="1749044" y="843216"/>
                  </a:lnTo>
                  <a:lnTo>
                    <a:pt x="1750949" y="840359"/>
                  </a:lnTo>
                  <a:lnTo>
                    <a:pt x="1752739" y="831532"/>
                  </a:lnTo>
                  <a:close/>
                </a:path>
                <a:path w="5168900" h="4631055">
                  <a:moveTo>
                    <a:pt x="1752739" y="471919"/>
                  </a:moveTo>
                  <a:lnTo>
                    <a:pt x="1750999" y="463499"/>
                  </a:lnTo>
                  <a:lnTo>
                    <a:pt x="1750885" y="463334"/>
                  </a:lnTo>
                  <a:lnTo>
                    <a:pt x="1750847" y="463143"/>
                  </a:lnTo>
                  <a:lnTo>
                    <a:pt x="1749577" y="461340"/>
                  </a:lnTo>
                  <a:lnTo>
                    <a:pt x="1749323" y="460959"/>
                  </a:lnTo>
                  <a:lnTo>
                    <a:pt x="1749196" y="460756"/>
                  </a:lnTo>
                  <a:lnTo>
                    <a:pt x="1746351" y="456399"/>
                  </a:lnTo>
                  <a:lnTo>
                    <a:pt x="1746059" y="456196"/>
                  </a:lnTo>
                  <a:lnTo>
                    <a:pt x="1745881" y="455930"/>
                  </a:lnTo>
                  <a:lnTo>
                    <a:pt x="1743875" y="454609"/>
                  </a:lnTo>
                  <a:lnTo>
                    <a:pt x="1743671" y="454469"/>
                  </a:lnTo>
                  <a:lnTo>
                    <a:pt x="1739544" y="451485"/>
                  </a:lnTo>
                  <a:lnTo>
                    <a:pt x="1738985" y="451370"/>
                  </a:lnTo>
                  <a:lnTo>
                    <a:pt x="1738528" y="451053"/>
                  </a:lnTo>
                  <a:lnTo>
                    <a:pt x="1735797" y="450659"/>
                  </a:lnTo>
                  <a:lnTo>
                    <a:pt x="1735569" y="450608"/>
                  </a:lnTo>
                  <a:lnTo>
                    <a:pt x="1731619" y="449719"/>
                  </a:lnTo>
                  <a:lnTo>
                    <a:pt x="1729841" y="449719"/>
                  </a:lnTo>
                  <a:lnTo>
                    <a:pt x="1721116" y="451662"/>
                  </a:lnTo>
                  <a:lnTo>
                    <a:pt x="1714474" y="455930"/>
                  </a:lnTo>
                  <a:lnTo>
                    <a:pt x="1710093" y="462508"/>
                  </a:lnTo>
                  <a:lnTo>
                    <a:pt x="1708188" y="471360"/>
                  </a:lnTo>
                  <a:lnTo>
                    <a:pt x="1709483" y="480263"/>
                  </a:lnTo>
                  <a:lnTo>
                    <a:pt x="1714068" y="487464"/>
                  </a:lnTo>
                  <a:lnTo>
                    <a:pt x="1721192" y="492302"/>
                  </a:lnTo>
                  <a:lnTo>
                    <a:pt x="1728330" y="493725"/>
                  </a:lnTo>
                  <a:lnTo>
                    <a:pt x="1730095" y="494068"/>
                  </a:lnTo>
                  <a:lnTo>
                    <a:pt x="1739201" y="492442"/>
                  </a:lnTo>
                  <a:lnTo>
                    <a:pt x="1746377" y="487845"/>
                  </a:lnTo>
                  <a:lnTo>
                    <a:pt x="1751063" y="480834"/>
                  </a:lnTo>
                  <a:lnTo>
                    <a:pt x="1751317" y="479425"/>
                  </a:lnTo>
                  <a:lnTo>
                    <a:pt x="1752739" y="471919"/>
                  </a:lnTo>
                  <a:close/>
                </a:path>
                <a:path w="5168900" h="4631055">
                  <a:moveTo>
                    <a:pt x="1752752" y="1911261"/>
                  </a:moveTo>
                  <a:lnTo>
                    <a:pt x="1751139" y="1902409"/>
                  </a:lnTo>
                  <a:lnTo>
                    <a:pt x="1746402" y="1895030"/>
                  </a:lnTo>
                  <a:lnTo>
                    <a:pt x="1739315" y="1889937"/>
                  </a:lnTo>
                  <a:lnTo>
                    <a:pt x="1736547" y="1889302"/>
                  </a:lnTo>
                  <a:lnTo>
                    <a:pt x="1734947" y="1888934"/>
                  </a:lnTo>
                  <a:lnTo>
                    <a:pt x="1732254" y="1888312"/>
                  </a:lnTo>
                  <a:lnTo>
                    <a:pt x="1730641" y="1887931"/>
                  </a:lnTo>
                  <a:lnTo>
                    <a:pt x="1730248" y="1887931"/>
                  </a:lnTo>
                  <a:lnTo>
                    <a:pt x="1725206" y="1888998"/>
                  </a:lnTo>
                  <a:lnTo>
                    <a:pt x="1721942" y="1889633"/>
                  </a:lnTo>
                  <a:lnTo>
                    <a:pt x="1721815" y="1889721"/>
                  </a:lnTo>
                  <a:lnTo>
                    <a:pt x="1721675" y="1889747"/>
                  </a:lnTo>
                  <a:lnTo>
                    <a:pt x="1717268" y="1892795"/>
                  </a:lnTo>
                  <a:lnTo>
                    <a:pt x="1714677" y="1894547"/>
                  </a:lnTo>
                  <a:lnTo>
                    <a:pt x="1714550" y="1894674"/>
                  </a:lnTo>
                  <a:lnTo>
                    <a:pt x="1711363" y="1899488"/>
                  </a:lnTo>
                  <a:lnTo>
                    <a:pt x="1709788" y="1901850"/>
                  </a:lnTo>
                  <a:lnTo>
                    <a:pt x="1708746" y="1907476"/>
                  </a:lnTo>
                  <a:lnTo>
                    <a:pt x="1708150" y="1910715"/>
                  </a:lnTo>
                  <a:lnTo>
                    <a:pt x="1709534" y="1918246"/>
                  </a:lnTo>
                  <a:lnTo>
                    <a:pt x="1709788" y="1919630"/>
                  </a:lnTo>
                  <a:lnTo>
                    <a:pt x="1713953" y="1926272"/>
                  </a:lnTo>
                  <a:lnTo>
                    <a:pt x="1720507" y="1930603"/>
                  </a:lnTo>
                  <a:lnTo>
                    <a:pt x="1729346" y="1932559"/>
                  </a:lnTo>
                  <a:lnTo>
                    <a:pt x="1737334" y="1931581"/>
                  </a:lnTo>
                  <a:lnTo>
                    <a:pt x="1738452" y="1931441"/>
                  </a:lnTo>
                  <a:lnTo>
                    <a:pt x="1745805" y="1927072"/>
                  </a:lnTo>
                  <a:lnTo>
                    <a:pt x="1750783" y="1920125"/>
                  </a:lnTo>
                  <a:lnTo>
                    <a:pt x="1752752" y="1911261"/>
                  </a:lnTo>
                  <a:close/>
                </a:path>
                <a:path w="5168900" h="4631055">
                  <a:moveTo>
                    <a:pt x="1752765" y="2450769"/>
                  </a:moveTo>
                  <a:lnTo>
                    <a:pt x="1751495" y="2441867"/>
                  </a:lnTo>
                  <a:lnTo>
                    <a:pt x="1746923" y="2434691"/>
                  </a:lnTo>
                  <a:lnTo>
                    <a:pt x="1739747" y="2429891"/>
                  </a:lnTo>
                  <a:lnTo>
                    <a:pt x="1730679" y="2428087"/>
                  </a:lnTo>
                  <a:lnTo>
                    <a:pt x="1730514" y="2428087"/>
                  </a:lnTo>
                  <a:lnTo>
                    <a:pt x="1725866" y="2428951"/>
                  </a:lnTo>
                  <a:lnTo>
                    <a:pt x="1724533" y="2429192"/>
                  </a:lnTo>
                  <a:lnTo>
                    <a:pt x="1724139" y="2429268"/>
                  </a:lnTo>
                  <a:lnTo>
                    <a:pt x="1721586" y="2429713"/>
                  </a:lnTo>
                  <a:lnTo>
                    <a:pt x="1720773" y="2429891"/>
                  </a:lnTo>
                  <a:lnTo>
                    <a:pt x="1721243" y="2429891"/>
                  </a:lnTo>
                  <a:lnTo>
                    <a:pt x="1717027" y="2432634"/>
                  </a:lnTo>
                  <a:lnTo>
                    <a:pt x="1714373" y="2434336"/>
                  </a:lnTo>
                  <a:lnTo>
                    <a:pt x="1710817" y="2439644"/>
                  </a:lnTo>
                  <a:lnTo>
                    <a:pt x="1710702" y="2439809"/>
                  </a:lnTo>
                  <a:lnTo>
                    <a:pt x="1710575" y="2440000"/>
                  </a:lnTo>
                  <a:lnTo>
                    <a:pt x="1709648" y="2441384"/>
                  </a:lnTo>
                  <a:lnTo>
                    <a:pt x="1708658" y="2446794"/>
                  </a:lnTo>
                  <a:lnTo>
                    <a:pt x="1708569" y="2447239"/>
                  </a:lnTo>
                  <a:lnTo>
                    <a:pt x="1708023" y="2450249"/>
                  </a:lnTo>
                  <a:lnTo>
                    <a:pt x="1710004" y="2459088"/>
                  </a:lnTo>
                  <a:lnTo>
                    <a:pt x="1715071" y="2466441"/>
                  </a:lnTo>
                  <a:lnTo>
                    <a:pt x="1722361" y="2471293"/>
                  </a:lnTo>
                  <a:lnTo>
                    <a:pt x="1730997" y="2472588"/>
                  </a:lnTo>
                  <a:lnTo>
                    <a:pt x="1739671" y="2470556"/>
                  </a:lnTo>
                  <a:lnTo>
                    <a:pt x="1746338" y="2466225"/>
                  </a:lnTo>
                  <a:lnTo>
                    <a:pt x="1750783" y="2459621"/>
                  </a:lnTo>
                  <a:lnTo>
                    <a:pt x="1752765" y="2450769"/>
                  </a:lnTo>
                  <a:close/>
                </a:path>
                <a:path w="5168900" h="4631055">
                  <a:moveTo>
                    <a:pt x="1752765" y="1461528"/>
                  </a:moveTo>
                  <a:lnTo>
                    <a:pt x="1751114" y="1452689"/>
                  </a:lnTo>
                  <a:lnTo>
                    <a:pt x="1746338" y="1445374"/>
                  </a:lnTo>
                  <a:lnTo>
                    <a:pt x="1739188" y="1440370"/>
                  </a:lnTo>
                  <a:lnTo>
                    <a:pt x="1730463" y="1438478"/>
                  </a:lnTo>
                  <a:lnTo>
                    <a:pt x="1730324" y="1438478"/>
                  </a:lnTo>
                  <a:lnTo>
                    <a:pt x="1726895" y="1439227"/>
                  </a:lnTo>
                  <a:lnTo>
                    <a:pt x="1726298" y="1439354"/>
                  </a:lnTo>
                  <a:lnTo>
                    <a:pt x="1725980" y="1439430"/>
                  </a:lnTo>
                  <a:lnTo>
                    <a:pt x="1721383" y="1440370"/>
                  </a:lnTo>
                  <a:lnTo>
                    <a:pt x="1721599" y="1440370"/>
                  </a:lnTo>
                  <a:lnTo>
                    <a:pt x="1714423" y="1445374"/>
                  </a:lnTo>
                  <a:lnTo>
                    <a:pt x="1709610" y="1452689"/>
                  </a:lnTo>
                  <a:lnTo>
                    <a:pt x="1729549" y="1483233"/>
                  </a:lnTo>
                  <a:lnTo>
                    <a:pt x="1738503" y="1481975"/>
                  </a:lnTo>
                  <a:lnTo>
                    <a:pt x="1745830" y="1477429"/>
                  </a:lnTo>
                  <a:lnTo>
                    <a:pt x="1750822" y="1470367"/>
                  </a:lnTo>
                  <a:lnTo>
                    <a:pt x="1752765" y="1461528"/>
                  </a:lnTo>
                  <a:close/>
                </a:path>
                <a:path w="5168900" h="4631055">
                  <a:moveTo>
                    <a:pt x="1752777" y="4248353"/>
                  </a:moveTo>
                  <a:lnTo>
                    <a:pt x="1751114" y="4239780"/>
                  </a:lnTo>
                  <a:lnTo>
                    <a:pt x="1751063" y="4239514"/>
                  </a:lnTo>
                  <a:lnTo>
                    <a:pt x="1750517" y="4238701"/>
                  </a:lnTo>
                  <a:lnTo>
                    <a:pt x="1749958" y="4237863"/>
                  </a:lnTo>
                  <a:lnTo>
                    <a:pt x="1749526" y="4237190"/>
                  </a:lnTo>
                  <a:lnTo>
                    <a:pt x="1746415" y="4232453"/>
                  </a:lnTo>
                  <a:lnTo>
                    <a:pt x="1746288" y="4232275"/>
                  </a:lnTo>
                  <a:lnTo>
                    <a:pt x="1744713" y="4231208"/>
                  </a:lnTo>
                  <a:lnTo>
                    <a:pt x="1744091" y="4230776"/>
                  </a:lnTo>
                  <a:lnTo>
                    <a:pt x="1743316" y="4230243"/>
                  </a:lnTo>
                  <a:lnTo>
                    <a:pt x="1739315" y="4227487"/>
                  </a:lnTo>
                  <a:lnTo>
                    <a:pt x="1739646" y="4227487"/>
                  </a:lnTo>
                  <a:lnTo>
                    <a:pt x="1739099" y="4227385"/>
                  </a:lnTo>
                  <a:lnTo>
                    <a:pt x="1736750" y="4226903"/>
                  </a:lnTo>
                  <a:lnTo>
                    <a:pt x="1736013" y="4226750"/>
                  </a:lnTo>
                  <a:lnTo>
                    <a:pt x="1735747" y="4226687"/>
                  </a:lnTo>
                  <a:lnTo>
                    <a:pt x="1730463" y="4225595"/>
                  </a:lnTo>
                  <a:lnTo>
                    <a:pt x="1730235" y="4225595"/>
                  </a:lnTo>
                  <a:lnTo>
                    <a:pt x="1721421" y="4227487"/>
                  </a:lnTo>
                  <a:lnTo>
                    <a:pt x="1714284" y="4232453"/>
                  </a:lnTo>
                  <a:lnTo>
                    <a:pt x="1709585" y="4239780"/>
                  </a:lnTo>
                  <a:lnTo>
                    <a:pt x="1708175" y="4248353"/>
                  </a:lnTo>
                  <a:lnTo>
                    <a:pt x="1708124" y="4248709"/>
                  </a:lnTo>
                  <a:lnTo>
                    <a:pt x="1709813" y="4257294"/>
                  </a:lnTo>
                  <a:lnTo>
                    <a:pt x="1709877" y="4257649"/>
                  </a:lnTo>
                  <a:lnTo>
                    <a:pt x="1714347" y="4264317"/>
                  </a:lnTo>
                  <a:lnTo>
                    <a:pt x="1720811" y="4268343"/>
                  </a:lnTo>
                  <a:lnTo>
                    <a:pt x="1722056" y="4268597"/>
                  </a:lnTo>
                  <a:lnTo>
                    <a:pt x="1729727" y="4270083"/>
                  </a:lnTo>
                  <a:lnTo>
                    <a:pt x="1738845" y="4268800"/>
                  </a:lnTo>
                  <a:lnTo>
                    <a:pt x="1746123" y="4264317"/>
                  </a:lnTo>
                  <a:lnTo>
                    <a:pt x="1750974" y="4257294"/>
                  </a:lnTo>
                  <a:lnTo>
                    <a:pt x="1752688" y="4248721"/>
                  </a:lnTo>
                  <a:lnTo>
                    <a:pt x="1752777" y="4248353"/>
                  </a:lnTo>
                  <a:close/>
                </a:path>
                <a:path w="5168900" h="4631055">
                  <a:moveTo>
                    <a:pt x="1752777" y="2900083"/>
                  </a:moveTo>
                  <a:lnTo>
                    <a:pt x="1751139" y="2891269"/>
                  </a:lnTo>
                  <a:lnTo>
                    <a:pt x="1746351" y="2883916"/>
                  </a:lnTo>
                  <a:lnTo>
                    <a:pt x="1739226" y="2878874"/>
                  </a:lnTo>
                  <a:lnTo>
                    <a:pt x="1737296" y="2878455"/>
                  </a:lnTo>
                  <a:lnTo>
                    <a:pt x="1730527" y="2876956"/>
                  </a:lnTo>
                  <a:lnTo>
                    <a:pt x="1730298" y="2876943"/>
                  </a:lnTo>
                  <a:lnTo>
                    <a:pt x="1726603" y="2877731"/>
                  </a:lnTo>
                  <a:lnTo>
                    <a:pt x="1725752" y="2877909"/>
                  </a:lnTo>
                  <a:lnTo>
                    <a:pt x="1721739" y="2878709"/>
                  </a:lnTo>
                  <a:lnTo>
                    <a:pt x="1721154" y="2878874"/>
                  </a:lnTo>
                  <a:lnTo>
                    <a:pt x="1721459" y="2878874"/>
                  </a:lnTo>
                  <a:lnTo>
                    <a:pt x="1718360" y="2881020"/>
                  </a:lnTo>
                  <a:lnTo>
                    <a:pt x="1717827" y="2881388"/>
                  </a:lnTo>
                  <a:lnTo>
                    <a:pt x="1717382" y="2881680"/>
                  </a:lnTo>
                  <a:lnTo>
                    <a:pt x="1714487" y="2883662"/>
                  </a:lnTo>
                  <a:lnTo>
                    <a:pt x="1712556" y="2886570"/>
                  </a:lnTo>
                  <a:lnTo>
                    <a:pt x="1709648" y="2890990"/>
                  </a:lnTo>
                  <a:lnTo>
                    <a:pt x="1708124" y="2899867"/>
                  </a:lnTo>
                  <a:lnTo>
                    <a:pt x="1708404" y="2901353"/>
                  </a:lnTo>
                  <a:lnTo>
                    <a:pt x="1709877" y="2908770"/>
                  </a:lnTo>
                  <a:lnTo>
                    <a:pt x="1714144" y="2915424"/>
                  </a:lnTo>
                  <a:lnTo>
                    <a:pt x="1720735" y="2919793"/>
                  </a:lnTo>
                  <a:lnTo>
                    <a:pt x="1729473" y="2921838"/>
                  </a:lnTo>
                  <a:lnTo>
                    <a:pt x="1738337" y="2920669"/>
                  </a:lnTo>
                  <a:lnTo>
                    <a:pt x="1745703" y="2916085"/>
                  </a:lnTo>
                  <a:lnTo>
                    <a:pt x="1750771" y="2908935"/>
                  </a:lnTo>
                  <a:lnTo>
                    <a:pt x="1752777" y="2900095"/>
                  </a:lnTo>
                  <a:close/>
                </a:path>
                <a:path w="5168900" h="4631055">
                  <a:moveTo>
                    <a:pt x="1752790" y="3258350"/>
                  </a:moveTo>
                  <a:lnTo>
                    <a:pt x="1750910" y="3250234"/>
                  </a:lnTo>
                  <a:lnTo>
                    <a:pt x="1750860" y="3249955"/>
                  </a:lnTo>
                  <a:lnTo>
                    <a:pt x="1750707" y="3249739"/>
                  </a:lnTo>
                  <a:lnTo>
                    <a:pt x="1750669" y="3249561"/>
                  </a:lnTo>
                  <a:lnTo>
                    <a:pt x="1749590" y="3248139"/>
                  </a:lnTo>
                  <a:lnTo>
                    <a:pt x="1749437" y="3247910"/>
                  </a:lnTo>
                  <a:lnTo>
                    <a:pt x="1746148" y="3243135"/>
                  </a:lnTo>
                  <a:lnTo>
                    <a:pt x="1745742" y="3242868"/>
                  </a:lnTo>
                  <a:lnTo>
                    <a:pt x="1745513" y="3242526"/>
                  </a:lnTo>
                  <a:lnTo>
                    <a:pt x="1743367" y="3241256"/>
                  </a:lnTo>
                  <a:lnTo>
                    <a:pt x="1743163" y="3241129"/>
                  </a:lnTo>
                  <a:lnTo>
                    <a:pt x="1739341" y="3238538"/>
                  </a:lnTo>
                  <a:lnTo>
                    <a:pt x="1738693" y="3238411"/>
                  </a:lnTo>
                  <a:lnTo>
                    <a:pt x="1738109" y="3238055"/>
                  </a:lnTo>
                  <a:lnTo>
                    <a:pt x="1735264" y="3237712"/>
                  </a:lnTo>
                  <a:lnTo>
                    <a:pt x="1731454" y="3236925"/>
                  </a:lnTo>
                  <a:lnTo>
                    <a:pt x="1729206" y="3236925"/>
                  </a:lnTo>
                  <a:lnTo>
                    <a:pt x="1720392" y="3239020"/>
                  </a:lnTo>
                  <a:lnTo>
                    <a:pt x="1713915" y="3243491"/>
                  </a:lnTo>
                  <a:lnTo>
                    <a:pt x="1709839" y="3250234"/>
                  </a:lnTo>
                  <a:lnTo>
                    <a:pt x="1708238" y="3259124"/>
                  </a:lnTo>
                  <a:lnTo>
                    <a:pt x="1708454" y="3260433"/>
                  </a:lnTo>
                  <a:lnTo>
                    <a:pt x="1709750" y="3268065"/>
                  </a:lnTo>
                  <a:lnTo>
                    <a:pt x="1712607" y="3272332"/>
                  </a:lnTo>
                  <a:lnTo>
                    <a:pt x="1714512" y="3275190"/>
                  </a:lnTo>
                  <a:lnTo>
                    <a:pt x="1721777" y="3279851"/>
                  </a:lnTo>
                  <a:lnTo>
                    <a:pt x="1730781" y="3281413"/>
                  </a:lnTo>
                  <a:lnTo>
                    <a:pt x="1739658" y="3279483"/>
                  </a:lnTo>
                  <a:lnTo>
                    <a:pt x="1746732" y="3274517"/>
                  </a:lnTo>
                  <a:lnTo>
                    <a:pt x="1751330" y="3267240"/>
                  </a:lnTo>
                  <a:lnTo>
                    <a:pt x="1752650" y="3259137"/>
                  </a:lnTo>
                  <a:lnTo>
                    <a:pt x="1752777" y="3258362"/>
                  </a:lnTo>
                  <a:close/>
                </a:path>
                <a:path w="5168900" h="4631055">
                  <a:moveTo>
                    <a:pt x="1752803" y="3887800"/>
                  </a:moveTo>
                  <a:lnTo>
                    <a:pt x="1751901" y="3883723"/>
                  </a:lnTo>
                  <a:lnTo>
                    <a:pt x="1751609" y="3882364"/>
                  </a:lnTo>
                  <a:lnTo>
                    <a:pt x="1751025" y="3879646"/>
                  </a:lnTo>
                  <a:lnTo>
                    <a:pt x="1750961" y="3879342"/>
                  </a:lnTo>
                  <a:lnTo>
                    <a:pt x="1750822" y="3879151"/>
                  </a:lnTo>
                  <a:lnTo>
                    <a:pt x="1750796" y="3879011"/>
                  </a:lnTo>
                  <a:lnTo>
                    <a:pt x="1749691" y="3877538"/>
                  </a:lnTo>
                  <a:lnTo>
                    <a:pt x="1749602" y="3877399"/>
                  </a:lnTo>
                  <a:lnTo>
                    <a:pt x="1748751" y="3876179"/>
                  </a:lnTo>
                  <a:lnTo>
                    <a:pt x="1747494" y="3874363"/>
                  </a:lnTo>
                  <a:lnTo>
                    <a:pt x="1746313" y="3872611"/>
                  </a:lnTo>
                  <a:lnTo>
                    <a:pt x="1746097" y="3872496"/>
                  </a:lnTo>
                  <a:lnTo>
                    <a:pt x="1745957" y="3872395"/>
                  </a:lnTo>
                  <a:lnTo>
                    <a:pt x="1745767" y="3872115"/>
                  </a:lnTo>
                  <a:lnTo>
                    <a:pt x="1743748" y="3870972"/>
                  </a:lnTo>
                  <a:lnTo>
                    <a:pt x="1743595" y="3870871"/>
                  </a:lnTo>
                  <a:lnTo>
                    <a:pt x="1743417" y="3870756"/>
                  </a:lnTo>
                  <a:lnTo>
                    <a:pt x="1739417" y="3868153"/>
                  </a:lnTo>
                  <a:lnTo>
                    <a:pt x="1738795" y="3868039"/>
                  </a:lnTo>
                  <a:lnTo>
                    <a:pt x="1738350" y="3867772"/>
                  </a:lnTo>
                  <a:lnTo>
                    <a:pt x="1735632" y="3867442"/>
                  </a:lnTo>
                  <a:lnTo>
                    <a:pt x="1735391" y="3867404"/>
                  </a:lnTo>
                  <a:lnTo>
                    <a:pt x="1731200" y="3866604"/>
                  </a:lnTo>
                  <a:lnTo>
                    <a:pt x="1729206" y="3866604"/>
                  </a:lnTo>
                  <a:lnTo>
                    <a:pt x="1720278" y="3868547"/>
                  </a:lnTo>
                  <a:lnTo>
                    <a:pt x="1713776" y="3872928"/>
                  </a:lnTo>
                  <a:lnTo>
                    <a:pt x="1709724" y="3879634"/>
                  </a:lnTo>
                  <a:lnTo>
                    <a:pt x="1708137" y="3888524"/>
                  </a:lnTo>
                  <a:lnTo>
                    <a:pt x="1709407" y="3895483"/>
                  </a:lnTo>
                  <a:lnTo>
                    <a:pt x="1709648" y="3896753"/>
                  </a:lnTo>
                  <a:lnTo>
                    <a:pt x="1709762" y="3897388"/>
                  </a:lnTo>
                  <a:lnTo>
                    <a:pt x="1714677" y="3904665"/>
                  </a:lnTo>
                  <a:lnTo>
                    <a:pt x="1721980" y="3909542"/>
                  </a:lnTo>
                  <a:lnTo>
                    <a:pt x="1730756" y="3911244"/>
                  </a:lnTo>
                  <a:lnTo>
                    <a:pt x="1734553" y="3910380"/>
                  </a:lnTo>
                  <a:lnTo>
                    <a:pt x="1739480" y="3909263"/>
                  </a:lnTo>
                  <a:lnTo>
                    <a:pt x="1746554" y="3904170"/>
                  </a:lnTo>
                  <a:lnTo>
                    <a:pt x="1751241" y="3896753"/>
                  </a:lnTo>
                  <a:lnTo>
                    <a:pt x="1752676" y="3888524"/>
                  </a:lnTo>
                  <a:lnTo>
                    <a:pt x="1752803" y="3887800"/>
                  </a:lnTo>
                  <a:close/>
                </a:path>
                <a:path w="5168900" h="4631055">
                  <a:moveTo>
                    <a:pt x="1752803" y="3168700"/>
                  </a:moveTo>
                  <a:lnTo>
                    <a:pt x="1750885" y="3160103"/>
                  </a:lnTo>
                  <a:lnTo>
                    <a:pt x="1750783" y="3159976"/>
                  </a:lnTo>
                  <a:lnTo>
                    <a:pt x="1749679" y="3158413"/>
                  </a:lnTo>
                  <a:lnTo>
                    <a:pt x="1749475" y="3158121"/>
                  </a:lnTo>
                  <a:lnTo>
                    <a:pt x="1749310" y="3157880"/>
                  </a:lnTo>
                  <a:lnTo>
                    <a:pt x="1746123" y="3153308"/>
                  </a:lnTo>
                  <a:lnTo>
                    <a:pt x="1745907" y="3153181"/>
                  </a:lnTo>
                  <a:lnTo>
                    <a:pt x="1745780" y="3152991"/>
                  </a:lnTo>
                  <a:lnTo>
                    <a:pt x="1743379" y="3151581"/>
                  </a:lnTo>
                  <a:lnTo>
                    <a:pt x="1743252" y="3151492"/>
                  </a:lnTo>
                  <a:lnTo>
                    <a:pt x="1742008" y="3150705"/>
                  </a:lnTo>
                  <a:lnTo>
                    <a:pt x="1740535" y="3149777"/>
                  </a:lnTo>
                  <a:lnTo>
                    <a:pt x="1739112" y="3148850"/>
                  </a:lnTo>
                  <a:lnTo>
                    <a:pt x="1738985" y="3148838"/>
                  </a:lnTo>
                  <a:lnTo>
                    <a:pt x="1738731" y="3148787"/>
                  </a:lnTo>
                  <a:lnTo>
                    <a:pt x="1738426" y="3148596"/>
                  </a:lnTo>
                  <a:lnTo>
                    <a:pt x="1735429" y="3148177"/>
                  </a:lnTo>
                  <a:lnTo>
                    <a:pt x="1735302" y="3148152"/>
                  </a:lnTo>
                  <a:lnTo>
                    <a:pt x="1730540" y="3147263"/>
                  </a:lnTo>
                  <a:lnTo>
                    <a:pt x="1729333" y="3147263"/>
                  </a:lnTo>
                  <a:lnTo>
                    <a:pt x="1720443" y="3149396"/>
                  </a:lnTo>
                  <a:lnTo>
                    <a:pt x="1713484" y="3154515"/>
                  </a:lnTo>
                  <a:lnTo>
                    <a:pt x="1709153" y="3161906"/>
                  </a:lnTo>
                  <a:lnTo>
                    <a:pt x="1709039" y="3162909"/>
                  </a:lnTo>
                  <a:lnTo>
                    <a:pt x="1708150" y="3170910"/>
                  </a:lnTo>
                  <a:lnTo>
                    <a:pt x="1710397" y="3179737"/>
                  </a:lnTo>
                  <a:lnTo>
                    <a:pt x="1715046" y="3186163"/>
                  </a:lnTo>
                  <a:lnTo>
                    <a:pt x="1721942" y="3190202"/>
                  </a:lnTo>
                  <a:lnTo>
                    <a:pt x="1730629" y="3191827"/>
                  </a:lnTo>
                  <a:lnTo>
                    <a:pt x="1739353" y="3190202"/>
                  </a:lnTo>
                  <a:lnTo>
                    <a:pt x="1746491" y="3185122"/>
                  </a:lnTo>
                  <a:lnTo>
                    <a:pt x="1751241" y="3177629"/>
                  </a:lnTo>
                  <a:lnTo>
                    <a:pt x="1751723" y="3174822"/>
                  </a:lnTo>
                  <a:lnTo>
                    <a:pt x="1752079" y="3172752"/>
                  </a:lnTo>
                  <a:lnTo>
                    <a:pt x="1752790" y="3168713"/>
                  </a:lnTo>
                  <a:close/>
                </a:path>
                <a:path w="5168900" h="4631055">
                  <a:moveTo>
                    <a:pt x="1752803" y="2539809"/>
                  </a:moveTo>
                  <a:lnTo>
                    <a:pt x="1751101" y="2531160"/>
                  </a:lnTo>
                  <a:lnTo>
                    <a:pt x="1750987" y="2531008"/>
                  </a:lnTo>
                  <a:lnTo>
                    <a:pt x="1750974" y="2530881"/>
                  </a:lnTo>
                  <a:lnTo>
                    <a:pt x="1750034" y="2529535"/>
                  </a:lnTo>
                  <a:lnTo>
                    <a:pt x="1749831" y="2529230"/>
                  </a:lnTo>
                  <a:lnTo>
                    <a:pt x="1749539" y="2528786"/>
                  </a:lnTo>
                  <a:lnTo>
                    <a:pt x="1746516" y="2524137"/>
                  </a:lnTo>
                  <a:lnTo>
                    <a:pt x="1746237" y="2523947"/>
                  </a:lnTo>
                  <a:lnTo>
                    <a:pt x="1746161" y="2523794"/>
                  </a:lnTo>
                  <a:lnTo>
                    <a:pt x="1744560" y="2522791"/>
                  </a:lnTo>
                  <a:lnTo>
                    <a:pt x="1744433" y="2522702"/>
                  </a:lnTo>
                  <a:lnTo>
                    <a:pt x="1739836" y="2519540"/>
                  </a:lnTo>
                  <a:lnTo>
                    <a:pt x="1740255" y="2519540"/>
                  </a:lnTo>
                  <a:lnTo>
                    <a:pt x="1739226" y="2519337"/>
                  </a:lnTo>
                  <a:lnTo>
                    <a:pt x="1738845" y="2519083"/>
                  </a:lnTo>
                  <a:lnTo>
                    <a:pt x="1735734" y="2518626"/>
                  </a:lnTo>
                  <a:lnTo>
                    <a:pt x="1735607" y="2518600"/>
                  </a:lnTo>
                  <a:lnTo>
                    <a:pt x="1731327" y="2517724"/>
                  </a:lnTo>
                  <a:lnTo>
                    <a:pt x="1729879" y="2517724"/>
                  </a:lnTo>
                  <a:lnTo>
                    <a:pt x="1721002" y="2519540"/>
                  </a:lnTo>
                  <a:lnTo>
                    <a:pt x="1714373" y="2523794"/>
                  </a:lnTo>
                  <a:lnTo>
                    <a:pt x="1710067" y="2530398"/>
                  </a:lnTo>
                  <a:lnTo>
                    <a:pt x="1708175" y="2539225"/>
                  </a:lnTo>
                  <a:lnTo>
                    <a:pt x="1709445" y="2548191"/>
                  </a:lnTo>
                  <a:lnTo>
                    <a:pt x="1714030" y="2555468"/>
                  </a:lnTo>
                  <a:lnTo>
                    <a:pt x="1721167" y="2560383"/>
                  </a:lnTo>
                  <a:lnTo>
                    <a:pt x="1730108" y="2562225"/>
                  </a:lnTo>
                  <a:lnTo>
                    <a:pt x="1739087" y="2560574"/>
                  </a:lnTo>
                  <a:lnTo>
                    <a:pt x="1746288" y="2555849"/>
                  </a:lnTo>
                  <a:lnTo>
                    <a:pt x="1751088" y="2548712"/>
                  </a:lnTo>
                  <a:lnTo>
                    <a:pt x="1752790" y="2539822"/>
                  </a:lnTo>
                  <a:close/>
                </a:path>
                <a:path w="5168900" h="4631055">
                  <a:moveTo>
                    <a:pt x="1752803" y="2090521"/>
                  </a:moveTo>
                  <a:lnTo>
                    <a:pt x="1751101" y="2081834"/>
                  </a:lnTo>
                  <a:lnTo>
                    <a:pt x="1750999" y="2081695"/>
                  </a:lnTo>
                  <a:lnTo>
                    <a:pt x="1749640" y="2079574"/>
                  </a:lnTo>
                  <a:lnTo>
                    <a:pt x="1749526" y="2079396"/>
                  </a:lnTo>
                  <a:lnTo>
                    <a:pt x="1749361" y="2079142"/>
                  </a:lnTo>
                  <a:lnTo>
                    <a:pt x="1746491" y="2074672"/>
                  </a:lnTo>
                  <a:lnTo>
                    <a:pt x="1746262" y="2074519"/>
                  </a:lnTo>
                  <a:lnTo>
                    <a:pt x="1746123" y="2074291"/>
                  </a:lnTo>
                  <a:lnTo>
                    <a:pt x="1743798" y="2072767"/>
                  </a:lnTo>
                  <a:lnTo>
                    <a:pt x="1743557" y="2072601"/>
                  </a:lnTo>
                  <a:lnTo>
                    <a:pt x="1741576" y="2071192"/>
                  </a:lnTo>
                  <a:lnTo>
                    <a:pt x="1739671" y="2069820"/>
                  </a:lnTo>
                  <a:lnTo>
                    <a:pt x="1739265" y="2069744"/>
                  </a:lnTo>
                  <a:lnTo>
                    <a:pt x="1738922" y="2069503"/>
                  </a:lnTo>
                  <a:lnTo>
                    <a:pt x="1736102" y="2069071"/>
                  </a:lnTo>
                  <a:lnTo>
                    <a:pt x="1735937" y="2069033"/>
                  </a:lnTo>
                  <a:lnTo>
                    <a:pt x="1735759" y="2068995"/>
                  </a:lnTo>
                  <a:lnTo>
                    <a:pt x="1731416" y="2068055"/>
                  </a:lnTo>
                  <a:lnTo>
                    <a:pt x="1730095" y="2068055"/>
                  </a:lnTo>
                  <a:lnTo>
                    <a:pt x="1721269" y="2069820"/>
                  </a:lnTo>
                  <a:lnTo>
                    <a:pt x="1714588" y="2074011"/>
                  </a:lnTo>
                  <a:lnTo>
                    <a:pt x="1710194" y="2080564"/>
                  </a:lnTo>
                  <a:lnTo>
                    <a:pt x="1708226" y="2089416"/>
                  </a:lnTo>
                  <a:lnTo>
                    <a:pt x="1709420" y="2098433"/>
                  </a:lnTo>
                  <a:lnTo>
                    <a:pt x="1713877" y="2105736"/>
                  </a:lnTo>
                  <a:lnTo>
                    <a:pt x="1720938" y="2110676"/>
                  </a:lnTo>
                  <a:lnTo>
                    <a:pt x="1729867" y="2112607"/>
                  </a:lnTo>
                  <a:lnTo>
                    <a:pt x="1738871" y="2111044"/>
                  </a:lnTo>
                  <a:lnTo>
                    <a:pt x="1746161" y="2106409"/>
                  </a:lnTo>
                  <a:lnTo>
                    <a:pt x="1751025" y="2099348"/>
                  </a:lnTo>
                  <a:lnTo>
                    <a:pt x="1752803" y="2090521"/>
                  </a:lnTo>
                  <a:close/>
                </a:path>
                <a:path w="5168900" h="4631055">
                  <a:moveTo>
                    <a:pt x="1752815" y="2989415"/>
                  </a:moveTo>
                  <a:lnTo>
                    <a:pt x="1751241" y="2980817"/>
                  </a:lnTo>
                  <a:lnTo>
                    <a:pt x="1751139" y="2980677"/>
                  </a:lnTo>
                  <a:lnTo>
                    <a:pt x="1751139" y="2980550"/>
                  </a:lnTo>
                  <a:lnTo>
                    <a:pt x="1749856" y="2978696"/>
                  </a:lnTo>
                  <a:lnTo>
                    <a:pt x="1749704" y="2978454"/>
                  </a:lnTo>
                  <a:lnTo>
                    <a:pt x="1749501" y="2978150"/>
                  </a:lnTo>
                  <a:lnTo>
                    <a:pt x="1746707" y="2973806"/>
                  </a:lnTo>
                  <a:lnTo>
                    <a:pt x="1746542" y="2973705"/>
                  </a:lnTo>
                  <a:lnTo>
                    <a:pt x="1746313" y="2973413"/>
                  </a:lnTo>
                  <a:lnTo>
                    <a:pt x="1744167" y="2972079"/>
                  </a:lnTo>
                  <a:lnTo>
                    <a:pt x="1743621" y="2971711"/>
                  </a:lnTo>
                  <a:lnTo>
                    <a:pt x="1739849" y="2969120"/>
                  </a:lnTo>
                  <a:lnTo>
                    <a:pt x="1739442" y="2969044"/>
                  </a:lnTo>
                  <a:lnTo>
                    <a:pt x="1739036" y="2968777"/>
                  </a:lnTo>
                  <a:lnTo>
                    <a:pt x="1735912" y="2968320"/>
                  </a:lnTo>
                  <a:lnTo>
                    <a:pt x="1735747" y="2968294"/>
                  </a:lnTo>
                  <a:lnTo>
                    <a:pt x="1735556" y="2968256"/>
                  </a:lnTo>
                  <a:lnTo>
                    <a:pt x="1731365" y="2967393"/>
                  </a:lnTo>
                  <a:lnTo>
                    <a:pt x="1729955" y="2967393"/>
                  </a:lnTo>
                  <a:lnTo>
                    <a:pt x="1721104" y="2969107"/>
                  </a:lnTo>
                  <a:lnTo>
                    <a:pt x="1714423" y="2973247"/>
                  </a:lnTo>
                  <a:lnTo>
                    <a:pt x="1710055" y="2979775"/>
                  </a:lnTo>
                  <a:lnTo>
                    <a:pt x="1708188" y="2988691"/>
                  </a:lnTo>
                  <a:lnTo>
                    <a:pt x="1709496" y="2997631"/>
                  </a:lnTo>
                  <a:lnTo>
                    <a:pt x="1714042" y="3004896"/>
                  </a:lnTo>
                  <a:lnTo>
                    <a:pt x="1721129" y="3009849"/>
                  </a:lnTo>
                  <a:lnTo>
                    <a:pt x="1730044" y="3011792"/>
                  </a:lnTo>
                  <a:lnTo>
                    <a:pt x="1738896" y="3010243"/>
                  </a:lnTo>
                  <a:lnTo>
                    <a:pt x="1746084" y="3005556"/>
                  </a:lnTo>
                  <a:lnTo>
                    <a:pt x="1750949" y="2998393"/>
                  </a:lnTo>
                  <a:lnTo>
                    <a:pt x="1751876" y="2993910"/>
                  </a:lnTo>
                  <a:lnTo>
                    <a:pt x="1752815" y="2989415"/>
                  </a:lnTo>
                  <a:close/>
                </a:path>
                <a:path w="5168900" h="4631055">
                  <a:moveTo>
                    <a:pt x="1752828" y="4338688"/>
                  </a:moveTo>
                  <a:lnTo>
                    <a:pt x="1751393" y="4329887"/>
                  </a:lnTo>
                  <a:lnTo>
                    <a:pt x="1751330" y="4329735"/>
                  </a:lnTo>
                  <a:lnTo>
                    <a:pt x="1750720" y="4328820"/>
                  </a:lnTo>
                  <a:lnTo>
                    <a:pt x="1750466" y="4328401"/>
                  </a:lnTo>
                  <a:lnTo>
                    <a:pt x="1750034" y="4327703"/>
                  </a:lnTo>
                  <a:lnTo>
                    <a:pt x="1746910" y="4322597"/>
                  </a:lnTo>
                  <a:lnTo>
                    <a:pt x="1746719" y="4322470"/>
                  </a:lnTo>
                  <a:lnTo>
                    <a:pt x="1744853" y="4321124"/>
                  </a:lnTo>
                  <a:lnTo>
                    <a:pt x="1744256" y="4320705"/>
                  </a:lnTo>
                  <a:lnTo>
                    <a:pt x="1741792" y="4318927"/>
                  </a:lnTo>
                  <a:lnTo>
                    <a:pt x="1740027" y="4317644"/>
                  </a:lnTo>
                  <a:lnTo>
                    <a:pt x="1739734" y="4317581"/>
                  </a:lnTo>
                  <a:lnTo>
                    <a:pt x="1739557" y="4317441"/>
                  </a:lnTo>
                  <a:lnTo>
                    <a:pt x="1736902" y="4316984"/>
                  </a:lnTo>
                  <a:lnTo>
                    <a:pt x="1736661" y="4316933"/>
                  </a:lnTo>
                  <a:lnTo>
                    <a:pt x="1735112" y="4316603"/>
                  </a:lnTo>
                  <a:lnTo>
                    <a:pt x="1732991" y="4316146"/>
                  </a:lnTo>
                  <a:lnTo>
                    <a:pt x="1731467" y="4315803"/>
                  </a:lnTo>
                  <a:lnTo>
                    <a:pt x="1730692" y="4315803"/>
                  </a:lnTo>
                  <a:lnTo>
                    <a:pt x="1721827" y="4317365"/>
                  </a:lnTo>
                  <a:lnTo>
                    <a:pt x="1721396" y="4317441"/>
                  </a:lnTo>
                  <a:lnTo>
                    <a:pt x="1721688" y="4317441"/>
                  </a:lnTo>
                  <a:lnTo>
                    <a:pt x="1714995" y="4321340"/>
                  </a:lnTo>
                  <a:lnTo>
                    <a:pt x="1710385" y="4327741"/>
                  </a:lnTo>
                  <a:lnTo>
                    <a:pt x="1708188" y="4336567"/>
                  </a:lnTo>
                  <a:lnTo>
                    <a:pt x="1709267" y="4345521"/>
                  </a:lnTo>
                  <a:lnTo>
                    <a:pt x="1713674" y="4353039"/>
                  </a:lnTo>
                  <a:lnTo>
                    <a:pt x="1720634" y="4358310"/>
                  </a:lnTo>
                  <a:lnTo>
                    <a:pt x="1727568" y="4360088"/>
                  </a:lnTo>
                  <a:lnTo>
                    <a:pt x="1729346" y="4360545"/>
                  </a:lnTo>
                  <a:lnTo>
                    <a:pt x="1738185" y="4359160"/>
                  </a:lnTo>
                  <a:lnTo>
                    <a:pt x="1745564" y="4354550"/>
                  </a:lnTo>
                  <a:lnTo>
                    <a:pt x="1750720" y="4347476"/>
                  </a:lnTo>
                  <a:lnTo>
                    <a:pt x="1752815" y="4338701"/>
                  </a:lnTo>
                  <a:close/>
                </a:path>
                <a:path w="5168900" h="4631055">
                  <a:moveTo>
                    <a:pt x="1752828" y="2630449"/>
                  </a:moveTo>
                  <a:lnTo>
                    <a:pt x="1751215" y="2621648"/>
                  </a:lnTo>
                  <a:lnTo>
                    <a:pt x="1746453" y="2614282"/>
                  </a:lnTo>
                  <a:lnTo>
                    <a:pt x="1739353" y="2609177"/>
                  </a:lnTo>
                  <a:lnTo>
                    <a:pt x="1730705" y="2607183"/>
                  </a:lnTo>
                  <a:lnTo>
                    <a:pt x="1730336" y="2607183"/>
                  </a:lnTo>
                  <a:lnTo>
                    <a:pt x="1725460" y="2608224"/>
                  </a:lnTo>
                  <a:lnTo>
                    <a:pt x="1722018" y="2608910"/>
                  </a:lnTo>
                  <a:lnTo>
                    <a:pt x="1721777" y="2609011"/>
                  </a:lnTo>
                  <a:lnTo>
                    <a:pt x="1717471" y="2612009"/>
                  </a:lnTo>
                  <a:lnTo>
                    <a:pt x="1716836" y="2612440"/>
                  </a:lnTo>
                  <a:lnTo>
                    <a:pt x="1716671" y="2612555"/>
                  </a:lnTo>
                  <a:lnTo>
                    <a:pt x="1714779" y="2613825"/>
                  </a:lnTo>
                  <a:lnTo>
                    <a:pt x="1714652" y="2613952"/>
                  </a:lnTo>
                  <a:lnTo>
                    <a:pt x="1711693" y="2618409"/>
                  </a:lnTo>
                  <a:lnTo>
                    <a:pt x="1711528" y="2618651"/>
                  </a:lnTo>
                  <a:lnTo>
                    <a:pt x="1711388" y="2618854"/>
                  </a:lnTo>
                  <a:lnTo>
                    <a:pt x="1709864" y="2621115"/>
                  </a:lnTo>
                  <a:lnTo>
                    <a:pt x="1709000" y="2625737"/>
                  </a:lnTo>
                  <a:lnTo>
                    <a:pt x="1708924" y="2626106"/>
                  </a:lnTo>
                  <a:lnTo>
                    <a:pt x="1729371" y="2651798"/>
                  </a:lnTo>
                  <a:lnTo>
                    <a:pt x="1738426" y="2650667"/>
                  </a:lnTo>
                  <a:lnTo>
                    <a:pt x="1745818" y="2646235"/>
                  </a:lnTo>
                  <a:lnTo>
                    <a:pt x="1750847" y="2639250"/>
                  </a:lnTo>
                  <a:lnTo>
                    <a:pt x="1752828" y="2630449"/>
                  </a:lnTo>
                  <a:close/>
                </a:path>
                <a:path w="5168900" h="4631055">
                  <a:moveTo>
                    <a:pt x="1752841" y="4158157"/>
                  </a:moveTo>
                  <a:lnTo>
                    <a:pt x="1751152" y="4149483"/>
                  </a:lnTo>
                  <a:lnTo>
                    <a:pt x="1751101" y="4149344"/>
                  </a:lnTo>
                  <a:lnTo>
                    <a:pt x="1749742" y="4147413"/>
                  </a:lnTo>
                  <a:lnTo>
                    <a:pt x="1749539" y="4147108"/>
                  </a:lnTo>
                  <a:lnTo>
                    <a:pt x="1748980" y="4146296"/>
                  </a:lnTo>
                  <a:lnTo>
                    <a:pt x="1746427" y="4142498"/>
                  </a:lnTo>
                  <a:lnTo>
                    <a:pt x="1746300" y="4142422"/>
                  </a:lnTo>
                  <a:lnTo>
                    <a:pt x="1746224" y="4142282"/>
                  </a:lnTo>
                  <a:lnTo>
                    <a:pt x="1743684" y="4140695"/>
                  </a:lnTo>
                  <a:lnTo>
                    <a:pt x="1743329" y="4140466"/>
                  </a:lnTo>
                  <a:lnTo>
                    <a:pt x="1743125" y="4140327"/>
                  </a:lnTo>
                  <a:lnTo>
                    <a:pt x="1739341" y="4137825"/>
                  </a:lnTo>
                  <a:lnTo>
                    <a:pt x="1739112" y="4137787"/>
                  </a:lnTo>
                  <a:lnTo>
                    <a:pt x="1738922" y="4137660"/>
                  </a:lnTo>
                  <a:lnTo>
                    <a:pt x="1736293" y="4137241"/>
                  </a:lnTo>
                  <a:lnTo>
                    <a:pt x="1735937" y="4137177"/>
                  </a:lnTo>
                  <a:lnTo>
                    <a:pt x="1735543" y="4137101"/>
                  </a:lnTo>
                  <a:lnTo>
                    <a:pt x="1730552" y="4136123"/>
                  </a:lnTo>
                  <a:lnTo>
                    <a:pt x="1729892" y="4136123"/>
                  </a:lnTo>
                  <a:lnTo>
                    <a:pt x="1720811" y="4138091"/>
                  </a:lnTo>
                  <a:lnTo>
                    <a:pt x="1713699" y="4143019"/>
                  </a:lnTo>
                  <a:lnTo>
                    <a:pt x="1709229" y="4150283"/>
                  </a:lnTo>
                  <a:lnTo>
                    <a:pt x="1708137" y="4159237"/>
                  </a:lnTo>
                  <a:lnTo>
                    <a:pt x="1709801" y="4166374"/>
                  </a:lnTo>
                  <a:lnTo>
                    <a:pt x="1730133" y="4180713"/>
                  </a:lnTo>
                  <a:lnTo>
                    <a:pt x="1738947" y="4179252"/>
                  </a:lnTo>
                  <a:lnTo>
                    <a:pt x="1746148" y="4174452"/>
                  </a:lnTo>
                  <a:lnTo>
                    <a:pt x="1751012" y="4167149"/>
                  </a:lnTo>
                  <a:lnTo>
                    <a:pt x="1752841" y="4158157"/>
                  </a:lnTo>
                  <a:close/>
                </a:path>
                <a:path w="5168900" h="4631055">
                  <a:moveTo>
                    <a:pt x="1752841" y="3799535"/>
                  </a:moveTo>
                  <a:lnTo>
                    <a:pt x="1751317" y="3790696"/>
                  </a:lnTo>
                  <a:lnTo>
                    <a:pt x="1746618" y="3783215"/>
                  </a:lnTo>
                  <a:lnTo>
                    <a:pt x="1739557" y="3777983"/>
                  </a:lnTo>
                  <a:lnTo>
                    <a:pt x="1730933" y="3775862"/>
                  </a:lnTo>
                  <a:lnTo>
                    <a:pt x="1730362" y="3775862"/>
                  </a:lnTo>
                  <a:lnTo>
                    <a:pt x="1724888" y="3777030"/>
                  </a:lnTo>
                  <a:lnTo>
                    <a:pt x="1722221" y="3777538"/>
                  </a:lnTo>
                  <a:lnTo>
                    <a:pt x="1722069" y="3777640"/>
                  </a:lnTo>
                  <a:lnTo>
                    <a:pt x="1721827" y="3777691"/>
                  </a:lnTo>
                  <a:lnTo>
                    <a:pt x="1716709" y="3781209"/>
                  </a:lnTo>
                  <a:lnTo>
                    <a:pt x="1714855" y="3782441"/>
                  </a:lnTo>
                  <a:lnTo>
                    <a:pt x="1714652" y="3782631"/>
                  </a:lnTo>
                  <a:lnTo>
                    <a:pt x="1711439" y="3787381"/>
                  </a:lnTo>
                  <a:lnTo>
                    <a:pt x="1711185" y="3787749"/>
                  </a:lnTo>
                  <a:lnTo>
                    <a:pt x="1709813" y="3789718"/>
                  </a:lnTo>
                  <a:lnTo>
                    <a:pt x="1709762" y="3789845"/>
                  </a:lnTo>
                  <a:lnTo>
                    <a:pt x="1708645" y="3795649"/>
                  </a:lnTo>
                  <a:lnTo>
                    <a:pt x="1708099" y="3798481"/>
                  </a:lnTo>
                  <a:lnTo>
                    <a:pt x="1708886" y="3802938"/>
                  </a:lnTo>
                  <a:lnTo>
                    <a:pt x="1729054" y="3820731"/>
                  </a:lnTo>
                  <a:lnTo>
                    <a:pt x="1751533" y="3804932"/>
                  </a:lnTo>
                  <a:lnTo>
                    <a:pt x="1751914" y="3803345"/>
                  </a:lnTo>
                  <a:lnTo>
                    <a:pt x="1752828" y="3799548"/>
                  </a:lnTo>
                  <a:close/>
                </a:path>
                <a:path w="5168900" h="4631055">
                  <a:moveTo>
                    <a:pt x="1752841" y="1820900"/>
                  </a:moveTo>
                  <a:lnTo>
                    <a:pt x="1751228" y="1812442"/>
                  </a:lnTo>
                  <a:lnTo>
                    <a:pt x="1751152" y="1812086"/>
                  </a:lnTo>
                  <a:lnTo>
                    <a:pt x="1749399" y="1809470"/>
                  </a:lnTo>
                  <a:lnTo>
                    <a:pt x="1749018" y="1808886"/>
                  </a:lnTo>
                  <a:lnTo>
                    <a:pt x="1748409" y="1807972"/>
                  </a:lnTo>
                  <a:lnTo>
                    <a:pt x="1746453" y="1805012"/>
                  </a:lnTo>
                  <a:lnTo>
                    <a:pt x="1743976" y="1803387"/>
                  </a:lnTo>
                  <a:lnTo>
                    <a:pt x="1743443" y="1803031"/>
                  </a:lnTo>
                  <a:lnTo>
                    <a:pt x="1742948" y="1802701"/>
                  </a:lnTo>
                  <a:lnTo>
                    <a:pt x="1739544" y="1800440"/>
                  </a:lnTo>
                  <a:lnTo>
                    <a:pt x="1739976" y="1800440"/>
                  </a:lnTo>
                  <a:lnTo>
                    <a:pt x="1739252" y="1800313"/>
                  </a:lnTo>
                  <a:lnTo>
                    <a:pt x="1736369" y="1799755"/>
                  </a:lnTo>
                  <a:lnTo>
                    <a:pt x="1735848" y="1799653"/>
                  </a:lnTo>
                  <a:lnTo>
                    <a:pt x="1735620" y="1799602"/>
                  </a:lnTo>
                  <a:lnTo>
                    <a:pt x="1730514" y="1798612"/>
                  </a:lnTo>
                  <a:lnTo>
                    <a:pt x="1730159" y="1798612"/>
                  </a:lnTo>
                  <a:lnTo>
                    <a:pt x="1721091" y="1800440"/>
                  </a:lnTo>
                  <a:lnTo>
                    <a:pt x="1713979" y="1805241"/>
                  </a:lnTo>
                  <a:lnTo>
                    <a:pt x="1709483" y="1812442"/>
                  </a:lnTo>
                  <a:lnTo>
                    <a:pt x="1708327" y="1820900"/>
                  </a:lnTo>
                  <a:lnTo>
                    <a:pt x="1708251" y="1821472"/>
                  </a:lnTo>
                  <a:lnTo>
                    <a:pt x="1710029" y="1829790"/>
                  </a:lnTo>
                  <a:lnTo>
                    <a:pt x="1710131" y="1830285"/>
                  </a:lnTo>
                  <a:lnTo>
                    <a:pt x="1714436" y="1836915"/>
                  </a:lnTo>
                  <a:lnTo>
                    <a:pt x="1721015" y="1841144"/>
                  </a:lnTo>
                  <a:lnTo>
                    <a:pt x="1729905" y="1842922"/>
                  </a:lnTo>
                  <a:lnTo>
                    <a:pt x="1737525" y="1841754"/>
                  </a:lnTo>
                  <a:lnTo>
                    <a:pt x="1738909" y="1841538"/>
                  </a:lnTo>
                  <a:lnTo>
                    <a:pt x="1746173" y="1836915"/>
                  </a:lnTo>
                  <a:lnTo>
                    <a:pt x="1751050" y="1829790"/>
                  </a:lnTo>
                  <a:lnTo>
                    <a:pt x="1752727" y="1821472"/>
                  </a:lnTo>
                  <a:lnTo>
                    <a:pt x="1752841" y="1820900"/>
                  </a:lnTo>
                  <a:close/>
                </a:path>
                <a:path w="5168900" h="4631055">
                  <a:moveTo>
                    <a:pt x="1752841" y="1550682"/>
                  </a:moveTo>
                  <a:lnTo>
                    <a:pt x="1751076" y="1542199"/>
                  </a:lnTo>
                  <a:lnTo>
                    <a:pt x="1750974" y="1542046"/>
                  </a:lnTo>
                  <a:lnTo>
                    <a:pt x="1750961" y="1541919"/>
                  </a:lnTo>
                  <a:lnTo>
                    <a:pt x="1749615" y="1540052"/>
                  </a:lnTo>
                  <a:lnTo>
                    <a:pt x="1749488" y="1539849"/>
                  </a:lnTo>
                  <a:lnTo>
                    <a:pt x="1749234" y="1539481"/>
                  </a:lnTo>
                  <a:lnTo>
                    <a:pt x="1746402" y="1535290"/>
                  </a:lnTo>
                  <a:lnTo>
                    <a:pt x="1746110" y="1535087"/>
                  </a:lnTo>
                  <a:lnTo>
                    <a:pt x="1745996" y="1534896"/>
                  </a:lnTo>
                  <a:lnTo>
                    <a:pt x="1743887" y="1533613"/>
                  </a:lnTo>
                  <a:lnTo>
                    <a:pt x="1743621" y="1533436"/>
                  </a:lnTo>
                  <a:lnTo>
                    <a:pt x="1743316" y="1533232"/>
                  </a:lnTo>
                  <a:lnTo>
                    <a:pt x="1739468" y="1530654"/>
                  </a:lnTo>
                  <a:lnTo>
                    <a:pt x="1738998" y="1530565"/>
                  </a:lnTo>
                  <a:lnTo>
                    <a:pt x="1738655" y="1530324"/>
                  </a:lnTo>
                  <a:lnTo>
                    <a:pt x="1735658" y="1529892"/>
                  </a:lnTo>
                  <a:lnTo>
                    <a:pt x="1735366" y="1529842"/>
                  </a:lnTo>
                  <a:lnTo>
                    <a:pt x="1731797" y="1529130"/>
                  </a:lnTo>
                  <a:lnTo>
                    <a:pt x="1731225" y="1529016"/>
                  </a:lnTo>
                  <a:lnTo>
                    <a:pt x="1731098" y="1528978"/>
                  </a:lnTo>
                  <a:lnTo>
                    <a:pt x="1729651" y="1528978"/>
                  </a:lnTo>
                  <a:lnTo>
                    <a:pt x="1720735" y="1530807"/>
                  </a:lnTo>
                  <a:lnTo>
                    <a:pt x="1714169" y="1535099"/>
                  </a:lnTo>
                  <a:lnTo>
                    <a:pt x="1709966" y="1541729"/>
                  </a:lnTo>
                  <a:lnTo>
                    <a:pt x="1708162" y="1550543"/>
                  </a:lnTo>
                  <a:lnTo>
                    <a:pt x="1708175" y="1550682"/>
                  </a:lnTo>
                  <a:lnTo>
                    <a:pt x="1709597" y="1559496"/>
                  </a:lnTo>
                  <a:lnTo>
                    <a:pt x="1714360" y="1566773"/>
                  </a:lnTo>
                  <a:lnTo>
                    <a:pt x="1721535" y="1571713"/>
                  </a:lnTo>
                  <a:lnTo>
                    <a:pt x="1727415" y="1572920"/>
                  </a:lnTo>
                  <a:lnTo>
                    <a:pt x="1730298" y="1573517"/>
                  </a:lnTo>
                  <a:lnTo>
                    <a:pt x="1734667" y="1572615"/>
                  </a:lnTo>
                  <a:lnTo>
                    <a:pt x="1734858" y="1572577"/>
                  </a:lnTo>
                  <a:lnTo>
                    <a:pt x="1736128" y="1572323"/>
                  </a:lnTo>
                  <a:lnTo>
                    <a:pt x="1739049" y="1571713"/>
                  </a:lnTo>
                  <a:lnTo>
                    <a:pt x="1746237" y="1566773"/>
                  </a:lnTo>
                  <a:lnTo>
                    <a:pt x="1751088" y="1559509"/>
                  </a:lnTo>
                  <a:lnTo>
                    <a:pt x="1752841" y="1550682"/>
                  </a:lnTo>
                  <a:close/>
                </a:path>
                <a:path w="5168900" h="4631055">
                  <a:moveTo>
                    <a:pt x="1752841" y="742530"/>
                  </a:moveTo>
                  <a:lnTo>
                    <a:pt x="1751203" y="733729"/>
                  </a:lnTo>
                  <a:lnTo>
                    <a:pt x="1746427" y="726338"/>
                  </a:lnTo>
                  <a:lnTo>
                    <a:pt x="1739341" y="721182"/>
                  </a:lnTo>
                  <a:lnTo>
                    <a:pt x="1730730" y="719124"/>
                  </a:lnTo>
                  <a:lnTo>
                    <a:pt x="1730260" y="719124"/>
                  </a:lnTo>
                  <a:lnTo>
                    <a:pt x="1725968" y="720077"/>
                  </a:lnTo>
                  <a:lnTo>
                    <a:pt x="1725625" y="720153"/>
                  </a:lnTo>
                  <a:lnTo>
                    <a:pt x="1725282" y="720229"/>
                  </a:lnTo>
                  <a:lnTo>
                    <a:pt x="1722094" y="720839"/>
                  </a:lnTo>
                  <a:lnTo>
                    <a:pt x="1721904" y="720966"/>
                  </a:lnTo>
                  <a:lnTo>
                    <a:pt x="1721777" y="720991"/>
                  </a:lnTo>
                  <a:lnTo>
                    <a:pt x="1717852" y="723722"/>
                  </a:lnTo>
                  <a:lnTo>
                    <a:pt x="1714804" y="725805"/>
                  </a:lnTo>
                  <a:lnTo>
                    <a:pt x="1714639" y="725970"/>
                  </a:lnTo>
                  <a:lnTo>
                    <a:pt x="1711579" y="730542"/>
                  </a:lnTo>
                  <a:lnTo>
                    <a:pt x="1709826" y="733120"/>
                  </a:lnTo>
                  <a:lnTo>
                    <a:pt x="1708823" y="738390"/>
                  </a:lnTo>
                  <a:lnTo>
                    <a:pt x="1729270" y="763752"/>
                  </a:lnTo>
                  <a:lnTo>
                    <a:pt x="1738287" y="762596"/>
                  </a:lnTo>
                  <a:lnTo>
                    <a:pt x="1745742" y="758164"/>
                  </a:lnTo>
                  <a:lnTo>
                    <a:pt x="1750847" y="751217"/>
                  </a:lnTo>
                  <a:lnTo>
                    <a:pt x="1752841" y="742530"/>
                  </a:lnTo>
                  <a:close/>
                </a:path>
                <a:path w="5168900" h="4631055">
                  <a:moveTo>
                    <a:pt x="1752866" y="3978618"/>
                  </a:moveTo>
                  <a:lnTo>
                    <a:pt x="1752028" y="3974350"/>
                  </a:lnTo>
                  <a:lnTo>
                    <a:pt x="1751203" y="3970083"/>
                  </a:lnTo>
                  <a:lnTo>
                    <a:pt x="1751164" y="3969893"/>
                  </a:lnTo>
                  <a:lnTo>
                    <a:pt x="1746364" y="3962755"/>
                  </a:lnTo>
                  <a:lnTo>
                    <a:pt x="1739150" y="3957802"/>
                  </a:lnTo>
                  <a:lnTo>
                    <a:pt x="1739353" y="3957802"/>
                  </a:lnTo>
                  <a:lnTo>
                    <a:pt x="1736191" y="3957193"/>
                  </a:lnTo>
                  <a:lnTo>
                    <a:pt x="1735670" y="3957078"/>
                  </a:lnTo>
                  <a:lnTo>
                    <a:pt x="1734426" y="3956824"/>
                  </a:lnTo>
                  <a:lnTo>
                    <a:pt x="1730324" y="3955948"/>
                  </a:lnTo>
                  <a:lnTo>
                    <a:pt x="1721396" y="3957802"/>
                  </a:lnTo>
                  <a:lnTo>
                    <a:pt x="1714246" y="3962755"/>
                  </a:lnTo>
                  <a:lnTo>
                    <a:pt x="1709699" y="3969893"/>
                  </a:lnTo>
                  <a:lnTo>
                    <a:pt x="1709585" y="3970070"/>
                  </a:lnTo>
                  <a:lnTo>
                    <a:pt x="1708937" y="3974350"/>
                  </a:lnTo>
                  <a:lnTo>
                    <a:pt x="1708289" y="3978618"/>
                  </a:lnTo>
                  <a:lnTo>
                    <a:pt x="1708226" y="3979011"/>
                  </a:lnTo>
                  <a:lnTo>
                    <a:pt x="1729765" y="4000550"/>
                  </a:lnTo>
                  <a:lnTo>
                    <a:pt x="1738757" y="3999204"/>
                  </a:lnTo>
                  <a:lnTo>
                    <a:pt x="1746059" y="3994620"/>
                  </a:lnTo>
                  <a:lnTo>
                    <a:pt x="1750987" y="3987533"/>
                  </a:lnTo>
                  <a:lnTo>
                    <a:pt x="1752790" y="3979011"/>
                  </a:lnTo>
                  <a:lnTo>
                    <a:pt x="1752866" y="3978630"/>
                  </a:lnTo>
                  <a:close/>
                </a:path>
                <a:path w="5168900" h="4631055">
                  <a:moveTo>
                    <a:pt x="1752866" y="3349701"/>
                  </a:moveTo>
                  <a:lnTo>
                    <a:pt x="1751482" y="3342195"/>
                  </a:lnTo>
                  <a:lnTo>
                    <a:pt x="1751241" y="3340824"/>
                  </a:lnTo>
                  <a:lnTo>
                    <a:pt x="1746465" y="3333432"/>
                  </a:lnTo>
                  <a:lnTo>
                    <a:pt x="1739328" y="3328365"/>
                  </a:lnTo>
                  <a:lnTo>
                    <a:pt x="1730641" y="3326447"/>
                  </a:lnTo>
                  <a:lnTo>
                    <a:pt x="1721459" y="3328365"/>
                  </a:lnTo>
                  <a:lnTo>
                    <a:pt x="1721739" y="3328365"/>
                  </a:lnTo>
                  <a:lnTo>
                    <a:pt x="1716836" y="3331756"/>
                  </a:lnTo>
                  <a:lnTo>
                    <a:pt x="1716481" y="3331997"/>
                  </a:lnTo>
                  <a:lnTo>
                    <a:pt x="1715490" y="3332670"/>
                  </a:lnTo>
                  <a:lnTo>
                    <a:pt x="1714614" y="3333267"/>
                  </a:lnTo>
                  <a:lnTo>
                    <a:pt x="1712963" y="3335718"/>
                  </a:lnTo>
                  <a:lnTo>
                    <a:pt x="1709724" y="3340582"/>
                  </a:lnTo>
                  <a:lnTo>
                    <a:pt x="1708124" y="3349409"/>
                  </a:lnTo>
                  <a:lnTo>
                    <a:pt x="1709851" y="3358337"/>
                  </a:lnTo>
                  <a:lnTo>
                    <a:pt x="1714093" y="3364992"/>
                  </a:lnTo>
                  <a:lnTo>
                    <a:pt x="1720697" y="3369360"/>
                  </a:lnTo>
                  <a:lnTo>
                    <a:pt x="1727784" y="3371024"/>
                  </a:lnTo>
                  <a:lnTo>
                    <a:pt x="1729447" y="3371405"/>
                  </a:lnTo>
                  <a:lnTo>
                    <a:pt x="1738299" y="3370249"/>
                  </a:lnTo>
                  <a:lnTo>
                    <a:pt x="1745703" y="3365665"/>
                  </a:lnTo>
                  <a:lnTo>
                    <a:pt x="1750822" y="3358527"/>
                  </a:lnTo>
                  <a:lnTo>
                    <a:pt x="1752866" y="3349701"/>
                  </a:lnTo>
                  <a:close/>
                </a:path>
                <a:path w="5168900" h="4631055">
                  <a:moveTo>
                    <a:pt x="1752866" y="3079127"/>
                  </a:moveTo>
                  <a:lnTo>
                    <a:pt x="1750923" y="3070453"/>
                  </a:lnTo>
                  <a:lnTo>
                    <a:pt x="1750847" y="3070288"/>
                  </a:lnTo>
                  <a:lnTo>
                    <a:pt x="1749920" y="3068993"/>
                  </a:lnTo>
                  <a:lnTo>
                    <a:pt x="1749577" y="3068510"/>
                  </a:lnTo>
                  <a:lnTo>
                    <a:pt x="1749044" y="3067735"/>
                  </a:lnTo>
                  <a:lnTo>
                    <a:pt x="1746046" y="3063341"/>
                  </a:lnTo>
                  <a:lnTo>
                    <a:pt x="1745919" y="3063265"/>
                  </a:lnTo>
                  <a:lnTo>
                    <a:pt x="1745805" y="3063087"/>
                  </a:lnTo>
                  <a:lnTo>
                    <a:pt x="1743633" y="3061703"/>
                  </a:lnTo>
                  <a:lnTo>
                    <a:pt x="1743227" y="3061436"/>
                  </a:lnTo>
                  <a:lnTo>
                    <a:pt x="1742821" y="3061157"/>
                  </a:lnTo>
                  <a:lnTo>
                    <a:pt x="1738985" y="3058528"/>
                  </a:lnTo>
                  <a:lnTo>
                    <a:pt x="1738718" y="3058477"/>
                  </a:lnTo>
                  <a:lnTo>
                    <a:pt x="1738515" y="3058337"/>
                  </a:lnTo>
                  <a:lnTo>
                    <a:pt x="1735759" y="3057868"/>
                  </a:lnTo>
                  <a:lnTo>
                    <a:pt x="1735518" y="3057817"/>
                  </a:lnTo>
                  <a:lnTo>
                    <a:pt x="1735277" y="3057766"/>
                  </a:lnTo>
                  <a:lnTo>
                    <a:pt x="1730540" y="3056775"/>
                  </a:lnTo>
                  <a:lnTo>
                    <a:pt x="1729790" y="3056775"/>
                  </a:lnTo>
                  <a:lnTo>
                    <a:pt x="1721065" y="3058896"/>
                  </a:lnTo>
                  <a:lnTo>
                    <a:pt x="1713941" y="3064103"/>
                  </a:lnTo>
                  <a:lnTo>
                    <a:pt x="1709318" y="3071545"/>
                  </a:lnTo>
                  <a:lnTo>
                    <a:pt x="1708099" y="3080372"/>
                  </a:lnTo>
                  <a:lnTo>
                    <a:pt x="1709775" y="3087497"/>
                  </a:lnTo>
                  <a:lnTo>
                    <a:pt x="1710169" y="3089173"/>
                  </a:lnTo>
                  <a:lnTo>
                    <a:pt x="1714614" y="3095701"/>
                  </a:lnTo>
                  <a:lnTo>
                    <a:pt x="1721332" y="3099866"/>
                  </a:lnTo>
                  <a:lnTo>
                    <a:pt x="1728774" y="3101302"/>
                  </a:lnTo>
                  <a:lnTo>
                    <a:pt x="1730209" y="3101568"/>
                  </a:lnTo>
                  <a:lnTo>
                    <a:pt x="1739074" y="3100044"/>
                  </a:lnTo>
                  <a:lnTo>
                    <a:pt x="1746338" y="3095193"/>
                  </a:lnTo>
                  <a:lnTo>
                    <a:pt x="1751203" y="3087928"/>
                  </a:lnTo>
                  <a:lnTo>
                    <a:pt x="1752866" y="3079127"/>
                  </a:lnTo>
                  <a:close/>
                </a:path>
                <a:path w="5168900" h="4631055">
                  <a:moveTo>
                    <a:pt x="1752879" y="3617963"/>
                  </a:moveTo>
                  <a:lnTo>
                    <a:pt x="1750974" y="3609810"/>
                  </a:lnTo>
                  <a:lnTo>
                    <a:pt x="1750936" y="3609644"/>
                  </a:lnTo>
                  <a:lnTo>
                    <a:pt x="1750809" y="3609467"/>
                  </a:lnTo>
                  <a:lnTo>
                    <a:pt x="1750745" y="3609187"/>
                  </a:lnTo>
                  <a:lnTo>
                    <a:pt x="1749272" y="3607231"/>
                  </a:lnTo>
                  <a:lnTo>
                    <a:pt x="1749120" y="3607016"/>
                  </a:lnTo>
                  <a:lnTo>
                    <a:pt x="1748955" y="3606774"/>
                  </a:lnTo>
                  <a:lnTo>
                    <a:pt x="1746224" y="3602774"/>
                  </a:lnTo>
                  <a:lnTo>
                    <a:pt x="1745805" y="3602494"/>
                  </a:lnTo>
                  <a:lnTo>
                    <a:pt x="1745526" y="3602101"/>
                  </a:lnTo>
                  <a:lnTo>
                    <a:pt x="1743252" y="3600742"/>
                  </a:lnTo>
                  <a:lnTo>
                    <a:pt x="1743049" y="3600602"/>
                  </a:lnTo>
                  <a:lnTo>
                    <a:pt x="1739417" y="3598100"/>
                  </a:lnTo>
                  <a:lnTo>
                    <a:pt x="1738693" y="3597960"/>
                  </a:lnTo>
                  <a:lnTo>
                    <a:pt x="1738071" y="3597567"/>
                  </a:lnTo>
                  <a:lnTo>
                    <a:pt x="1735493" y="3597275"/>
                  </a:lnTo>
                  <a:lnTo>
                    <a:pt x="1735264" y="3597237"/>
                  </a:lnTo>
                  <a:lnTo>
                    <a:pt x="1731708" y="3596475"/>
                  </a:lnTo>
                  <a:lnTo>
                    <a:pt x="1729206" y="3596475"/>
                  </a:lnTo>
                  <a:lnTo>
                    <a:pt x="1720456" y="3598621"/>
                  </a:lnTo>
                  <a:lnTo>
                    <a:pt x="1713941" y="3603079"/>
                  </a:lnTo>
                  <a:lnTo>
                    <a:pt x="1709889" y="3609644"/>
                  </a:lnTo>
                  <a:lnTo>
                    <a:pt x="1709788" y="3609810"/>
                  </a:lnTo>
                  <a:lnTo>
                    <a:pt x="1708175" y="3618763"/>
                  </a:lnTo>
                  <a:lnTo>
                    <a:pt x="1709000" y="3623195"/>
                  </a:lnTo>
                  <a:lnTo>
                    <a:pt x="1709826" y="3627628"/>
                  </a:lnTo>
                  <a:lnTo>
                    <a:pt x="1714728" y="3634854"/>
                  </a:lnTo>
                  <a:lnTo>
                    <a:pt x="1722018" y="3639667"/>
                  </a:lnTo>
                  <a:lnTo>
                    <a:pt x="1730832" y="3641293"/>
                  </a:lnTo>
                  <a:lnTo>
                    <a:pt x="1739595" y="3639274"/>
                  </a:lnTo>
                  <a:lnTo>
                    <a:pt x="1746694" y="3634181"/>
                  </a:lnTo>
                  <a:lnTo>
                    <a:pt x="1751368" y="3626815"/>
                  </a:lnTo>
                  <a:lnTo>
                    <a:pt x="1752879" y="3617963"/>
                  </a:lnTo>
                  <a:close/>
                </a:path>
                <a:path w="5168900" h="4631055">
                  <a:moveTo>
                    <a:pt x="1752904" y="4067670"/>
                  </a:moveTo>
                  <a:lnTo>
                    <a:pt x="1750872" y="4059123"/>
                  </a:lnTo>
                  <a:lnTo>
                    <a:pt x="1750771" y="4058983"/>
                  </a:lnTo>
                  <a:lnTo>
                    <a:pt x="1749755" y="4057561"/>
                  </a:lnTo>
                  <a:lnTo>
                    <a:pt x="1749577" y="4057294"/>
                  </a:lnTo>
                  <a:lnTo>
                    <a:pt x="1749298" y="4056900"/>
                  </a:lnTo>
                  <a:lnTo>
                    <a:pt x="1745945" y="4052112"/>
                  </a:lnTo>
                  <a:lnTo>
                    <a:pt x="1745691" y="4051947"/>
                  </a:lnTo>
                  <a:lnTo>
                    <a:pt x="1745551" y="4051744"/>
                  </a:lnTo>
                  <a:lnTo>
                    <a:pt x="1743697" y="4050614"/>
                  </a:lnTo>
                  <a:lnTo>
                    <a:pt x="1743430" y="4050436"/>
                  </a:lnTo>
                  <a:lnTo>
                    <a:pt x="1743087" y="4050207"/>
                  </a:lnTo>
                  <a:lnTo>
                    <a:pt x="1738922" y="4047388"/>
                  </a:lnTo>
                  <a:lnTo>
                    <a:pt x="1738503" y="4047312"/>
                  </a:lnTo>
                  <a:lnTo>
                    <a:pt x="1738160" y="4047083"/>
                  </a:lnTo>
                  <a:lnTo>
                    <a:pt x="1735378" y="4046664"/>
                  </a:lnTo>
                  <a:lnTo>
                    <a:pt x="1735201" y="4046626"/>
                  </a:lnTo>
                  <a:lnTo>
                    <a:pt x="1730717" y="4045686"/>
                  </a:lnTo>
                  <a:lnTo>
                    <a:pt x="1729397" y="4045686"/>
                  </a:lnTo>
                  <a:lnTo>
                    <a:pt x="1720672" y="4047985"/>
                  </a:lnTo>
                  <a:lnTo>
                    <a:pt x="1713674" y="4053319"/>
                  </a:lnTo>
                  <a:lnTo>
                    <a:pt x="1709242" y="4060850"/>
                  </a:lnTo>
                  <a:lnTo>
                    <a:pt x="1730667" y="4090619"/>
                  </a:lnTo>
                  <a:lnTo>
                    <a:pt x="1738972" y="4089057"/>
                  </a:lnTo>
                  <a:lnTo>
                    <a:pt x="1739379" y="4089057"/>
                  </a:lnTo>
                  <a:lnTo>
                    <a:pt x="1746694" y="4083977"/>
                  </a:lnTo>
                  <a:lnTo>
                    <a:pt x="1751393" y="4076585"/>
                  </a:lnTo>
                  <a:lnTo>
                    <a:pt x="1752892" y="4067683"/>
                  </a:lnTo>
                  <a:close/>
                </a:path>
                <a:path w="5168900" h="4631055">
                  <a:moveTo>
                    <a:pt x="1842147" y="1641182"/>
                  </a:moveTo>
                  <a:lnTo>
                    <a:pt x="1840687" y="1632165"/>
                  </a:lnTo>
                  <a:lnTo>
                    <a:pt x="1840649" y="1632038"/>
                  </a:lnTo>
                  <a:lnTo>
                    <a:pt x="1839429" y="1630121"/>
                  </a:lnTo>
                  <a:lnTo>
                    <a:pt x="1839226" y="1629778"/>
                  </a:lnTo>
                  <a:lnTo>
                    <a:pt x="1838947" y="1629321"/>
                  </a:lnTo>
                  <a:lnTo>
                    <a:pt x="1837613" y="1627136"/>
                  </a:lnTo>
                  <a:lnTo>
                    <a:pt x="1836318" y="1624990"/>
                  </a:lnTo>
                  <a:lnTo>
                    <a:pt x="1836153" y="1624812"/>
                  </a:lnTo>
                  <a:lnTo>
                    <a:pt x="1834134" y="1623491"/>
                  </a:lnTo>
                  <a:lnTo>
                    <a:pt x="1833740" y="1623212"/>
                  </a:lnTo>
                  <a:lnTo>
                    <a:pt x="1833359" y="1622945"/>
                  </a:lnTo>
                  <a:lnTo>
                    <a:pt x="1829498" y="1620253"/>
                  </a:lnTo>
                  <a:lnTo>
                    <a:pt x="1829308" y="1620215"/>
                  </a:lnTo>
                  <a:lnTo>
                    <a:pt x="1825929" y="1619542"/>
                  </a:lnTo>
                  <a:lnTo>
                    <a:pt x="1820837" y="1618538"/>
                  </a:lnTo>
                  <a:lnTo>
                    <a:pt x="1820240" y="1618538"/>
                  </a:lnTo>
                  <a:lnTo>
                    <a:pt x="1812912" y="1619846"/>
                  </a:lnTo>
                  <a:lnTo>
                    <a:pt x="1811286" y="1620139"/>
                  </a:lnTo>
                  <a:lnTo>
                    <a:pt x="1810727" y="1620240"/>
                  </a:lnTo>
                  <a:lnTo>
                    <a:pt x="1811096" y="1620253"/>
                  </a:lnTo>
                  <a:lnTo>
                    <a:pt x="1808810" y="1621701"/>
                  </a:lnTo>
                  <a:lnTo>
                    <a:pt x="1804644" y="1624330"/>
                  </a:lnTo>
                  <a:lnTo>
                    <a:pt x="1800237" y="1630870"/>
                  </a:lnTo>
                  <a:lnTo>
                    <a:pt x="1798053" y="1639493"/>
                  </a:lnTo>
                  <a:lnTo>
                    <a:pt x="1799107" y="1648180"/>
                  </a:lnTo>
                  <a:lnTo>
                    <a:pt x="1803666" y="1655572"/>
                  </a:lnTo>
                  <a:lnTo>
                    <a:pt x="1810766" y="1660779"/>
                  </a:lnTo>
                  <a:lnTo>
                    <a:pt x="1812480" y="1661198"/>
                  </a:lnTo>
                  <a:lnTo>
                    <a:pt x="1819452" y="1662912"/>
                  </a:lnTo>
                  <a:lnTo>
                    <a:pt x="1828533" y="1661566"/>
                  </a:lnTo>
                  <a:lnTo>
                    <a:pt x="1835658" y="1657197"/>
                  </a:lnTo>
                  <a:lnTo>
                    <a:pt x="1840357" y="1650250"/>
                  </a:lnTo>
                  <a:lnTo>
                    <a:pt x="1842147" y="1641182"/>
                  </a:lnTo>
                  <a:close/>
                </a:path>
                <a:path w="5168900" h="4631055">
                  <a:moveTo>
                    <a:pt x="1842198" y="3529673"/>
                  </a:moveTo>
                  <a:lnTo>
                    <a:pt x="1840903" y="3520605"/>
                  </a:lnTo>
                  <a:lnTo>
                    <a:pt x="1836420" y="3513239"/>
                  </a:lnTo>
                  <a:lnTo>
                    <a:pt x="1829422" y="3508260"/>
                  </a:lnTo>
                  <a:lnTo>
                    <a:pt x="1820621" y="3506355"/>
                  </a:lnTo>
                  <a:lnTo>
                    <a:pt x="1820430" y="3506355"/>
                  </a:lnTo>
                  <a:lnTo>
                    <a:pt x="1815477" y="3507422"/>
                  </a:lnTo>
                  <a:lnTo>
                    <a:pt x="1811324" y="3508260"/>
                  </a:lnTo>
                  <a:lnTo>
                    <a:pt x="1811655" y="3508260"/>
                  </a:lnTo>
                  <a:lnTo>
                    <a:pt x="1804377" y="3513239"/>
                  </a:lnTo>
                  <a:lnTo>
                    <a:pt x="1800390" y="3518903"/>
                  </a:lnTo>
                  <a:lnTo>
                    <a:pt x="1799374" y="3520351"/>
                  </a:lnTo>
                  <a:lnTo>
                    <a:pt x="1797532" y="3528860"/>
                  </a:lnTo>
                  <a:lnTo>
                    <a:pt x="1799437" y="3537674"/>
                  </a:lnTo>
                  <a:lnTo>
                    <a:pt x="1804416" y="3544798"/>
                  </a:lnTo>
                  <a:lnTo>
                    <a:pt x="1811718" y="3549497"/>
                  </a:lnTo>
                  <a:lnTo>
                    <a:pt x="1820621" y="3550970"/>
                  </a:lnTo>
                  <a:lnTo>
                    <a:pt x="1829562" y="3549307"/>
                  </a:lnTo>
                  <a:lnTo>
                    <a:pt x="1836166" y="3545154"/>
                  </a:lnTo>
                  <a:lnTo>
                    <a:pt x="1840395" y="3538588"/>
                  </a:lnTo>
                  <a:lnTo>
                    <a:pt x="1842198" y="3529673"/>
                  </a:lnTo>
                  <a:close/>
                </a:path>
                <a:path w="5168900" h="4631055">
                  <a:moveTo>
                    <a:pt x="1842198" y="922997"/>
                  </a:moveTo>
                  <a:lnTo>
                    <a:pt x="1841055" y="913853"/>
                  </a:lnTo>
                  <a:lnTo>
                    <a:pt x="1836737" y="906399"/>
                  </a:lnTo>
                  <a:lnTo>
                    <a:pt x="1829892" y="901280"/>
                  </a:lnTo>
                  <a:lnTo>
                    <a:pt x="1821167" y="899198"/>
                  </a:lnTo>
                  <a:lnTo>
                    <a:pt x="1820329" y="899198"/>
                  </a:lnTo>
                  <a:lnTo>
                    <a:pt x="1815757" y="900150"/>
                  </a:lnTo>
                  <a:lnTo>
                    <a:pt x="1812417" y="900734"/>
                  </a:lnTo>
                  <a:lnTo>
                    <a:pt x="1812163" y="900899"/>
                  </a:lnTo>
                  <a:lnTo>
                    <a:pt x="1811896" y="900950"/>
                  </a:lnTo>
                  <a:lnTo>
                    <a:pt x="1807832" y="903655"/>
                  </a:lnTo>
                  <a:lnTo>
                    <a:pt x="1804987" y="905459"/>
                  </a:lnTo>
                  <a:lnTo>
                    <a:pt x="1804860" y="905624"/>
                  </a:lnTo>
                  <a:lnTo>
                    <a:pt x="1804708" y="905725"/>
                  </a:lnTo>
                  <a:lnTo>
                    <a:pt x="1801088" y="910742"/>
                  </a:lnTo>
                  <a:lnTo>
                    <a:pt x="1799767" y="912545"/>
                  </a:lnTo>
                  <a:lnTo>
                    <a:pt x="1799678" y="912710"/>
                  </a:lnTo>
                  <a:lnTo>
                    <a:pt x="1797659" y="921118"/>
                  </a:lnTo>
                  <a:lnTo>
                    <a:pt x="1820164" y="943660"/>
                  </a:lnTo>
                  <a:lnTo>
                    <a:pt x="1829104" y="942238"/>
                  </a:lnTo>
                  <a:lnTo>
                    <a:pt x="1835823" y="938288"/>
                  </a:lnTo>
                  <a:lnTo>
                    <a:pt x="1840217" y="931862"/>
                  </a:lnTo>
                  <a:lnTo>
                    <a:pt x="1842198" y="922997"/>
                  </a:lnTo>
                  <a:close/>
                </a:path>
                <a:path w="5168900" h="4631055">
                  <a:moveTo>
                    <a:pt x="1842198" y="830935"/>
                  </a:moveTo>
                  <a:lnTo>
                    <a:pt x="1840407" y="822045"/>
                  </a:lnTo>
                  <a:lnTo>
                    <a:pt x="1836191" y="815492"/>
                  </a:lnTo>
                  <a:lnTo>
                    <a:pt x="1829765" y="811466"/>
                  </a:lnTo>
                  <a:lnTo>
                    <a:pt x="1830158" y="811466"/>
                  </a:lnTo>
                  <a:lnTo>
                    <a:pt x="1829600" y="811364"/>
                  </a:lnTo>
                  <a:lnTo>
                    <a:pt x="1820672" y="809713"/>
                  </a:lnTo>
                  <a:lnTo>
                    <a:pt x="1819833" y="809713"/>
                  </a:lnTo>
                  <a:lnTo>
                    <a:pt x="1819503" y="809790"/>
                  </a:lnTo>
                  <a:lnTo>
                    <a:pt x="1818551" y="809980"/>
                  </a:lnTo>
                  <a:lnTo>
                    <a:pt x="1815147" y="810666"/>
                  </a:lnTo>
                  <a:lnTo>
                    <a:pt x="1814931" y="810704"/>
                  </a:lnTo>
                  <a:lnTo>
                    <a:pt x="1811096" y="811352"/>
                  </a:lnTo>
                  <a:lnTo>
                    <a:pt x="1811553" y="811352"/>
                  </a:lnTo>
                  <a:lnTo>
                    <a:pt x="1811210" y="811453"/>
                  </a:lnTo>
                  <a:lnTo>
                    <a:pt x="1807235" y="814133"/>
                  </a:lnTo>
                  <a:lnTo>
                    <a:pt x="1806994" y="814285"/>
                  </a:lnTo>
                  <a:lnTo>
                    <a:pt x="1804365" y="815975"/>
                  </a:lnTo>
                  <a:lnTo>
                    <a:pt x="1804250" y="816127"/>
                  </a:lnTo>
                  <a:lnTo>
                    <a:pt x="1804123" y="816216"/>
                  </a:lnTo>
                  <a:lnTo>
                    <a:pt x="1801634" y="819861"/>
                  </a:lnTo>
                  <a:lnTo>
                    <a:pt x="1801164" y="820547"/>
                  </a:lnTo>
                  <a:lnTo>
                    <a:pt x="1800936" y="820889"/>
                  </a:lnTo>
                  <a:lnTo>
                    <a:pt x="1800783" y="821105"/>
                  </a:lnTo>
                  <a:lnTo>
                    <a:pt x="1799399" y="823087"/>
                  </a:lnTo>
                  <a:lnTo>
                    <a:pt x="1799323" y="823252"/>
                  </a:lnTo>
                  <a:lnTo>
                    <a:pt x="1797964" y="829779"/>
                  </a:lnTo>
                  <a:lnTo>
                    <a:pt x="1797532" y="831799"/>
                  </a:lnTo>
                  <a:lnTo>
                    <a:pt x="1799361" y="840054"/>
                  </a:lnTo>
                  <a:lnTo>
                    <a:pt x="1799424" y="840320"/>
                  </a:lnTo>
                  <a:lnTo>
                    <a:pt x="1804543" y="847509"/>
                  </a:lnTo>
                  <a:lnTo>
                    <a:pt x="1811947" y="852449"/>
                  </a:lnTo>
                  <a:lnTo>
                    <a:pt x="1820697" y="854227"/>
                  </a:lnTo>
                  <a:lnTo>
                    <a:pt x="1829028" y="852449"/>
                  </a:lnTo>
                  <a:lnTo>
                    <a:pt x="1829333" y="852449"/>
                  </a:lnTo>
                  <a:lnTo>
                    <a:pt x="1836293" y="847509"/>
                  </a:lnTo>
                  <a:lnTo>
                    <a:pt x="1840903" y="840054"/>
                  </a:lnTo>
                  <a:lnTo>
                    <a:pt x="1842071" y="831799"/>
                  </a:lnTo>
                  <a:lnTo>
                    <a:pt x="1842185" y="830948"/>
                  </a:lnTo>
                  <a:close/>
                </a:path>
                <a:path w="5168900" h="4631055">
                  <a:moveTo>
                    <a:pt x="1842211" y="3258756"/>
                  </a:moveTo>
                  <a:lnTo>
                    <a:pt x="1840890" y="3251860"/>
                  </a:lnTo>
                  <a:lnTo>
                    <a:pt x="1840623" y="3250400"/>
                  </a:lnTo>
                  <a:lnTo>
                    <a:pt x="1840572" y="3250095"/>
                  </a:lnTo>
                  <a:lnTo>
                    <a:pt x="1840522" y="3249853"/>
                  </a:lnTo>
                  <a:lnTo>
                    <a:pt x="1836394" y="3243186"/>
                  </a:lnTo>
                  <a:lnTo>
                    <a:pt x="1829879" y="3238855"/>
                  </a:lnTo>
                  <a:lnTo>
                    <a:pt x="1828292" y="3238512"/>
                  </a:lnTo>
                  <a:lnTo>
                    <a:pt x="1821053" y="3236938"/>
                  </a:lnTo>
                  <a:lnTo>
                    <a:pt x="1819465" y="3236925"/>
                  </a:lnTo>
                  <a:lnTo>
                    <a:pt x="1815363" y="3237801"/>
                  </a:lnTo>
                  <a:lnTo>
                    <a:pt x="1812264" y="3238271"/>
                  </a:lnTo>
                  <a:lnTo>
                    <a:pt x="1811794" y="3238563"/>
                  </a:lnTo>
                  <a:lnTo>
                    <a:pt x="1811324" y="3238665"/>
                  </a:lnTo>
                  <a:lnTo>
                    <a:pt x="1807476" y="3241319"/>
                  </a:lnTo>
                  <a:lnTo>
                    <a:pt x="1807311" y="3241433"/>
                  </a:lnTo>
                  <a:lnTo>
                    <a:pt x="1807133" y="3241548"/>
                  </a:lnTo>
                  <a:lnTo>
                    <a:pt x="1804860" y="3242970"/>
                  </a:lnTo>
                  <a:lnTo>
                    <a:pt x="1804657" y="3243249"/>
                  </a:lnTo>
                  <a:lnTo>
                    <a:pt x="1804377" y="3243440"/>
                  </a:lnTo>
                  <a:lnTo>
                    <a:pt x="1801304" y="3247885"/>
                  </a:lnTo>
                  <a:lnTo>
                    <a:pt x="1799704" y="3250095"/>
                  </a:lnTo>
                  <a:lnTo>
                    <a:pt x="1799666" y="3250260"/>
                  </a:lnTo>
                  <a:lnTo>
                    <a:pt x="1799564" y="3250400"/>
                  </a:lnTo>
                  <a:lnTo>
                    <a:pt x="1797888" y="3257715"/>
                  </a:lnTo>
                  <a:lnTo>
                    <a:pt x="1797646" y="3258769"/>
                  </a:lnTo>
                  <a:lnTo>
                    <a:pt x="1799297" y="3267468"/>
                  </a:lnTo>
                  <a:lnTo>
                    <a:pt x="1804123" y="3274669"/>
                  </a:lnTo>
                  <a:lnTo>
                    <a:pt x="1811350" y="3279597"/>
                  </a:lnTo>
                  <a:lnTo>
                    <a:pt x="1820214" y="3281451"/>
                  </a:lnTo>
                  <a:lnTo>
                    <a:pt x="1829117" y="3279762"/>
                  </a:lnTo>
                  <a:lnTo>
                    <a:pt x="1836204" y="3274999"/>
                  </a:lnTo>
                  <a:lnTo>
                    <a:pt x="1840788" y="3267786"/>
                  </a:lnTo>
                  <a:lnTo>
                    <a:pt x="1842211" y="3258756"/>
                  </a:lnTo>
                  <a:close/>
                </a:path>
                <a:path w="5168900" h="4631055">
                  <a:moveTo>
                    <a:pt x="1842223" y="2990126"/>
                  </a:moveTo>
                  <a:lnTo>
                    <a:pt x="1840903" y="2981083"/>
                  </a:lnTo>
                  <a:lnTo>
                    <a:pt x="1840877" y="2980944"/>
                  </a:lnTo>
                  <a:lnTo>
                    <a:pt x="1836547" y="2973908"/>
                  </a:lnTo>
                  <a:lnTo>
                    <a:pt x="1836458" y="2973755"/>
                  </a:lnTo>
                  <a:lnTo>
                    <a:pt x="1829574" y="2969107"/>
                  </a:lnTo>
                  <a:lnTo>
                    <a:pt x="1829841" y="2969107"/>
                  </a:lnTo>
                  <a:lnTo>
                    <a:pt x="1820468" y="2967304"/>
                  </a:lnTo>
                  <a:lnTo>
                    <a:pt x="1820303" y="2967304"/>
                  </a:lnTo>
                  <a:lnTo>
                    <a:pt x="1814080" y="2968574"/>
                  </a:lnTo>
                  <a:lnTo>
                    <a:pt x="1813788" y="2968637"/>
                  </a:lnTo>
                  <a:lnTo>
                    <a:pt x="1813191" y="2968752"/>
                  </a:lnTo>
                  <a:lnTo>
                    <a:pt x="1811553" y="2969069"/>
                  </a:lnTo>
                  <a:lnTo>
                    <a:pt x="1806892" y="2972143"/>
                  </a:lnTo>
                  <a:lnTo>
                    <a:pt x="1806194" y="2972600"/>
                  </a:lnTo>
                  <a:lnTo>
                    <a:pt x="1804200" y="2973908"/>
                  </a:lnTo>
                  <a:lnTo>
                    <a:pt x="1801926" y="2977172"/>
                  </a:lnTo>
                  <a:lnTo>
                    <a:pt x="1799234" y="2981045"/>
                  </a:lnTo>
                  <a:lnTo>
                    <a:pt x="1798726" y="2983496"/>
                  </a:lnTo>
                  <a:lnTo>
                    <a:pt x="1797481" y="2989669"/>
                  </a:lnTo>
                  <a:lnTo>
                    <a:pt x="1799501" y="2998305"/>
                  </a:lnTo>
                  <a:lnTo>
                    <a:pt x="1804695" y="3005518"/>
                  </a:lnTo>
                  <a:lnTo>
                    <a:pt x="1812137" y="3010331"/>
                  </a:lnTo>
                  <a:lnTo>
                    <a:pt x="1820913" y="3011754"/>
                  </a:lnTo>
                  <a:lnTo>
                    <a:pt x="1829727" y="3009925"/>
                  </a:lnTo>
                  <a:lnTo>
                    <a:pt x="1836318" y="3005696"/>
                  </a:lnTo>
                  <a:lnTo>
                    <a:pt x="1840534" y="2999105"/>
                  </a:lnTo>
                  <a:lnTo>
                    <a:pt x="1842223" y="2990126"/>
                  </a:lnTo>
                  <a:close/>
                </a:path>
                <a:path w="5168900" h="4631055">
                  <a:moveTo>
                    <a:pt x="1842223" y="562317"/>
                  </a:moveTo>
                  <a:lnTo>
                    <a:pt x="1840865" y="554101"/>
                  </a:lnTo>
                  <a:lnTo>
                    <a:pt x="1840750" y="553377"/>
                  </a:lnTo>
                  <a:lnTo>
                    <a:pt x="1840293" y="552678"/>
                  </a:lnTo>
                  <a:lnTo>
                    <a:pt x="1839976" y="552183"/>
                  </a:lnTo>
                  <a:lnTo>
                    <a:pt x="1839366" y="551230"/>
                  </a:lnTo>
                  <a:lnTo>
                    <a:pt x="1836229" y="546303"/>
                  </a:lnTo>
                  <a:lnTo>
                    <a:pt x="1835086" y="545553"/>
                  </a:lnTo>
                  <a:lnTo>
                    <a:pt x="1834603" y="545236"/>
                  </a:lnTo>
                  <a:lnTo>
                    <a:pt x="1833740" y="544664"/>
                  </a:lnTo>
                  <a:lnTo>
                    <a:pt x="1829231" y="541642"/>
                  </a:lnTo>
                  <a:lnTo>
                    <a:pt x="1829092" y="541616"/>
                  </a:lnTo>
                  <a:lnTo>
                    <a:pt x="1827225" y="541274"/>
                  </a:lnTo>
                  <a:lnTo>
                    <a:pt x="1826615" y="541159"/>
                  </a:lnTo>
                  <a:lnTo>
                    <a:pt x="1826247" y="541083"/>
                  </a:lnTo>
                  <a:lnTo>
                    <a:pt x="1820367" y="539965"/>
                  </a:lnTo>
                  <a:lnTo>
                    <a:pt x="1820024" y="539965"/>
                  </a:lnTo>
                  <a:lnTo>
                    <a:pt x="1811172" y="541896"/>
                  </a:lnTo>
                  <a:lnTo>
                    <a:pt x="1803946" y="546874"/>
                  </a:lnTo>
                  <a:lnTo>
                    <a:pt x="1799145" y="554101"/>
                  </a:lnTo>
                  <a:lnTo>
                    <a:pt x="1797672" y="562317"/>
                  </a:lnTo>
                  <a:lnTo>
                    <a:pt x="1797596" y="562724"/>
                  </a:lnTo>
                  <a:lnTo>
                    <a:pt x="1821256" y="584568"/>
                  </a:lnTo>
                  <a:lnTo>
                    <a:pt x="1842223" y="562330"/>
                  </a:lnTo>
                  <a:close/>
                </a:path>
                <a:path w="5168900" h="4631055">
                  <a:moveTo>
                    <a:pt x="1842236" y="2452713"/>
                  </a:moveTo>
                  <a:lnTo>
                    <a:pt x="1841690" y="2443594"/>
                  </a:lnTo>
                  <a:lnTo>
                    <a:pt x="1837778" y="2435974"/>
                  </a:lnTo>
                  <a:lnTo>
                    <a:pt x="1831149" y="2430551"/>
                  </a:lnTo>
                  <a:lnTo>
                    <a:pt x="1828749" y="2429853"/>
                  </a:lnTo>
                  <a:lnTo>
                    <a:pt x="1827657" y="2429535"/>
                  </a:lnTo>
                  <a:lnTo>
                    <a:pt x="1824380" y="2428583"/>
                  </a:lnTo>
                  <a:lnTo>
                    <a:pt x="1822424" y="2427998"/>
                  </a:lnTo>
                  <a:lnTo>
                    <a:pt x="1819884" y="2427998"/>
                  </a:lnTo>
                  <a:lnTo>
                    <a:pt x="1816188" y="2428697"/>
                  </a:lnTo>
                  <a:lnTo>
                    <a:pt x="1813445" y="2428989"/>
                  </a:lnTo>
                  <a:lnTo>
                    <a:pt x="1812823" y="2429332"/>
                  </a:lnTo>
                  <a:lnTo>
                    <a:pt x="1812048" y="2429472"/>
                  </a:lnTo>
                  <a:lnTo>
                    <a:pt x="1808187" y="2431846"/>
                  </a:lnTo>
                  <a:lnTo>
                    <a:pt x="1805749" y="2433167"/>
                  </a:lnTo>
                  <a:lnTo>
                    <a:pt x="1805444" y="2433536"/>
                  </a:lnTo>
                  <a:lnTo>
                    <a:pt x="1805000" y="2433802"/>
                  </a:lnTo>
                  <a:lnTo>
                    <a:pt x="1801837" y="2437854"/>
                  </a:lnTo>
                  <a:lnTo>
                    <a:pt x="1800186" y="2439835"/>
                  </a:lnTo>
                  <a:lnTo>
                    <a:pt x="1800110" y="2440063"/>
                  </a:lnTo>
                  <a:lnTo>
                    <a:pt x="1799958" y="2440267"/>
                  </a:lnTo>
                  <a:lnTo>
                    <a:pt x="1797837" y="2447620"/>
                  </a:lnTo>
                  <a:lnTo>
                    <a:pt x="1797634" y="2448293"/>
                  </a:lnTo>
                  <a:lnTo>
                    <a:pt x="1798866" y="2456992"/>
                  </a:lnTo>
                  <a:lnTo>
                    <a:pt x="1803425" y="2464739"/>
                  </a:lnTo>
                  <a:lnTo>
                    <a:pt x="1810397" y="2470315"/>
                  </a:lnTo>
                  <a:lnTo>
                    <a:pt x="1817154" y="2472055"/>
                  </a:lnTo>
                  <a:lnTo>
                    <a:pt x="1818894" y="2472486"/>
                  </a:lnTo>
                  <a:lnTo>
                    <a:pt x="1823313" y="2471902"/>
                  </a:lnTo>
                  <a:lnTo>
                    <a:pt x="1827745" y="2471305"/>
                  </a:lnTo>
                  <a:lnTo>
                    <a:pt x="1830146" y="2470035"/>
                  </a:lnTo>
                  <a:lnTo>
                    <a:pt x="1834718" y="2467622"/>
                  </a:lnTo>
                  <a:lnTo>
                    <a:pt x="1839620" y="2461412"/>
                  </a:lnTo>
                  <a:lnTo>
                    <a:pt x="1842236" y="2452713"/>
                  </a:lnTo>
                  <a:close/>
                </a:path>
                <a:path w="5168900" h="4631055">
                  <a:moveTo>
                    <a:pt x="1842236" y="1281074"/>
                  </a:moveTo>
                  <a:lnTo>
                    <a:pt x="1840585" y="1272171"/>
                  </a:lnTo>
                  <a:lnTo>
                    <a:pt x="1840522" y="1272006"/>
                  </a:lnTo>
                  <a:lnTo>
                    <a:pt x="1839506" y="1270520"/>
                  </a:lnTo>
                  <a:lnTo>
                    <a:pt x="1839302" y="1270215"/>
                  </a:lnTo>
                  <a:lnTo>
                    <a:pt x="1838960" y="1269695"/>
                  </a:lnTo>
                  <a:lnTo>
                    <a:pt x="1836102" y="1265288"/>
                  </a:lnTo>
                  <a:lnTo>
                    <a:pt x="1835950" y="1265199"/>
                  </a:lnTo>
                  <a:lnTo>
                    <a:pt x="1835848" y="1265034"/>
                  </a:lnTo>
                  <a:lnTo>
                    <a:pt x="1833587" y="1263675"/>
                  </a:lnTo>
                  <a:lnTo>
                    <a:pt x="1833206" y="1263434"/>
                  </a:lnTo>
                  <a:lnTo>
                    <a:pt x="1833003" y="1263294"/>
                  </a:lnTo>
                  <a:lnTo>
                    <a:pt x="1829219" y="1260843"/>
                  </a:lnTo>
                  <a:lnTo>
                    <a:pt x="1828927" y="1260805"/>
                  </a:lnTo>
                  <a:lnTo>
                    <a:pt x="1828698" y="1260652"/>
                  </a:lnTo>
                  <a:lnTo>
                    <a:pt x="1825904" y="1260259"/>
                  </a:lnTo>
                  <a:lnTo>
                    <a:pt x="1825675" y="1260221"/>
                  </a:lnTo>
                  <a:lnTo>
                    <a:pt x="1825383" y="1260170"/>
                  </a:lnTo>
                  <a:lnTo>
                    <a:pt x="1820443" y="1259281"/>
                  </a:lnTo>
                  <a:lnTo>
                    <a:pt x="1819516" y="1259281"/>
                  </a:lnTo>
                  <a:lnTo>
                    <a:pt x="1810550" y="1261325"/>
                  </a:lnTo>
                  <a:lnTo>
                    <a:pt x="1803400" y="1266355"/>
                  </a:lnTo>
                  <a:lnTo>
                    <a:pt x="1798878" y="1273657"/>
                  </a:lnTo>
                  <a:lnTo>
                    <a:pt x="1797837" y="1282458"/>
                  </a:lnTo>
                  <a:lnTo>
                    <a:pt x="1799602" y="1289380"/>
                  </a:lnTo>
                  <a:lnTo>
                    <a:pt x="1800059" y="1291145"/>
                  </a:lnTo>
                  <a:lnTo>
                    <a:pt x="1804581" y="1297673"/>
                  </a:lnTo>
                  <a:lnTo>
                    <a:pt x="1811286" y="1301940"/>
                  </a:lnTo>
                  <a:lnTo>
                    <a:pt x="1820037" y="1303807"/>
                  </a:lnTo>
                  <a:lnTo>
                    <a:pt x="1827352" y="1302626"/>
                  </a:lnTo>
                  <a:lnTo>
                    <a:pt x="1828761" y="1302397"/>
                  </a:lnTo>
                  <a:lnTo>
                    <a:pt x="1835658" y="1297673"/>
                  </a:lnTo>
                  <a:lnTo>
                    <a:pt x="1840547" y="1290180"/>
                  </a:lnTo>
                  <a:lnTo>
                    <a:pt x="1840852" y="1288491"/>
                  </a:lnTo>
                  <a:lnTo>
                    <a:pt x="1842223" y="1281087"/>
                  </a:lnTo>
                  <a:close/>
                </a:path>
                <a:path w="5168900" h="4631055">
                  <a:moveTo>
                    <a:pt x="1842249" y="3438436"/>
                  </a:moveTo>
                  <a:lnTo>
                    <a:pt x="1840649" y="3430168"/>
                  </a:lnTo>
                  <a:lnTo>
                    <a:pt x="1840534" y="3429546"/>
                  </a:lnTo>
                  <a:lnTo>
                    <a:pt x="1838210" y="3425850"/>
                  </a:lnTo>
                  <a:lnTo>
                    <a:pt x="1836483" y="3423094"/>
                  </a:lnTo>
                  <a:lnTo>
                    <a:pt x="1836381" y="3422916"/>
                  </a:lnTo>
                  <a:lnTo>
                    <a:pt x="1829828" y="3418687"/>
                  </a:lnTo>
                  <a:lnTo>
                    <a:pt x="1820887" y="3416960"/>
                  </a:lnTo>
                  <a:lnTo>
                    <a:pt x="1819871" y="3416960"/>
                  </a:lnTo>
                  <a:lnTo>
                    <a:pt x="1815299" y="3417887"/>
                  </a:lnTo>
                  <a:lnTo>
                    <a:pt x="1815109" y="3417925"/>
                  </a:lnTo>
                  <a:lnTo>
                    <a:pt x="1814944" y="3417963"/>
                  </a:lnTo>
                  <a:lnTo>
                    <a:pt x="1811896" y="3418433"/>
                  </a:lnTo>
                  <a:lnTo>
                    <a:pt x="1811604" y="3418624"/>
                  </a:lnTo>
                  <a:lnTo>
                    <a:pt x="1811286" y="3418687"/>
                  </a:lnTo>
                  <a:lnTo>
                    <a:pt x="1807464" y="3421240"/>
                  </a:lnTo>
                  <a:lnTo>
                    <a:pt x="1804530" y="3423094"/>
                  </a:lnTo>
                  <a:lnTo>
                    <a:pt x="1804390" y="3423285"/>
                  </a:lnTo>
                  <a:lnTo>
                    <a:pt x="1804225" y="3423399"/>
                  </a:lnTo>
                  <a:lnTo>
                    <a:pt x="1801253" y="3427717"/>
                  </a:lnTo>
                  <a:lnTo>
                    <a:pt x="1799526" y="3430168"/>
                  </a:lnTo>
                  <a:lnTo>
                    <a:pt x="1799437" y="3430371"/>
                  </a:lnTo>
                  <a:lnTo>
                    <a:pt x="1797723" y="3438436"/>
                  </a:lnTo>
                  <a:lnTo>
                    <a:pt x="1797621" y="3438893"/>
                  </a:lnTo>
                  <a:lnTo>
                    <a:pt x="1799424" y="3447542"/>
                  </a:lnTo>
                  <a:lnTo>
                    <a:pt x="1804479" y="3454831"/>
                  </a:lnTo>
                  <a:lnTo>
                    <a:pt x="1811782" y="3459784"/>
                  </a:lnTo>
                  <a:lnTo>
                    <a:pt x="1820481" y="3461613"/>
                  </a:lnTo>
                  <a:lnTo>
                    <a:pt x="1829231" y="3459784"/>
                  </a:lnTo>
                  <a:lnTo>
                    <a:pt x="1836280" y="3454831"/>
                  </a:lnTo>
                  <a:lnTo>
                    <a:pt x="1840839" y="3447542"/>
                  </a:lnTo>
                  <a:lnTo>
                    <a:pt x="1842185" y="3438893"/>
                  </a:lnTo>
                  <a:lnTo>
                    <a:pt x="1842249" y="3438436"/>
                  </a:lnTo>
                  <a:close/>
                </a:path>
                <a:path w="5168900" h="4631055">
                  <a:moveTo>
                    <a:pt x="1842249" y="2269591"/>
                  </a:moveTo>
                  <a:lnTo>
                    <a:pt x="1840585" y="2261298"/>
                  </a:lnTo>
                  <a:lnTo>
                    <a:pt x="1840509" y="2260943"/>
                  </a:lnTo>
                  <a:lnTo>
                    <a:pt x="1840382" y="2260777"/>
                  </a:lnTo>
                  <a:lnTo>
                    <a:pt x="1840344" y="2260523"/>
                  </a:lnTo>
                  <a:lnTo>
                    <a:pt x="1838947" y="2258542"/>
                  </a:lnTo>
                  <a:lnTo>
                    <a:pt x="1838782" y="2258288"/>
                  </a:lnTo>
                  <a:lnTo>
                    <a:pt x="1836115" y="2254148"/>
                  </a:lnTo>
                  <a:lnTo>
                    <a:pt x="1835746" y="2253907"/>
                  </a:lnTo>
                  <a:lnTo>
                    <a:pt x="1835505" y="2253551"/>
                  </a:lnTo>
                  <a:lnTo>
                    <a:pt x="1833283" y="2252256"/>
                  </a:lnTo>
                  <a:lnTo>
                    <a:pt x="1833067" y="2252116"/>
                  </a:lnTo>
                  <a:lnTo>
                    <a:pt x="1829511" y="2249716"/>
                  </a:lnTo>
                  <a:lnTo>
                    <a:pt x="1828825" y="2249589"/>
                  </a:lnTo>
                  <a:lnTo>
                    <a:pt x="1828279" y="2249259"/>
                  </a:lnTo>
                  <a:lnTo>
                    <a:pt x="1825498" y="2248954"/>
                  </a:lnTo>
                  <a:lnTo>
                    <a:pt x="1825256" y="2248916"/>
                  </a:lnTo>
                  <a:lnTo>
                    <a:pt x="1821611" y="2248204"/>
                  </a:lnTo>
                  <a:lnTo>
                    <a:pt x="1819186" y="2248204"/>
                  </a:lnTo>
                  <a:lnTo>
                    <a:pt x="1797862" y="2270061"/>
                  </a:lnTo>
                  <a:lnTo>
                    <a:pt x="1799386" y="2278761"/>
                  </a:lnTo>
                  <a:lnTo>
                    <a:pt x="1804377" y="2286012"/>
                  </a:lnTo>
                  <a:lnTo>
                    <a:pt x="1811743" y="2290889"/>
                  </a:lnTo>
                  <a:lnTo>
                    <a:pt x="1818246" y="2292223"/>
                  </a:lnTo>
                  <a:lnTo>
                    <a:pt x="1820494" y="2292680"/>
                  </a:lnTo>
                  <a:lnTo>
                    <a:pt x="1829269" y="2290902"/>
                  </a:lnTo>
                  <a:lnTo>
                    <a:pt x="1836229" y="2286012"/>
                  </a:lnTo>
                  <a:lnTo>
                    <a:pt x="1840725" y="2278761"/>
                  </a:lnTo>
                  <a:lnTo>
                    <a:pt x="1841944" y="2271306"/>
                  </a:lnTo>
                  <a:lnTo>
                    <a:pt x="1842122" y="2270290"/>
                  </a:lnTo>
                  <a:lnTo>
                    <a:pt x="1842160" y="2270074"/>
                  </a:lnTo>
                  <a:lnTo>
                    <a:pt x="1842249" y="2269591"/>
                  </a:lnTo>
                  <a:close/>
                </a:path>
                <a:path w="5168900" h="4631055">
                  <a:moveTo>
                    <a:pt x="1842249" y="1459890"/>
                  </a:moveTo>
                  <a:lnTo>
                    <a:pt x="1840255" y="1451013"/>
                  </a:lnTo>
                  <a:lnTo>
                    <a:pt x="1835835" y="1444459"/>
                  </a:lnTo>
                  <a:lnTo>
                    <a:pt x="1829320" y="1440370"/>
                  </a:lnTo>
                  <a:lnTo>
                    <a:pt x="1829612" y="1440370"/>
                  </a:lnTo>
                  <a:lnTo>
                    <a:pt x="1829155" y="1440268"/>
                  </a:lnTo>
                  <a:lnTo>
                    <a:pt x="1820456" y="1438465"/>
                  </a:lnTo>
                  <a:lnTo>
                    <a:pt x="1819186" y="1438465"/>
                  </a:lnTo>
                  <a:lnTo>
                    <a:pt x="1814969" y="1439468"/>
                  </a:lnTo>
                  <a:lnTo>
                    <a:pt x="1814741" y="1439519"/>
                  </a:lnTo>
                  <a:lnTo>
                    <a:pt x="1814576" y="1439557"/>
                  </a:lnTo>
                  <a:lnTo>
                    <a:pt x="1811870" y="1440027"/>
                  </a:lnTo>
                  <a:lnTo>
                    <a:pt x="1811553" y="1440268"/>
                  </a:lnTo>
                  <a:lnTo>
                    <a:pt x="1811134" y="1440357"/>
                  </a:lnTo>
                  <a:lnTo>
                    <a:pt x="1807349" y="1443189"/>
                  </a:lnTo>
                  <a:lnTo>
                    <a:pt x="1807121" y="1443355"/>
                  </a:lnTo>
                  <a:lnTo>
                    <a:pt x="1804631" y="1445082"/>
                  </a:lnTo>
                  <a:lnTo>
                    <a:pt x="1804466" y="1445323"/>
                  </a:lnTo>
                  <a:lnTo>
                    <a:pt x="1804250" y="1445488"/>
                  </a:lnTo>
                  <a:lnTo>
                    <a:pt x="1801114" y="1450327"/>
                  </a:lnTo>
                  <a:lnTo>
                    <a:pt x="1799628" y="1452549"/>
                  </a:lnTo>
                  <a:lnTo>
                    <a:pt x="1799602" y="1452676"/>
                  </a:lnTo>
                  <a:lnTo>
                    <a:pt x="1799513" y="1452803"/>
                  </a:lnTo>
                  <a:lnTo>
                    <a:pt x="1820913" y="1483271"/>
                  </a:lnTo>
                  <a:lnTo>
                    <a:pt x="1829765" y="1481315"/>
                  </a:lnTo>
                  <a:lnTo>
                    <a:pt x="1833803" y="1478419"/>
                  </a:lnTo>
                  <a:lnTo>
                    <a:pt x="1836712" y="1476324"/>
                  </a:lnTo>
                  <a:lnTo>
                    <a:pt x="1841080" y="1468970"/>
                  </a:lnTo>
                  <a:lnTo>
                    <a:pt x="1842249" y="1459890"/>
                  </a:lnTo>
                  <a:close/>
                </a:path>
                <a:path w="5168900" h="4631055">
                  <a:moveTo>
                    <a:pt x="1842249" y="652132"/>
                  </a:moveTo>
                  <a:lnTo>
                    <a:pt x="1840712" y="643343"/>
                  </a:lnTo>
                  <a:lnTo>
                    <a:pt x="1840611" y="643204"/>
                  </a:lnTo>
                  <a:lnTo>
                    <a:pt x="1839696" y="641731"/>
                  </a:lnTo>
                  <a:lnTo>
                    <a:pt x="1839620" y="641591"/>
                  </a:lnTo>
                  <a:lnTo>
                    <a:pt x="1839188" y="640918"/>
                  </a:lnTo>
                  <a:lnTo>
                    <a:pt x="1836280" y="636206"/>
                  </a:lnTo>
                  <a:lnTo>
                    <a:pt x="1836026" y="636028"/>
                  </a:lnTo>
                  <a:lnTo>
                    <a:pt x="1835924" y="635850"/>
                  </a:lnTo>
                  <a:lnTo>
                    <a:pt x="1834146" y="634695"/>
                  </a:lnTo>
                  <a:lnTo>
                    <a:pt x="1833829" y="634479"/>
                  </a:lnTo>
                  <a:lnTo>
                    <a:pt x="1833397" y="634174"/>
                  </a:lnTo>
                  <a:lnTo>
                    <a:pt x="1829612" y="631456"/>
                  </a:lnTo>
                  <a:lnTo>
                    <a:pt x="1829752" y="631456"/>
                  </a:lnTo>
                  <a:lnTo>
                    <a:pt x="1829181" y="631342"/>
                  </a:lnTo>
                  <a:lnTo>
                    <a:pt x="1828850" y="631113"/>
                  </a:lnTo>
                  <a:lnTo>
                    <a:pt x="1825967" y="630669"/>
                  </a:lnTo>
                  <a:lnTo>
                    <a:pt x="1825764" y="630631"/>
                  </a:lnTo>
                  <a:lnTo>
                    <a:pt x="1822856" y="630021"/>
                  </a:lnTo>
                  <a:lnTo>
                    <a:pt x="1821561" y="629742"/>
                  </a:lnTo>
                  <a:lnTo>
                    <a:pt x="1821294" y="629678"/>
                  </a:lnTo>
                  <a:lnTo>
                    <a:pt x="1820075" y="629678"/>
                  </a:lnTo>
                  <a:lnTo>
                    <a:pt x="1811235" y="631456"/>
                  </a:lnTo>
                  <a:lnTo>
                    <a:pt x="1804543" y="635660"/>
                  </a:lnTo>
                  <a:lnTo>
                    <a:pt x="1800059" y="642175"/>
                  </a:lnTo>
                  <a:lnTo>
                    <a:pt x="1797875" y="650811"/>
                  </a:lnTo>
                  <a:lnTo>
                    <a:pt x="1819516" y="674154"/>
                  </a:lnTo>
                  <a:lnTo>
                    <a:pt x="1828419" y="672693"/>
                  </a:lnTo>
                  <a:lnTo>
                    <a:pt x="1835607" y="668121"/>
                  </a:lnTo>
                  <a:lnTo>
                    <a:pt x="1840433" y="661060"/>
                  </a:lnTo>
                  <a:lnTo>
                    <a:pt x="1842249" y="652145"/>
                  </a:lnTo>
                  <a:close/>
                </a:path>
                <a:path w="5168900" h="4631055">
                  <a:moveTo>
                    <a:pt x="1842262" y="2360345"/>
                  </a:moveTo>
                  <a:lnTo>
                    <a:pt x="1840877" y="2351316"/>
                  </a:lnTo>
                  <a:lnTo>
                    <a:pt x="1836864" y="2344534"/>
                  </a:lnTo>
                  <a:lnTo>
                    <a:pt x="1830451" y="2340000"/>
                  </a:lnTo>
                  <a:lnTo>
                    <a:pt x="1821865" y="2337651"/>
                  </a:lnTo>
                  <a:lnTo>
                    <a:pt x="1818881" y="2337651"/>
                  </a:lnTo>
                  <a:lnTo>
                    <a:pt x="1815807" y="2338336"/>
                  </a:lnTo>
                  <a:lnTo>
                    <a:pt x="1813242" y="2338616"/>
                  </a:lnTo>
                  <a:lnTo>
                    <a:pt x="1812480" y="2339073"/>
                  </a:lnTo>
                  <a:lnTo>
                    <a:pt x="1811667" y="2339251"/>
                  </a:lnTo>
                  <a:lnTo>
                    <a:pt x="1808099" y="2341715"/>
                  </a:lnTo>
                  <a:lnTo>
                    <a:pt x="1805736" y="2343137"/>
                  </a:lnTo>
                  <a:lnTo>
                    <a:pt x="1805393" y="2343569"/>
                  </a:lnTo>
                  <a:lnTo>
                    <a:pt x="1804898" y="2343924"/>
                  </a:lnTo>
                  <a:lnTo>
                    <a:pt x="1801888" y="2348115"/>
                  </a:lnTo>
                  <a:lnTo>
                    <a:pt x="1800263" y="2350224"/>
                  </a:lnTo>
                  <a:lnTo>
                    <a:pt x="1800174" y="2350503"/>
                  </a:lnTo>
                  <a:lnTo>
                    <a:pt x="1799996" y="2350757"/>
                  </a:lnTo>
                  <a:lnTo>
                    <a:pt x="1797977" y="2358085"/>
                  </a:lnTo>
                  <a:lnTo>
                    <a:pt x="1819490" y="2382164"/>
                  </a:lnTo>
                  <a:lnTo>
                    <a:pt x="1841131" y="2366187"/>
                  </a:lnTo>
                  <a:lnTo>
                    <a:pt x="1841385" y="2364879"/>
                  </a:lnTo>
                  <a:lnTo>
                    <a:pt x="1842262" y="2360345"/>
                  </a:lnTo>
                  <a:close/>
                </a:path>
                <a:path w="5168900" h="4631055">
                  <a:moveTo>
                    <a:pt x="1842262" y="2089442"/>
                  </a:moveTo>
                  <a:lnTo>
                    <a:pt x="1840407" y="2080514"/>
                  </a:lnTo>
                  <a:lnTo>
                    <a:pt x="1836039" y="2074011"/>
                  </a:lnTo>
                  <a:lnTo>
                    <a:pt x="1829447" y="2069934"/>
                  </a:lnTo>
                  <a:lnTo>
                    <a:pt x="1829625" y="2069934"/>
                  </a:lnTo>
                  <a:lnTo>
                    <a:pt x="1829435" y="2069896"/>
                  </a:lnTo>
                  <a:lnTo>
                    <a:pt x="1827771" y="2069566"/>
                  </a:lnTo>
                  <a:lnTo>
                    <a:pt x="1826539" y="2069312"/>
                  </a:lnTo>
                  <a:lnTo>
                    <a:pt x="1825752" y="2069147"/>
                  </a:lnTo>
                  <a:lnTo>
                    <a:pt x="1820595" y="2068093"/>
                  </a:lnTo>
                  <a:lnTo>
                    <a:pt x="1819236" y="2068093"/>
                  </a:lnTo>
                  <a:lnTo>
                    <a:pt x="1814931" y="2069058"/>
                  </a:lnTo>
                  <a:lnTo>
                    <a:pt x="1811883" y="2069579"/>
                  </a:lnTo>
                  <a:lnTo>
                    <a:pt x="1811515" y="2069833"/>
                  </a:lnTo>
                  <a:lnTo>
                    <a:pt x="1811083" y="2069922"/>
                  </a:lnTo>
                  <a:lnTo>
                    <a:pt x="1807921" y="2072195"/>
                  </a:lnTo>
                  <a:lnTo>
                    <a:pt x="1807667" y="2072386"/>
                  </a:lnTo>
                  <a:lnTo>
                    <a:pt x="1807146" y="2072754"/>
                  </a:lnTo>
                  <a:lnTo>
                    <a:pt x="1806917" y="2072919"/>
                  </a:lnTo>
                  <a:lnTo>
                    <a:pt x="1804530" y="2074494"/>
                  </a:lnTo>
                  <a:lnTo>
                    <a:pt x="1804352" y="2074748"/>
                  </a:lnTo>
                  <a:lnTo>
                    <a:pt x="1804123" y="2074913"/>
                  </a:lnTo>
                  <a:lnTo>
                    <a:pt x="1800923" y="2079701"/>
                  </a:lnTo>
                  <a:lnTo>
                    <a:pt x="1799475" y="2081796"/>
                  </a:lnTo>
                  <a:lnTo>
                    <a:pt x="1799348" y="2082063"/>
                  </a:lnTo>
                  <a:lnTo>
                    <a:pt x="1797634" y="2090432"/>
                  </a:lnTo>
                  <a:lnTo>
                    <a:pt x="1799399" y="2098611"/>
                  </a:lnTo>
                  <a:lnTo>
                    <a:pt x="1799513" y="2099170"/>
                  </a:lnTo>
                  <a:lnTo>
                    <a:pt x="1804504" y="2106257"/>
                  </a:lnTo>
                  <a:lnTo>
                    <a:pt x="1811820" y="2110968"/>
                  </a:lnTo>
                  <a:lnTo>
                    <a:pt x="1820684" y="2112568"/>
                  </a:lnTo>
                  <a:lnTo>
                    <a:pt x="1829663" y="2110702"/>
                  </a:lnTo>
                  <a:lnTo>
                    <a:pt x="1836610" y="2105876"/>
                  </a:lnTo>
                  <a:lnTo>
                    <a:pt x="1840992" y="2098611"/>
                  </a:lnTo>
                  <a:lnTo>
                    <a:pt x="1842262" y="2089442"/>
                  </a:lnTo>
                  <a:close/>
                </a:path>
                <a:path w="5168900" h="4631055">
                  <a:moveTo>
                    <a:pt x="1842262" y="473316"/>
                  </a:moveTo>
                  <a:lnTo>
                    <a:pt x="1841220" y="465404"/>
                  </a:lnTo>
                  <a:lnTo>
                    <a:pt x="1841093" y="464375"/>
                  </a:lnTo>
                  <a:lnTo>
                    <a:pt x="1836623" y="456869"/>
                  </a:lnTo>
                  <a:lnTo>
                    <a:pt x="1829676" y="451637"/>
                  </a:lnTo>
                  <a:lnTo>
                    <a:pt x="1821091" y="449529"/>
                  </a:lnTo>
                  <a:lnTo>
                    <a:pt x="1820481" y="449529"/>
                  </a:lnTo>
                  <a:lnTo>
                    <a:pt x="1815693" y="450570"/>
                  </a:lnTo>
                  <a:lnTo>
                    <a:pt x="1812455" y="451192"/>
                  </a:lnTo>
                  <a:lnTo>
                    <a:pt x="1812290" y="451319"/>
                  </a:lnTo>
                  <a:lnTo>
                    <a:pt x="1812061" y="451358"/>
                  </a:lnTo>
                  <a:lnTo>
                    <a:pt x="1807946" y="454139"/>
                  </a:lnTo>
                  <a:lnTo>
                    <a:pt x="1807654" y="454329"/>
                  </a:lnTo>
                  <a:lnTo>
                    <a:pt x="1804974" y="456069"/>
                  </a:lnTo>
                  <a:lnTo>
                    <a:pt x="1804873" y="456209"/>
                  </a:lnTo>
                  <a:lnTo>
                    <a:pt x="1801837" y="460311"/>
                  </a:lnTo>
                  <a:lnTo>
                    <a:pt x="1801736" y="460438"/>
                  </a:lnTo>
                  <a:lnTo>
                    <a:pt x="1799691" y="463207"/>
                  </a:lnTo>
                  <a:lnTo>
                    <a:pt x="1799628" y="463346"/>
                  </a:lnTo>
                  <a:lnTo>
                    <a:pt x="1798218" y="469125"/>
                  </a:lnTo>
                  <a:lnTo>
                    <a:pt x="1797596" y="471652"/>
                  </a:lnTo>
                  <a:lnTo>
                    <a:pt x="1799247" y="480428"/>
                  </a:lnTo>
                  <a:lnTo>
                    <a:pt x="1804047" y="487603"/>
                  </a:lnTo>
                  <a:lnTo>
                    <a:pt x="1811286" y="492417"/>
                  </a:lnTo>
                  <a:lnTo>
                    <a:pt x="1820227" y="494080"/>
                  </a:lnTo>
                  <a:lnTo>
                    <a:pt x="1829181" y="492594"/>
                  </a:lnTo>
                  <a:lnTo>
                    <a:pt x="1835873" y="488569"/>
                  </a:lnTo>
                  <a:lnTo>
                    <a:pt x="1840242" y="482117"/>
                  </a:lnTo>
                  <a:lnTo>
                    <a:pt x="1842262" y="473316"/>
                  </a:lnTo>
                  <a:close/>
                </a:path>
                <a:path w="5168900" h="4631055">
                  <a:moveTo>
                    <a:pt x="1842274" y="3079178"/>
                  </a:moveTo>
                  <a:lnTo>
                    <a:pt x="1841373" y="3074009"/>
                  </a:lnTo>
                  <a:lnTo>
                    <a:pt x="1840776" y="3070568"/>
                  </a:lnTo>
                  <a:lnTo>
                    <a:pt x="1840712" y="3070148"/>
                  </a:lnTo>
                  <a:lnTo>
                    <a:pt x="1836572" y="3063570"/>
                  </a:lnTo>
                  <a:lnTo>
                    <a:pt x="1829955" y="3059061"/>
                  </a:lnTo>
                  <a:lnTo>
                    <a:pt x="1821383" y="3056864"/>
                  </a:lnTo>
                  <a:lnTo>
                    <a:pt x="1819008" y="3056864"/>
                  </a:lnTo>
                  <a:lnTo>
                    <a:pt x="1815553" y="3057690"/>
                  </a:lnTo>
                  <a:lnTo>
                    <a:pt x="1815426" y="3057715"/>
                  </a:lnTo>
                  <a:lnTo>
                    <a:pt x="1812836" y="3058058"/>
                  </a:lnTo>
                  <a:lnTo>
                    <a:pt x="1812213" y="3058464"/>
                  </a:lnTo>
                  <a:lnTo>
                    <a:pt x="1811515" y="3058630"/>
                  </a:lnTo>
                  <a:lnTo>
                    <a:pt x="1807692" y="3061347"/>
                  </a:lnTo>
                  <a:lnTo>
                    <a:pt x="1805279" y="3062884"/>
                  </a:lnTo>
                  <a:lnTo>
                    <a:pt x="1804987" y="3063265"/>
                  </a:lnTo>
                  <a:lnTo>
                    <a:pt x="1804568" y="3063570"/>
                  </a:lnTo>
                  <a:lnTo>
                    <a:pt x="1801355" y="3068066"/>
                  </a:lnTo>
                  <a:lnTo>
                    <a:pt x="1799780" y="3070148"/>
                  </a:lnTo>
                  <a:lnTo>
                    <a:pt x="1799717" y="3070364"/>
                  </a:lnTo>
                  <a:lnTo>
                    <a:pt x="1799577" y="3070568"/>
                  </a:lnTo>
                  <a:lnTo>
                    <a:pt x="1797761" y="3077603"/>
                  </a:lnTo>
                  <a:lnTo>
                    <a:pt x="1797494" y="3078594"/>
                  </a:lnTo>
                  <a:lnTo>
                    <a:pt x="1799056" y="3087281"/>
                  </a:lnTo>
                  <a:lnTo>
                    <a:pt x="1803869" y="3094558"/>
                  </a:lnTo>
                  <a:lnTo>
                    <a:pt x="1811108" y="3099600"/>
                  </a:lnTo>
                  <a:lnTo>
                    <a:pt x="1819948" y="3101543"/>
                  </a:lnTo>
                  <a:lnTo>
                    <a:pt x="1829003" y="3100006"/>
                  </a:lnTo>
                  <a:lnTo>
                    <a:pt x="1836102" y="3095434"/>
                  </a:lnTo>
                  <a:lnTo>
                    <a:pt x="1840699" y="3088322"/>
                  </a:lnTo>
                  <a:lnTo>
                    <a:pt x="1842274" y="3079178"/>
                  </a:lnTo>
                  <a:close/>
                </a:path>
                <a:path w="5168900" h="4631055">
                  <a:moveTo>
                    <a:pt x="1842287" y="1729955"/>
                  </a:moveTo>
                  <a:lnTo>
                    <a:pt x="1840484" y="1721421"/>
                  </a:lnTo>
                  <a:lnTo>
                    <a:pt x="1835962" y="1714728"/>
                  </a:lnTo>
                  <a:lnTo>
                    <a:pt x="1829193" y="1710359"/>
                  </a:lnTo>
                  <a:lnTo>
                    <a:pt x="1826793" y="1709928"/>
                  </a:lnTo>
                  <a:lnTo>
                    <a:pt x="1826361" y="1709839"/>
                  </a:lnTo>
                  <a:lnTo>
                    <a:pt x="1824316" y="1709470"/>
                  </a:lnTo>
                  <a:lnTo>
                    <a:pt x="1820684" y="1708785"/>
                  </a:lnTo>
                  <a:lnTo>
                    <a:pt x="1811489" y="1710512"/>
                  </a:lnTo>
                  <a:lnTo>
                    <a:pt x="1804162" y="1715211"/>
                  </a:lnTo>
                  <a:lnTo>
                    <a:pt x="1799323" y="1722208"/>
                  </a:lnTo>
                  <a:lnTo>
                    <a:pt x="1797672" y="1730857"/>
                  </a:lnTo>
                  <a:lnTo>
                    <a:pt x="1799678" y="1739595"/>
                  </a:lnTo>
                  <a:lnTo>
                    <a:pt x="1804746" y="1746821"/>
                  </a:lnTo>
                  <a:lnTo>
                    <a:pt x="1812023" y="1751711"/>
                  </a:lnTo>
                  <a:lnTo>
                    <a:pt x="1820672" y="1753412"/>
                  </a:lnTo>
                  <a:lnTo>
                    <a:pt x="1829358" y="1751457"/>
                  </a:lnTo>
                  <a:lnTo>
                    <a:pt x="1836293" y="1746427"/>
                  </a:lnTo>
                  <a:lnTo>
                    <a:pt x="1840814" y="1739023"/>
                  </a:lnTo>
                  <a:lnTo>
                    <a:pt x="1842287" y="1729955"/>
                  </a:lnTo>
                  <a:close/>
                </a:path>
                <a:path w="5168900" h="4631055">
                  <a:moveTo>
                    <a:pt x="1842287" y="1371269"/>
                  </a:moveTo>
                  <a:lnTo>
                    <a:pt x="1840788" y="1362354"/>
                  </a:lnTo>
                  <a:lnTo>
                    <a:pt x="1836775" y="1355572"/>
                  </a:lnTo>
                  <a:lnTo>
                    <a:pt x="1830349" y="1351038"/>
                  </a:lnTo>
                  <a:lnTo>
                    <a:pt x="1821649" y="1348841"/>
                  </a:lnTo>
                  <a:lnTo>
                    <a:pt x="1819224" y="1348828"/>
                  </a:lnTo>
                  <a:lnTo>
                    <a:pt x="1815541" y="1349629"/>
                  </a:lnTo>
                  <a:lnTo>
                    <a:pt x="1812899" y="1349959"/>
                  </a:lnTo>
                  <a:lnTo>
                    <a:pt x="1812328" y="1350314"/>
                  </a:lnTo>
                  <a:lnTo>
                    <a:pt x="1811566" y="1350479"/>
                  </a:lnTo>
                  <a:lnTo>
                    <a:pt x="1807667" y="1353134"/>
                  </a:lnTo>
                  <a:lnTo>
                    <a:pt x="1805368" y="1354531"/>
                  </a:lnTo>
                  <a:lnTo>
                    <a:pt x="1805089" y="1354886"/>
                  </a:lnTo>
                  <a:lnTo>
                    <a:pt x="1804670" y="1355178"/>
                  </a:lnTo>
                  <a:lnTo>
                    <a:pt x="1801647" y="1359395"/>
                  </a:lnTo>
                  <a:lnTo>
                    <a:pt x="1799983" y="1361579"/>
                  </a:lnTo>
                  <a:lnTo>
                    <a:pt x="1799920" y="1361821"/>
                  </a:lnTo>
                  <a:lnTo>
                    <a:pt x="1799780" y="1362011"/>
                  </a:lnTo>
                  <a:lnTo>
                    <a:pt x="1797900" y="1369352"/>
                  </a:lnTo>
                  <a:lnTo>
                    <a:pt x="1797697" y="1370139"/>
                  </a:lnTo>
                  <a:lnTo>
                    <a:pt x="1799145" y="1378851"/>
                  </a:lnTo>
                  <a:lnTo>
                    <a:pt x="1803819" y="1386217"/>
                  </a:lnTo>
                  <a:lnTo>
                    <a:pt x="1810905" y="1391348"/>
                  </a:lnTo>
                  <a:lnTo>
                    <a:pt x="1819605" y="1393405"/>
                  </a:lnTo>
                  <a:lnTo>
                    <a:pt x="1824088" y="1392656"/>
                  </a:lnTo>
                  <a:lnTo>
                    <a:pt x="1824253" y="1392631"/>
                  </a:lnTo>
                  <a:lnTo>
                    <a:pt x="1842274" y="1371282"/>
                  </a:lnTo>
                  <a:close/>
                </a:path>
                <a:path w="5168900" h="4631055">
                  <a:moveTo>
                    <a:pt x="1842300" y="1820138"/>
                  </a:moveTo>
                  <a:lnTo>
                    <a:pt x="1840572" y="1811870"/>
                  </a:lnTo>
                  <a:lnTo>
                    <a:pt x="1840496" y="1811477"/>
                  </a:lnTo>
                  <a:lnTo>
                    <a:pt x="1840382" y="1811312"/>
                  </a:lnTo>
                  <a:lnTo>
                    <a:pt x="1840344" y="1811147"/>
                  </a:lnTo>
                  <a:lnTo>
                    <a:pt x="1839429" y="1809889"/>
                  </a:lnTo>
                  <a:lnTo>
                    <a:pt x="1839302" y="1809686"/>
                  </a:lnTo>
                  <a:lnTo>
                    <a:pt x="1839125" y="1809419"/>
                  </a:lnTo>
                  <a:lnTo>
                    <a:pt x="1835962" y="1804619"/>
                  </a:lnTo>
                  <a:lnTo>
                    <a:pt x="1835658" y="1804428"/>
                  </a:lnTo>
                  <a:lnTo>
                    <a:pt x="1835467" y="1804136"/>
                  </a:lnTo>
                  <a:lnTo>
                    <a:pt x="1833232" y="1802815"/>
                  </a:lnTo>
                  <a:lnTo>
                    <a:pt x="1833041" y="1802688"/>
                  </a:lnTo>
                  <a:lnTo>
                    <a:pt x="1829206" y="1800123"/>
                  </a:lnTo>
                  <a:lnTo>
                    <a:pt x="1828634" y="1800021"/>
                  </a:lnTo>
                  <a:lnTo>
                    <a:pt x="1828190" y="1799742"/>
                  </a:lnTo>
                  <a:lnTo>
                    <a:pt x="1825256" y="1799374"/>
                  </a:lnTo>
                  <a:lnTo>
                    <a:pt x="1825129" y="1799348"/>
                  </a:lnTo>
                  <a:lnTo>
                    <a:pt x="1820976" y="1798548"/>
                  </a:lnTo>
                  <a:lnTo>
                    <a:pt x="1819135" y="1798548"/>
                  </a:lnTo>
                  <a:lnTo>
                    <a:pt x="1810219" y="1800567"/>
                  </a:lnTo>
                  <a:lnTo>
                    <a:pt x="1803742" y="1805101"/>
                  </a:lnTo>
                  <a:lnTo>
                    <a:pt x="1799615" y="1811870"/>
                  </a:lnTo>
                  <a:lnTo>
                    <a:pt x="1797837" y="1820138"/>
                  </a:lnTo>
                  <a:lnTo>
                    <a:pt x="1797761" y="1820532"/>
                  </a:lnTo>
                  <a:lnTo>
                    <a:pt x="1799158" y="1829193"/>
                  </a:lnTo>
                  <a:lnTo>
                    <a:pt x="1804174" y="1836445"/>
                  </a:lnTo>
                  <a:lnTo>
                    <a:pt x="1811477" y="1841284"/>
                  </a:lnTo>
                  <a:lnTo>
                    <a:pt x="1820379" y="1843062"/>
                  </a:lnTo>
                  <a:lnTo>
                    <a:pt x="1829257" y="1841284"/>
                  </a:lnTo>
                  <a:lnTo>
                    <a:pt x="1836293" y="1836445"/>
                  </a:lnTo>
                  <a:lnTo>
                    <a:pt x="1840826" y="1829206"/>
                  </a:lnTo>
                  <a:lnTo>
                    <a:pt x="1842223" y="1820532"/>
                  </a:lnTo>
                  <a:lnTo>
                    <a:pt x="1842287" y="1820151"/>
                  </a:lnTo>
                  <a:close/>
                </a:path>
                <a:path w="5168900" h="4631055">
                  <a:moveTo>
                    <a:pt x="1842300" y="1550136"/>
                  </a:moveTo>
                  <a:lnTo>
                    <a:pt x="1840445" y="1541246"/>
                  </a:lnTo>
                  <a:lnTo>
                    <a:pt x="1836127" y="1534718"/>
                  </a:lnTo>
                  <a:lnTo>
                    <a:pt x="1829511" y="1530616"/>
                  </a:lnTo>
                  <a:lnTo>
                    <a:pt x="1827009" y="1530134"/>
                  </a:lnTo>
                  <a:lnTo>
                    <a:pt x="1826463" y="1530019"/>
                  </a:lnTo>
                  <a:lnTo>
                    <a:pt x="1824291" y="1529600"/>
                  </a:lnTo>
                  <a:lnTo>
                    <a:pt x="1820621" y="1528876"/>
                  </a:lnTo>
                  <a:lnTo>
                    <a:pt x="1819427" y="1528864"/>
                  </a:lnTo>
                  <a:lnTo>
                    <a:pt x="1817789" y="1529207"/>
                  </a:lnTo>
                  <a:lnTo>
                    <a:pt x="1817192" y="1529334"/>
                  </a:lnTo>
                  <a:lnTo>
                    <a:pt x="1814855" y="1529829"/>
                  </a:lnTo>
                  <a:lnTo>
                    <a:pt x="1814576" y="1529892"/>
                  </a:lnTo>
                  <a:lnTo>
                    <a:pt x="1811782" y="1530324"/>
                  </a:lnTo>
                  <a:lnTo>
                    <a:pt x="1811451" y="1530540"/>
                  </a:lnTo>
                  <a:lnTo>
                    <a:pt x="1811324" y="1530565"/>
                  </a:lnTo>
                  <a:lnTo>
                    <a:pt x="1811083" y="1530616"/>
                  </a:lnTo>
                  <a:lnTo>
                    <a:pt x="1807032" y="1533436"/>
                  </a:lnTo>
                  <a:lnTo>
                    <a:pt x="1804517" y="1535074"/>
                  </a:lnTo>
                  <a:lnTo>
                    <a:pt x="1804365" y="1535290"/>
                  </a:lnTo>
                  <a:lnTo>
                    <a:pt x="1804174" y="1535430"/>
                  </a:lnTo>
                  <a:lnTo>
                    <a:pt x="1801164" y="1539976"/>
                  </a:lnTo>
                  <a:lnTo>
                    <a:pt x="1799602" y="1542275"/>
                  </a:lnTo>
                  <a:lnTo>
                    <a:pt x="1799564" y="1542415"/>
                  </a:lnTo>
                  <a:lnTo>
                    <a:pt x="1797761" y="1551101"/>
                  </a:lnTo>
                  <a:lnTo>
                    <a:pt x="1799513" y="1559191"/>
                  </a:lnTo>
                  <a:lnTo>
                    <a:pt x="1799628" y="1559725"/>
                  </a:lnTo>
                  <a:lnTo>
                    <a:pt x="1804682" y="1566926"/>
                  </a:lnTo>
                  <a:lnTo>
                    <a:pt x="1812023" y="1571815"/>
                  </a:lnTo>
                  <a:lnTo>
                    <a:pt x="1820735" y="1573530"/>
                  </a:lnTo>
                  <a:lnTo>
                    <a:pt x="1829498" y="1571574"/>
                  </a:lnTo>
                  <a:lnTo>
                    <a:pt x="1836483" y="1566570"/>
                  </a:lnTo>
                  <a:lnTo>
                    <a:pt x="1840992" y="1559191"/>
                  </a:lnTo>
                  <a:lnTo>
                    <a:pt x="1842300" y="1550136"/>
                  </a:lnTo>
                  <a:close/>
                </a:path>
                <a:path w="5168900" h="4631055">
                  <a:moveTo>
                    <a:pt x="1842312" y="3980726"/>
                  </a:moveTo>
                  <a:lnTo>
                    <a:pt x="1841334" y="3971607"/>
                  </a:lnTo>
                  <a:lnTo>
                    <a:pt x="1837220" y="3963936"/>
                  </a:lnTo>
                  <a:lnTo>
                    <a:pt x="1830590" y="3958463"/>
                  </a:lnTo>
                  <a:lnTo>
                    <a:pt x="1822081" y="3955973"/>
                  </a:lnTo>
                  <a:lnTo>
                    <a:pt x="1819973" y="3955973"/>
                  </a:lnTo>
                  <a:lnTo>
                    <a:pt x="1816125" y="3956735"/>
                  </a:lnTo>
                  <a:lnTo>
                    <a:pt x="1813153" y="3957116"/>
                  </a:lnTo>
                  <a:lnTo>
                    <a:pt x="1812594" y="3957434"/>
                  </a:lnTo>
                  <a:lnTo>
                    <a:pt x="1811959" y="3957561"/>
                  </a:lnTo>
                  <a:lnTo>
                    <a:pt x="1808073" y="3960012"/>
                  </a:lnTo>
                  <a:lnTo>
                    <a:pt x="1807921" y="3960101"/>
                  </a:lnTo>
                  <a:lnTo>
                    <a:pt x="1805419" y="3961511"/>
                  </a:lnTo>
                  <a:lnTo>
                    <a:pt x="1805152" y="3961841"/>
                  </a:lnTo>
                  <a:lnTo>
                    <a:pt x="1804784" y="3962069"/>
                  </a:lnTo>
                  <a:lnTo>
                    <a:pt x="1801660" y="3966222"/>
                  </a:lnTo>
                  <a:lnTo>
                    <a:pt x="1799945" y="3968381"/>
                  </a:lnTo>
                  <a:lnTo>
                    <a:pt x="1799894" y="3968585"/>
                  </a:lnTo>
                  <a:lnTo>
                    <a:pt x="1799767" y="3968750"/>
                  </a:lnTo>
                  <a:lnTo>
                    <a:pt x="1798015" y="3976116"/>
                  </a:lnTo>
                  <a:lnTo>
                    <a:pt x="1797812" y="3976941"/>
                  </a:lnTo>
                  <a:lnTo>
                    <a:pt x="1798967" y="3985818"/>
                  </a:lnTo>
                  <a:lnTo>
                    <a:pt x="1802625" y="3992854"/>
                  </a:lnTo>
                  <a:lnTo>
                    <a:pt x="1808784" y="3997820"/>
                  </a:lnTo>
                  <a:lnTo>
                    <a:pt x="1817446" y="4000525"/>
                  </a:lnTo>
                  <a:lnTo>
                    <a:pt x="1826564" y="4000017"/>
                  </a:lnTo>
                  <a:lnTo>
                    <a:pt x="1834261" y="3996067"/>
                  </a:lnTo>
                  <a:lnTo>
                    <a:pt x="1839760" y="3989400"/>
                  </a:lnTo>
                  <a:lnTo>
                    <a:pt x="1842312" y="3980726"/>
                  </a:lnTo>
                  <a:close/>
                </a:path>
                <a:path w="5168900" h="4631055">
                  <a:moveTo>
                    <a:pt x="1842325" y="2810179"/>
                  </a:moveTo>
                  <a:lnTo>
                    <a:pt x="1840801" y="2801226"/>
                  </a:lnTo>
                  <a:lnTo>
                    <a:pt x="1840763" y="2801086"/>
                  </a:lnTo>
                  <a:lnTo>
                    <a:pt x="1840445" y="2800566"/>
                  </a:lnTo>
                  <a:lnTo>
                    <a:pt x="1839899" y="2799702"/>
                  </a:lnTo>
                  <a:lnTo>
                    <a:pt x="1839328" y="2798775"/>
                  </a:lnTo>
                  <a:lnTo>
                    <a:pt x="1836204" y="2793771"/>
                  </a:lnTo>
                  <a:lnTo>
                    <a:pt x="1829358" y="2789047"/>
                  </a:lnTo>
                  <a:lnTo>
                    <a:pt x="1829714" y="2789047"/>
                  </a:lnTo>
                  <a:lnTo>
                    <a:pt x="1828863" y="2788882"/>
                  </a:lnTo>
                  <a:lnTo>
                    <a:pt x="1820405" y="2787192"/>
                  </a:lnTo>
                  <a:lnTo>
                    <a:pt x="1811451" y="2789047"/>
                  </a:lnTo>
                  <a:lnTo>
                    <a:pt x="1804085" y="2793987"/>
                  </a:lnTo>
                  <a:lnTo>
                    <a:pt x="1800898" y="2798737"/>
                  </a:lnTo>
                  <a:lnTo>
                    <a:pt x="1800758" y="2798953"/>
                  </a:lnTo>
                  <a:lnTo>
                    <a:pt x="1800542" y="2799270"/>
                  </a:lnTo>
                  <a:lnTo>
                    <a:pt x="1799348" y="2801048"/>
                  </a:lnTo>
                  <a:lnTo>
                    <a:pt x="1799221" y="2801226"/>
                  </a:lnTo>
                  <a:lnTo>
                    <a:pt x="1819313" y="2831808"/>
                  </a:lnTo>
                  <a:lnTo>
                    <a:pt x="1828368" y="2830639"/>
                  </a:lnTo>
                  <a:lnTo>
                    <a:pt x="1832864" y="2827896"/>
                  </a:lnTo>
                  <a:lnTo>
                    <a:pt x="1835619" y="2826220"/>
                  </a:lnTo>
                  <a:lnTo>
                    <a:pt x="1840458" y="2819196"/>
                  </a:lnTo>
                  <a:lnTo>
                    <a:pt x="1842325" y="2810179"/>
                  </a:lnTo>
                  <a:close/>
                </a:path>
                <a:path w="5168900" h="4631055">
                  <a:moveTo>
                    <a:pt x="1842325" y="2629687"/>
                  </a:moveTo>
                  <a:lnTo>
                    <a:pt x="1840522" y="2620937"/>
                  </a:lnTo>
                  <a:lnTo>
                    <a:pt x="1840433" y="2620810"/>
                  </a:lnTo>
                  <a:lnTo>
                    <a:pt x="1839518" y="2619425"/>
                  </a:lnTo>
                  <a:lnTo>
                    <a:pt x="1839353" y="2619171"/>
                  </a:lnTo>
                  <a:lnTo>
                    <a:pt x="1839214" y="2618956"/>
                  </a:lnTo>
                  <a:lnTo>
                    <a:pt x="1835797" y="2613749"/>
                  </a:lnTo>
                  <a:lnTo>
                    <a:pt x="1835581" y="2613609"/>
                  </a:lnTo>
                  <a:lnTo>
                    <a:pt x="1835492" y="2613456"/>
                  </a:lnTo>
                  <a:lnTo>
                    <a:pt x="1833816" y="2612364"/>
                  </a:lnTo>
                  <a:lnTo>
                    <a:pt x="1833575" y="2612199"/>
                  </a:lnTo>
                  <a:lnTo>
                    <a:pt x="1833130" y="2611894"/>
                  </a:lnTo>
                  <a:lnTo>
                    <a:pt x="1828888" y="2608897"/>
                  </a:lnTo>
                  <a:lnTo>
                    <a:pt x="1828571" y="2608834"/>
                  </a:lnTo>
                  <a:lnTo>
                    <a:pt x="1828317" y="2608656"/>
                  </a:lnTo>
                  <a:lnTo>
                    <a:pt x="1825726" y="2608224"/>
                  </a:lnTo>
                  <a:lnTo>
                    <a:pt x="1825536" y="2608186"/>
                  </a:lnTo>
                  <a:lnTo>
                    <a:pt x="1825218" y="2608122"/>
                  </a:lnTo>
                  <a:lnTo>
                    <a:pt x="1820672" y="2607132"/>
                  </a:lnTo>
                  <a:lnTo>
                    <a:pt x="1819681" y="2607132"/>
                  </a:lnTo>
                  <a:lnTo>
                    <a:pt x="1810994" y="2609342"/>
                  </a:lnTo>
                  <a:lnTo>
                    <a:pt x="1803819" y="2614612"/>
                  </a:lnTo>
                  <a:lnTo>
                    <a:pt x="1799107" y="2622054"/>
                  </a:lnTo>
                  <a:lnTo>
                    <a:pt x="1797812" y="2630817"/>
                  </a:lnTo>
                  <a:lnTo>
                    <a:pt x="1799869" y="2639618"/>
                  </a:lnTo>
                  <a:lnTo>
                    <a:pt x="1804339" y="2646121"/>
                  </a:lnTo>
                  <a:lnTo>
                    <a:pt x="1811083" y="2650286"/>
                  </a:lnTo>
                  <a:lnTo>
                    <a:pt x="1819922" y="2652039"/>
                  </a:lnTo>
                  <a:lnTo>
                    <a:pt x="1828914" y="2650680"/>
                  </a:lnTo>
                  <a:lnTo>
                    <a:pt x="1835899" y="2646121"/>
                  </a:lnTo>
                  <a:lnTo>
                    <a:pt x="1840699" y="2638806"/>
                  </a:lnTo>
                  <a:lnTo>
                    <a:pt x="1842312" y="2629700"/>
                  </a:lnTo>
                  <a:close/>
                </a:path>
                <a:path w="5168900" h="4631055">
                  <a:moveTo>
                    <a:pt x="1842325" y="1101331"/>
                  </a:moveTo>
                  <a:lnTo>
                    <a:pt x="1840611" y="1092428"/>
                  </a:lnTo>
                  <a:lnTo>
                    <a:pt x="1840547" y="1092263"/>
                  </a:lnTo>
                  <a:lnTo>
                    <a:pt x="1839277" y="1090396"/>
                  </a:lnTo>
                  <a:lnTo>
                    <a:pt x="1839150" y="1090206"/>
                  </a:lnTo>
                  <a:lnTo>
                    <a:pt x="1838845" y="1089748"/>
                  </a:lnTo>
                  <a:lnTo>
                    <a:pt x="1837626" y="1087894"/>
                  </a:lnTo>
                  <a:lnTo>
                    <a:pt x="1836788" y="1086612"/>
                  </a:lnTo>
                  <a:lnTo>
                    <a:pt x="1836064" y="1085469"/>
                  </a:lnTo>
                  <a:lnTo>
                    <a:pt x="1835924" y="1085392"/>
                  </a:lnTo>
                  <a:lnTo>
                    <a:pt x="1835835" y="1085240"/>
                  </a:lnTo>
                  <a:lnTo>
                    <a:pt x="1833486" y="1083792"/>
                  </a:lnTo>
                  <a:lnTo>
                    <a:pt x="1833181" y="1083602"/>
                  </a:lnTo>
                  <a:lnTo>
                    <a:pt x="1832292" y="1083017"/>
                  </a:lnTo>
                  <a:lnTo>
                    <a:pt x="1830654" y="1081951"/>
                  </a:lnTo>
                  <a:lnTo>
                    <a:pt x="1829155" y="1080947"/>
                  </a:lnTo>
                  <a:lnTo>
                    <a:pt x="1828888" y="1080909"/>
                  </a:lnTo>
                  <a:lnTo>
                    <a:pt x="1828685" y="1080770"/>
                  </a:lnTo>
                  <a:lnTo>
                    <a:pt x="1826018" y="1080376"/>
                  </a:lnTo>
                  <a:lnTo>
                    <a:pt x="1825815" y="1080338"/>
                  </a:lnTo>
                  <a:lnTo>
                    <a:pt x="1825447" y="1080274"/>
                  </a:lnTo>
                  <a:lnTo>
                    <a:pt x="1821268" y="1079500"/>
                  </a:lnTo>
                  <a:lnTo>
                    <a:pt x="1820583" y="1079373"/>
                  </a:lnTo>
                  <a:lnTo>
                    <a:pt x="1820456" y="1079334"/>
                  </a:lnTo>
                  <a:lnTo>
                    <a:pt x="1819656" y="1079334"/>
                  </a:lnTo>
                  <a:lnTo>
                    <a:pt x="1810804" y="1081405"/>
                  </a:lnTo>
                  <a:lnTo>
                    <a:pt x="1803577" y="1086510"/>
                  </a:lnTo>
                  <a:lnTo>
                    <a:pt x="1798929" y="1093825"/>
                  </a:lnTo>
                  <a:lnTo>
                    <a:pt x="1797824" y="1102499"/>
                  </a:lnTo>
                  <a:lnTo>
                    <a:pt x="1800034" y="1111135"/>
                  </a:lnTo>
                  <a:lnTo>
                    <a:pt x="1804504" y="1117676"/>
                  </a:lnTo>
                  <a:lnTo>
                    <a:pt x="1811197" y="1121956"/>
                  </a:lnTo>
                  <a:lnTo>
                    <a:pt x="1820011" y="1123772"/>
                  </a:lnTo>
                  <a:lnTo>
                    <a:pt x="1828812" y="1122349"/>
                  </a:lnTo>
                  <a:lnTo>
                    <a:pt x="1835785" y="1117676"/>
                  </a:lnTo>
                  <a:lnTo>
                    <a:pt x="1840661" y="1110310"/>
                  </a:lnTo>
                  <a:lnTo>
                    <a:pt x="1842325" y="1101331"/>
                  </a:lnTo>
                  <a:close/>
                </a:path>
                <a:path w="5168900" h="4631055">
                  <a:moveTo>
                    <a:pt x="1842325" y="741527"/>
                  </a:moveTo>
                  <a:lnTo>
                    <a:pt x="1842033" y="740117"/>
                  </a:lnTo>
                  <a:lnTo>
                    <a:pt x="1841627" y="738124"/>
                  </a:lnTo>
                  <a:lnTo>
                    <a:pt x="1841322" y="736625"/>
                  </a:lnTo>
                  <a:lnTo>
                    <a:pt x="1840623" y="733107"/>
                  </a:lnTo>
                  <a:lnTo>
                    <a:pt x="1836102" y="726084"/>
                  </a:lnTo>
                  <a:lnTo>
                    <a:pt x="1829422" y="721144"/>
                  </a:lnTo>
                  <a:lnTo>
                    <a:pt x="1821357" y="719124"/>
                  </a:lnTo>
                  <a:lnTo>
                    <a:pt x="1820545" y="719124"/>
                  </a:lnTo>
                  <a:lnTo>
                    <a:pt x="1815388" y="720255"/>
                  </a:lnTo>
                  <a:lnTo>
                    <a:pt x="1812188" y="720864"/>
                  </a:lnTo>
                  <a:lnTo>
                    <a:pt x="1811959" y="721017"/>
                  </a:lnTo>
                  <a:lnTo>
                    <a:pt x="1811426" y="721144"/>
                  </a:lnTo>
                  <a:lnTo>
                    <a:pt x="1811591" y="721144"/>
                  </a:lnTo>
                  <a:lnTo>
                    <a:pt x="1807171" y="724242"/>
                  </a:lnTo>
                  <a:lnTo>
                    <a:pt x="1804428" y="726084"/>
                  </a:lnTo>
                  <a:lnTo>
                    <a:pt x="1804327" y="726236"/>
                  </a:lnTo>
                  <a:lnTo>
                    <a:pt x="1804174" y="726338"/>
                  </a:lnTo>
                  <a:lnTo>
                    <a:pt x="1800999" y="731177"/>
                  </a:lnTo>
                  <a:lnTo>
                    <a:pt x="1799272" y="733755"/>
                  </a:lnTo>
                  <a:lnTo>
                    <a:pt x="1799209" y="733920"/>
                  </a:lnTo>
                  <a:lnTo>
                    <a:pt x="1798205" y="740867"/>
                  </a:lnTo>
                  <a:lnTo>
                    <a:pt x="1798167" y="741057"/>
                  </a:lnTo>
                  <a:lnTo>
                    <a:pt x="1797913" y="742810"/>
                  </a:lnTo>
                  <a:lnTo>
                    <a:pt x="1799996" y="751459"/>
                  </a:lnTo>
                  <a:lnTo>
                    <a:pt x="1804365" y="758012"/>
                  </a:lnTo>
                  <a:lnTo>
                    <a:pt x="1811197" y="762330"/>
                  </a:lnTo>
                  <a:lnTo>
                    <a:pt x="1811667" y="762330"/>
                  </a:lnTo>
                  <a:lnTo>
                    <a:pt x="1819986" y="763828"/>
                  </a:lnTo>
                  <a:lnTo>
                    <a:pt x="1829041" y="762330"/>
                  </a:lnTo>
                  <a:lnTo>
                    <a:pt x="1836127" y="757732"/>
                  </a:lnTo>
                  <a:lnTo>
                    <a:pt x="1840725" y="750608"/>
                  </a:lnTo>
                  <a:lnTo>
                    <a:pt x="1842325" y="741540"/>
                  </a:lnTo>
                  <a:close/>
                </a:path>
                <a:path w="5168900" h="4631055">
                  <a:moveTo>
                    <a:pt x="1842338" y="3169069"/>
                  </a:moveTo>
                  <a:lnTo>
                    <a:pt x="1840661" y="3160242"/>
                  </a:lnTo>
                  <a:lnTo>
                    <a:pt x="1840585" y="3160039"/>
                  </a:lnTo>
                  <a:lnTo>
                    <a:pt x="1839480" y="3158439"/>
                  </a:lnTo>
                  <a:lnTo>
                    <a:pt x="1839290" y="3158159"/>
                  </a:lnTo>
                  <a:lnTo>
                    <a:pt x="1838909" y="3157588"/>
                  </a:lnTo>
                  <a:lnTo>
                    <a:pt x="1836127" y="3153308"/>
                  </a:lnTo>
                  <a:lnTo>
                    <a:pt x="1835950" y="3153194"/>
                  </a:lnTo>
                  <a:lnTo>
                    <a:pt x="1835823" y="3153003"/>
                  </a:lnTo>
                  <a:lnTo>
                    <a:pt x="1833537" y="3151619"/>
                  </a:lnTo>
                  <a:lnTo>
                    <a:pt x="1833333" y="3151479"/>
                  </a:lnTo>
                  <a:lnTo>
                    <a:pt x="1833143" y="3151352"/>
                  </a:lnTo>
                  <a:lnTo>
                    <a:pt x="1829257" y="3148787"/>
                  </a:lnTo>
                  <a:lnTo>
                    <a:pt x="1828901" y="3148723"/>
                  </a:lnTo>
                  <a:lnTo>
                    <a:pt x="1828622" y="3148546"/>
                  </a:lnTo>
                  <a:lnTo>
                    <a:pt x="1825637" y="3148114"/>
                  </a:lnTo>
                  <a:lnTo>
                    <a:pt x="1825332" y="3148063"/>
                  </a:lnTo>
                  <a:lnTo>
                    <a:pt x="1820697" y="3147187"/>
                  </a:lnTo>
                  <a:lnTo>
                    <a:pt x="1819554" y="3147187"/>
                  </a:lnTo>
                  <a:lnTo>
                    <a:pt x="1810562" y="3149295"/>
                  </a:lnTo>
                  <a:lnTo>
                    <a:pt x="1803361" y="3154375"/>
                  </a:lnTo>
                  <a:lnTo>
                    <a:pt x="1798802" y="3161690"/>
                  </a:lnTo>
                  <a:lnTo>
                    <a:pt x="1797748" y="3170478"/>
                  </a:lnTo>
                  <a:lnTo>
                    <a:pt x="1798866" y="3174809"/>
                  </a:lnTo>
                  <a:lnTo>
                    <a:pt x="1799983" y="3179140"/>
                  </a:lnTo>
                  <a:lnTo>
                    <a:pt x="1804530" y="3185706"/>
                  </a:lnTo>
                  <a:lnTo>
                    <a:pt x="1811261" y="3190011"/>
                  </a:lnTo>
                  <a:lnTo>
                    <a:pt x="1820049" y="3191840"/>
                  </a:lnTo>
                  <a:lnTo>
                    <a:pt x="1828800" y="3190367"/>
                  </a:lnTo>
                  <a:lnTo>
                    <a:pt x="1835899" y="3185503"/>
                  </a:lnTo>
                  <a:lnTo>
                    <a:pt x="1840649" y="3178111"/>
                  </a:lnTo>
                  <a:lnTo>
                    <a:pt x="1842338" y="3169081"/>
                  </a:lnTo>
                  <a:close/>
                </a:path>
                <a:path w="5168900" h="4631055">
                  <a:moveTo>
                    <a:pt x="1842338" y="2719082"/>
                  </a:moveTo>
                  <a:lnTo>
                    <a:pt x="1840699" y="2711005"/>
                  </a:lnTo>
                  <a:lnTo>
                    <a:pt x="1840598" y="2710472"/>
                  </a:lnTo>
                  <a:lnTo>
                    <a:pt x="1840484" y="2710307"/>
                  </a:lnTo>
                  <a:lnTo>
                    <a:pt x="1840445" y="2710116"/>
                  </a:lnTo>
                  <a:lnTo>
                    <a:pt x="1839404" y="2708681"/>
                  </a:lnTo>
                  <a:lnTo>
                    <a:pt x="1839302" y="2708529"/>
                  </a:lnTo>
                  <a:lnTo>
                    <a:pt x="1839048" y="2708160"/>
                  </a:lnTo>
                  <a:lnTo>
                    <a:pt x="1836115" y="2703703"/>
                  </a:lnTo>
                  <a:lnTo>
                    <a:pt x="1835759" y="2703487"/>
                  </a:lnTo>
                  <a:lnTo>
                    <a:pt x="1835569" y="2703195"/>
                  </a:lnTo>
                  <a:lnTo>
                    <a:pt x="1833524" y="2702014"/>
                  </a:lnTo>
                  <a:lnTo>
                    <a:pt x="1833270" y="2701861"/>
                  </a:lnTo>
                  <a:lnTo>
                    <a:pt x="1829358" y="2699283"/>
                  </a:lnTo>
                  <a:lnTo>
                    <a:pt x="1828749" y="2699181"/>
                  </a:lnTo>
                  <a:lnTo>
                    <a:pt x="1828279" y="2698889"/>
                  </a:lnTo>
                  <a:lnTo>
                    <a:pt x="1825472" y="2698572"/>
                  </a:lnTo>
                  <a:lnTo>
                    <a:pt x="1825345" y="2698546"/>
                  </a:lnTo>
                  <a:lnTo>
                    <a:pt x="1825205" y="2698521"/>
                  </a:lnTo>
                  <a:lnTo>
                    <a:pt x="1821967" y="2697911"/>
                  </a:lnTo>
                  <a:lnTo>
                    <a:pt x="1821662" y="2697861"/>
                  </a:lnTo>
                  <a:lnTo>
                    <a:pt x="1821167" y="2697759"/>
                  </a:lnTo>
                  <a:lnTo>
                    <a:pt x="1819109" y="2697759"/>
                  </a:lnTo>
                  <a:lnTo>
                    <a:pt x="1810181" y="2699753"/>
                  </a:lnTo>
                  <a:lnTo>
                    <a:pt x="1807362" y="2701721"/>
                  </a:lnTo>
                  <a:lnTo>
                    <a:pt x="1806829" y="2702102"/>
                  </a:lnTo>
                  <a:lnTo>
                    <a:pt x="1806371" y="2702420"/>
                  </a:lnTo>
                  <a:lnTo>
                    <a:pt x="1803730" y="2704261"/>
                  </a:lnTo>
                  <a:lnTo>
                    <a:pt x="1799628" y="2711005"/>
                  </a:lnTo>
                  <a:lnTo>
                    <a:pt x="1797850" y="2719717"/>
                  </a:lnTo>
                  <a:lnTo>
                    <a:pt x="1798066" y="2721000"/>
                  </a:lnTo>
                  <a:lnTo>
                    <a:pt x="1799336" y="2728303"/>
                  </a:lnTo>
                  <a:lnTo>
                    <a:pt x="1801901" y="2731960"/>
                  </a:lnTo>
                  <a:lnTo>
                    <a:pt x="1804454" y="2735618"/>
                  </a:lnTo>
                  <a:lnTo>
                    <a:pt x="1811845" y="2740596"/>
                  </a:lnTo>
                  <a:lnTo>
                    <a:pt x="1812036" y="2740596"/>
                  </a:lnTo>
                  <a:lnTo>
                    <a:pt x="1820557" y="2742412"/>
                  </a:lnTo>
                  <a:lnTo>
                    <a:pt x="1829231" y="2740596"/>
                  </a:lnTo>
                  <a:lnTo>
                    <a:pt x="1836191" y="2735618"/>
                  </a:lnTo>
                  <a:lnTo>
                    <a:pt x="1840738" y="2728303"/>
                  </a:lnTo>
                  <a:lnTo>
                    <a:pt x="1841995" y="2721000"/>
                  </a:lnTo>
                  <a:lnTo>
                    <a:pt x="1842160" y="2720048"/>
                  </a:lnTo>
                  <a:lnTo>
                    <a:pt x="1842198" y="2719819"/>
                  </a:lnTo>
                  <a:lnTo>
                    <a:pt x="1842236" y="2719641"/>
                  </a:lnTo>
                  <a:lnTo>
                    <a:pt x="1842338" y="2719082"/>
                  </a:lnTo>
                  <a:close/>
                </a:path>
                <a:path w="5168900" h="4631055">
                  <a:moveTo>
                    <a:pt x="1842338" y="1911146"/>
                  </a:moveTo>
                  <a:lnTo>
                    <a:pt x="1840788" y="1902256"/>
                  </a:lnTo>
                  <a:lnTo>
                    <a:pt x="1836242" y="1895005"/>
                  </a:lnTo>
                  <a:lnTo>
                    <a:pt x="1836153" y="1894852"/>
                  </a:lnTo>
                  <a:lnTo>
                    <a:pt x="1835340" y="1894281"/>
                  </a:lnTo>
                  <a:lnTo>
                    <a:pt x="1834426" y="1893633"/>
                  </a:lnTo>
                  <a:lnTo>
                    <a:pt x="1831390" y="1891474"/>
                  </a:lnTo>
                  <a:lnTo>
                    <a:pt x="1829282" y="1889950"/>
                  </a:lnTo>
                  <a:lnTo>
                    <a:pt x="1829549" y="1889950"/>
                  </a:lnTo>
                  <a:lnTo>
                    <a:pt x="1827263" y="1889467"/>
                  </a:lnTo>
                  <a:lnTo>
                    <a:pt x="1826120" y="1889226"/>
                  </a:lnTo>
                  <a:lnTo>
                    <a:pt x="1825307" y="1889048"/>
                  </a:lnTo>
                  <a:lnTo>
                    <a:pt x="1820557" y="1888032"/>
                  </a:lnTo>
                  <a:lnTo>
                    <a:pt x="1811693" y="1889950"/>
                  </a:lnTo>
                  <a:lnTo>
                    <a:pt x="1804250" y="1895005"/>
                  </a:lnTo>
                  <a:lnTo>
                    <a:pt x="1799221" y="1902256"/>
                  </a:lnTo>
                  <a:lnTo>
                    <a:pt x="1797710" y="1910791"/>
                  </a:lnTo>
                  <a:lnTo>
                    <a:pt x="1799590" y="1919503"/>
                  </a:lnTo>
                  <a:lnTo>
                    <a:pt x="1803831" y="1926170"/>
                  </a:lnTo>
                  <a:lnTo>
                    <a:pt x="1810397" y="1930615"/>
                  </a:lnTo>
                  <a:lnTo>
                    <a:pt x="1819236" y="1932647"/>
                  </a:lnTo>
                  <a:lnTo>
                    <a:pt x="1828279" y="1931555"/>
                  </a:lnTo>
                  <a:lnTo>
                    <a:pt x="1835531" y="1927199"/>
                  </a:lnTo>
                  <a:lnTo>
                    <a:pt x="1840407" y="1920189"/>
                  </a:lnTo>
                  <a:lnTo>
                    <a:pt x="1842338" y="1911146"/>
                  </a:lnTo>
                  <a:close/>
                </a:path>
                <a:path w="5168900" h="4631055">
                  <a:moveTo>
                    <a:pt x="1842338" y="1191094"/>
                  </a:moveTo>
                  <a:lnTo>
                    <a:pt x="1840534" y="1182446"/>
                  </a:lnTo>
                  <a:lnTo>
                    <a:pt x="1840484" y="1182293"/>
                  </a:lnTo>
                  <a:lnTo>
                    <a:pt x="1838629" y="1179626"/>
                  </a:lnTo>
                  <a:lnTo>
                    <a:pt x="1838363" y="1179220"/>
                  </a:lnTo>
                  <a:lnTo>
                    <a:pt x="1838248" y="1179042"/>
                  </a:lnTo>
                  <a:lnTo>
                    <a:pt x="1835746" y="1175308"/>
                  </a:lnTo>
                  <a:lnTo>
                    <a:pt x="1835619" y="1175232"/>
                  </a:lnTo>
                  <a:lnTo>
                    <a:pt x="1835531" y="1175080"/>
                  </a:lnTo>
                  <a:lnTo>
                    <a:pt x="1832965" y="1173391"/>
                  </a:lnTo>
                  <a:lnTo>
                    <a:pt x="1832559" y="1173111"/>
                  </a:lnTo>
                  <a:lnTo>
                    <a:pt x="1832254" y="1172895"/>
                  </a:lnTo>
                  <a:lnTo>
                    <a:pt x="1828749" y="1170470"/>
                  </a:lnTo>
                  <a:lnTo>
                    <a:pt x="1828558" y="1170432"/>
                  </a:lnTo>
                  <a:lnTo>
                    <a:pt x="1828317" y="1170266"/>
                  </a:lnTo>
                  <a:lnTo>
                    <a:pt x="1825193" y="1169708"/>
                  </a:lnTo>
                  <a:lnTo>
                    <a:pt x="1825015" y="1169670"/>
                  </a:lnTo>
                  <a:lnTo>
                    <a:pt x="1824697" y="1169606"/>
                  </a:lnTo>
                  <a:lnTo>
                    <a:pt x="1820379" y="1168679"/>
                  </a:lnTo>
                  <a:lnTo>
                    <a:pt x="1819668" y="1168679"/>
                  </a:lnTo>
                  <a:lnTo>
                    <a:pt x="1811096" y="1170876"/>
                  </a:lnTo>
                  <a:lnTo>
                    <a:pt x="1803869" y="1176210"/>
                  </a:lnTo>
                  <a:lnTo>
                    <a:pt x="1799107" y="1183690"/>
                  </a:lnTo>
                  <a:lnTo>
                    <a:pt x="1797875" y="1192288"/>
                  </a:lnTo>
                  <a:lnTo>
                    <a:pt x="1800009" y="1200937"/>
                  </a:lnTo>
                  <a:lnTo>
                    <a:pt x="1804301" y="1207325"/>
                  </a:lnTo>
                  <a:lnTo>
                    <a:pt x="1804403" y="1207477"/>
                  </a:lnTo>
                  <a:lnTo>
                    <a:pt x="1811070" y="1211719"/>
                  </a:lnTo>
                  <a:lnTo>
                    <a:pt x="1819973" y="1213434"/>
                  </a:lnTo>
                  <a:lnTo>
                    <a:pt x="1828901" y="1211986"/>
                  </a:lnTo>
                  <a:lnTo>
                    <a:pt x="1836000" y="1207325"/>
                  </a:lnTo>
                  <a:lnTo>
                    <a:pt x="1840687" y="1200137"/>
                  </a:lnTo>
                  <a:lnTo>
                    <a:pt x="1842338" y="1191107"/>
                  </a:lnTo>
                  <a:close/>
                </a:path>
                <a:path w="5168900" h="4631055">
                  <a:moveTo>
                    <a:pt x="1842338" y="1011643"/>
                  </a:moveTo>
                  <a:lnTo>
                    <a:pt x="1840801" y="1002817"/>
                  </a:lnTo>
                  <a:lnTo>
                    <a:pt x="1840738" y="1002626"/>
                  </a:lnTo>
                  <a:lnTo>
                    <a:pt x="1839620" y="1000963"/>
                  </a:lnTo>
                  <a:lnTo>
                    <a:pt x="1839315" y="1000493"/>
                  </a:lnTo>
                  <a:lnTo>
                    <a:pt x="1838921" y="999871"/>
                  </a:lnTo>
                  <a:lnTo>
                    <a:pt x="1836343" y="995768"/>
                  </a:lnTo>
                  <a:lnTo>
                    <a:pt x="1836191" y="995667"/>
                  </a:lnTo>
                  <a:lnTo>
                    <a:pt x="1836077" y="995489"/>
                  </a:lnTo>
                  <a:lnTo>
                    <a:pt x="1833854" y="994079"/>
                  </a:lnTo>
                  <a:lnTo>
                    <a:pt x="1833664" y="993952"/>
                  </a:lnTo>
                  <a:lnTo>
                    <a:pt x="1833181" y="993635"/>
                  </a:lnTo>
                  <a:lnTo>
                    <a:pt x="1829536" y="991133"/>
                  </a:lnTo>
                  <a:lnTo>
                    <a:pt x="1829676" y="991133"/>
                  </a:lnTo>
                  <a:lnTo>
                    <a:pt x="1829193" y="991044"/>
                  </a:lnTo>
                  <a:lnTo>
                    <a:pt x="1828952" y="990879"/>
                  </a:lnTo>
                  <a:lnTo>
                    <a:pt x="1825764" y="990384"/>
                  </a:lnTo>
                  <a:lnTo>
                    <a:pt x="1825574" y="990346"/>
                  </a:lnTo>
                  <a:lnTo>
                    <a:pt x="1820824" y="989418"/>
                  </a:lnTo>
                  <a:lnTo>
                    <a:pt x="1819897" y="989418"/>
                  </a:lnTo>
                  <a:lnTo>
                    <a:pt x="1810956" y="991133"/>
                  </a:lnTo>
                  <a:lnTo>
                    <a:pt x="1804314" y="995413"/>
                  </a:lnTo>
                  <a:lnTo>
                    <a:pt x="1799932" y="1002004"/>
                  </a:lnTo>
                  <a:lnTo>
                    <a:pt x="1797799" y="1010640"/>
                  </a:lnTo>
                  <a:lnTo>
                    <a:pt x="1798866" y="1018146"/>
                  </a:lnTo>
                  <a:lnTo>
                    <a:pt x="1799031" y="1019213"/>
                  </a:lnTo>
                  <a:lnTo>
                    <a:pt x="1803831" y="1026668"/>
                  </a:lnTo>
                  <a:lnTo>
                    <a:pt x="1811096" y="1032014"/>
                  </a:lnTo>
                  <a:lnTo>
                    <a:pt x="1819744" y="1034262"/>
                  </a:lnTo>
                  <a:lnTo>
                    <a:pt x="1828342" y="1032713"/>
                  </a:lnTo>
                  <a:lnTo>
                    <a:pt x="1835518" y="1027887"/>
                  </a:lnTo>
                  <a:lnTo>
                    <a:pt x="1840458" y="1020597"/>
                  </a:lnTo>
                  <a:lnTo>
                    <a:pt x="1842338" y="1011656"/>
                  </a:lnTo>
                  <a:close/>
                </a:path>
                <a:path w="5168900" h="4631055">
                  <a:moveTo>
                    <a:pt x="1842350" y="4158818"/>
                  </a:moveTo>
                  <a:lnTo>
                    <a:pt x="1840865" y="4149915"/>
                  </a:lnTo>
                  <a:lnTo>
                    <a:pt x="1840826" y="4149674"/>
                  </a:lnTo>
                  <a:lnTo>
                    <a:pt x="1836305" y="4142486"/>
                  </a:lnTo>
                  <a:lnTo>
                    <a:pt x="1829447" y="4137888"/>
                  </a:lnTo>
                  <a:lnTo>
                    <a:pt x="1829803" y="4137888"/>
                  </a:lnTo>
                  <a:lnTo>
                    <a:pt x="1820291" y="4136098"/>
                  </a:lnTo>
                  <a:lnTo>
                    <a:pt x="1811274" y="4137888"/>
                  </a:lnTo>
                  <a:lnTo>
                    <a:pt x="1803844" y="4142752"/>
                  </a:lnTo>
                  <a:lnTo>
                    <a:pt x="1798980" y="4149915"/>
                  </a:lnTo>
                  <a:lnTo>
                    <a:pt x="1797659" y="4158589"/>
                  </a:lnTo>
                  <a:lnTo>
                    <a:pt x="1799628" y="4167276"/>
                  </a:lnTo>
                  <a:lnTo>
                    <a:pt x="1803895" y="4174007"/>
                  </a:lnTo>
                  <a:lnTo>
                    <a:pt x="1810461" y="4178566"/>
                  </a:lnTo>
                  <a:lnTo>
                    <a:pt x="1819275" y="4180687"/>
                  </a:lnTo>
                  <a:lnTo>
                    <a:pt x="1828139" y="4179519"/>
                  </a:lnTo>
                  <a:lnTo>
                    <a:pt x="1835442" y="4174934"/>
                  </a:lnTo>
                  <a:lnTo>
                    <a:pt x="1840433" y="4167759"/>
                  </a:lnTo>
                  <a:lnTo>
                    <a:pt x="1842350" y="4158831"/>
                  </a:lnTo>
                  <a:close/>
                </a:path>
                <a:path w="5168900" h="4631055">
                  <a:moveTo>
                    <a:pt x="1842363" y="2000389"/>
                  </a:moveTo>
                  <a:lnTo>
                    <a:pt x="1840966" y="1992757"/>
                  </a:lnTo>
                  <a:lnTo>
                    <a:pt x="1840763" y="1991588"/>
                  </a:lnTo>
                  <a:lnTo>
                    <a:pt x="1836915" y="1984959"/>
                  </a:lnTo>
                  <a:lnTo>
                    <a:pt x="1831060" y="1980590"/>
                  </a:lnTo>
                  <a:lnTo>
                    <a:pt x="1828812" y="1979980"/>
                  </a:lnTo>
                  <a:lnTo>
                    <a:pt x="1827047" y="1979485"/>
                  </a:lnTo>
                  <a:lnTo>
                    <a:pt x="1825548" y="1979066"/>
                  </a:lnTo>
                  <a:lnTo>
                    <a:pt x="1823453" y="1978482"/>
                  </a:lnTo>
                  <a:lnTo>
                    <a:pt x="1822462" y="1978482"/>
                  </a:lnTo>
                  <a:lnTo>
                    <a:pt x="1820214" y="1978863"/>
                  </a:lnTo>
                  <a:lnTo>
                    <a:pt x="1818563" y="1979142"/>
                  </a:lnTo>
                  <a:lnTo>
                    <a:pt x="1817014" y="1979396"/>
                  </a:lnTo>
                  <a:lnTo>
                    <a:pt x="1816836" y="1979422"/>
                  </a:lnTo>
                  <a:lnTo>
                    <a:pt x="1813140" y="1979930"/>
                  </a:lnTo>
                  <a:lnTo>
                    <a:pt x="1812874" y="1980082"/>
                  </a:lnTo>
                  <a:lnTo>
                    <a:pt x="1812569" y="1980133"/>
                  </a:lnTo>
                  <a:lnTo>
                    <a:pt x="1808073" y="1982762"/>
                  </a:lnTo>
                  <a:lnTo>
                    <a:pt x="1807895" y="1982863"/>
                  </a:lnTo>
                  <a:lnTo>
                    <a:pt x="1805038" y="1984451"/>
                  </a:lnTo>
                  <a:lnTo>
                    <a:pt x="1804924" y="1984590"/>
                  </a:lnTo>
                  <a:lnTo>
                    <a:pt x="1804758" y="1984692"/>
                  </a:lnTo>
                  <a:lnTo>
                    <a:pt x="1802206" y="1988108"/>
                  </a:lnTo>
                  <a:lnTo>
                    <a:pt x="1799717" y="1991334"/>
                  </a:lnTo>
                  <a:lnTo>
                    <a:pt x="1799666" y="1991512"/>
                  </a:lnTo>
                  <a:lnTo>
                    <a:pt x="1798154" y="1997989"/>
                  </a:lnTo>
                  <a:lnTo>
                    <a:pt x="1797710" y="1999907"/>
                  </a:lnTo>
                  <a:lnTo>
                    <a:pt x="1799412" y="2008670"/>
                  </a:lnTo>
                  <a:lnTo>
                    <a:pt x="1804250" y="2016048"/>
                  </a:lnTo>
                  <a:lnTo>
                    <a:pt x="1811388" y="2021166"/>
                  </a:lnTo>
                  <a:lnTo>
                    <a:pt x="1819986" y="2023160"/>
                  </a:lnTo>
                  <a:lnTo>
                    <a:pt x="1828711" y="2021446"/>
                  </a:lnTo>
                  <a:lnTo>
                    <a:pt x="1835937" y="2016531"/>
                  </a:lnTo>
                  <a:lnTo>
                    <a:pt x="1840776" y="2009254"/>
                  </a:lnTo>
                  <a:lnTo>
                    <a:pt x="1842350" y="2000402"/>
                  </a:lnTo>
                  <a:close/>
                </a:path>
                <a:path w="5168900" h="4631055">
                  <a:moveTo>
                    <a:pt x="1842376" y="4067225"/>
                  </a:moveTo>
                  <a:lnTo>
                    <a:pt x="1840357" y="4058399"/>
                  </a:lnTo>
                  <a:lnTo>
                    <a:pt x="1835937" y="4051820"/>
                  </a:lnTo>
                  <a:lnTo>
                    <a:pt x="1829638" y="4047794"/>
                  </a:lnTo>
                  <a:lnTo>
                    <a:pt x="1830184" y="4047794"/>
                  </a:lnTo>
                  <a:lnTo>
                    <a:pt x="1829257" y="4047617"/>
                  </a:lnTo>
                  <a:lnTo>
                    <a:pt x="1827288" y="4047210"/>
                  </a:lnTo>
                  <a:lnTo>
                    <a:pt x="1823389" y="4046423"/>
                  </a:lnTo>
                  <a:lnTo>
                    <a:pt x="1820468" y="4045826"/>
                  </a:lnTo>
                  <a:lnTo>
                    <a:pt x="1819325" y="4045826"/>
                  </a:lnTo>
                  <a:lnTo>
                    <a:pt x="1814804" y="4046842"/>
                  </a:lnTo>
                  <a:lnTo>
                    <a:pt x="1811769" y="4047375"/>
                  </a:lnTo>
                  <a:lnTo>
                    <a:pt x="1811439" y="4047604"/>
                  </a:lnTo>
                  <a:lnTo>
                    <a:pt x="1811248" y="4047655"/>
                  </a:lnTo>
                  <a:lnTo>
                    <a:pt x="1810702" y="4047769"/>
                  </a:lnTo>
                  <a:lnTo>
                    <a:pt x="1810918" y="4047794"/>
                  </a:lnTo>
                  <a:lnTo>
                    <a:pt x="1806956" y="4050665"/>
                  </a:lnTo>
                  <a:lnTo>
                    <a:pt x="1804517" y="4052341"/>
                  </a:lnTo>
                  <a:lnTo>
                    <a:pt x="1804377" y="4052544"/>
                  </a:lnTo>
                  <a:lnTo>
                    <a:pt x="1804174" y="4052697"/>
                  </a:lnTo>
                  <a:lnTo>
                    <a:pt x="1801139" y="4057332"/>
                  </a:lnTo>
                  <a:lnTo>
                    <a:pt x="1799539" y="4059720"/>
                  </a:lnTo>
                  <a:lnTo>
                    <a:pt x="1799501" y="4059859"/>
                  </a:lnTo>
                  <a:lnTo>
                    <a:pt x="1798040" y="4066819"/>
                  </a:lnTo>
                  <a:lnTo>
                    <a:pt x="1797697" y="4068508"/>
                  </a:lnTo>
                  <a:lnTo>
                    <a:pt x="1799539" y="4077208"/>
                  </a:lnTo>
                  <a:lnTo>
                    <a:pt x="1804517" y="4084282"/>
                  </a:lnTo>
                  <a:lnTo>
                    <a:pt x="1811883" y="4088968"/>
                  </a:lnTo>
                  <a:lnTo>
                    <a:pt x="1820837" y="4090543"/>
                  </a:lnTo>
                  <a:lnTo>
                    <a:pt x="1829752" y="4088561"/>
                  </a:lnTo>
                  <a:lnTo>
                    <a:pt x="1836775" y="4083570"/>
                  </a:lnTo>
                  <a:lnTo>
                    <a:pt x="1841233" y="4076230"/>
                  </a:lnTo>
                  <a:lnTo>
                    <a:pt x="1841423" y="4074617"/>
                  </a:lnTo>
                  <a:lnTo>
                    <a:pt x="1841614" y="4073067"/>
                  </a:lnTo>
                  <a:lnTo>
                    <a:pt x="1841830" y="4071429"/>
                  </a:lnTo>
                  <a:lnTo>
                    <a:pt x="1842363" y="4067238"/>
                  </a:lnTo>
                  <a:close/>
                </a:path>
                <a:path w="5168900" h="4631055">
                  <a:moveTo>
                    <a:pt x="1842376" y="3617950"/>
                  </a:moveTo>
                  <a:lnTo>
                    <a:pt x="1840598" y="3609924"/>
                  </a:lnTo>
                  <a:lnTo>
                    <a:pt x="1840509" y="3609556"/>
                  </a:lnTo>
                  <a:lnTo>
                    <a:pt x="1840331" y="3609302"/>
                  </a:lnTo>
                  <a:lnTo>
                    <a:pt x="1840280" y="3609048"/>
                  </a:lnTo>
                  <a:lnTo>
                    <a:pt x="1838998" y="3607308"/>
                  </a:lnTo>
                  <a:lnTo>
                    <a:pt x="1838921" y="3607181"/>
                  </a:lnTo>
                  <a:lnTo>
                    <a:pt x="1838782" y="3606977"/>
                  </a:lnTo>
                  <a:lnTo>
                    <a:pt x="1835912" y="3602647"/>
                  </a:lnTo>
                  <a:lnTo>
                    <a:pt x="1835442" y="3602329"/>
                  </a:lnTo>
                  <a:lnTo>
                    <a:pt x="1835137" y="3601885"/>
                  </a:lnTo>
                  <a:lnTo>
                    <a:pt x="1832902" y="3600539"/>
                  </a:lnTo>
                  <a:lnTo>
                    <a:pt x="1832724" y="3600424"/>
                  </a:lnTo>
                  <a:lnTo>
                    <a:pt x="1829257" y="3597973"/>
                  </a:lnTo>
                  <a:lnTo>
                    <a:pt x="1828457" y="3597808"/>
                  </a:lnTo>
                  <a:lnTo>
                    <a:pt x="1827745" y="3597364"/>
                  </a:lnTo>
                  <a:lnTo>
                    <a:pt x="1825002" y="3597059"/>
                  </a:lnTo>
                  <a:lnTo>
                    <a:pt x="1821840" y="3596373"/>
                  </a:lnTo>
                  <a:lnTo>
                    <a:pt x="1818919" y="3596373"/>
                  </a:lnTo>
                  <a:lnTo>
                    <a:pt x="1810232" y="3598646"/>
                  </a:lnTo>
                  <a:lnTo>
                    <a:pt x="1803679" y="3603180"/>
                  </a:lnTo>
                  <a:lnTo>
                    <a:pt x="1799450" y="3609924"/>
                  </a:lnTo>
                  <a:lnTo>
                    <a:pt x="1797735" y="3618788"/>
                  </a:lnTo>
                  <a:lnTo>
                    <a:pt x="1799323" y="3627094"/>
                  </a:lnTo>
                  <a:lnTo>
                    <a:pt x="1799399" y="3627526"/>
                  </a:lnTo>
                  <a:lnTo>
                    <a:pt x="1804454" y="3634727"/>
                  </a:lnTo>
                  <a:lnTo>
                    <a:pt x="1811883" y="3639578"/>
                  </a:lnTo>
                  <a:lnTo>
                    <a:pt x="1820672" y="3641217"/>
                  </a:lnTo>
                  <a:lnTo>
                    <a:pt x="1829625" y="3639274"/>
                  </a:lnTo>
                  <a:lnTo>
                    <a:pt x="1836559" y="3634384"/>
                  </a:lnTo>
                  <a:lnTo>
                    <a:pt x="1840979" y="3627094"/>
                  </a:lnTo>
                  <a:lnTo>
                    <a:pt x="1842376" y="3617950"/>
                  </a:lnTo>
                  <a:close/>
                </a:path>
                <a:path w="5168900" h="4631055">
                  <a:moveTo>
                    <a:pt x="1842389" y="4248213"/>
                  </a:moveTo>
                  <a:lnTo>
                    <a:pt x="1840661" y="4239311"/>
                  </a:lnTo>
                  <a:lnTo>
                    <a:pt x="1840611" y="4239184"/>
                  </a:lnTo>
                  <a:lnTo>
                    <a:pt x="1839455" y="4237456"/>
                  </a:lnTo>
                  <a:lnTo>
                    <a:pt x="1839188" y="4237050"/>
                  </a:lnTo>
                  <a:lnTo>
                    <a:pt x="1839010" y="4236771"/>
                  </a:lnTo>
                  <a:lnTo>
                    <a:pt x="1838020" y="4235247"/>
                  </a:lnTo>
                  <a:lnTo>
                    <a:pt x="1836000" y="4232122"/>
                  </a:lnTo>
                  <a:lnTo>
                    <a:pt x="1835823" y="4231932"/>
                  </a:lnTo>
                  <a:lnTo>
                    <a:pt x="1833181" y="4230167"/>
                  </a:lnTo>
                  <a:lnTo>
                    <a:pt x="1829054" y="4227322"/>
                  </a:lnTo>
                  <a:lnTo>
                    <a:pt x="1828876" y="4227296"/>
                  </a:lnTo>
                  <a:lnTo>
                    <a:pt x="1828698" y="4227157"/>
                  </a:lnTo>
                  <a:lnTo>
                    <a:pt x="1825307" y="4226547"/>
                  </a:lnTo>
                  <a:lnTo>
                    <a:pt x="1820532" y="4225569"/>
                  </a:lnTo>
                  <a:lnTo>
                    <a:pt x="1819910" y="4225569"/>
                  </a:lnTo>
                  <a:lnTo>
                    <a:pt x="1811185" y="4227652"/>
                  </a:lnTo>
                  <a:lnTo>
                    <a:pt x="1803882" y="4232834"/>
                  </a:lnTo>
                  <a:lnTo>
                    <a:pt x="1799069" y="4240200"/>
                  </a:lnTo>
                  <a:lnTo>
                    <a:pt x="1797875" y="4248213"/>
                  </a:lnTo>
                  <a:lnTo>
                    <a:pt x="1797773" y="4248836"/>
                  </a:lnTo>
                  <a:lnTo>
                    <a:pt x="1819732" y="4270197"/>
                  </a:lnTo>
                  <a:lnTo>
                    <a:pt x="1827453" y="4269054"/>
                  </a:lnTo>
                  <a:lnTo>
                    <a:pt x="1828800" y="4268851"/>
                  </a:lnTo>
                  <a:lnTo>
                    <a:pt x="1835975" y="4264342"/>
                  </a:lnTo>
                  <a:lnTo>
                    <a:pt x="1840699" y="4257256"/>
                  </a:lnTo>
                  <a:lnTo>
                    <a:pt x="1842262" y="4248836"/>
                  </a:lnTo>
                  <a:lnTo>
                    <a:pt x="1842389" y="4248213"/>
                  </a:lnTo>
                  <a:close/>
                </a:path>
                <a:path w="5168900" h="4631055">
                  <a:moveTo>
                    <a:pt x="1842389" y="3709530"/>
                  </a:moveTo>
                  <a:lnTo>
                    <a:pt x="1840966" y="3700437"/>
                  </a:lnTo>
                  <a:lnTo>
                    <a:pt x="1836496" y="3693198"/>
                  </a:lnTo>
                  <a:lnTo>
                    <a:pt x="1829523" y="3688372"/>
                  </a:lnTo>
                  <a:lnTo>
                    <a:pt x="1820583" y="3686518"/>
                  </a:lnTo>
                  <a:lnTo>
                    <a:pt x="1820316" y="3686518"/>
                  </a:lnTo>
                  <a:lnTo>
                    <a:pt x="1820189" y="3686518"/>
                  </a:lnTo>
                  <a:lnTo>
                    <a:pt x="1814918" y="3687597"/>
                  </a:lnTo>
                  <a:lnTo>
                    <a:pt x="1811680" y="3688207"/>
                  </a:lnTo>
                  <a:lnTo>
                    <a:pt x="1811553" y="3688296"/>
                  </a:lnTo>
                  <a:lnTo>
                    <a:pt x="1811134" y="3688372"/>
                  </a:lnTo>
                  <a:lnTo>
                    <a:pt x="1811324" y="3688372"/>
                  </a:lnTo>
                  <a:lnTo>
                    <a:pt x="1807857" y="3690683"/>
                  </a:lnTo>
                  <a:lnTo>
                    <a:pt x="1807641" y="3690823"/>
                  </a:lnTo>
                  <a:lnTo>
                    <a:pt x="1804238" y="3693020"/>
                  </a:lnTo>
                  <a:lnTo>
                    <a:pt x="1804149" y="3693147"/>
                  </a:lnTo>
                  <a:lnTo>
                    <a:pt x="1800517" y="3698354"/>
                  </a:lnTo>
                  <a:lnTo>
                    <a:pt x="1799247" y="3700170"/>
                  </a:lnTo>
                  <a:lnTo>
                    <a:pt x="1798154" y="3706279"/>
                  </a:lnTo>
                  <a:lnTo>
                    <a:pt x="1797710" y="3708844"/>
                  </a:lnTo>
                  <a:lnTo>
                    <a:pt x="1799513" y="3717607"/>
                  </a:lnTo>
                  <a:lnTo>
                    <a:pt x="1802155" y="3721824"/>
                  </a:lnTo>
                  <a:lnTo>
                    <a:pt x="1803730" y="3724325"/>
                  </a:lnTo>
                  <a:lnTo>
                    <a:pt x="1810270" y="3728885"/>
                  </a:lnTo>
                  <a:lnTo>
                    <a:pt x="1819033" y="3731069"/>
                  </a:lnTo>
                  <a:lnTo>
                    <a:pt x="1827911" y="3730015"/>
                  </a:lnTo>
                  <a:lnTo>
                    <a:pt x="1835264" y="3725532"/>
                  </a:lnTo>
                  <a:lnTo>
                    <a:pt x="1840344" y="3718445"/>
                  </a:lnTo>
                  <a:lnTo>
                    <a:pt x="1842389" y="3709530"/>
                  </a:lnTo>
                  <a:close/>
                </a:path>
                <a:path w="5168900" h="4631055">
                  <a:moveTo>
                    <a:pt x="1842389" y="2180780"/>
                  </a:moveTo>
                  <a:lnTo>
                    <a:pt x="1840852" y="2172055"/>
                  </a:lnTo>
                  <a:lnTo>
                    <a:pt x="1840763" y="2171928"/>
                  </a:lnTo>
                  <a:lnTo>
                    <a:pt x="1840763" y="2171801"/>
                  </a:lnTo>
                  <a:lnTo>
                    <a:pt x="1839442" y="2169769"/>
                  </a:lnTo>
                  <a:lnTo>
                    <a:pt x="1839252" y="2169464"/>
                  </a:lnTo>
                  <a:lnTo>
                    <a:pt x="1839074" y="2169172"/>
                  </a:lnTo>
                  <a:lnTo>
                    <a:pt x="1836369" y="2164753"/>
                  </a:lnTo>
                  <a:lnTo>
                    <a:pt x="1836153" y="2164600"/>
                  </a:lnTo>
                  <a:lnTo>
                    <a:pt x="1836013" y="2164372"/>
                  </a:lnTo>
                  <a:lnTo>
                    <a:pt x="1833664" y="2162759"/>
                  </a:lnTo>
                  <a:lnTo>
                    <a:pt x="1833283" y="2162479"/>
                  </a:lnTo>
                  <a:lnTo>
                    <a:pt x="1829752" y="2159851"/>
                  </a:lnTo>
                  <a:lnTo>
                    <a:pt x="1830095" y="2159851"/>
                  </a:lnTo>
                  <a:lnTo>
                    <a:pt x="1829257" y="2159673"/>
                  </a:lnTo>
                  <a:lnTo>
                    <a:pt x="1828914" y="2159419"/>
                  </a:lnTo>
                  <a:lnTo>
                    <a:pt x="1825815" y="2158898"/>
                  </a:lnTo>
                  <a:lnTo>
                    <a:pt x="1825637" y="2158860"/>
                  </a:lnTo>
                  <a:lnTo>
                    <a:pt x="1821383" y="2157895"/>
                  </a:lnTo>
                  <a:lnTo>
                    <a:pt x="1820214" y="2157895"/>
                  </a:lnTo>
                  <a:lnTo>
                    <a:pt x="1811426" y="2159660"/>
                  </a:lnTo>
                  <a:lnTo>
                    <a:pt x="1810524" y="2159851"/>
                  </a:lnTo>
                  <a:lnTo>
                    <a:pt x="1811108" y="2159851"/>
                  </a:lnTo>
                  <a:lnTo>
                    <a:pt x="1804682" y="2163851"/>
                  </a:lnTo>
                  <a:lnTo>
                    <a:pt x="1800123" y="2170366"/>
                  </a:lnTo>
                  <a:lnTo>
                    <a:pt x="1797888" y="2179078"/>
                  </a:lnTo>
                  <a:lnTo>
                    <a:pt x="1819389" y="2202764"/>
                  </a:lnTo>
                  <a:lnTo>
                    <a:pt x="1828266" y="2201380"/>
                  </a:lnTo>
                  <a:lnTo>
                    <a:pt x="1835518" y="2196808"/>
                  </a:lnTo>
                  <a:lnTo>
                    <a:pt x="1840458" y="2189721"/>
                  </a:lnTo>
                  <a:lnTo>
                    <a:pt x="1842389" y="2180780"/>
                  </a:lnTo>
                  <a:close/>
                </a:path>
                <a:path w="5168900" h="4631055">
                  <a:moveTo>
                    <a:pt x="1842401" y="3348418"/>
                  </a:moveTo>
                  <a:lnTo>
                    <a:pt x="1840445" y="3339846"/>
                  </a:lnTo>
                  <a:lnTo>
                    <a:pt x="1840344" y="3339719"/>
                  </a:lnTo>
                  <a:lnTo>
                    <a:pt x="1840331" y="3339592"/>
                  </a:lnTo>
                  <a:lnTo>
                    <a:pt x="1839264" y="3338131"/>
                  </a:lnTo>
                  <a:lnTo>
                    <a:pt x="1839087" y="3337877"/>
                  </a:lnTo>
                  <a:lnTo>
                    <a:pt x="1838731" y="3337369"/>
                  </a:lnTo>
                  <a:lnTo>
                    <a:pt x="1835607" y="3332784"/>
                  </a:lnTo>
                  <a:lnTo>
                    <a:pt x="1835365" y="3332632"/>
                  </a:lnTo>
                  <a:lnTo>
                    <a:pt x="1835213" y="3332403"/>
                  </a:lnTo>
                  <a:lnTo>
                    <a:pt x="1833181" y="3331121"/>
                  </a:lnTo>
                  <a:lnTo>
                    <a:pt x="1833029" y="3331019"/>
                  </a:lnTo>
                  <a:lnTo>
                    <a:pt x="1832762" y="3330841"/>
                  </a:lnTo>
                  <a:lnTo>
                    <a:pt x="1828647" y="3327997"/>
                  </a:lnTo>
                  <a:lnTo>
                    <a:pt x="1828215" y="3327908"/>
                  </a:lnTo>
                  <a:lnTo>
                    <a:pt x="1827885" y="3327692"/>
                  </a:lnTo>
                  <a:lnTo>
                    <a:pt x="1825294" y="3327285"/>
                  </a:lnTo>
                  <a:lnTo>
                    <a:pt x="1825155" y="3327260"/>
                  </a:lnTo>
                  <a:lnTo>
                    <a:pt x="1824964" y="3327222"/>
                  </a:lnTo>
                  <a:lnTo>
                    <a:pt x="1820545" y="3326269"/>
                  </a:lnTo>
                  <a:lnTo>
                    <a:pt x="1819224" y="3326269"/>
                  </a:lnTo>
                  <a:lnTo>
                    <a:pt x="1810753" y="3328695"/>
                  </a:lnTo>
                  <a:lnTo>
                    <a:pt x="1803641" y="3334270"/>
                  </a:lnTo>
                  <a:lnTo>
                    <a:pt x="1798955" y="3341928"/>
                  </a:lnTo>
                  <a:lnTo>
                    <a:pt x="1797799" y="3350564"/>
                  </a:lnTo>
                  <a:lnTo>
                    <a:pt x="1800085" y="3359289"/>
                  </a:lnTo>
                  <a:lnTo>
                    <a:pt x="1804682" y="3365716"/>
                  </a:lnTo>
                  <a:lnTo>
                    <a:pt x="1811489" y="3369754"/>
                  </a:lnTo>
                  <a:lnTo>
                    <a:pt x="1820405" y="3371304"/>
                  </a:lnTo>
                  <a:lnTo>
                    <a:pt x="1829041" y="3369754"/>
                  </a:lnTo>
                  <a:lnTo>
                    <a:pt x="1829231" y="3369754"/>
                  </a:lnTo>
                  <a:lnTo>
                    <a:pt x="1836331" y="3364877"/>
                  </a:lnTo>
                  <a:lnTo>
                    <a:pt x="1840903" y="3357537"/>
                  </a:lnTo>
                  <a:lnTo>
                    <a:pt x="1842389" y="3348431"/>
                  </a:lnTo>
                  <a:close/>
                </a:path>
                <a:path w="5168900" h="4631055">
                  <a:moveTo>
                    <a:pt x="1842427" y="4338205"/>
                  </a:moveTo>
                  <a:lnTo>
                    <a:pt x="1840941" y="4329227"/>
                  </a:lnTo>
                  <a:lnTo>
                    <a:pt x="1836940" y="4322483"/>
                  </a:lnTo>
                  <a:lnTo>
                    <a:pt x="1830476" y="4318051"/>
                  </a:lnTo>
                  <a:lnTo>
                    <a:pt x="1821637" y="4316019"/>
                  </a:lnTo>
                  <a:lnTo>
                    <a:pt x="1819402" y="4316019"/>
                  </a:lnTo>
                  <a:lnTo>
                    <a:pt x="1815566" y="4316781"/>
                  </a:lnTo>
                  <a:lnTo>
                    <a:pt x="1815299" y="4316831"/>
                  </a:lnTo>
                  <a:lnTo>
                    <a:pt x="1812531" y="4317149"/>
                  </a:lnTo>
                  <a:lnTo>
                    <a:pt x="1811985" y="4317479"/>
                  </a:lnTo>
                  <a:lnTo>
                    <a:pt x="1811324" y="4317606"/>
                  </a:lnTo>
                  <a:lnTo>
                    <a:pt x="1807413" y="4320146"/>
                  </a:lnTo>
                  <a:lnTo>
                    <a:pt x="1804974" y="4321568"/>
                  </a:lnTo>
                  <a:lnTo>
                    <a:pt x="1804733" y="4321873"/>
                  </a:lnTo>
                  <a:lnTo>
                    <a:pt x="1804352" y="4322127"/>
                  </a:lnTo>
                  <a:lnTo>
                    <a:pt x="1801012" y="4326801"/>
                  </a:lnTo>
                  <a:lnTo>
                    <a:pt x="1799755" y="4328477"/>
                  </a:lnTo>
                  <a:lnTo>
                    <a:pt x="1799717" y="4328642"/>
                  </a:lnTo>
                  <a:lnTo>
                    <a:pt x="1799564" y="4328846"/>
                  </a:lnTo>
                  <a:lnTo>
                    <a:pt x="1797634" y="4337101"/>
                  </a:lnTo>
                  <a:lnTo>
                    <a:pt x="1819783" y="4360596"/>
                  </a:lnTo>
                  <a:lnTo>
                    <a:pt x="1824202" y="4359859"/>
                  </a:lnTo>
                  <a:lnTo>
                    <a:pt x="1828622" y="4359110"/>
                  </a:lnTo>
                  <a:lnTo>
                    <a:pt x="1835861" y="4354398"/>
                  </a:lnTo>
                  <a:lnTo>
                    <a:pt x="1840738" y="4347197"/>
                  </a:lnTo>
                  <a:lnTo>
                    <a:pt x="1842427" y="4338205"/>
                  </a:lnTo>
                  <a:close/>
                </a:path>
                <a:path w="5168900" h="4631055">
                  <a:moveTo>
                    <a:pt x="1842427" y="2540025"/>
                  </a:moveTo>
                  <a:lnTo>
                    <a:pt x="1840763" y="2531135"/>
                  </a:lnTo>
                  <a:lnTo>
                    <a:pt x="1839290" y="2528887"/>
                  </a:lnTo>
                  <a:lnTo>
                    <a:pt x="1838896" y="2528290"/>
                  </a:lnTo>
                  <a:lnTo>
                    <a:pt x="1838769" y="2528087"/>
                  </a:lnTo>
                  <a:lnTo>
                    <a:pt x="1836140" y="2524061"/>
                  </a:lnTo>
                  <a:lnTo>
                    <a:pt x="1836000" y="2523909"/>
                  </a:lnTo>
                  <a:lnTo>
                    <a:pt x="1833422" y="2522258"/>
                  </a:lnTo>
                  <a:lnTo>
                    <a:pt x="1832889" y="2521902"/>
                  </a:lnTo>
                  <a:lnTo>
                    <a:pt x="1832673" y="2521750"/>
                  </a:lnTo>
                  <a:lnTo>
                    <a:pt x="1829142" y="2519388"/>
                  </a:lnTo>
                  <a:lnTo>
                    <a:pt x="1829003" y="2519362"/>
                  </a:lnTo>
                  <a:lnTo>
                    <a:pt x="1828850" y="2519261"/>
                  </a:lnTo>
                  <a:lnTo>
                    <a:pt x="1826260" y="2518841"/>
                  </a:lnTo>
                  <a:lnTo>
                    <a:pt x="1825879" y="2518765"/>
                  </a:lnTo>
                  <a:lnTo>
                    <a:pt x="1825269" y="2518651"/>
                  </a:lnTo>
                  <a:lnTo>
                    <a:pt x="1820367" y="2517686"/>
                  </a:lnTo>
                  <a:lnTo>
                    <a:pt x="1819897" y="2517686"/>
                  </a:lnTo>
                  <a:lnTo>
                    <a:pt x="1813052" y="2519248"/>
                  </a:lnTo>
                  <a:lnTo>
                    <a:pt x="1811058" y="2519692"/>
                  </a:lnTo>
                  <a:lnTo>
                    <a:pt x="1803768" y="2524760"/>
                  </a:lnTo>
                  <a:lnTo>
                    <a:pt x="1799018" y="2532049"/>
                  </a:lnTo>
                  <a:lnTo>
                    <a:pt x="1797875" y="2540025"/>
                  </a:lnTo>
                  <a:lnTo>
                    <a:pt x="1797773" y="2540711"/>
                  </a:lnTo>
                  <a:lnTo>
                    <a:pt x="1819706" y="2562187"/>
                  </a:lnTo>
                  <a:lnTo>
                    <a:pt x="1828596" y="2560828"/>
                  </a:lnTo>
                  <a:lnTo>
                    <a:pt x="1835797" y="2556179"/>
                  </a:lnTo>
                  <a:lnTo>
                    <a:pt x="1840636" y="2548991"/>
                  </a:lnTo>
                  <a:lnTo>
                    <a:pt x="1842427" y="2540025"/>
                  </a:lnTo>
                  <a:close/>
                </a:path>
                <a:path w="5168900" h="4631055">
                  <a:moveTo>
                    <a:pt x="1842439" y="3799395"/>
                  </a:moveTo>
                  <a:lnTo>
                    <a:pt x="1840928" y="3790404"/>
                  </a:lnTo>
                  <a:lnTo>
                    <a:pt x="1836305" y="3782974"/>
                  </a:lnTo>
                  <a:lnTo>
                    <a:pt x="1829320" y="3777907"/>
                  </a:lnTo>
                  <a:lnTo>
                    <a:pt x="1820697" y="3775989"/>
                  </a:lnTo>
                  <a:lnTo>
                    <a:pt x="1820557" y="3775989"/>
                  </a:lnTo>
                  <a:lnTo>
                    <a:pt x="1815299" y="3777132"/>
                  </a:lnTo>
                  <a:lnTo>
                    <a:pt x="1811629" y="3777907"/>
                  </a:lnTo>
                  <a:lnTo>
                    <a:pt x="1811756" y="3777907"/>
                  </a:lnTo>
                  <a:lnTo>
                    <a:pt x="1805076" y="3782428"/>
                  </a:lnTo>
                  <a:lnTo>
                    <a:pt x="1804289" y="3782961"/>
                  </a:lnTo>
                  <a:lnTo>
                    <a:pt x="1800009" y="3789032"/>
                  </a:lnTo>
                  <a:lnTo>
                    <a:pt x="1799272" y="3790086"/>
                  </a:lnTo>
                  <a:lnTo>
                    <a:pt x="1798599" y="3793820"/>
                  </a:lnTo>
                  <a:lnTo>
                    <a:pt x="1797761" y="3798557"/>
                  </a:lnTo>
                  <a:lnTo>
                    <a:pt x="1799564" y="3807231"/>
                  </a:lnTo>
                  <a:lnTo>
                    <a:pt x="1803615" y="3814026"/>
                  </a:lnTo>
                  <a:lnTo>
                    <a:pt x="1810042" y="3818598"/>
                  </a:lnTo>
                  <a:lnTo>
                    <a:pt x="1818982" y="3820617"/>
                  </a:lnTo>
                  <a:lnTo>
                    <a:pt x="1828203" y="3819474"/>
                  </a:lnTo>
                  <a:lnTo>
                    <a:pt x="1835543" y="3815194"/>
                  </a:lnTo>
                  <a:lnTo>
                    <a:pt x="1840484" y="3808323"/>
                  </a:lnTo>
                  <a:lnTo>
                    <a:pt x="1842439" y="3799408"/>
                  </a:lnTo>
                  <a:close/>
                </a:path>
                <a:path w="5168900" h="4631055">
                  <a:moveTo>
                    <a:pt x="1842439" y="2899841"/>
                  </a:moveTo>
                  <a:lnTo>
                    <a:pt x="1842236" y="2898749"/>
                  </a:lnTo>
                  <a:lnTo>
                    <a:pt x="1840953" y="2891383"/>
                  </a:lnTo>
                  <a:lnTo>
                    <a:pt x="1840852" y="2890850"/>
                  </a:lnTo>
                  <a:lnTo>
                    <a:pt x="1840204" y="2889859"/>
                  </a:lnTo>
                  <a:lnTo>
                    <a:pt x="1839861" y="2889313"/>
                  </a:lnTo>
                  <a:lnTo>
                    <a:pt x="1839302" y="2888437"/>
                  </a:lnTo>
                  <a:lnTo>
                    <a:pt x="1836254" y="2883636"/>
                  </a:lnTo>
                  <a:lnTo>
                    <a:pt x="1835315" y="2883001"/>
                  </a:lnTo>
                  <a:lnTo>
                    <a:pt x="1835023" y="2882798"/>
                  </a:lnTo>
                  <a:lnTo>
                    <a:pt x="1834349" y="2882341"/>
                  </a:lnTo>
                  <a:lnTo>
                    <a:pt x="1829244" y="2878848"/>
                  </a:lnTo>
                  <a:lnTo>
                    <a:pt x="1829104" y="2878810"/>
                  </a:lnTo>
                  <a:lnTo>
                    <a:pt x="1827060" y="2878404"/>
                  </a:lnTo>
                  <a:lnTo>
                    <a:pt x="1826450" y="2878290"/>
                  </a:lnTo>
                  <a:lnTo>
                    <a:pt x="1820481" y="2877108"/>
                  </a:lnTo>
                  <a:lnTo>
                    <a:pt x="1820189" y="2877096"/>
                  </a:lnTo>
                  <a:lnTo>
                    <a:pt x="1811350" y="2879039"/>
                  </a:lnTo>
                  <a:lnTo>
                    <a:pt x="1804060" y="2884081"/>
                  </a:lnTo>
                  <a:lnTo>
                    <a:pt x="1799259" y="2891383"/>
                  </a:lnTo>
                  <a:lnTo>
                    <a:pt x="1797926" y="2899841"/>
                  </a:lnTo>
                  <a:lnTo>
                    <a:pt x="1797888" y="2900108"/>
                  </a:lnTo>
                  <a:lnTo>
                    <a:pt x="1799818" y="2908909"/>
                  </a:lnTo>
                  <a:lnTo>
                    <a:pt x="1804136" y="2915526"/>
                  </a:lnTo>
                  <a:lnTo>
                    <a:pt x="1810766" y="2919869"/>
                  </a:lnTo>
                  <a:lnTo>
                    <a:pt x="1819579" y="2921825"/>
                  </a:lnTo>
                  <a:lnTo>
                    <a:pt x="1828520" y="2920619"/>
                  </a:lnTo>
                  <a:lnTo>
                    <a:pt x="1835734" y="2916085"/>
                  </a:lnTo>
                  <a:lnTo>
                    <a:pt x="1840585" y="2908922"/>
                  </a:lnTo>
                  <a:lnTo>
                    <a:pt x="1840839" y="2907652"/>
                  </a:lnTo>
                  <a:lnTo>
                    <a:pt x="1841157" y="2906090"/>
                  </a:lnTo>
                  <a:lnTo>
                    <a:pt x="1841398" y="2904883"/>
                  </a:lnTo>
                  <a:lnTo>
                    <a:pt x="1842389" y="2900121"/>
                  </a:lnTo>
                  <a:lnTo>
                    <a:pt x="1842401" y="2899981"/>
                  </a:lnTo>
                  <a:lnTo>
                    <a:pt x="1842439" y="2899854"/>
                  </a:lnTo>
                  <a:close/>
                </a:path>
                <a:path w="5168900" h="4631055">
                  <a:moveTo>
                    <a:pt x="1842465" y="3889337"/>
                  </a:moveTo>
                  <a:lnTo>
                    <a:pt x="1841233" y="3881437"/>
                  </a:lnTo>
                  <a:lnTo>
                    <a:pt x="1841055" y="3880218"/>
                  </a:lnTo>
                  <a:lnTo>
                    <a:pt x="1836623" y="3873030"/>
                  </a:lnTo>
                  <a:lnTo>
                    <a:pt x="1834007" y="3871264"/>
                  </a:lnTo>
                  <a:lnTo>
                    <a:pt x="1831924" y="3869855"/>
                  </a:lnTo>
                  <a:lnTo>
                    <a:pt x="1829803" y="3868407"/>
                  </a:lnTo>
                  <a:lnTo>
                    <a:pt x="1830247" y="3868407"/>
                  </a:lnTo>
                  <a:lnTo>
                    <a:pt x="1829625" y="3868293"/>
                  </a:lnTo>
                  <a:lnTo>
                    <a:pt x="1829142" y="3868191"/>
                  </a:lnTo>
                  <a:lnTo>
                    <a:pt x="1827618" y="3867899"/>
                  </a:lnTo>
                  <a:lnTo>
                    <a:pt x="1822043" y="3866794"/>
                  </a:lnTo>
                  <a:lnTo>
                    <a:pt x="1820557" y="3866489"/>
                  </a:lnTo>
                  <a:lnTo>
                    <a:pt x="1820227" y="3866489"/>
                  </a:lnTo>
                  <a:lnTo>
                    <a:pt x="1814626" y="3867569"/>
                  </a:lnTo>
                  <a:lnTo>
                    <a:pt x="1814207" y="3867645"/>
                  </a:lnTo>
                  <a:lnTo>
                    <a:pt x="1811489" y="3868115"/>
                  </a:lnTo>
                  <a:lnTo>
                    <a:pt x="1811223" y="3868216"/>
                  </a:lnTo>
                  <a:lnTo>
                    <a:pt x="1810829" y="3868293"/>
                  </a:lnTo>
                  <a:lnTo>
                    <a:pt x="1810245" y="3868407"/>
                  </a:lnTo>
                  <a:lnTo>
                    <a:pt x="1810880" y="3868407"/>
                  </a:lnTo>
                  <a:lnTo>
                    <a:pt x="1807387" y="3870744"/>
                  </a:lnTo>
                  <a:lnTo>
                    <a:pt x="1807121" y="3870922"/>
                  </a:lnTo>
                  <a:lnTo>
                    <a:pt x="1804123" y="3872814"/>
                  </a:lnTo>
                  <a:lnTo>
                    <a:pt x="1804009" y="3872979"/>
                  </a:lnTo>
                  <a:lnTo>
                    <a:pt x="1800402" y="3878262"/>
                  </a:lnTo>
                  <a:lnTo>
                    <a:pt x="1799285" y="3879888"/>
                  </a:lnTo>
                  <a:lnTo>
                    <a:pt x="1798294" y="3885768"/>
                  </a:lnTo>
                  <a:lnTo>
                    <a:pt x="1797812" y="3888663"/>
                  </a:lnTo>
                  <a:lnTo>
                    <a:pt x="1799628" y="3897490"/>
                  </a:lnTo>
                  <a:lnTo>
                    <a:pt x="1803882" y="3904221"/>
                  </a:lnTo>
                  <a:lnTo>
                    <a:pt x="1805889" y="3905618"/>
                  </a:lnTo>
                  <a:lnTo>
                    <a:pt x="1810435" y="3908780"/>
                  </a:lnTo>
                  <a:lnTo>
                    <a:pt x="1819109" y="3911041"/>
                  </a:lnTo>
                  <a:lnTo>
                    <a:pt x="1827898" y="3909999"/>
                  </a:lnTo>
                  <a:lnTo>
                    <a:pt x="1835264" y="3905427"/>
                  </a:lnTo>
                  <a:lnTo>
                    <a:pt x="1840395" y="3898239"/>
                  </a:lnTo>
                  <a:lnTo>
                    <a:pt x="1842465" y="3889337"/>
                  </a:lnTo>
                  <a:close/>
                </a:path>
                <a:path w="5168900" h="4631055">
                  <a:moveTo>
                    <a:pt x="1932622" y="2089061"/>
                  </a:moveTo>
                  <a:lnTo>
                    <a:pt x="1930323" y="2080450"/>
                  </a:lnTo>
                  <a:lnTo>
                    <a:pt x="1925789" y="2073922"/>
                  </a:lnTo>
                  <a:lnTo>
                    <a:pt x="1919224" y="2069795"/>
                  </a:lnTo>
                  <a:lnTo>
                    <a:pt x="1919617" y="2069795"/>
                  </a:lnTo>
                  <a:lnTo>
                    <a:pt x="1919058" y="2069693"/>
                  </a:lnTo>
                  <a:lnTo>
                    <a:pt x="1910156" y="2068004"/>
                  </a:lnTo>
                  <a:lnTo>
                    <a:pt x="1909305" y="2067991"/>
                  </a:lnTo>
                  <a:lnTo>
                    <a:pt x="1904492" y="2069033"/>
                  </a:lnTo>
                  <a:lnTo>
                    <a:pt x="1904161" y="2069096"/>
                  </a:lnTo>
                  <a:lnTo>
                    <a:pt x="1904022" y="2069122"/>
                  </a:lnTo>
                  <a:lnTo>
                    <a:pt x="1900758" y="2069693"/>
                  </a:lnTo>
                  <a:lnTo>
                    <a:pt x="1901228" y="2069693"/>
                  </a:lnTo>
                  <a:lnTo>
                    <a:pt x="1900885" y="2069795"/>
                  </a:lnTo>
                  <a:lnTo>
                    <a:pt x="1896795" y="2072767"/>
                  </a:lnTo>
                  <a:lnTo>
                    <a:pt x="1896541" y="2072944"/>
                  </a:lnTo>
                  <a:lnTo>
                    <a:pt x="1894344" y="2074468"/>
                  </a:lnTo>
                  <a:lnTo>
                    <a:pt x="1894243" y="2074621"/>
                  </a:lnTo>
                  <a:lnTo>
                    <a:pt x="1894090" y="2074735"/>
                  </a:lnTo>
                  <a:lnTo>
                    <a:pt x="1890941" y="2079866"/>
                  </a:lnTo>
                  <a:lnTo>
                    <a:pt x="1890852" y="2080006"/>
                  </a:lnTo>
                  <a:lnTo>
                    <a:pt x="1889696" y="2081834"/>
                  </a:lnTo>
                  <a:lnTo>
                    <a:pt x="1889620" y="2082012"/>
                  </a:lnTo>
                  <a:lnTo>
                    <a:pt x="1888464" y="2088934"/>
                  </a:lnTo>
                  <a:lnTo>
                    <a:pt x="1888134" y="2090864"/>
                  </a:lnTo>
                  <a:lnTo>
                    <a:pt x="1890014" y="2099830"/>
                  </a:lnTo>
                  <a:lnTo>
                    <a:pt x="1894840" y="2106765"/>
                  </a:lnTo>
                  <a:lnTo>
                    <a:pt x="1902079" y="2111171"/>
                  </a:lnTo>
                  <a:lnTo>
                    <a:pt x="1910003" y="2112365"/>
                  </a:lnTo>
                  <a:lnTo>
                    <a:pt x="1911197" y="2112543"/>
                  </a:lnTo>
                  <a:lnTo>
                    <a:pt x="1919986" y="2110435"/>
                  </a:lnTo>
                  <a:lnTo>
                    <a:pt x="1927110" y="2105253"/>
                  </a:lnTo>
                  <a:lnTo>
                    <a:pt x="1931631" y="2097849"/>
                  </a:lnTo>
                  <a:lnTo>
                    <a:pt x="1931733" y="2096858"/>
                  </a:lnTo>
                  <a:lnTo>
                    <a:pt x="1932609" y="2089073"/>
                  </a:lnTo>
                  <a:close/>
                </a:path>
                <a:path w="5168900" h="4631055">
                  <a:moveTo>
                    <a:pt x="1932622" y="1731251"/>
                  </a:moveTo>
                  <a:lnTo>
                    <a:pt x="1931111" y="1722475"/>
                  </a:lnTo>
                  <a:lnTo>
                    <a:pt x="1927186" y="1715617"/>
                  </a:lnTo>
                  <a:lnTo>
                    <a:pt x="1920836" y="1710956"/>
                  </a:lnTo>
                  <a:lnTo>
                    <a:pt x="1912023" y="1708696"/>
                  </a:lnTo>
                  <a:lnTo>
                    <a:pt x="1909229" y="1708696"/>
                  </a:lnTo>
                  <a:lnTo>
                    <a:pt x="1905647" y="1709369"/>
                  </a:lnTo>
                  <a:lnTo>
                    <a:pt x="1902929" y="1709648"/>
                  </a:lnTo>
                  <a:lnTo>
                    <a:pt x="1902282" y="1710016"/>
                  </a:lnTo>
                  <a:lnTo>
                    <a:pt x="1901469" y="1710169"/>
                  </a:lnTo>
                  <a:lnTo>
                    <a:pt x="1897862" y="1712531"/>
                  </a:lnTo>
                  <a:lnTo>
                    <a:pt x="1895487" y="1713877"/>
                  </a:lnTo>
                  <a:lnTo>
                    <a:pt x="1895182" y="1714284"/>
                  </a:lnTo>
                  <a:lnTo>
                    <a:pt x="1894751" y="1714563"/>
                  </a:lnTo>
                  <a:lnTo>
                    <a:pt x="1891957" y="1718589"/>
                  </a:lnTo>
                  <a:lnTo>
                    <a:pt x="1890344" y="1720735"/>
                  </a:lnTo>
                  <a:lnTo>
                    <a:pt x="1890268" y="1721015"/>
                  </a:lnTo>
                  <a:lnTo>
                    <a:pt x="1890128" y="1721218"/>
                  </a:lnTo>
                  <a:lnTo>
                    <a:pt x="1888388" y="1728597"/>
                  </a:lnTo>
                  <a:lnTo>
                    <a:pt x="1888159" y="1729562"/>
                  </a:lnTo>
                  <a:lnTo>
                    <a:pt x="1889480" y="1738604"/>
                  </a:lnTo>
                  <a:lnTo>
                    <a:pt x="1893912" y="1746097"/>
                  </a:lnTo>
                  <a:lnTo>
                    <a:pt x="1900770" y="1751279"/>
                  </a:lnTo>
                  <a:lnTo>
                    <a:pt x="1909381" y="1753387"/>
                  </a:lnTo>
                  <a:lnTo>
                    <a:pt x="1918182" y="1751812"/>
                  </a:lnTo>
                  <a:lnTo>
                    <a:pt x="1925688" y="1747037"/>
                  </a:lnTo>
                  <a:lnTo>
                    <a:pt x="1930857" y="1739900"/>
                  </a:lnTo>
                  <a:lnTo>
                    <a:pt x="1932622" y="1731264"/>
                  </a:lnTo>
                  <a:close/>
                </a:path>
                <a:path w="5168900" h="4631055">
                  <a:moveTo>
                    <a:pt x="1932622" y="741400"/>
                  </a:moveTo>
                  <a:lnTo>
                    <a:pt x="1930882" y="732993"/>
                  </a:lnTo>
                  <a:lnTo>
                    <a:pt x="1930819" y="732840"/>
                  </a:lnTo>
                  <a:lnTo>
                    <a:pt x="1929561" y="731177"/>
                  </a:lnTo>
                  <a:lnTo>
                    <a:pt x="1929117" y="730554"/>
                  </a:lnTo>
                  <a:lnTo>
                    <a:pt x="1928647" y="729894"/>
                  </a:lnTo>
                  <a:lnTo>
                    <a:pt x="1925828" y="725944"/>
                  </a:lnTo>
                  <a:lnTo>
                    <a:pt x="1925701" y="725868"/>
                  </a:lnTo>
                  <a:lnTo>
                    <a:pt x="1925599" y="725716"/>
                  </a:lnTo>
                  <a:lnTo>
                    <a:pt x="1922983" y="724077"/>
                  </a:lnTo>
                  <a:lnTo>
                    <a:pt x="1922716" y="723900"/>
                  </a:lnTo>
                  <a:lnTo>
                    <a:pt x="1922487" y="723747"/>
                  </a:lnTo>
                  <a:lnTo>
                    <a:pt x="1918512" y="721118"/>
                  </a:lnTo>
                  <a:lnTo>
                    <a:pt x="1918271" y="721080"/>
                  </a:lnTo>
                  <a:lnTo>
                    <a:pt x="1918055" y="720928"/>
                  </a:lnTo>
                  <a:lnTo>
                    <a:pt x="1915058" y="720394"/>
                  </a:lnTo>
                  <a:lnTo>
                    <a:pt x="1914906" y="720356"/>
                  </a:lnTo>
                  <a:lnTo>
                    <a:pt x="1910054" y="719328"/>
                  </a:lnTo>
                  <a:lnTo>
                    <a:pt x="1909343" y="719328"/>
                  </a:lnTo>
                  <a:lnTo>
                    <a:pt x="1900732" y="721423"/>
                  </a:lnTo>
                  <a:lnTo>
                    <a:pt x="1893912" y="726592"/>
                  </a:lnTo>
                  <a:lnTo>
                    <a:pt x="1889506" y="734072"/>
                  </a:lnTo>
                  <a:lnTo>
                    <a:pt x="1911997" y="763739"/>
                  </a:lnTo>
                  <a:lnTo>
                    <a:pt x="1920862" y="761580"/>
                  </a:lnTo>
                  <a:lnTo>
                    <a:pt x="1927225" y="756970"/>
                  </a:lnTo>
                  <a:lnTo>
                    <a:pt x="1931123" y="750150"/>
                  </a:lnTo>
                  <a:lnTo>
                    <a:pt x="1932622" y="741400"/>
                  </a:lnTo>
                  <a:close/>
                </a:path>
                <a:path w="5168900" h="4631055">
                  <a:moveTo>
                    <a:pt x="1932698" y="2630411"/>
                  </a:moveTo>
                  <a:lnTo>
                    <a:pt x="1931352" y="2621737"/>
                  </a:lnTo>
                  <a:lnTo>
                    <a:pt x="1926526" y="2614371"/>
                  </a:lnTo>
                  <a:lnTo>
                    <a:pt x="1919224" y="2609227"/>
                  </a:lnTo>
                  <a:lnTo>
                    <a:pt x="1910486" y="2607233"/>
                  </a:lnTo>
                  <a:lnTo>
                    <a:pt x="1910245" y="2607233"/>
                  </a:lnTo>
                  <a:lnTo>
                    <a:pt x="1905177" y="2608262"/>
                  </a:lnTo>
                  <a:lnTo>
                    <a:pt x="1904580" y="2608376"/>
                  </a:lnTo>
                  <a:lnTo>
                    <a:pt x="1901685" y="2608923"/>
                  </a:lnTo>
                  <a:lnTo>
                    <a:pt x="1901520" y="2608986"/>
                  </a:lnTo>
                  <a:lnTo>
                    <a:pt x="1897545" y="2611729"/>
                  </a:lnTo>
                  <a:lnTo>
                    <a:pt x="1894586" y="2613736"/>
                  </a:lnTo>
                  <a:lnTo>
                    <a:pt x="1891195" y="2618968"/>
                  </a:lnTo>
                  <a:lnTo>
                    <a:pt x="1890674" y="2619756"/>
                  </a:lnTo>
                  <a:lnTo>
                    <a:pt x="1890522" y="2619997"/>
                  </a:lnTo>
                  <a:lnTo>
                    <a:pt x="1889861" y="2621013"/>
                  </a:lnTo>
                  <a:lnTo>
                    <a:pt x="1888159" y="2630030"/>
                  </a:lnTo>
                  <a:lnTo>
                    <a:pt x="1910969" y="2652039"/>
                  </a:lnTo>
                  <a:lnTo>
                    <a:pt x="1919859" y="2650159"/>
                  </a:lnTo>
                  <a:lnTo>
                    <a:pt x="1926450" y="2645803"/>
                  </a:lnTo>
                  <a:lnTo>
                    <a:pt x="1930730" y="2639161"/>
                  </a:lnTo>
                  <a:lnTo>
                    <a:pt x="1932698" y="2630411"/>
                  </a:lnTo>
                  <a:close/>
                </a:path>
                <a:path w="5168900" h="4631055">
                  <a:moveTo>
                    <a:pt x="1932698" y="472681"/>
                  </a:moveTo>
                  <a:lnTo>
                    <a:pt x="1931276" y="464108"/>
                  </a:lnTo>
                  <a:lnTo>
                    <a:pt x="1926412" y="456768"/>
                  </a:lnTo>
                  <a:lnTo>
                    <a:pt x="1919097" y="451599"/>
                  </a:lnTo>
                  <a:lnTo>
                    <a:pt x="1910397" y="449491"/>
                  </a:lnTo>
                  <a:lnTo>
                    <a:pt x="1909826" y="449491"/>
                  </a:lnTo>
                  <a:lnTo>
                    <a:pt x="1904428" y="450621"/>
                  </a:lnTo>
                  <a:lnTo>
                    <a:pt x="1901748" y="451116"/>
                  </a:lnTo>
                  <a:lnTo>
                    <a:pt x="1901583" y="451231"/>
                  </a:lnTo>
                  <a:lnTo>
                    <a:pt x="1901380" y="451269"/>
                  </a:lnTo>
                  <a:lnTo>
                    <a:pt x="1897278" y="454190"/>
                  </a:lnTo>
                  <a:lnTo>
                    <a:pt x="1896795" y="454520"/>
                  </a:lnTo>
                  <a:lnTo>
                    <a:pt x="1894674" y="455968"/>
                  </a:lnTo>
                  <a:lnTo>
                    <a:pt x="1894484" y="456158"/>
                  </a:lnTo>
                  <a:lnTo>
                    <a:pt x="1890890" y="461772"/>
                  </a:lnTo>
                  <a:lnTo>
                    <a:pt x="1890699" y="462051"/>
                  </a:lnTo>
                  <a:lnTo>
                    <a:pt x="1889899" y="463283"/>
                  </a:lnTo>
                  <a:lnTo>
                    <a:pt x="1889836" y="463410"/>
                  </a:lnTo>
                  <a:lnTo>
                    <a:pt x="1888159" y="472287"/>
                  </a:lnTo>
                  <a:lnTo>
                    <a:pt x="1889963" y="481203"/>
                  </a:lnTo>
                  <a:lnTo>
                    <a:pt x="1894827" y="488327"/>
                  </a:lnTo>
                  <a:lnTo>
                    <a:pt x="1902066" y="492937"/>
                  </a:lnTo>
                  <a:lnTo>
                    <a:pt x="1910956" y="494233"/>
                  </a:lnTo>
                  <a:lnTo>
                    <a:pt x="1919795" y="492353"/>
                  </a:lnTo>
                  <a:lnTo>
                    <a:pt x="1926424" y="488048"/>
                  </a:lnTo>
                  <a:lnTo>
                    <a:pt x="1930755" y="481444"/>
                  </a:lnTo>
                  <a:lnTo>
                    <a:pt x="1931200" y="479374"/>
                  </a:lnTo>
                  <a:lnTo>
                    <a:pt x="1931530" y="477875"/>
                  </a:lnTo>
                  <a:lnTo>
                    <a:pt x="1931835" y="476529"/>
                  </a:lnTo>
                  <a:lnTo>
                    <a:pt x="1932686" y="472694"/>
                  </a:lnTo>
                  <a:close/>
                </a:path>
                <a:path w="5168900" h="4631055">
                  <a:moveTo>
                    <a:pt x="1932711" y="1011262"/>
                  </a:moveTo>
                  <a:lnTo>
                    <a:pt x="1930908" y="1002538"/>
                  </a:lnTo>
                  <a:lnTo>
                    <a:pt x="1930107" y="1001280"/>
                  </a:lnTo>
                  <a:lnTo>
                    <a:pt x="1929498" y="1000315"/>
                  </a:lnTo>
                  <a:lnTo>
                    <a:pt x="1928622" y="998918"/>
                  </a:lnTo>
                  <a:lnTo>
                    <a:pt x="1926666" y="995794"/>
                  </a:lnTo>
                  <a:lnTo>
                    <a:pt x="1920113" y="991374"/>
                  </a:lnTo>
                  <a:lnTo>
                    <a:pt x="1911337" y="989330"/>
                  </a:lnTo>
                  <a:lnTo>
                    <a:pt x="1909279" y="989330"/>
                  </a:lnTo>
                  <a:lnTo>
                    <a:pt x="1905495" y="990117"/>
                  </a:lnTo>
                  <a:lnTo>
                    <a:pt x="1902434" y="990523"/>
                  </a:lnTo>
                  <a:lnTo>
                    <a:pt x="1901913" y="990854"/>
                  </a:lnTo>
                  <a:lnTo>
                    <a:pt x="1901304" y="990981"/>
                  </a:lnTo>
                  <a:lnTo>
                    <a:pt x="1897646" y="993495"/>
                  </a:lnTo>
                  <a:lnTo>
                    <a:pt x="1895106" y="995070"/>
                  </a:lnTo>
                  <a:lnTo>
                    <a:pt x="1894865" y="995400"/>
                  </a:lnTo>
                  <a:lnTo>
                    <a:pt x="1894522" y="995641"/>
                  </a:lnTo>
                  <a:lnTo>
                    <a:pt x="1891614" y="999985"/>
                  </a:lnTo>
                  <a:lnTo>
                    <a:pt x="1890077" y="1002157"/>
                  </a:lnTo>
                  <a:lnTo>
                    <a:pt x="1890026" y="1002360"/>
                  </a:lnTo>
                  <a:lnTo>
                    <a:pt x="1889912" y="1002538"/>
                  </a:lnTo>
                  <a:lnTo>
                    <a:pt x="1888324" y="1010056"/>
                  </a:lnTo>
                  <a:lnTo>
                    <a:pt x="1888121" y="1010983"/>
                  </a:lnTo>
                  <a:lnTo>
                    <a:pt x="1889772" y="1019860"/>
                  </a:lnTo>
                  <a:lnTo>
                    <a:pt x="1894522" y="1027252"/>
                  </a:lnTo>
                  <a:lnTo>
                    <a:pt x="1899666" y="1030947"/>
                  </a:lnTo>
                  <a:lnTo>
                    <a:pt x="1901698" y="1032395"/>
                  </a:lnTo>
                  <a:lnTo>
                    <a:pt x="1901977" y="1032395"/>
                  </a:lnTo>
                  <a:lnTo>
                    <a:pt x="1907794" y="1033716"/>
                  </a:lnTo>
                  <a:lnTo>
                    <a:pt x="1910194" y="1034249"/>
                  </a:lnTo>
                  <a:lnTo>
                    <a:pt x="1918716" y="1032395"/>
                  </a:lnTo>
                  <a:lnTo>
                    <a:pt x="1926069" y="1027252"/>
                  </a:lnTo>
                  <a:lnTo>
                    <a:pt x="1931111" y="1019873"/>
                  </a:lnTo>
                  <a:lnTo>
                    <a:pt x="1932711" y="1011262"/>
                  </a:lnTo>
                  <a:close/>
                </a:path>
                <a:path w="5168900" h="4631055">
                  <a:moveTo>
                    <a:pt x="1932724" y="3169247"/>
                  </a:moveTo>
                  <a:lnTo>
                    <a:pt x="1930984" y="3160560"/>
                  </a:lnTo>
                  <a:lnTo>
                    <a:pt x="1926932" y="3153816"/>
                  </a:lnTo>
                  <a:lnTo>
                    <a:pt x="1920468" y="3149308"/>
                  </a:lnTo>
                  <a:lnTo>
                    <a:pt x="1911489" y="3147364"/>
                  </a:lnTo>
                  <a:lnTo>
                    <a:pt x="1909737" y="3147364"/>
                  </a:lnTo>
                  <a:lnTo>
                    <a:pt x="1905342" y="3148139"/>
                  </a:lnTo>
                  <a:lnTo>
                    <a:pt x="1902155" y="3148533"/>
                  </a:lnTo>
                  <a:lnTo>
                    <a:pt x="1901710" y="3148787"/>
                  </a:lnTo>
                  <a:lnTo>
                    <a:pt x="1901190" y="3148876"/>
                  </a:lnTo>
                  <a:lnTo>
                    <a:pt x="1897456" y="3151251"/>
                  </a:lnTo>
                  <a:lnTo>
                    <a:pt x="1897303" y="3151340"/>
                  </a:lnTo>
                  <a:lnTo>
                    <a:pt x="1894789" y="3152800"/>
                  </a:lnTo>
                  <a:lnTo>
                    <a:pt x="1894611" y="3153041"/>
                  </a:lnTo>
                  <a:lnTo>
                    <a:pt x="1894319" y="3153232"/>
                  </a:lnTo>
                  <a:lnTo>
                    <a:pt x="1891296" y="3157715"/>
                  </a:lnTo>
                  <a:lnTo>
                    <a:pt x="1889937" y="3159633"/>
                  </a:lnTo>
                  <a:lnTo>
                    <a:pt x="1889899" y="3159785"/>
                  </a:lnTo>
                  <a:lnTo>
                    <a:pt x="1889798" y="3159937"/>
                  </a:lnTo>
                  <a:lnTo>
                    <a:pt x="1888299" y="3167519"/>
                  </a:lnTo>
                  <a:lnTo>
                    <a:pt x="1888096" y="3168523"/>
                  </a:lnTo>
                  <a:lnTo>
                    <a:pt x="1889709" y="3177578"/>
                  </a:lnTo>
                  <a:lnTo>
                    <a:pt x="1894509" y="3185147"/>
                  </a:lnTo>
                  <a:lnTo>
                    <a:pt x="1901469" y="3190202"/>
                  </a:lnTo>
                  <a:lnTo>
                    <a:pt x="1901837" y="3190202"/>
                  </a:lnTo>
                  <a:lnTo>
                    <a:pt x="1909902" y="3192030"/>
                  </a:lnTo>
                  <a:lnTo>
                    <a:pt x="1918512" y="3190202"/>
                  </a:lnTo>
                  <a:lnTo>
                    <a:pt x="1925980" y="3185147"/>
                  </a:lnTo>
                  <a:lnTo>
                    <a:pt x="1931111" y="3177832"/>
                  </a:lnTo>
                  <a:lnTo>
                    <a:pt x="1932711" y="3169259"/>
                  </a:lnTo>
                  <a:close/>
                </a:path>
                <a:path w="5168900" h="4631055">
                  <a:moveTo>
                    <a:pt x="1932724" y="651446"/>
                  </a:moveTo>
                  <a:lnTo>
                    <a:pt x="1930755" y="643001"/>
                  </a:lnTo>
                  <a:lnTo>
                    <a:pt x="1930679" y="642823"/>
                  </a:lnTo>
                  <a:lnTo>
                    <a:pt x="1929257" y="640918"/>
                  </a:lnTo>
                  <a:lnTo>
                    <a:pt x="1929117" y="640702"/>
                  </a:lnTo>
                  <a:lnTo>
                    <a:pt x="1928787" y="640245"/>
                  </a:lnTo>
                  <a:lnTo>
                    <a:pt x="1925802" y="636028"/>
                  </a:lnTo>
                  <a:lnTo>
                    <a:pt x="1925637" y="635927"/>
                  </a:lnTo>
                  <a:lnTo>
                    <a:pt x="1925535" y="635774"/>
                  </a:lnTo>
                  <a:lnTo>
                    <a:pt x="1923313" y="634390"/>
                  </a:lnTo>
                  <a:lnTo>
                    <a:pt x="1922830" y="634085"/>
                  </a:lnTo>
                  <a:lnTo>
                    <a:pt x="1918639" y="631304"/>
                  </a:lnTo>
                  <a:lnTo>
                    <a:pt x="1918373" y="631253"/>
                  </a:lnTo>
                  <a:lnTo>
                    <a:pt x="1918119" y="631088"/>
                  </a:lnTo>
                  <a:lnTo>
                    <a:pt x="1915299" y="630631"/>
                  </a:lnTo>
                  <a:lnTo>
                    <a:pt x="1914982" y="630567"/>
                  </a:lnTo>
                  <a:lnTo>
                    <a:pt x="1914829" y="630529"/>
                  </a:lnTo>
                  <a:lnTo>
                    <a:pt x="1910143" y="629564"/>
                  </a:lnTo>
                  <a:lnTo>
                    <a:pt x="1909305" y="629564"/>
                  </a:lnTo>
                  <a:lnTo>
                    <a:pt x="1900605" y="631685"/>
                  </a:lnTo>
                  <a:lnTo>
                    <a:pt x="1893709" y="636828"/>
                  </a:lnTo>
                  <a:lnTo>
                    <a:pt x="1889340" y="644271"/>
                  </a:lnTo>
                  <a:lnTo>
                    <a:pt x="1888223" y="653275"/>
                  </a:lnTo>
                  <a:lnTo>
                    <a:pt x="1890268" y="662101"/>
                  </a:lnTo>
                  <a:lnTo>
                    <a:pt x="1894713" y="668553"/>
                  </a:lnTo>
                  <a:lnTo>
                    <a:pt x="1901431" y="672553"/>
                  </a:lnTo>
                  <a:lnTo>
                    <a:pt x="1902574" y="672757"/>
                  </a:lnTo>
                  <a:lnTo>
                    <a:pt x="1910308" y="674090"/>
                  </a:lnTo>
                  <a:lnTo>
                    <a:pt x="1915998" y="673036"/>
                  </a:lnTo>
                  <a:lnTo>
                    <a:pt x="1918601" y="672553"/>
                  </a:lnTo>
                  <a:lnTo>
                    <a:pt x="1918995" y="672553"/>
                  </a:lnTo>
                  <a:lnTo>
                    <a:pt x="1926323" y="667575"/>
                  </a:lnTo>
                  <a:lnTo>
                    <a:pt x="1931085" y="660285"/>
                  </a:lnTo>
                  <a:lnTo>
                    <a:pt x="1932724" y="651446"/>
                  </a:lnTo>
                  <a:close/>
                </a:path>
                <a:path w="5168900" h="4631055">
                  <a:moveTo>
                    <a:pt x="1932736" y="3798532"/>
                  </a:moveTo>
                  <a:lnTo>
                    <a:pt x="1931187" y="3790302"/>
                  </a:lnTo>
                  <a:lnTo>
                    <a:pt x="1931136" y="3790023"/>
                  </a:lnTo>
                  <a:lnTo>
                    <a:pt x="1929434" y="3787584"/>
                  </a:lnTo>
                  <a:lnTo>
                    <a:pt x="1928888" y="3786809"/>
                  </a:lnTo>
                  <a:lnTo>
                    <a:pt x="1928812" y="3786682"/>
                  </a:lnTo>
                  <a:lnTo>
                    <a:pt x="1928520" y="3786276"/>
                  </a:lnTo>
                  <a:lnTo>
                    <a:pt x="1927440" y="3784727"/>
                  </a:lnTo>
                  <a:lnTo>
                    <a:pt x="1926221" y="3782936"/>
                  </a:lnTo>
                  <a:lnTo>
                    <a:pt x="1925967" y="3782644"/>
                  </a:lnTo>
                  <a:lnTo>
                    <a:pt x="1921979" y="3780028"/>
                  </a:lnTo>
                  <a:lnTo>
                    <a:pt x="1921764" y="3779875"/>
                  </a:lnTo>
                  <a:lnTo>
                    <a:pt x="1921370" y="3779609"/>
                  </a:lnTo>
                  <a:lnTo>
                    <a:pt x="1918995" y="3777958"/>
                  </a:lnTo>
                  <a:lnTo>
                    <a:pt x="1919300" y="3777958"/>
                  </a:lnTo>
                  <a:lnTo>
                    <a:pt x="1918677" y="3777831"/>
                  </a:lnTo>
                  <a:lnTo>
                    <a:pt x="1918487" y="3777691"/>
                  </a:lnTo>
                  <a:lnTo>
                    <a:pt x="1915693" y="3777170"/>
                  </a:lnTo>
                  <a:lnTo>
                    <a:pt x="1915337" y="3777094"/>
                  </a:lnTo>
                  <a:lnTo>
                    <a:pt x="1910346" y="3775989"/>
                  </a:lnTo>
                  <a:lnTo>
                    <a:pt x="1909787" y="3775989"/>
                  </a:lnTo>
                  <a:lnTo>
                    <a:pt x="1888121" y="3799433"/>
                  </a:lnTo>
                  <a:lnTo>
                    <a:pt x="1890102" y="3808336"/>
                  </a:lnTo>
                  <a:lnTo>
                    <a:pt x="1895081" y="3815257"/>
                  </a:lnTo>
                  <a:lnTo>
                    <a:pt x="1902447" y="3819588"/>
                  </a:lnTo>
                  <a:lnTo>
                    <a:pt x="1911604" y="3820680"/>
                  </a:lnTo>
                  <a:lnTo>
                    <a:pt x="1920494" y="3818623"/>
                  </a:lnTo>
                  <a:lnTo>
                    <a:pt x="1926971" y="3814089"/>
                  </a:lnTo>
                  <a:lnTo>
                    <a:pt x="1931047" y="3807320"/>
                  </a:lnTo>
                  <a:lnTo>
                    <a:pt x="1932736" y="3798532"/>
                  </a:lnTo>
                  <a:close/>
                </a:path>
                <a:path w="5168900" h="4631055">
                  <a:moveTo>
                    <a:pt x="1932749" y="2539809"/>
                  </a:moveTo>
                  <a:lnTo>
                    <a:pt x="1931060" y="2531770"/>
                  </a:lnTo>
                  <a:lnTo>
                    <a:pt x="1930933" y="2531186"/>
                  </a:lnTo>
                  <a:lnTo>
                    <a:pt x="1929701" y="2529408"/>
                  </a:lnTo>
                  <a:lnTo>
                    <a:pt x="1929269" y="2528786"/>
                  </a:lnTo>
                  <a:lnTo>
                    <a:pt x="1928799" y="2528100"/>
                  </a:lnTo>
                  <a:lnTo>
                    <a:pt x="1926082" y="2524137"/>
                  </a:lnTo>
                  <a:lnTo>
                    <a:pt x="1925942" y="2523998"/>
                  </a:lnTo>
                  <a:lnTo>
                    <a:pt x="1924380" y="2523020"/>
                  </a:lnTo>
                  <a:lnTo>
                    <a:pt x="1923846" y="2522677"/>
                  </a:lnTo>
                  <a:lnTo>
                    <a:pt x="1923275" y="2522296"/>
                  </a:lnTo>
                  <a:lnTo>
                    <a:pt x="1918893" y="2519388"/>
                  </a:lnTo>
                  <a:lnTo>
                    <a:pt x="1918716" y="2519362"/>
                  </a:lnTo>
                  <a:lnTo>
                    <a:pt x="1916582" y="2518930"/>
                  </a:lnTo>
                  <a:lnTo>
                    <a:pt x="1916303" y="2518880"/>
                  </a:lnTo>
                  <a:lnTo>
                    <a:pt x="1915769" y="2518778"/>
                  </a:lnTo>
                  <a:lnTo>
                    <a:pt x="1910130" y="2517648"/>
                  </a:lnTo>
                  <a:lnTo>
                    <a:pt x="1909711" y="2517648"/>
                  </a:lnTo>
                  <a:lnTo>
                    <a:pt x="1900796" y="2519540"/>
                  </a:lnTo>
                  <a:lnTo>
                    <a:pt x="1893785" y="2524455"/>
                  </a:lnTo>
                  <a:lnTo>
                    <a:pt x="1889340" y="2531757"/>
                  </a:lnTo>
                  <a:lnTo>
                    <a:pt x="1888121" y="2540838"/>
                  </a:lnTo>
                  <a:lnTo>
                    <a:pt x="1890014" y="2549715"/>
                  </a:lnTo>
                  <a:lnTo>
                    <a:pt x="1894344" y="2556268"/>
                  </a:lnTo>
                  <a:lnTo>
                    <a:pt x="1900999" y="2560421"/>
                  </a:lnTo>
                  <a:lnTo>
                    <a:pt x="1909876" y="2562136"/>
                  </a:lnTo>
                  <a:lnTo>
                    <a:pt x="1918716" y="2560624"/>
                  </a:lnTo>
                  <a:lnTo>
                    <a:pt x="1926005" y="2555824"/>
                  </a:lnTo>
                  <a:lnTo>
                    <a:pt x="1930946" y="2548598"/>
                  </a:lnTo>
                  <a:lnTo>
                    <a:pt x="1932749" y="2539809"/>
                  </a:lnTo>
                  <a:close/>
                </a:path>
                <a:path w="5168900" h="4631055">
                  <a:moveTo>
                    <a:pt x="1932762" y="2271115"/>
                  </a:moveTo>
                  <a:lnTo>
                    <a:pt x="1931301" y="2262301"/>
                  </a:lnTo>
                  <a:lnTo>
                    <a:pt x="1926666" y="2255050"/>
                  </a:lnTo>
                  <a:lnTo>
                    <a:pt x="1919541" y="2250071"/>
                  </a:lnTo>
                  <a:lnTo>
                    <a:pt x="1910638" y="2248116"/>
                  </a:lnTo>
                  <a:lnTo>
                    <a:pt x="1909940" y="2248116"/>
                  </a:lnTo>
                  <a:lnTo>
                    <a:pt x="1905088" y="2249017"/>
                  </a:lnTo>
                  <a:lnTo>
                    <a:pt x="1904898" y="2249055"/>
                  </a:lnTo>
                  <a:lnTo>
                    <a:pt x="1904619" y="2249106"/>
                  </a:lnTo>
                  <a:lnTo>
                    <a:pt x="1901532" y="2249589"/>
                  </a:lnTo>
                  <a:lnTo>
                    <a:pt x="1901355" y="2249703"/>
                  </a:lnTo>
                  <a:lnTo>
                    <a:pt x="1901151" y="2249741"/>
                  </a:lnTo>
                  <a:lnTo>
                    <a:pt x="1896897" y="2252535"/>
                  </a:lnTo>
                  <a:lnTo>
                    <a:pt x="1896364" y="2252878"/>
                  </a:lnTo>
                  <a:lnTo>
                    <a:pt x="1896122" y="2253030"/>
                  </a:lnTo>
                  <a:lnTo>
                    <a:pt x="1894382" y="2254123"/>
                  </a:lnTo>
                  <a:lnTo>
                    <a:pt x="1894192" y="2254300"/>
                  </a:lnTo>
                  <a:lnTo>
                    <a:pt x="1890636" y="2259812"/>
                  </a:lnTo>
                  <a:lnTo>
                    <a:pt x="1889734" y="2261184"/>
                  </a:lnTo>
                  <a:lnTo>
                    <a:pt x="1889671" y="2261311"/>
                  </a:lnTo>
                  <a:lnTo>
                    <a:pt x="1909000" y="2292489"/>
                  </a:lnTo>
                  <a:lnTo>
                    <a:pt x="1917852" y="2291397"/>
                  </a:lnTo>
                  <a:lnTo>
                    <a:pt x="1925332" y="2286889"/>
                  </a:lnTo>
                  <a:lnTo>
                    <a:pt x="1930590" y="2279840"/>
                  </a:lnTo>
                  <a:lnTo>
                    <a:pt x="1932762" y="2271128"/>
                  </a:lnTo>
                  <a:close/>
                </a:path>
                <a:path w="5168900" h="4631055">
                  <a:moveTo>
                    <a:pt x="1932774" y="2449982"/>
                  </a:moveTo>
                  <a:lnTo>
                    <a:pt x="1931060" y="2441435"/>
                  </a:lnTo>
                  <a:lnTo>
                    <a:pt x="1930958" y="2441308"/>
                  </a:lnTo>
                  <a:lnTo>
                    <a:pt x="1929828" y="2439593"/>
                  </a:lnTo>
                  <a:lnTo>
                    <a:pt x="1929714" y="2439416"/>
                  </a:lnTo>
                  <a:lnTo>
                    <a:pt x="1929472" y="2439060"/>
                  </a:lnTo>
                  <a:lnTo>
                    <a:pt x="1926424" y="2434450"/>
                  </a:lnTo>
                  <a:lnTo>
                    <a:pt x="1926183" y="2434298"/>
                  </a:lnTo>
                  <a:lnTo>
                    <a:pt x="1926043" y="2434082"/>
                  </a:lnTo>
                  <a:lnTo>
                    <a:pt x="1923808" y="2432685"/>
                  </a:lnTo>
                  <a:lnTo>
                    <a:pt x="1923554" y="2432507"/>
                  </a:lnTo>
                  <a:lnTo>
                    <a:pt x="1919490" y="2429738"/>
                  </a:lnTo>
                  <a:lnTo>
                    <a:pt x="1919071" y="2429662"/>
                  </a:lnTo>
                  <a:lnTo>
                    <a:pt x="1918728" y="2429433"/>
                  </a:lnTo>
                  <a:lnTo>
                    <a:pt x="1915642" y="2428964"/>
                  </a:lnTo>
                  <a:lnTo>
                    <a:pt x="1915515" y="2428938"/>
                  </a:lnTo>
                  <a:lnTo>
                    <a:pt x="1911007" y="2428024"/>
                  </a:lnTo>
                  <a:lnTo>
                    <a:pt x="1909737" y="2428024"/>
                  </a:lnTo>
                  <a:lnTo>
                    <a:pt x="1900885" y="2429738"/>
                  </a:lnTo>
                  <a:lnTo>
                    <a:pt x="1898319" y="2431326"/>
                  </a:lnTo>
                  <a:lnTo>
                    <a:pt x="1894243" y="2433866"/>
                  </a:lnTo>
                  <a:lnTo>
                    <a:pt x="1889988" y="2440419"/>
                  </a:lnTo>
                  <a:lnTo>
                    <a:pt x="1888261" y="2449372"/>
                  </a:lnTo>
                  <a:lnTo>
                    <a:pt x="1889658" y="2458478"/>
                  </a:lnTo>
                  <a:lnTo>
                    <a:pt x="1894332" y="2465946"/>
                  </a:lnTo>
                  <a:lnTo>
                    <a:pt x="1901342" y="2470950"/>
                  </a:lnTo>
                  <a:lnTo>
                    <a:pt x="1901685" y="2470950"/>
                  </a:lnTo>
                  <a:lnTo>
                    <a:pt x="1908454" y="2472423"/>
                  </a:lnTo>
                  <a:lnTo>
                    <a:pt x="1909927" y="2472728"/>
                  </a:lnTo>
                  <a:lnTo>
                    <a:pt x="1918563" y="2470950"/>
                  </a:lnTo>
                  <a:lnTo>
                    <a:pt x="1925866" y="2465946"/>
                  </a:lnTo>
                  <a:lnTo>
                    <a:pt x="1930908" y="2458656"/>
                  </a:lnTo>
                  <a:lnTo>
                    <a:pt x="1932774" y="2449995"/>
                  </a:lnTo>
                  <a:close/>
                </a:path>
                <a:path w="5168900" h="4631055">
                  <a:moveTo>
                    <a:pt x="1932774" y="1819617"/>
                  </a:moveTo>
                  <a:lnTo>
                    <a:pt x="1930704" y="1811401"/>
                  </a:lnTo>
                  <a:lnTo>
                    <a:pt x="1930552" y="1811210"/>
                  </a:lnTo>
                  <a:lnTo>
                    <a:pt x="1930501" y="1810969"/>
                  </a:lnTo>
                  <a:lnTo>
                    <a:pt x="1929180" y="1809292"/>
                  </a:lnTo>
                  <a:lnTo>
                    <a:pt x="1928990" y="1809026"/>
                  </a:lnTo>
                  <a:lnTo>
                    <a:pt x="1928850" y="1808822"/>
                  </a:lnTo>
                  <a:lnTo>
                    <a:pt x="1925891" y="1804670"/>
                  </a:lnTo>
                  <a:lnTo>
                    <a:pt x="1925472" y="1804403"/>
                  </a:lnTo>
                  <a:lnTo>
                    <a:pt x="1925193" y="1804022"/>
                  </a:lnTo>
                  <a:lnTo>
                    <a:pt x="1923034" y="1802803"/>
                  </a:lnTo>
                  <a:lnTo>
                    <a:pt x="1922843" y="1802676"/>
                  </a:lnTo>
                  <a:lnTo>
                    <a:pt x="1922653" y="1802549"/>
                  </a:lnTo>
                  <a:lnTo>
                    <a:pt x="1919020" y="1800136"/>
                  </a:lnTo>
                  <a:lnTo>
                    <a:pt x="1918309" y="1799996"/>
                  </a:lnTo>
                  <a:lnTo>
                    <a:pt x="1917674" y="1799615"/>
                  </a:lnTo>
                  <a:lnTo>
                    <a:pt x="1915033" y="1799336"/>
                  </a:lnTo>
                  <a:lnTo>
                    <a:pt x="1914791" y="1799285"/>
                  </a:lnTo>
                  <a:lnTo>
                    <a:pt x="1911299" y="1798561"/>
                  </a:lnTo>
                  <a:lnTo>
                    <a:pt x="1908784" y="1798561"/>
                  </a:lnTo>
                  <a:lnTo>
                    <a:pt x="1899996" y="1800707"/>
                  </a:lnTo>
                  <a:lnTo>
                    <a:pt x="1893582" y="1805203"/>
                  </a:lnTo>
                  <a:lnTo>
                    <a:pt x="1889633" y="1811972"/>
                  </a:lnTo>
                  <a:lnTo>
                    <a:pt x="1888210" y="1820938"/>
                  </a:lnTo>
                  <a:lnTo>
                    <a:pt x="1889633" y="1828482"/>
                  </a:lnTo>
                  <a:lnTo>
                    <a:pt x="1889899" y="1829904"/>
                  </a:lnTo>
                  <a:lnTo>
                    <a:pt x="1894725" y="1836991"/>
                  </a:lnTo>
                  <a:lnTo>
                    <a:pt x="1901977" y="1841576"/>
                  </a:lnTo>
                  <a:lnTo>
                    <a:pt x="1910930" y="1843062"/>
                  </a:lnTo>
                  <a:lnTo>
                    <a:pt x="1919643" y="1840953"/>
                  </a:lnTo>
                  <a:lnTo>
                    <a:pt x="1922627" y="1838769"/>
                  </a:lnTo>
                  <a:lnTo>
                    <a:pt x="1926717" y="1835772"/>
                  </a:lnTo>
                  <a:lnTo>
                    <a:pt x="1931365" y="1828368"/>
                  </a:lnTo>
                  <a:lnTo>
                    <a:pt x="1932774" y="1819630"/>
                  </a:lnTo>
                  <a:close/>
                </a:path>
                <a:path w="5168900" h="4631055">
                  <a:moveTo>
                    <a:pt x="1932800" y="2000326"/>
                  </a:moveTo>
                  <a:lnTo>
                    <a:pt x="1931085" y="1991880"/>
                  </a:lnTo>
                  <a:lnTo>
                    <a:pt x="1930984" y="1991753"/>
                  </a:lnTo>
                  <a:lnTo>
                    <a:pt x="1929879" y="1990128"/>
                  </a:lnTo>
                  <a:lnTo>
                    <a:pt x="1929701" y="1989848"/>
                  </a:lnTo>
                  <a:lnTo>
                    <a:pt x="1929549" y="1989620"/>
                  </a:lnTo>
                  <a:lnTo>
                    <a:pt x="1926374" y="1984921"/>
                  </a:lnTo>
                  <a:lnTo>
                    <a:pt x="1926145" y="1984781"/>
                  </a:lnTo>
                  <a:lnTo>
                    <a:pt x="1925993" y="1984540"/>
                  </a:lnTo>
                  <a:lnTo>
                    <a:pt x="1923770" y="1983168"/>
                  </a:lnTo>
                  <a:lnTo>
                    <a:pt x="1923542" y="1983016"/>
                  </a:lnTo>
                  <a:lnTo>
                    <a:pt x="1923237" y="1982812"/>
                  </a:lnTo>
                  <a:lnTo>
                    <a:pt x="1919490" y="1980260"/>
                  </a:lnTo>
                  <a:lnTo>
                    <a:pt x="1919719" y="1980260"/>
                  </a:lnTo>
                  <a:lnTo>
                    <a:pt x="1918957" y="1980107"/>
                  </a:lnTo>
                  <a:lnTo>
                    <a:pt x="1918627" y="1979891"/>
                  </a:lnTo>
                  <a:lnTo>
                    <a:pt x="1915731" y="1979447"/>
                  </a:lnTo>
                  <a:lnTo>
                    <a:pt x="1915515" y="1979409"/>
                  </a:lnTo>
                  <a:lnTo>
                    <a:pt x="1910994" y="1978482"/>
                  </a:lnTo>
                  <a:lnTo>
                    <a:pt x="1909648" y="1978482"/>
                  </a:lnTo>
                  <a:lnTo>
                    <a:pt x="1900770" y="1980260"/>
                  </a:lnTo>
                  <a:lnTo>
                    <a:pt x="1899183" y="1981276"/>
                  </a:lnTo>
                  <a:lnTo>
                    <a:pt x="1894179" y="1984489"/>
                  </a:lnTo>
                  <a:lnTo>
                    <a:pt x="1889963" y="1991093"/>
                  </a:lnTo>
                  <a:lnTo>
                    <a:pt x="1888185" y="1999970"/>
                  </a:lnTo>
                  <a:lnTo>
                    <a:pt x="1889379" y="2007819"/>
                  </a:lnTo>
                  <a:lnTo>
                    <a:pt x="1889569" y="2009013"/>
                  </a:lnTo>
                  <a:lnTo>
                    <a:pt x="1894090" y="2016226"/>
                  </a:lnTo>
                  <a:lnTo>
                    <a:pt x="1894192" y="2016404"/>
                  </a:lnTo>
                  <a:lnTo>
                    <a:pt x="1901266" y="2021370"/>
                  </a:lnTo>
                  <a:lnTo>
                    <a:pt x="1909978" y="2023173"/>
                  </a:lnTo>
                  <a:lnTo>
                    <a:pt x="1912696" y="2022576"/>
                  </a:lnTo>
                  <a:lnTo>
                    <a:pt x="1918157" y="2021370"/>
                  </a:lnTo>
                  <a:lnTo>
                    <a:pt x="1918462" y="2021370"/>
                  </a:lnTo>
                  <a:lnTo>
                    <a:pt x="1925891" y="2016239"/>
                  </a:lnTo>
                  <a:lnTo>
                    <a:pt x="1930869" y="2009013"/>
                  </a:lnTo>
                  <a:lnTo>
                    <a:pt x="1931835" y="2004669"/>
                  </a:lnTo>
                  <a:lnTo>
                    <a:pt x="1932787" y="2000338"/>
                  </a:lnTo>
                  <a:close/>
                </a:path>
                <a:path w="5168900" h="4631055">
                  <a:moveTo>
                    <a:pt x="1932800" y="1281214"/>
                  </a:moveTo>
                  <a:lnTo>
                    <a:pt x="1930996" y="1272463"/>
                  </a:lnTo>
                  <a:lnTo>
                    <a:pt x="1930158" y="1271320"/>
                  </a:lnTo>
                  <a:lnTo>
                    <a:pt x="1929777" y="1270787"/>
                  </a:lnTo>
                  <a:lnTo>
                    <a:pt x="1928660" y="1269250"/>
                  </a:lnTo>
                  <a:lnTo>
                    <a:pt x="1925967" y="1265491"/>
                  </a:lnTo>
                  <a:lnTo>
                    <a:pt x="1922703" y="1263599"/>
                  </a:lnTo>
                  <a:lnTo>
                    <a:pt x="1921992" y="1263180"/>
                  </a:lnTo>
                  <a:lnTo>
                    <a:pt x="1921764" y="1263040"/>
                  </a:lnTo>
                  <a:lnTo>
                    <a:pt x="1918068" y="1260881"/>
                  </a:lnTo>
                  <a:lnTo>
                    <a:pt x="1917877" y="1260805"/>
                  </a:lnTo>
                  <a:lnTo>
                    <a:pt x="1914804" y="1260360"/>
                  </a:lnTo>
                  <a:lnTo>
                    <a:pt x="1914080" y="1260246"/>
                  </a:lnTo>
                  <a:lnTo>
                    <a:pt x="1913051" y="1260081"/>
                  </a:lnTo>
                  <a:lnTo>
                    <a:pt x="1907717" y="1259205"/>
                  </a:lnTo>
                  <a:lnTo>
                    <a:pt x="1907387" y="1259205"/>
                  </a:lnTo>
                  <a:lnTo>
                    <a:pt x="1899970" y="1261148"/>
                  </a:lnTo>
                  <a:lnTo>
                    <a:pt x="1894027" y="1265250"/>
                  </a:lnTo>
                  <a:lnTo>
                    <a:pt x="1889963" y="1271676"/>
                  </a:lnTo>
                  <a:lnTo>
                    <a:pt x="1888236" y="1280541"/>
                  </a:lnTo>
                  <a:lnTo>
                    <a:pt x="1889671" y="1289596"/>
                  </a:lnTo>
                  <a:lnTo>
                    <a:pt x="1894281" y="1297000"/>
                  </a:lnTo>
                  <a:lnTo>
                    <a:pt x="1901304" y="1302042"/>
                  </a:lnTo>
                  <a:lnTo>
                    <a:pt x="1909978" y="1303959"/>
                  </a:lnTo>
                  <a:lnTo>
                    <a:pt x="1918614" y="1302169"/>
                  </a:lnTo>
                  <a:lnTo>
                    <a:pt x="1925904" y="1297165"/>
                  </a:lnTo>
                  <a:lnTo>
                    <a:pt x="1930933" y="1289888"/>
                  </a:lnTo>
                  <a:lnTo>
                    <a:pt x="1931327" y="1288021"/>
                  </a:lnTo>
                  <a:lnTo>
                    <a:pt x="1932787" y="1281226"/>
                  </a:lnTo>
                  <a:close/>
                </a:path>
                <a:path w="5168900" h="4631055">
                  <a:moveTo>
                    <a:pt x="1932813" y="4069308"/>
                  </a:moveTo>
                  <a:lnTo>
                    <a:pt x="1931289" y="4060469"/>
                  </a:lnTo>
                  <a:lnTo>
                    <a:pt x="1926590" y="4053001"/>
                  </a:lnTo>
                  <a:lnTo>
                    <a:pt x="1919503" y="4047769"/>
                  </a:lnTo>
                  <a:lnTo>
                    <a:pt x="1910842" y="4045623"/>
                  </a:lnTo>
                  <a:lnTo>
                    <a:pt x="1910054" y="4045623"/>
                  </a:lnTo>
                  <a:lnTo>
                    <a:pt x="1905469" y="4046575"/>
                  </a:lnTo>
                  <a:lnTo>
                    <a:pt x="1905342" y="4046601"/>
                  </a:lnTo>
                  <a:lnTo>
                    <a:pt x="1902079" y="4047172"/>
                  </a:lnTo>
                  <a:lnTo>
                    <a:pt x="1901837" y="4047325"/>
                  </a:lnTo>
                  <a:lnTo>
                    <a:pt x="1901596" y="4047375"/>
                  </a:lnTo>
                  <a:lnTo>
                    <a:pt x="1897532" y="4050169"/>
                  </a:lnTo>
                  <a:lnTo>
                    <a:pt x="1897329" y="4050309"/>
                  </a:lnTo>
                  <a:lnTo>
                    <a:pt x="1897126" y="4050436"/>
                  </a:lnTo>
                  <a:lnTo>
                    <a:pt x="1894840" y="4051935"/>
                  </a:lnTo>
                  <a:lnTo>
                    <a:pt x="1894738" y="4052074"/>
                  </a:lnTo>
                  <a:lnTo>
                    <a:pt x="1894598" y="4052176"/>
                  </a:lnTo>
                  <a:lnTo>
                    <a:pt x="1891690" y="4056570"/>
                  </a:lnTo>
                  <a:lnTo>
                    <a:pt x="1891563" y="4056748"/>
                  </a:lnTo>
                  <a:lnTo>
                    <a:pt x="1889912" y="4059174"/>
                  </a:lnTo>
                  <a:lnTo>
                    <a:pt x="1889848" y="4059339"/>
                  </a:lnTo>
                  <a:lnTo>
                    <a:pt x="1888629" y="4065574"/>
                  </a:lnTo>
                  <a:lnTo>
                    <a:pt x="1888578" y="4065778"/>
                  </a:lnTo>
                  <a:lnTo>
                    <a:pt x="1908898" y="4090619"/>
                  </a:lnTo>
                  <a:lnTo>
                    <a:pt x="1917788" y="4089641"/>
                  </a:lnTo>
                  <a:lnTo>
                    <a:pt x="1925320" y="4085145"/>
                  </a:lnTo>
                  <a:lnTo>
                    <a:pt x="1930615" y="4078059"/>
                  </a:lnTo>
                  <a:lnTo>
                    <a:pt x="1931047" y="4076306"/>
                  </a:lnTo>
                  <a:lnTo>
                    <a:pt x="1932813" y="4069308"/>
                  </a:lnTo>
                  <a:close/>
                </a:path>
                <a:path w="5168900" h="4631055">
                  <a:moveTo>
                    <a:pt x="1932813" y="3438207"/>
                  </a:moveTo>
                  <a:lnTo>
                    <a:pt x="1930831" y="3429825"/>
                  </a:lnTo>
                  <a:lnTo>
                    <a:pt x="1930717" y="3429685"/>
                  </a:lnTo>
                  <a:lnTo>
                    <a:pt x="1929218" y="3427615"/>
                  </a:lnTo>
                  <a:lnTo>
                    <a:pt x="1928876" y="3427145"/>
                  </a:lnTo>
                  <a:lnTo>
                    <a:pt x="1925929" y="3423069"/>
                  </a:lnTo>
                  <a:lnTo>
                    <a:pt x="1925701" y="3422929"/>
                  </a:lnTo>
                  <a:lnTo>
                    <a:pt x="1925535" y="3422700"/>
                  </a:lnTo>
                  <a:lnTo>
                    <a:pt x="1923034" y="3421240"/>
                  </a:lnTo>
                  <a:lnTo>
                    <a:pt x="1922741" y="3421062"/>
                  </a:lnTo>
                  <a:lnTo>
                    <a:pt x="1922614" y="3420973"/>
                  </a:lnTo>
                  <a:lnTo>
                    <a:pt x="1918817" y="3418560"/>
                  </a:lnTo>
                  <a:lnTo>
                    <a:pt x="1918423" y="3418497"/>
                  </a:lnTo>
                  <a:lnTo>
                    <a:pt x="1918042" y="3418255"/>
                  </a:lnTo>
                  <a:lnTo>
                    <a:pt x="1914956" y="3417836"/>
                  </a:lnTo>
                  <a:lnTo>
                    <a:pt x="1914779" y="3417798"/>
                  </a:lnTo>
                  <a:lnTo>
                    <a:pt x="1910372" y="3416947"/>
                  </a:lnTo>
                  <a:lnTo>
                    <a:pt x="1908987" y="3416947"/>
                  </a:lnTo>
                  <a:lnTo>
                    <a:pt x="1900072" y="3419068"/>
                  </a:lnTo>
                  <a:lnTo>
                    <a:pt x="1893277" y="3424110"/>
                  </a:lnTo>
                  <a:lnTo>
                    <a:pt x="1889137" y="3431527"/>
                  </a:lnTo>
                  <a:lnTo>
                    <a:pt x="1888185" y="3440798"/>
                  </a:lnTo>
                  <a:lnTo>
                    <a:pt x="1889264" y="3445243"/>
                  </a:lnTo>
                  <a:lnTo>
                    <a:pt x="1890344" y="3449675"/>
                  </a:lnTo>
                  <a:lnTo>
                    <a:pt x="1894992" y="3456025"/>
                  </a:lnTo>
                  <a:lnTo>
                    <a:pt x="1901850" y="3459911"/>
                  </a:lnTo>
                  <a:lnTo>
                    <a:pt x="1910676" y="3461397"/>
                  </a:lnTo>
                  <a:lnTo>
                    <a:pt x="1919338" y="3459657"/>
                  </a:lnTo>
                  <a:lnTo>
                    <a:pt x="1926475" y="3454539"/>
                  </a:lnTo>
                  <a:lnTo>
                    <a:pt x="1931238" y="3447046"/>
                  </a:lnTo>
                  <a:lnTo>
                    <a:pt x="1932813" y="3438207"/>
                  </a:lnTo>
                  <a:close/>
                </a:path>
                <a:path w="5168900" h="4631055">
                  <a:moveTo>
                    <a:pt x="1932813" y="3079597"/>
                  </a:moveTo>
                  <a:lnTo>
                    <a:pt x="1931314" y="3072409"/>
                  </a:lnTo>
                  <a:lnTo>
                    <a:pt x="1931022" y="3070923"/>
                  </a:lnTo>
                  <a:lnTo>
                    <a:pt x="1928050" y="3066567"/>
                  </a:lnTo>
                  <a:lnTo>
                    <a:pt x="1926043" y="3063608"/>
                  </a:lnTo>
                  <a:lnTo>
                    <a:pt x="1925256" y="3063075"/>
                  </a:lnTo>
                  <a:lnTo>
                    <a:pt x="1924151" y="3062313"/>
                  </a:lnTo>
                  <a:lnTo>
                    <a:pt x="1921738" y="3060636"/>
                  </a:lnTo>
                  <a:lnTo>
                    <a:pt x="1918779" y="3058566"/>
                  </a:lnTo>
                  <a:lnTo>
                    <a:pt x="1910105" y="3056686"/>
                  </a:lnTo>
                  <a:lnTo>
                    <a:pt x="1907667" y="3057194"/>
                  </a:lnTo>
                  <a:lnTo>
                    <a:pt x="1906524" y="3057436"/>
                  </a:lnTo>
                  <a:lnTo>
                    <a:pt x="1904695" y="3057817"/>
                  </a:lnTo>
                  <a:lnTo>
                    <a:pt x="1901113" y="3058566"/>
                  </a:lnTo>
                  <a:lnTo>
                    <a:pt x="1901278" y="3058566"/>
                  </a:lnTo>
                  <a:lnTo>
                    <a:pt x="1894306" y="3063468"/>
                  </a:lnTo>
                  <a:lnTo>
                    <a:pt x="1894230" y="3063595"/>
                  </a:lnTo>
                  <a:lnTo>
                    <a:pt x="1892909" y="3065703"/>
                  </a:lnTo>
                  <a:lnTo>
                    <a:pt x="1892719" y="3066008"/>
                  </a:lnTo>
                  <a:lnTo>
                    <a:pt x="1889645" y="3070910"/>
                  </a:lnTo>
                  <a:lnTo>
                    <a:pt x="1888236" y="3079597"/>
                  </a:lnTo>
                  <a:lnTo>
                    <a:pt x="1888185" y="3079927"/>
                  </a:lnTo>
                  <a:lnTo>
                    <a:pt x="1889760" y="3088386"/>
                  </a:lnTo>
                  <a:lnTo>
                    <a:pt x="1889861" y="3088919"/>
                  </a:lnTo>
                  <a:lnTo>
                    <a:pt x="1894065" y="3095510"/>
                  </a:lnTo>
                  <a:lnTo>
                    <a:pt x="1900669" y="3099689"/>
                  </a:lnTo>
                  <a:lnTo>
                    <a:pt x="1909559" y="3101416"/>
                  </a:lnTo>
                  <a:lnTo>
                    <a:pt x="1918614" y="3100044"/>
                  </a:lnTo>
                  <a:lnTo>
                    <a:pt x="1925878" y="3095510"/>
                  </a:lnTo>
                  <a:lnTo>
                    <a:pt x="1926729" y="3094317"/>
                  </a:lnTo>
                  <a:lnTo>
                    <a:pt x="1926945" y="3093999"/>
                  </a:lnTo>
                  <a:lnTo>
                    <a:pt x="1930933" y="3088386"/>
                  </a:lnTo>
                  <a:lnTo>
                    <a:pt x="1932736" y="3079927"/>
                  </a:lnTo>
                  <a:lnTo>
                    <a:pt x="1932813" y="3079597"/>
                  </a:lnTo>
                  <a:close/>
                </a:path>
                <a:path w="5168900" h="4631055">
                  <a:moveTo>
                    <a:pt x="1932825" y="2988792"/>
                  </a:moveTo>
                  <a:lnTo>
                    <a:pt x="1930831" y="2980296"/>
                  </a:lnTo>
                  <a:lnTo>
                    <a:pt x="1930742" y="2980105"/>
                  </a:lnTo>
                  <a:lnTo>
                    <a:pt x="1929447" y="2978391"/>
                  </a:lnTo>
                  <a:lnTo>
                    <a:pt x="1929282" y="2978150"/>
                  </a:lnTo>
                  <a:lnTo>
                    <a:pt x="1928977" y="2977731"/>
                  </a:lnTo>
                  <a:lnTo>
                    <a:pt x="1925929" y="2973476"/>
                  </a:lnTo>
                  <a:lnTo>
                    <a:pt x="1925764" y="2973374"/>
                  </a:lnTo>
                  <a:lnTo>
                    <a:pt x="1925637" y="2973197"/>
                  </a:lnTo>
                  <a:lnTo>
                    <a:pt x="1923465" y="2971927"/>
                  </a:lnTo>
                  <a:lnTo>
                    <a:pt x="1923148" y="2971723"/>
                  </a:lnTo>
                  <a:lnTo>
                    <a:pt x="1922767" y="2971482"/>
                  </a:lnTo>
                  <a:lnTo>
                    <a:pt x="1918792" y="2968942"/>
                  </a:lnTo>
                  <a:lnTo>
                    <a:pt x="1918474" y="2968891"/>
                  </a:lnTo>
                  <a:lnTo>
                    <a:pt x="1918195" y="2968714"/>
                  </a:lnTo>
                  <a:lnTo>
                    <a:pt x="1915071" y="2968244"/>
                  </a:lnTo>
                  <a:lnTo>
                    <a:pt x="1914867" y="2968206"/>
                  </a:lnTo>
                  <a:lnTo>
                    <a:pt x="1910130" y="2967304"/>
                  </a:lnTo>
                  <a:lnTo>
                    <a:pt x="1909152" y="2967304"/>
                  </a:lnTo>
                  <a:lnTo>
                    <a:pt x="1900326" y="2969374"/>
                  </a:lnTo>
                  <a:lnTo>
                    <a:pt x="1893468" y="2974441"/>
                  </a:lnTo>
                  <a:lnTo>
                    <a:pt x="1889188" y="2981858"/>
                  </a:lnTo>
                  <a:lnTo>
                    <a:pt x="1888147" y="2991002"/>
                  </a:lnTo>
                  <a:lnTo>
                    <a:pt x="1890255" y="2999892"/>
                  </a:lnTo>
                  <a:lnTo>
                    <a:pt x="1894852" y="3006267"/>
                  </a:lnTo>
                  <a:lnTo>
                    <a:pt x="1901672" y="3010192"/>
                  </a:lnTo>
                  <a:lnTo>
                    <a:pt x="1910511" y="3011703"/>
                  </a:lnTo>
                  <a:lnTo>
                    <a:pt x="1917560" y="3010331"/>
                  </a:lnTo>
                  <a:lnTo>
                    <a:pt x="1919262" y="3010001"/>
                  </a:lnTo>
                  <a:lnTo>
                    <a:pt x="1926437" y="3004972"/>
                  </a:lnTo>
                  <a:lnTo>
                    <a:pt x="1931238" y="2997568"/>
                  </a:lnTo>
                  <a:lnTo>
                    <a:pt x="1932813" y="2988805"/>
                  </a:lnTo>
                  <a:close/>
                </a:path>
                <a:path w="5168900" h="4631055">
                  <a:moveTo>
                    <a:pt x="1932825" y="2811361"/>
                  </a:moveTo>
                  <a:lnTo>
                    <a:pt x="1931568" y="2802521"/>
                  </a:lnTo>
                  <a:lnTo>
                    <a:pt x="1928355" y="2797035"/>
                  </a:lnTo>
                  <a:lnTo>
                    <a:pt x="1927047" y="2794800"/>
                  </a:lnTo>
                  <a:lnTo>
                    <a:pt x="1925205" y="2793352"/>
                  </a:lnTo>
                  <a:lnTo>
                    <a:pt x="1924050" y="2792450"/>
                  </a:lnTo>
                  <a:lnTo>
                    <a:pt x="1921675" y="2790583"/>
                  </a:lnTo>
                  <a:lnTo>
                    <a:pt x="1920125" y="2789351"/>
                  </a:lnTo>
                  <a:lnTo>
                    <a:pt x="1918284" y="2788907"/>
                  </a:lnTo>
                  <a:lnTo>
                    <a:pt x="1917725" y="2788767"/>
                  </a:lnTo>
                  <a:lnTo>
                    <a:pt x="1916150" y="2788386"/>
                  </a:lnTo>
                  <a:lnTo>
                    <a:pt x="1911642" y="2787269"/>
                  </a:lnTo>
                  <a:lnTo>
                    <a:pt x="1902739" y="2788475"/>
                  </a:lnTo>
                  <a:lnTo>
                    <a:pt x="1895716" y="2792095"/>
                  </a:lnTo>
                  <a:lnTo>
                    <a:pt x="1890801" y="2798241"/>
                  </a:lnTo>
                  <a:lnTo>
                    <a:pt x="1888274" y="2807043"/>
                  </a:lnTo>
                  <a:lnTo>
                    <a:pt x="1888909" y="2815615"/>
                  </a:lnTo>
                  <a:lnTo>
                    <a:pt x="1888959" y="2816250"/>
                  </a:lnTo>
                  <a:lnTo>
                    <a:pt x="1892922" y="2823908"/>
                  </a:lnTo>
                  <a:lnTo>
                    <a:pt x="1899526" y="2829344"/>
                  </a:lnTo>
                  <a:lnTo>
                    <a:pt x="1908136" y="2831846"/>
                  </a:lnTo>
                  <a:lnTo>
                    <a:pt x="1917166" y="2830817"/>
                  </a:lnTo>
                  <a:lnTo>
                    <a:pt x="1924850" y="2826588"/>
                  </a:lnTo>
                  <a:lnTo>
                    <a:pt x="1930349" y="2819870"/>
                  </a:lnTo>
                  <a:lnTo>
                    <a:pt x="1932825" y="2811361"/>
                  </a:lnTo>
                  <a:close/>
                </a:path>
                <a:path w="5168900" h="4631055">
                  <a:moveTo>
                    <a:pt x="1932825" y="1190726"/>
                  </a:moveTo>
                  <a:lnTo>
                    <a:pt x="1930730" y="1182446"/>
                  </a:lnTo>
                  <a:lnTo>
                    <a:pt x="1930628" y="1182319"/>
                  </a:lnTo>
                  <a:lnTo>
                    <a:pt x="1929650" y="1180985"/>
                  </a:lnTo>
                  <a:lnTo>
                    <a:pt x="1929396" y="1180630"/>
                  </a:lnTo>
                  <a:lnTo>
                    <a:pt x="1929130" y="1180261"/>
                  </a:lnTo>
                  <a:lnTo>
                    <a:pt x="1925612" y="1175423"/>
                  </a:lnTo>
                  <a:lnTo>
                    <a:pt x="1925421" y="1175308"/>
                  </a:lnTo>
                  <a:lnTo>
                    <a:pt x="1925294" y="1175118"/>
                  </a:lnTo>
                  <a:lnTo>
                    <a:pt x="1922868" y="1173581"/>
                  </a:lnTo>
                  <a:lnTo>
                    <a:pt x="1922653" y="1173429"/>
                  </a:lnTo>
                  <a:lnTo>
                    <a:pt x="1922487" y="1173314"/>
                  </a:lnTo>
                  <a:lnTo>
                    <a:pt x="1918423" y="1170559"/>
                  </a:lnTo>
                  <a:lnTo>
                    <a:pt x="1918106" y="1170495"/>
                  </a:lnTo>
                  <a:lnTo>
                    <a:pt x="1917827" y="1170305"/>
                  </a:lnTo>
                  <a:lnTo>
                    <a:pt x="1914855" y="1169784"/>
                  </a:lnTo>
                  <a:lnTo>
                    <a:pt x="1914715" y="1169746"/>
                  </a:lnTo>
                  <a:lnTo>
                    <a:pt x="1912658" y="1169301"/>
                  </a:lnTo>
                  <a:lnTo>
                    <a:pt x="1910753" y="1168882"/>
                  </a:lnTo>
                  <a:lnTo>
                    <a:pt x="1910232" y="1168755"/>
                  </a:lnTo>
                  <a:lnTo>
                    <a:pt x="1909267" y="1168755"/>
                  </a:lnTo>
                  <a:lnTo>
                    <a:pt x="1900605" y="1170927"/>
                  </a:lnTo>
                  <a:lnTo>
                    <a:pt x="1893785" y="1176134"/>
                  </a:lnTo>
                  <a:lnTo>
                    <a:pt x="1889442" y="1183614"/>
                  </a:lnTo>
                  <a:lnTo>
                    <a:pt x="1888312" y="1192657"/>
                  </a:lnTo>
                  <a:lnTo>
                    <a:pt x="1889328" y="1197102"/>
                  </a:lnTo>
                  <a:lnTo>
                    <a:pt x="1890331" y="1201547"/>
                  </a:lnTo>
                  <a:lnTo>
                    <a:pt x="1894814" y="1207935"/>
                  </a:lnTo>
                  <a:lnTo>
                    <a:pt x="1901571" y="1211859"/>
                  </a:lnTo>
                  <a:lnTo>
                    <a:pt x="1910422" y="1213358"/>
                  </a:lnTo>
                  <a:lnTo>
                    <a:pt x="1919262" y="1211707"/>
                  </a:lnTo>
                  <a:lnTo>
                    <a:pt x="1926450" y="1206792"/>
                  </a:lnTo>
                  <a:lnTo>
                    <a:pt x="1931238" y="1199502"/>
                  </a:lnTo>
                  <a:lnTo>
                    <a:pt x="1932813" y="1190739"/>
                  </a:lnTo>
                  <a:close/>
                </a:path>
                <a:path w="5168900" h="4631055">
                  <a:moveTo>
                    <a:pt x="1932825" y="562406"/>
                  </a:moveTo>
                  <a:lnTo>
                    <a:pt x="1931085" y="553681"/>
                  </a:lnTo>
                  <a:lnTo>
                    <a:pt x="1926272" y="546519"/>
                  </a:lnTo>
                  <a:lnTo>
                    <a:pt x="1926082" y="546404"/>
                  </a:lnTo>
                  <a:lnTo>
                    <a:pt x="1925929" y="546290"/>
                  </a:lnTo>
                  <a:lnTo>
                    <a:pt x="1925345" y="545896"/>
                  </a:lnTo>
                  <a:lnTo>
                    <a:pt x="1919147" y="541680"/>
                  </a:lnTo>
                  <a:lnTo>
                    <a:pt x="1919338" y="541680"/>
                  </a:lnTo>
                  <a:lnTo>
                    <a:pt x="1915845" y="541007"/>
                  </a:lnTo>
                  <a:lnTo>
                    <a:pt x="1914918" y="540816"/>
                  </a:lnTo>
                  <a:lnTo>
                    <a:pt x="1914779" y="540778"/>
                  </a:lnTo>
                  <a:lnTo>
                    <a:pt x="1910422" y="539877"/>
                  </a:lnTo>
                  <a:lnTo>
                    <a:pt x="1910232" y="539877"/>
                  </a:lnTo>
                  <a:lnTo>
                    <a:pt x="1901278" y="541680"/>
                  </a:lnTo>
                  <a:lnTo>
                    <a:pt x="1894166" y="546481"/>
                  </a:lnTo>
                  <a:lnTo>
                    <a:pt x="1889582" y="553656"/>
                  </a:lnTo>
                  <a:lnTo>
                    <a:pt x="1888172" y="562406"/>
                  </a:lnTo>
                  <a:lnTo>
                    <a:pt x="1888159" y="562546"/>
                  </a:lnTo>
                  <a:lnTo>
                    <a:pt x="1888426" y="563956"/>
                  </a:lnTo>
                  <a:lnTo>
                    <a:pt x="1909495" y="584441"/>
                  </a:lnTo>
                  <a:lnTo>
                    <a:pt x="1918144" y="583158"/>
                  </a:lnTo>
                  <a:lnTo>
                    <a:pt x="1925586" y="578294"/>
                  </a:lnTo>
                  <a:lnTo>
                    <a:pt x="1930819" y="571004"/>
                  </a:lnTo>
                  <a:lnTo>
                    <a:pt x="1932787" y="562559"/>
                  </a:lnTo>
                  <a:lnTo>
                    <a:pt x="1932813" y="562419"/>
                  </a:lnTo>
                  <a:close/>
                </a:path>
                <a:path w="5168900" h="4631055">
                  <a:moveTo>
                    <a:pt x="1932838" y="3978745"/>
                  </a:moveTo>
                  <a:lnTo>
                    <a:pt x="1931200" y="3970134"/>
                  </a:lnTo>
                  <a:lnTo>
                    <a:pt x="1931123" y="3969956"/>
                  </a:lnTo>
                  <a:lnTo>
                    <a:pt x="1930158" y="3968534"/>
                  </a:lnTo>
                  <a:lnTo>
                    <a:pt x="1929942" y="3968204"/>
                  </a:lnTo>
                  <a:lnTo>
                    <a:pt x="1929790" y="3967962"/>
                  </a:lnTo>
                  <a:lnTo>
                    <a:pt x="1928520" y="3966019"/>
                  </a:lnTo>
                  <a:lnTo>
                    <a:pt x="1926526" y="3962908"/>
                  </a:lnTo>
                  <a:lnTo>
                    <a:pt x="1926336" y="3962768"/>
                  </a:lnTo>
                  <a:lnTo>
                    <a:pt x="1926259" y="3962641"/>
                  </a:lnTo>
                  <a:lnTo>
                    <a:pt x="1924011" y="3961117"/>
                  </a:lnTo>
                  <a:lnTo>
                    <a:pt x="1919528" y="3957942"/>
                  </a:lnTo>
                  <a:lnTo>
                    <a:pt x="1919236" y="3957878"/>
                  </a:lnTo>
                  <a:lnTo>
                    <a:pt x="1919020" y="3957713"/>
                  </a:lnTo>
                  <a:lnTo>
                    <a:pt x="1915909" y="3957155"/>
                  </a:lnTo>
                  <a:lnTo>
                    <a:pt x="1911083" y="3956100"/>
                  </a:lnTo>
                  <a:lnTo>
                    <a:pt x="1910194" y="3956100"/>
                  </a:lnTo>
                  <a:lnTo>
                    <a:pt x="1901329" y="3957713"/>
                  </a:lnTo>
                  <a:lnTo>
                    <a:pt x="1894586" y="3961765"/>
                  </a:lnTo>
                  <a:lnTo>
                    <a:pt x="1890141" y="3968267"/>
                  </a:lnTo>
                  <a:lnTo>
                    <a:pt x="1888159" y="3977144"/>
                  </a:lnTo>
                  <a:lnTo>
                    <a:pt x="1889302" y="3986301"/>
                  </a:lnTo>
                  <a:lnTo>
                    <a:pt x="1893658" y="3993680"/>
                  </a:lnTo>
                  <a:lnTo>
                    <a:pt x="1900605" y="3998684"/>
                  </a:lnTo>
                  <a:lnTo>
                    <a:pt x="1907476" y="4000220"/>
                  </a:lnTo>
                  <a:lnTo>
                    <a:pt x="1909457" y="4000665"/>
                  </a:lnTo>
                  <a:lnTo>
                    <a:pt x="1918423" y="3999141"/>
                  </a:lnTo>
                  <a:lnTo>
                    <a:pt x="1925815" y="3994505"/>
                  </a:lnTo>
                  <a:lnTo>
                    <a:pt x="1930869" y="3987469"/>
                  </a:lnTo>
                  <a:lnTo>
                    <a:pt x="1932825" y="3978757"/>
                  </a:lnTo>
                  <a:close/>
                </a:path>
                <a:path w="5168900" h="4631055">
                  <a:moveTo>
                    <a:pt x="1932851" y="1551114"/>
                  </a:moveTo>
                  <a:lnTo>
                    <a:pt x="1931162" y="1542745"/>
                  </a:lnTo>
                  <a:lnTo>
                    <a:pt x="1931098" y="1542415"/>
                  </a:lnTo>
                  <a:lnTo>
                    <a:pt x="1930908" y="1542148"/>
                  </a:lnTo>
                  <a:lnTo>
                    <a:pt x="1930603" y="1541716"/>
                  </a:lnTo>
                  <a:lnTo>
                    <a:pt x="1929752" y="1540471"/>
                  </a:lnTo>
                  <a:lnTo>
                    <a:pt x="1926374" y="1535506"/>
                  </a:lnTo>
                  <a:lnTo>
                    <a:pt x="1926259" y="1535341"/>
                  </a:lnTo>
                  <a:lnTo>
                    <a:pt x="1924304" y="1534071"/>
                  </a:lnTo>
                  <a:lnTo>
                    <a:pt x="1924151" y="1533956"/>
                  </a:lnTo>
                  <a:lnTo>
                    <a:pt x="1923465" y="1533512"/>
                  </a:lnTo>
                  <a:lnTo>
                    <a:pt x="1919173" y="1530680"/>
                  </a:lnTo>
                  <a:lnTo>
                    <a:pt x="1919452" y="1530680"/>
                  </a:lnTo>
                  <a:lnTo>
                    <a:pt x="1918957" y="1530591"/>
                  </a:lnTo>
                  <a:lnTo>
                    <a:pt x="1917331" y="1530273"/>
                  </a:lnTo>
                  <a:lnTo>
                    <a:pt x="1916734" y="1530159"/>
                  </a:lnTo>
                  <a:lnTo>
                    <a:pt x="1915960" y="1530007"/>
                  </a:lnTo>
                  <a:lnTo>
                    <a:pt x="1910181" y="1528864"/>
                  </a:lnTo>
                  <a:lnTo>
                    <a:pt x="1909940" y="1528864"/>
                  </a:lnTo>
                  <a:lnTo>
                    <a:pt x="1900974" y="1530680"/>
                  </a:lnTo>
                  <a:lnTo>
                    <a:pt x="1893925" y="1535506"/>
                  </a:lnTo>
                  <a:lnTo>
                    <a:pt x="1889417" y="1542745"/>
                  </a:lnTo>
                  <a:lnTo>
                    <a:pt x="1888236" y="1551114"/>
                  </a:lnTo>
                  <a:lnTo>
                    <a:pt x="1888134" y="1551787"/>
                  </a:lnTo>
                  <a:lnTo>
                    <a:pt x="1909749" y="1573276"/>
                  </a:lnTo>
                  <a:lnTo>
                    <a:pt x="1918436" y="1571853"/>
                  </a:lnTo>
                  <a:lnTo>
                    <a:pt x="1925815" y="1567002"/>
                  </a:lnTo>
                  <a:lnTo>
                    <a:pt x="1930933" y="1559750"/>
                  </a:lnTo>
                  <a:lnTo>
                    <a:pt x="1932851" y="1551114"/>
                  </a:lnTo>
                  <a:close/>
                </a:path>
                <a:path w="5168900" h="4631055">
                  <a:moveTo>
                    <a:pt x="1932851" y="921131"/>
                  </a:moveTo>
                  <a:lnTo>
                    <a:pt x="1930869" y="912672"/>
                  </a:lnTo>
                  <a:lnTo>
                    <a:pt x="1930781" y="912495"/>
                  </a:lnTo>
                  <a:lnTo>
                    <a:pt x="1929993" y="911466"/>
                  </a:lnTo>
                  <a:lnTo>
                    <a:pt x="1929714" y="911072"/>
                  </a:lnTo>
                  <a:lnTo>
                    <a:pt x="1929371" y="910590"/>
                  </a:lnTo>
                  <a:lnTo>
                    <a:pt x="1925904" y="905713"/>
                  </a:lnTo>
                  <a:lnTo>
                    <a:pt x="1925713" y="905598"/>
                  </a:lnTo>
                  <a:lnTo>
                    <a:pt x="1925612" y="905446"/>
                  </a:lnTo>
                  <a:lnTo>
                    <a:pt x="1923732" y="904290"/>
                  </a:lnTo>
                  <a:lnTo>
                    <a:pt x="1923376" y="904062"/>
                  </a:lnTo>
                  <a:lnTo>
                    <a:pt x="1922932" y="903770"/>
                  </a:lnTo>
                  <a:lnTo>
                    <a:pt x="1918754" y="901001"/>
                  </a:lnTo>
                  <a:lnTo>
                    <a:pt x="1918474" y="900950"/>
                  </a:lnTo>
                  <a:lnTo>
                    <a:pt x="1918208" y="900772"/>
                  </a:lnTo>
                  <a:lnTo>
                    <a:pt x="1914994" y="900239"/>
                  </a:lnTo>
                  <a:lnTo>
                    <a:pt x="1914715" y="900188"/>
                  </a:lnTo>
                  <a:lnTo>
                    <a:pt x="1910257" y="899274"/>
                  </a:lnTo>
                  <a:lnTo>
                    <a:pt x="1909381" y="899274"/>
                  </a:lnTo>
                  <a:lnTo>
                    <a:pt x="1888248" y="922883"/>
                  </a:lnTo>
                  <a:lnTo>
                    <a:pt x="1890255" y="931722"/>
                  </a:lnTo>
                  <a:lnTo>
                    <a:pt x="1894624" y="938174"/>
                  </a:lnTo>
                  <a:lnTo>
                    <a:pt x="1901329" y="942162"/>
                  </a:lnTo>
                  <a:lnTo>
                    <a:pt x="1909051" y="943419"/>
                  </a:lnTo>
                  <a:lnTo>
                    <a:pt x="1910308" y="943610"/>
                  </a:lnTo>
                  <a:lnTo>
                    <a:pt x="1914779" y="942771"/>
                  </a:lnTo>
                  <a:lnTo>
                    <a:pt x="1916264" y="942492"/>
                  </a:lnTo>
                  <a:lnTo>
                    <a:pt x="1932838" y="921143"/>
                  </a:lnTo>
                  <a:close/>
                </a:path>
                <a:path w="5168900" h="4631055">
                  <a:moveTo>
                    <a:pt x="1932863" y="4337202"/>
                  </a:moveTo>
                  <a:lnTo>
                    <a:pt x="1930971" y="4328998"/>
                  </a:lnTo>
                  <a:lnTo>
                    <a:pt x="1930844" y="4328846"/>
                  </a:lnTo>
                  <a:lnTo>
                    <a:pt x="1930793" y="4328592"/>
                  </a:lnTo>
                  <a:lnTo>
                    <a:pt x="1929333" y="4326674"/>
                  </a:lnTo>
                  <a:lnTo>
                    <a:pt x="1929130" y="4326394"/>
                  </a:lnTo>
                  <a:lnTo>
                    <a:pt x="1926259" y="4322280"/>
                  </a:lnTo>
                  <a:lnTo>
                    <a:pt x="1926170" y="4322153"/>
                  </a:lnTo>
                  <a:lnTo>
                    <a:pt x="1925802" y="4321924"/>
                  </a:lnTo>
                  <a:lnTo>
                    <a:pt x="1925599" y="4321619"/>
                  </a:lnTo>
                  <a:lnTo>
                    <a:pt x="1923211" y="4320210"/>
                  </a:lnTo>
                  <a:lnTo>
                    <a:pt x="1919198" y="4317555"/>
                  </a:lnTo>
                  <a:lnTo>
                    <a:pt x="1918601" y="4317441"/>
                  </a:lnTo>
                  <a:lnTo>
                    <a:pt x="1918081" y="4317123"/>
                  </a:lnTo>
                  <a:lnTo>
                    <a:pt x="1915210" y="4316755"/>
                  </a:lnTo>
                  <a:lnTo>
                    <a:pt x="1915083" y="4316730"/>
                  </a:lnTo>
                  <a:lnTo>
                    <a:pt x="1911070" y="4315917"/>
                  </a:lnTo>
                  <a:lnTo>
                    <a:pt x="1909064" y="4315917"/>
                  </a:lnTo>
                  <a:lnTo>
                    <a:pt x="1900224" y="4317898"/>
                  </a:lnTo>
                  <a:lnTo>
                    <a:pt x="1896351" y="4320527"/>
                  </a:lnTo>
                  <a:lnTo>
                    <a:pt x="1893747" y="4322280"/>
                  </a:lnTo>
                  <a:lnTo>
                    <a:pt x="1889709" y="4328998"/>
                  </a:lnTo>
                  <a:lnTo>
                    <a:pt x="1888248" y="4338002"/>
                  </a:lnTo>
                  <a:lnTo>
                    <a:pt x="1889099" y="4342523"/>
                  </a:lnTo>
                  <a:lnTo>
                    <a:pt x="1889937" y="4347045"/>
                  </a:lnTo>
                  <a:lnTo>
                    <a:pt x="1894763" y="4354309"/>
                  </a:lnTo>
                  <a:lnTo>
                    <a:pt x="1901939" y="4359084"/>
                  </a:lnTo>
                  <a:lnTo>
                    <a:pt x="1910664" y="4360646"/>
                  </a:lnTo>
                  <a:lnTo>
                    <a:pt x="1919376" y="4358538"/>
                  </a:lnTo>
                  <a:lnTo>
                    <a:pt x="1926501" y="4353382"/>
                  </a:lnTo>
                  <a:lnTo>
                    <a:pt x="1931263" y="4345991"/>
                  </a:lnTo>
                  <a:lnTo>
                    <a:pt x="1932863" y="4337215"/>
                  </a:lnTo>
                  <a:close/>
                </a:path>
                <a:path w="5168900" h="4631055">
                  <a:moveTo>
                    <a:pt x="1932863" y="3888257"/>
                  </a:moveTo>
                  <a:lnTo>
                    <a:pt x="1931022" y="3879735"/>
                  </a:lnTo>
                  <a:lnTo>
                    <a:pt x="1930920" y="3879608"/>
                  </a:lnTo>
                  <a:lnTo>
                    <a:pt x="1930908" y="3879456"/>
                  </a:lnTo>
                  <a:lnTo>
                    <a:pt x="1929472" y="3877475"/>
                  </a:lnTo>
                  <a:lnTo>
                    <a:pt x="1929218" y="3877106"/>
                  </a:lnTo>
                  <a:lnTo>
                    <a:pt x="1928964" y="3876738"/>
                  </a:lnTo>
                  <a:lnTo>
                    <a:pt x="1926310" y="3872814"/>
                  </a:lnTo>
                  <a:lnTo>
                    <a:pt x="1926082" y="3872674"/>
                  </a:lnTo>
                  <a:lnTo>
                    <a:pt x="1925980" y="3872522"/>
                  </a:lnTo>
                  <a:lnTo>
                    <a:pt x="1924583" y="3871671"/>
                  </a:lnTo>
                  <a:lnTo>
                    <a:pt x="1924265" y="3871468"/>
                  </a:lnTo>
                  <a:lnTo>
                    <a:pt x="1919528" y="3868293"/>
                  </a:lnTo>
                  <a:lnTo>
                    <a:pt x="1919973" y="3868293"/>
                  </a:lnTo>
                  <a:lnTo>
                    <a:pt x="1918906" y="3868089"/>
                  </a:lnTo>
                  <a:lnTo>
                    <a:pt x="1918525" y="3867835"/>
                  </a:lnTo>
                  <a:lnTo>
                    <a:pt x="1915452" y="3867404"/>
                  </a:lnTo>
                  <a:lnTo>
                    <a:pt x="1915134" y="3867340"/>
                  </a:lnTo>
                  <a:lnTo>
                    <a:pt x="1910930" y="3866489"/>
                  </a:lnTo>
                  <a:lnTo>
                    <a:pt x="1909533" y="3866489"/>
                  </a:lnTo>
                  <a:lnTo>
                    <a:pt x="1900631" y="3868280"/>
                  </a:lnTo>
                  <a:lnTo>
                    <a:pt x="1894039" y="3872522"/>
                  </a:lnTo>
                  <a:lnTo>
                    <a:pt x="1892490" y="3874947"/>
                  </a:lnTo>
                  <a:lnTo>
                    <a:pt x="1889836" y="3879138"/>
                  </a:lnTo>
                  <a:lnTo>
                    <a:pt x="1888109" y="3888054"/>
                  </a:lnTo>
                  <a:lnTo>
                    <a:pt x="1889544" y="3896893"/>
                  </a:lnTo>
                  <a:lnTo>
                    <a:pt x="1889556" y="3897020"/>
                  </a:lnTo>
                  <a:lnTo>
                    <a:pt x="1894166" y="3904221"/>
                  </a:lnTo>
                  <a:lnTo>
                    <a:pt x="1894255" y="3904373"/>
                  </a:lnTo>
                  <a:lnTo>
                    <a:pt x="1897824" y="3906863"/>
                  </a:lnTo>
                  <a:lnTo>
                    <a:pt x="1901393" y="3909352"/>
                  </a:lnTo>
                  <a:lnTo>
                    <a:pt x="1902904" y="3909682"/>
                  </a:lnTo>
                  <a:lnTo>
                    <a:pt x="1910168" y="3911193"/>
                  </a:lnTo>
                  <a:lnTo>
                    <a:pt x="1918639" y="3909352"/>
                  </a:lnTo>
                  <a:lnTo>
                    <a:pt x="1918766" y="3909352"/>
                  </a:lnTo>
                  <a:lnTo>
                    <a:pt x="1926120" y="3904221"/>
                  </a:lnTo>
                  <a:lnTo>
                    <a:pt x="1931022" y="3897020"/>
                  </a:lnTo>
                  <a:lnTo>
                    <a:pt x="1931111" y="3896893"/>
                  </a:lnTo>
                  <a:lnTo>
                    <a:pt x="1932863" y="3888257"/>
                  </a:lnTo>
                  <a:close/>
                </a:path>
                <a:path w="5168900" h="4631055">
                  <a:moveTo>
                    <a:pt x="1932863" y="3348901"/>
                  </a:moveTo>
                  <a:lnTo>
                    <a:pt x="1930971" y="3340366"/>
                  </a:lnTo>
                  <a:lnTo>
                    <a:pt x="1929777" y="3338652"/>
                  </a:lnTo>
                  <a:lnTo>
                    <a:pt x="1929549" y="3338322"/>
                  </a:lnTo>
                  <a:lnTo>
                    <a:pt x="1928812" y="3337280"/>
                  </a:lnTo>
                  <a:lnTo>
                    <a:pt x="1925980" y="3333191"/>
                  </a:lnTo>
                  <a:lnTo>
                    <a:pt x="1925840" y="3333115"/>
                  </a:lnTo>
                  <a:lnTo>
                    <a:pt x="1924075" y="3331908"/>
                  </a:lnTo>
                  <a:lnTo>
                    <a:pt x="1923630" y="3331603"/>
                  </a:lnTo>
                  <a:lnTo>
                    <a:pt x="1923262" y="3331349"/>
                  </a:lnTo>
                  <a:lnTo>
                    <a:pt x="1918754" y="3328276"/>
                  </a:lnTo>
                  <a:lnTo>
                    <a:pt x="1918589" y="3328251"/>
                  </a:lnTo>
                  <a:lnTo>
                    <a:pt x="1918436" y="3328136"/>
                  </a:lnTo>
                  <a:lnTo>
                    <a:pt x="1915706" y="3327628"/>
                  </a:lnTo>
                  <a:lnTo>
                    <a:pt x="1915337" y="3327552"/>
                  </a:lnTo>
                  <a:lnTo>
                    <a:pt x="1915058" y="3327489"/>
                  </a:lnTo>
                  <a:lnTo>
                    <a:pt x="1910181" y="3326434"/>
                  </a:lnTo>
                  <a:lnTo>
                    <a:pt x="1909724" y="3326434"/>
                  </a:lnTo>
                  <a:lnTo>
                    <a:pt x="1900961" y="3328441"/>
                  </a:lnTo>
                  <a:lnTo>
                    <a:pt x="1893951" y="3333521"/>
                  </a:lnTo>
                  <a:lnTo>
                    <a:pt x="1889429" y="3340951"/>
                  </a:lnTo>
                  <a:lnTo>
                    <a:pt x="1889239" y="3342246"/>
                  </a:lnTo>
                  <a:lnTo>
                    <a:pt x="1888134" y="3350018"/>
                  </a:lnTo>
                  <a:lnTo>
                    <a:pt x="1890052" y="3358946"/>
                  </a:lnTo>
                  <a:lnTo>
                    <a:pt x="1894459" y="3365462"/>
                  </a:lnTo>
                  <a:lnTo>
                    <a:pt x="1901177" y="3369576"/>
                  </a:lnTo>
                  <a:lnTo>
                    <a:pt x="1910003" y="3371278"/>
                  </a:lnTo>
                  <a:lnTo>
                    <a:pt x="1918843" y="3369792"/>
                  </a:lnTo>
                  <a:lnTo>
                    <a:pt x="1926120" y="3364966"/>
                  </a:lnTo>
                  <a:lnTo>
                    <a:pt x="1931060" y="3357702"/>
                  </a:lnTo>
                  <a:lnTo>
                    <a:pt x="1932863" y="3348901"/>
                  </a:lnTo>
                  <a:close/>
                </a:path>
                <a:path w="5168900" h="4631055">
                  <a:moveTo>
                    <a:pt x="1932876" y="1640268"/>
                  </a:moveTo>
                  <a:lnTo>
                    <a:pt x="1930831" y="1631835"/>
                  </a:lnTo>
                  <a:lnTo>
                    <a:pt x="1930730" y="1631696"/>
                  </a:lnTo>
                  <a:lnTo>
                    <a:pt x="1929625" y="1630159"/>
                  </a:lnTo>
                  <a:lnTo>
                    <a:pt x="1929396" y="1629841"/>
                  </a:lnTo>
                  <a:lnTo>
                    <a:pt x="1929295" y="1629689"/>
                  </a:lnTo>
                  <a:lnTo>
                    <a:pt x="1925853" y="1624863"/>
                  </a:lnTo>
                  <a:lnTo>
                    <a:pt x="1925637" y="1624723"/>
                  </a:lnTo>
                  <a:lnTo>
                    <a:pt x="1925510" y="1624545"/>
                  </a:lnTo>
                  <a:lnTo>
                    <a:pt x="1923580" y="1623364"/>
                  </a:lnTo>
                  <a:lnTo>
                    <a:pt x="1923300" y="1623187"/>
                  </a:lnTo>
                  <a:lnTo>
                    <a:pt x="1922830" y="1622882"/>
                  </a:lnTo>
                  <a:lnTo>
                    <a:pt x="1918716" y="1620139"/>
                  </a:lnTo>
                  <a:lnTo>
                    <a:pt x="1918373" y="1620075"/>
                  </a:lnTo>
                  <a:lnTo>
                    <a:pt x="1918068" y="1619872"/>
                  </a:lnTo>
                  <a:lnTo>
                    <a:pt x="1915121" y="1619402"/>
                  </a:lnTo>
                  <a:lnTo>
                    <a:pt x="1914842" y="1619351"/>
                  </a:lnTo>
                  <a:lnTo>
                    <a:pt x="1910359" y="1618411"/>
                  </a:lnTo>
                  <a:lnTo>
                    <a:pt x="1909292" y="1618411"/>
                  </a:lnTo>
                  <a:lnTo>
                    <a:pt x="1900491" y="1620545"/>
                  </a:lnTo>
                  <a:lnTo>
                    <a:pt x="1893633" y="1625638"/>
                  </a:lnTo>
                  <a:lnTo>
                    <a:pt x="1889366" y="1633067"/>
                  </a:lnTo>
                  <a:lnTo>
                    <a:pt x="1888312" y="1642198"/>
                  </a:lnTo>
                  <a:lnTo>
                    <a:pt x="1889925" y="1649437"/>
                  </a:lnTo>
                  <a:lnTo>
                    <a:pt x="1910334" y="1662861"/>
                  </a:lnTo>
                  <a:lnTo>
                    <a:pt x="1919236" y="1661096"/>
                  </a:lnTo>
                  <a:lnTo>
                    <a:pt x="1926475" y="1656181"/>
                  </a:lnTo>
                  <a:lnTo>
                    <a:pt x="1931289" y="1648955"/>
                  </a:lnTo>
                  <a:lnTo>
                    <a:pt x="1932863" y="1640281"/>
                  </a:lnTo>
                  <a:close/>
                </a:path>
                <a:path w="5168900" h="4631055">
                  <a:moveTo>
                    <a:pt x="1932876" y="1460385"/>
                  </a:moveTo>
                  <a:lnTo>
                    <a:pt x="1930717" y="1451991"/>
                  </a:lnTo>
                  <a:lnTo>
                    <a:pt x="1930628" y="1451813"/>
                  </a:lnTo>
                  <a:lnTo>
                    <a:pt x="1929714" y="1450632"/>
                  </a:lnTo>
                  <a:lnTo>
                    <a:pt x="1929371" y="1450174"/>
                  </a:lnTo>
                  <a:lnTo>
                    <a:pt x="1928901" y="1449539"/>
                  </a:lnTo>
                  <a:lnTo>
                    <a:pt x="1925637" y="1445056"/>
                  </a:lnTo>
                  <a:lnTo>
                    <a:pt x="1925459" y="1444955"/>
                  </a:lnTo>
                  <a:lnTo>
                    <a:pt x="1925332" y="1444777"/>
                  </a:lnTo>
                  <a:lnTo>
                    <a:pt x="1923237" y="1443494"/>
                  </a:lnTo>
                  <a:lnTo>
                    <a:pt x="1922843" y="1443240"/>
                  </a:lnTo>
                  <a:lnTo>
                    <a:pt x="1918449" y="1440345"/>
                  </a:lnTo>
                  <a:lnTo>
                    <a:pt x="1918169" y="1440294"/>
                  </a:lnTo>
                  <a:lnTo>
                    <a:pt x="1917877" y="1440103"/>
                  </a:lnTo>
                  <a:lnTo>
                    <a:pt x="1915020" y="1439646"/>
                  </a:lnTo>
                  <a:lnTo>
                    <a:pt x="1914690" y="1439583"/>
                  </a:lnTo>
                  <a:lnTo>
                    <a:pt x="1914321" y="1439506"/>
                  </a:lnTo>
                  <a:lnTo>
                    <a:pt x="1910029" y="1438605"/>
                  </a:lnTo>
                  <a:lnTo>
                    <a:pt x="1909152" y="1438605"/>
                  </a:lnTo>
                  <a:lnTo>
                    <a:pt x="1900491" y="1440776"/>
                  </a:lnTo>
                  <a:lnTo>
                    <a:pt x="1893608" y="1446034"/>
                  </a:lnTo>
                  <a:lnTo>
                    <a:pt x="1889252" y="1453578"/>
                  </a:lnTo>
                  <a:lnTo>
                    <a:pt x="1888223" y="1462595"/>
                  </a:lnTo>
                  <a:lnTo>
                    <a:pt x="1890395" y="1471396"/>
                  </a:lnTo>
                  <a:lnTo>
                    <a:pt x="1894928" y="1477797"/>
                  </a:lnTo>
                  <a:lnTo>
                    <a:pt x="1899208" y="1480299"/>
                  </a:lnTo>
                  <a:lnTo>
                    <a:pt x="1901710" y="1481747"/>
                  </a:lnTo>
                  <a:lnTo>
                    <a:pt x="1910613" y="1483233"/>
                  </a:lnTo>
                  <a:lnTo>
                    <a:pt x="1919439" y="1481493"/>
                  </a:lnTo>
                  <a:lnTo>
                    <a:pt x="1926640" y="1476476"/>
                  </a:lnTo>
                  <a:lnTo>
                    <a:pt x="1931403" y="1469123"/>
                  </a:lnTo>
                  <a:lnTo>
                    <a:pt x="1932876" y="1460398"/>
                  </a:lnTo>
                  <a:close/>
                </a:path>
                <a:path w="5168900" h="4631055">
                  <a:moveTo>
                    <a:pt x="1932876" y="1370279"/>
                  </a:moveTo>
                  <a:lnTo>
                    <a:pt x="1930933" y="1362290"/>
                  </a:lnTo>
                  <a:lnTo>
                    <a:pt x="1930882" y="1362087"/>
                  </a:lnTo>
                  <a:lnTo>
                    <a:pt x="1930755" y="1361922"/>
                  </a:lnTo>
                  <a:lnTo>
                    <a:pt x="1930704" y="1361694"/>
                  </a:lnTo>
                  <a:lnTo>
                    <a:pt x="1929358" y="1359966"/>
                  </a:lnTo>
                  <a:lnTo>
                    <a:pt x="1929130" y="1359649"/>
                  </a:lnTo>
                  <a:lnTo>
                    <a:pt x="1928964" y="1359408"/>
                  </a:lnTo>
                  <a:lnTo>
                    <a:pt x="1926031" y="1355267"/>
                  </a:lnTo>
                  <a:lnTo>
                    <a:pt x="1925650" y="1355026"/>
                  </a:lnTo>
                  <a:lnTo>
                    <a:pt x="1925396" y="1354670"/>
                  </a:lnTo>
                  <a:lnTo>
                    <a:pt x="1922995" y="1353248"/>
                  </a:lnTo>
                  <a:lnTo>
                    <a:pt x="1922792" y="1353108"/>
                  </a:lnTo>
                  <a:lnTo>
                    <a:pt x="1919071" y="1350606"/>
                  </a:lnTo>
                  <a:lnTo>
                    <a:pt x="1918436" y="1350479"/>
                  </a:lnTo>
                  <a:lnTo>
                    <a:pt x="1917865" y="1350124"/>
                  </a:lnTo>
                  <a:lnTo>
                    <a:pt x="1915033" y="1349768"/>
                  </a:lnTo>
                  <a:lnTo>
                    <a:pt x="1911134" y="1348943"/>
                  </a:lnTo>
                  <a:lnTo>
                    <a:pt x="1908987" y="1348943"/>
                  </a:lnTo>
                  <a:lnTo>
                    <a:pt x="1900199" y="1351051"/>
                  </a:lnTo>
                  <a:lnTo>
                    <a:pt x="1893722" y="1355547"/>
                  </a:lnTo>
                  <a:lnTo>
                    <a:pt x="1889760" y="1362087"/>
                  </a:lnTo>
                  <a:lnTo>
                    <a:pt x="1889633" y="1362290"/>
                  </a:lnTo>
                  <a:lnTo>
                    <a:pt x="1888032" y="1371168"/>
                  </a:lnTo>
                  <a:lnTo>
                    <a:pt x="1889607" y="1380045"/>
                  </a:lnTo>
                  <a:lnTo>
                    <a:pt x="1894471" y="1387170"/>
                  </a:lnTo>
                  <a:lnTo>
                    <a:pt x="1901761" y="1391869"/>
                  </a:lnTo>
                  <a:lnTo>
                    <a:pt x="1910664" y="1393405"/>
                  </a:lnTo>
                  <a:lnTo>
                    <a:pt x="1919503" y="1391373"/>
                  </a:lnTo>
                  <a:lnTo>
                    <a:pt x="1926640" y="1386319"/>
                  </a:lnTo>
                  <a:lnTo>
                    <a:pt x="1931352" y="1379042"/>
                  </a:lnTo>
                  <a:lnTo>
                    <a:pt x="1932876" y="1370291"/>
                  </a:lnTo>
                  <a:close/>
                </a:path>
                <a:path w="5168900" h="4631055">
                  <a:moveTo>
                    <a:pt x="1932889" y="3258794"/>
                  </a:moveTo>
                  <a:lnTo>
                    <a:pt x="1930971" y="3250285"/>
                  </a:lnTo>
                  <a:lnTo>
                    <a:pt x="1930908" y="3250158"/>
                  </a:lnTo>
                  <a:lnTo>
                    <a:pt x="1930158" y="3249155"/>
                  </a:lnTo>
                  <a:lnTo>
                    <a:pt x="1929815" y="3248672"/>
                  </a:lnTo>
                  <a:lnTo>
                    <a:pt x="1929523" y="3248253"/>
                  </a:lnTo>
                  <a:lnTo>
                    <a:pt x="1925993" y="3243262"/>
                  </a:lnTo>
                  <a:lnTo>
                    <a:pt x="1925853" y="3243186"/>
                  </a:lnTo>
                  <a:lnTo>
                    <a:pt x="1925777" y="3243059"/>
                  </a:lnTo>
                  <a:lnTo>
                    <a:pt x="1923872" y="3241878"/>
                  </a:lnTo>
                  <a:lnTo>
                    <a:pt x="1923427" y="3241586"/>
                  </a:lnTo>
                  <a:lnTo>
                    <a:pt x="1923008" y="3241306"/>
                  </a:lnTo>
                  <a:lnTo>
                    <a:pt x="1918766" y="3238500"/>
                  </a:lnTo>
                  <a:lnTo>
                    <a:pt x="1918538" y="3238462"/>
                  </a:lnTo>
                  <a:lnTo>
                    <a:pt x="1918360" y="3238335"/>
                  </a:lnTo>
                  <a:lnTo>
                    <a:pt x="1915490" y="3237839"/>
                  </a:lnTo>
                  <a:lnTo>
                    <a:pt x="1915083" y="3237763"/>
                  </a:lnTo>
                  <a:lnTo>
                    <a:pt x="1910143" y="3236747"/>
                  </a:lnTo>
                  <a:lnTo>
                    <a:pt x="1909483" y="3236747"/>
                  </a:lnTo>
                  <a:lnTo>
                    <a:pt x="1900707" y="3238766"/>
                  </a:lnTo>
                  <a:lnTo>
                    <a:pt x="1893760" y="3243846"/>
                  </a:lnTo>
                  <a:lnTo>
                    <a:pt x="1889315" y="3251276"/>
                  </a:lnTo>
                  <a:lnTo>
                    <a:pt x="1888121" y="3260344"/>
                  </a:lnTo>
                  <a:lnTo>
                    <a:pt x="1889734" y="3267646"/>
                  </a:lnTo>
                  <a:lnTo>
                    <a:pt x="1890102" y="3269259"/>
                  </a:lnTo>
                  <a:lnTo>
                    <a:pt x="1894535" y="3275736"/>
                  </a:lnTo>
                  <a:lnTo>
                    <a:pt x="1901266" y="3279775"/>
                  </a:lnTo>
                  <a:lnTo>
                    <a:pt x="1910156" y="3281362"/>
                  </a:lnTo>
                  <a:lnTo>
                    <a:pt x="1918995" y="3279775"/>
                  </a:lnTo>
                  <a:lnTo>
                    <a:pt x="1922653" y="3277336"/>
                  </a:lnTo>
                  <a:lnTo>
                    <a:pt x="1926323" y="3274898"/>
                  </a:lnTo>
                  <a:lnTo>
                    <a:pt x="1931174" y="3267621"/>
                  </a:lnTo>
                  <a:lnTo>
                    <a:pt x="1932876" y="3258807"/>
                  </a:lnTo>
                  <a:close/>
                </a:path>
                <a:path w="5168900" h="4631055">
                  <a:moveTo>
                    <a:pt x="1932901" y="3708222"/>
                  </a:moveTo>
                  <a:lnTo>
                    <a:pt x="1930920" y="3699802"/>
                  </a:lnTo>
                  <a:lnTo>
                    <a:pt x="1930844" y="3699611"/>
                  </a:lnTo>
                  <a:lnTo>
                    <a:pt x="1929358" y="3697643"/>
                  </a:lnTo>
                  <a:lnTo>
                    <a:pt x="1928990" y="3697135"/>
                  </a:lnTo>
                  <a:lnTo>
                    <a:pt x="1928685" y="3696703"/>
                  </a:lnTo>
                  <a:lnTo>
                    <a:pt x="1925942" y="3692868"/>
                  </a:lnTo>
                  <a:lnTo>
                    <a:pt x="1925777" y="3692779"/>
                  </a:lnTo>
                  <a:lnTo>
                    <a:pt x="1925637" y="3692563"/>
                  </a:lnTo>
                  <a:lnTo>
                    <a:pt x="1922868" y="3690861"/>
                  </a:lnTo>
                  <a:lnTo>
                    <a:pt x="1922665" y="3690721"/>
                  </a:lnTo>
                  <a:lnTo>
                    <a:pt x="1918766" y="3688156"/>
                  </a:lnTo>
                  <a:lnTo>
                    <a:pt x="1918436" y="3688092"/>
                  </a:lnTo>
                  <a:lnTo>
                    <a:pt x="1918157" y="3687915"/>
                  </a:lnTo>
                  <a:lnTo>
                    <a:pt x="1915566" y="3687508"/>
                  </a:lnTo>
                  <a:lnTo>
                    <a:pt x="1915248" y="3687457"/>
                  </a:lnTo>
                  <a:lnTo>
                    <a:pt x="1914944" y="3687394"/>
                  </a:lnTo>
                  <a:lnTo>
                    <a:pt x="1910308" y="3686441"/>
                  </a:lnTo>
                  <a:lnTo>
                    <a:pt x="1909292" y="3686441"/>
                  </a:lnTo>
                  <a:lnTo>
                    <a:pt x="1900453" y="3688562"/>
                  </a:lnTo>
                  <a:lnTo>
                    <a:pt x="1893519" y="3693668"/>
                  </a:lnTo>
                  <a:lnTo>
                    <a:pt x="1889175" y="3701097"/>
                  </a:lnTo>
                  <a:lnTo>
                    <a:pt x="1888121" y="3710152"/>
                  </a:lnTo>
                  <a:lnTo>
                    <a:pt x="1889810" y="3717290"/>
                  </a:lnTo>
                  <a:lnTo>
                    <a:pt x="1890217" y="3718979"/>
                  </a:lnTo>
                  <a:lnTo>
                    <a:pt x="1894687" y="3725443"/>
                  </a:lnTo>
                  <a:lnTo>
                    <a:pt x="1901431" y="3729482"/>
                  </a:lnTo>
                  <a:lnTo>
                    <a:pt x="1910334" y="3731031"/>
                  </a:lnTo>
                  <a:lnTo>
                    <a:pt x="1919084" y="3729317"/>
                  </a:lnTo>
                  <a:lnTo>
                    <a:pt x="1926336" y="3724300"/>
                  </a:lnTo>
                  <a:lnTo>
                    <a:pt x="1931225" y="3716959"/>
                  </a:lnTo>
                  <a:lnTo>
                    <a:pt x="1932901" y="3708235"/>
                  </a:lnTo>
                  <a:close/>
                </a:path>
                <a:path w="5168900" h="4631055">
                  <a:moveTo>
                    <a:pt x="1932901" y="2719374"/>
                  </a:moveTo>
                  <a:lnTo>
                    <a:pt x="1931009" y="2710916"/>
                  </a:lnTo>
                  <a:lnTo>
                    <a:pt x="1930946" y="2710764"/>
                  </a:lnTo>
                  <a:lnTo>
                    <a:pt x="1929511" y="2708846"/>
                  </a:lnTo>
                  <a:lnTo>
                    <a:pt x="1929066" y="2708211"/>
                  </a:lnTo>
                  <a:lnTo>
                    <a:pt x="1926094" y="2704033"/>
                  </a:lnTo>
                  <a:lnTo>
                    <a:pt x="1925955" y="2703944"/>
                  </a:lnTo>
                  <a:lnTo>
                    <a:pt x="1925853" y="2703804"/>
                  </a:lnTo>
                  <a:lnTo>
                    <a:pt x="1923681" y="2702496"/>
                  </a:lnTo>
                  <a:lnTo>
                    <a:pt x="1923364" y="2702293"/>
                  </a:lnTo>
                  <a:lnTo>
                    <a:pt x="1923008" y="2702064"/>
                  </a:lnTo>
                  <a:lnTo>
                    <a:pt x="1918906" y="2699423"/>
                  </a:lnTo>
                  <a:lnTo>
                    <a:pt x="1918652" y="2699385"/>
                  </a:lnTo>
                  <a:lnTo>
                    <a:pt x="1918423" y="2699232"/>
                  </a:lnTo>
                  <a:lnTo>
                    <a:pt x="1915515" y="2698775"/>
                  </a:lnTo>
                  <a:lnTo>
                    <a:pt x="1915350" y="2698737"/>
                  </a:lnTo>
                  <a:lnTo>
                    <a:pt x="1914994" y="2698673"/>
                  </a:lnTo>
                  <a:lnTo>
                    <a:pt x="1910219" y="2697734"/>
                  </a:lnTo>
                  <a:lnTo>
                    <a:pt x="1909419" y="2697734"/>
                  </a:lnTo>
                  <a:lnTo>
                    <a:pt x="1900453" y="2699689"/>
                  </a:lnTo>
                  <a:lnTo>
                    <a:pt x="1893544" y="2704592"/>
                  </a:lnTo>
                  <a:lnTo>
                    <a:pt x="1889252" y="2711907"/>
                  </a:lnTo>
                  <a:lnTo>
                    <a:pt x="1888134" y="2721102"/>
                  </a:lnTo>
                  <a:lnTo>
                    <a:pt x="1890153" y="2730017"/>
                  </a:lnTo>
                  <a:lnTo>
                    <a:pt x="1894662" y="2736481"/>
                  </a:lnTo>
                  <a:lnTo>
                    <a:pt x="1901507" y="2740558"/>
                  </a:lnTo>
                  <a:lnTo>
                    <a:pt x="1906371" y="2741485"/>
                  </a:lnTo>
                  <a:lnTo>
                    <a:pt x="1910194" y="2742209"/>
                  </a:lnTo>
                  <a:lnTo>
                    <a:pt x="1918843" y="2740571"/>
                  </a:lnTo>
                  <a:lnTo>
                    <a:pt x="1926120" y="2735465"/>
                  </a:lnTo>
                  <a:lnTo>
                    <a:pt x="1931111" y="2728036"/>
                  </a:lnTo>
                  <a:lnTo>
                    <a:pt x="1932901" y="2719374"/>
                  </a:lnTo>
                  <a:close/>
                </a:path>
                <a:path w="5168900" h="4631055">
                  <a:moveTo>
                    <a:pt x="1932901" y="1100734"/>
                  </a:moveTo>
                  <a:lnTo>
                    <a:pt x="1930882" y="1092327"/>
                  </a:lnTo>
                  <a:lnTo>
                    <a:pt x="1930768" y="1092187"/>
                  </a:lnTo>
                  <a:lnTo>
                    <a:pt x="1929663" y="1090663"/>
                  </a:lnTo>
                  <a:lnTo>
                    <a:pt x="1929434" y="1090345"/>
                  </a:lnTo>
                  <a:lnTo>
                    <a:pt x="1929206" y="1090028"/>
                  </a:lnTo>
                  <a:lnTo>
                    <a:pt x="1925955" y="1085532"/>
                  </a:lnTo>
                  <a:lnTo>
                    <a:pt x="1925739" y="1085405"/>
                  </a:lnTo>
                  <a:lnTo>
                    <a:pt x="1925586" y="1085189"/>
                  </a:lnTo>
                  <a:lnTo>
                    <a:pt x="1923148" y="1083754"/>
                  </a:lnTo>
                  <a:lnTo>
                    <a:pt x="1922907" y="1083602"/>
                  </a:lnTo>
                  <a:lnTo>
                    <a:pt x="1922754" y="1083500"/>
                  </a:lnTo>
                  <a:lnTo>
                    <a:pt x="1918817" y="1080985"/>
                  </a:lnTo>
                  <a:lnTo>
                    <a:pt x="1918436" y="1080922"/>
                  </a:lnTo>
                  <a:lnTo>
                    <a:pt x="1918119" y="1080719"/>
                  </a:lnTo>
                  <a:lnTo>
                    <a:pt x="1915210" y="1080300"/>
                  </a:lnTo>
                  <a:lnTo>
                    <a:pt x="1914969" y="1080249"/>
                  </a:lnTo>
                  <a:lnTo>
                    <a:pt x="1910334" y="1079347"/>
                  </a:lnTo>
                  <a:lnTo>
                    <a:pt x="1909140" y="1079347"/>
                  </a:lnTo>
                  <a:lnTo>
                    <a:pt x="1900275" y="1081481"/>
                  </a:lnTo>
                  <a:lnTo>
                    <a:pt x="1893443" y="1086548"/>
                  </a:lnTo>
                  <a:lnTo>
                    <a:pt x="1889226" y="1093952"/>
                  </a:lnTo>
                  <a:lnTo>
                    <a:pt x="1910638" y="1123848"/>
                  </a:lnTo>
                  <a:lnTo>
                    <a:pt x="1919300" y="1122095"/>
                  </a:lnTo>
                  <a:lnTo>
                    <a:pt x="1926475" y="1116939"/>
                  </a:lnTo>
                  <a:lnTo>
                    <a:pt x="1931301" y="1109459"/>
                  </a:lnTo>
                  <a:lnTo>
                    <a:pt x="1932901" y="1100734"/>
                  </a:lnTo>
                  <a:close/>
                </a:path>
                <a:path w="5168900" h="4631055">
                  <a:moveTo>
                    <a:pt x="1932901" y="832510"/>
                  </a:moveTo>
                  <a:lnTo>
                    <a:pt x="1931327" y="823823"/>
                  </a:lnTo>
                  <a:lnTo>
                    <a:pt x="1931162" y="823582"/>
                  </a:lnTo>
                  <a:lnTo>
                    <a:pt x="1930882" y="823163"/>
                  </a:lnTo>
                  <a:lnTo>
                    <a:pt x="1930234" y="822159"/>
                  </a:lnTo>
                  <a:lnTo>
                    <a:pt x="1926602" y="816546"/>
                  </a:lnTo>
                  <a:lnTo>
                    <a:pt x="1925320" y="815657"/>
                  </a:lnTo>
                  <a:lnTo>
                    <a:pt x="1924964" y="815403"/>
                  </a:lnTo>
                  <a:lnTo>
                    <a:pt x="1924050" y="814768"/>
                  </a:lnTo>
                  <a:lnTo>
                    <a:pt x="1919490" y="811555"/>
                  </a:lnTo>
                  <a:lnTo>
                    <a:pt x="1919338" y="811491"/>
                  </a:lnTo>
                  <a:lnTo>
                    <a:pt x="1917700" y="811187"/>
                  </a:lnTo>
                  <a:lnTo>
                    <a:pt x="1917103" y="811060"/>
                  </a:lnTo>
                  <a:lnTo>
                    <a:pt x="1916518" y="810933"/>
                  </a:lnTo>
                  <a:lnTo>
                    <a:pt x="1910753" y="809701"/>
                  </a:lnTo>
                  <a:lnTo>
                    <a:pt x="1910511" y="809701"/>
                  </a:lnTo>
                  <a:lnTo>
                    <a:pt x="1902968" y="810895"/>
                  </a:lnTo>
                  <a:lnTo>
                    <a:pt x="1901571" y="811110"/>
                  </a:lnTo>
                  <a:lnTo>
                    <a:pt x="1894840" y="815035"/>
                  </a:lnTo>
                  <a:lnTo>
                    <a:pt x="1890407" y="821461"/>
                  </a:lnTo>
                  <a:lnTo>
                    <a:pt x="1888363" y="830326"/>
                  </a:lnTo>
                  <a:lnTo>
                    <a:pt x="1889290" y="838542"/>
                  </a:lnTo>
                  <a:lnTo>
                    <a:pt x="1909076" y="854290"/>
                  </a:lnTo>
                  <a:lnTo>
                    <a:pt x="1917865" y="852741"/>
                  </a:lnTo>
                  <a:lnTo>
                    <a:pt x="1925408" y="848004"/>
                  </a:lnTo>
                  <a:lnTo>
                    <a:pt x="1930742" y="840968"/>
                  </a:lnTo>
                  <a:lnTo>
                    <a:pt x="1932889" y="832523"/>
                  </a:lnTo>
                  <a:close/>
                </a:path>
                <a:path w="5168900" h="4631055">
                  <a:moveTo>
                    <a:pt x="1932914" y="4248416"/>
                  </a:moveTo>
                  <a:lnTo>
                    <a:pt x="1931098" y="4239819"/>
                  </a:lnTo>
                  <a:lnTo>
                    <a:pt x="1926094" y="4232541"/>
                  </a:lnTo>
                  <a:lnTo>
                    <a:pt x="1918792" y="4227500"/>
                  </a:lnTo>
                  <a:lnTo>
                    <a:pt x="1910080" y="4225569"/>
                  </a:lnTo>
                  <a:lnTo>
                    <a:pt x="1909914" y="4225569"/>
                  </a:lnTo>
                  <a:lnTo>
                    <a:pt x="1903869" y="4226801"/>
                  </a:lnTo>
                  <a:lnTo>
                    <a:pt x="1903196" y="4226941"/>
                  </a:lnTo>
                  <a:lnTo>
                    <a:pt x="1902625" y="4227055"/>
                  </a:lnTo>
                  <a:lnTo>
                    <a:pt x="1901761" y="4227207"/>
                  </a:lnTo>
                  <a:lnTo>
                    <a:pt x="1896503" y="4230675"/>
                  </a:lnTo>
                  <a:lnTo>
                    <a:pt x="1895792" y="4231144"/>
                  </a:lnTo>
                  <a:lnTo>
                    <a:pt x="1894840" y="4231767"/>
                  </a:lnTo>
                  <a:lnTo>
                    <a:pt x="1892084" y="4235653"/>
                  </a:lnTo>
                  <a:lnTo>
                    <a:pt x="1891703" y="4236186"/>
                  </a:lnTo>
                  <a:lnTo>
                    <a:pt x="1890014" y="4238574"/>
                  </a:lnTo>
                  <a:lnTo>
                    <a:pt x="1889556" y="4240441"/>
                  </a:lnTo>
                  <a:lnTo>
                    <a:pt x="1888007" y="4246943"/>
                  </a:lnTo>
                  <a:lnTo>
                    <a:pt x="1889328" y="4256100"/>
                  </a:lnTo>
                  <a:lnTo>
                    <a:pt x="1893722" y="4263428"/>
                  </a:lnTo>
                  <a:lnTo>
                    <a:pt x="1898637" y="4266920"/>
                  </a:lnTo>
                  <a:lnTo>
                    <a:pt x="1900643" y="4268343"/>
                  </a:lnTo>
                  <a:lnTo>
                    <a:pt x="1909521" y="4270222"/>
                  </a:lnTo>
                  <a:lnTo>
                    <a:pt x="1918639" y="4268660"/>
                  </a:lnTo>
                  <a:lnTo>
                    <a:pt x="1926056" y="4264076"/>
                  </a:lnTo>
                  <a:lnTo>
                    <a:pt x="1931035" y="4257116"/>
                  </a:lnTo>
                  <a:lnTo>
                    <a:pt x="1932901" y="4248429"/>
                  </a:lnTo>
                  <a:close/>
                </a:path>
                <a:path w="5168900" h="4631055">
                  <a:moveTo>
                    <a:pt x="1932914" y="2899473"/>
                  </a:moveTo>
                  <a:lnTo>
                    <a:pt x="1931149" y="2891053"/>
                  </a:lnTo>
                  <a:lnTo>
                    <a:pt x="1931047" y="2890913"/>
                  </a:lnTo>
                  <a:lnTo>
                    <a:pt x="1931022" y="2890761"/>
                  </a:lnTo>
                  <a:lnTo>
                    <a:pt x="1929828" y="2889072"/>
                  </a:lnTo>
                  <a:lnTo>
                    <a:pt x="1929663" y="2888831"/>
                  </a:lnTo>
                  <a:lnTo>
                    <a:pt x="1929371" y="2888399"/>
                  </a:lnTo>
                  <a:lnTo>
                    <a:pt x="1926424" y="2883941"/>
                  </a:lnTo>
                  <a:lnTo>
                    <a:pt x="1926120" y="2883738"/>
                  </a:lnTo>
                  <a:lnTo>
                    <a:pt x="1925967" y="2883484"/>
                  </a:lnTo>
                  <a:lnTo>
                    <a:pt x="1923834" y="2882125"/>
                  </a:lnTo>
                  <a:lnTo>
                    <a:pt x="1923554" y="2881934"/>
                  </a:lnTo>
                  <a:lnTo>
                    <a:pt x="1923249" y="2881719"/>
                  </a:lnTo>
                  <a:lnTo>
                    <a:pt x="1919566" y="2879102"/>
                  </a:lnTo>
                  <a:lnTo>
                    <a:pt x="1919744" y="2879102"/>
                  </a:lnTo>
                  <a:lnTo>
                    <a:pt x="1919020" y="2878950"/>
                  </a:lnTo>
                  <a:lnTo>
                    <a:pt x="1918589" y="2878658"/>
                  </a:lnTo>
                  <a:lnTo>
                    <a:pt x="1915655" y="2878213"/>
                  </a:lnTo>
                  <a:lnTo>
                    <a:pt x="1915464" y="2878175"/>
                  </a:lnTo>
                  <a:lnTo>
                    <a:pt x="1915337" y="2878150"/>
                  </a:lnTo>
                  <a:lnTo>
                    <a:pt x="1911286" y="2877261"/>
                  </a:lnTo>
                  <a:lnTo>
                    <a:pt x="1909762" y="2877248"/>
                  </a:lnTo>
                  <a:lnTo>
                    <a:pt x="1900999" y="2879102"/>
                  </a:lnTo>
                  <a:lnTo>
                    <a:pt x="1894332" y="2883319"/>
                  </a:lnTo>
                  <a:lnTo>
                    <a:pt x="1889950" y="2889885"/>
                  </a:lnTo>
                  <a:lnTo>
                    <a:pt x="1888096" y="2898825"/>
                  </a:lnTo>
                  <a:lnTo>
                    <a:pt x="1889480" y="2907792"/>
                  </a:lnTo>
                  <a:lnTo>
                    <a:pt x="1894103" y="2915132"/>
                  </a:lnTo>
                  <a:lnTo>
                    <a:pt x="1901190" y="2920111"/>
                  </a:lnTo>
                  <a:lnTo>
                    <a:pt x="1909965" y="2921990"/>
                  </a:lnTo>
                  <a:lnTo>
                    <a:pt x="1918804" y="2920250"/>
                  </a:lnTo>
                  <a:lnTo>
                    <a:pt x="1926107" y="2915386"/>
                  </a:lnTo>
                  <a:lnTo>
                    <a:pt x="1931085" y="2908211"/>
                  </a:lnTo>
                  <a:lnTo>
                    <a:pt x="1931390" y="2906699"/>
                  </a:lnTo>
                  <a:lnTo>
                    <a:pt x="1932571" y="2901099"/>
                  </a:lnTo>
                  <a:lnTo>
                    <a:pt x="1932914" y="2899486"/>
                  </a:lnTo>
                  <a:close/>
                </a:path>
                <a:path w="5168900" h="4631055">
                  <a:moveTo>
                    <a:pt x="1932914" y="2359672"/>
                  </a:moveTo>
                  <a:lnTo>
                    <a:pt x="1931009" y="2351430"/>
                  </a:lnTo>
                  <a:lnTo>
                    <a:pt x="1930857" y="2351227"/>
                  </a:lnTo>
                  <a:lnTo>
                    <a:pt x="1930819" y="2351024"/>
                  </a:lnTo>
                  <a:lnTo>
                    <a:pt x="1929688" y="2349500"/>
                  </a:lnTo>
                  <a:lnTo>
                    <a:pt x="1929523" y="2349271"/>
                  </a:lnTo>
                  <a:lnTo>
                    <a:pt x="1929295" y="2348941"/>
                  </a:lnTo>
                  <a:lnTo>
                    <a:pt x="1926209" y="2344394"/>
                  </a:lnTo>
                  <a:lnTo>
                    <a:pt x="1925815" y="2344128"/>
                  </a:lnTo>
                  <a:lnTo>
                    <a:pt x="1925561" y="2343759"/>
                  </a:lnTo>
                  <a:lnTo>
                    <a:pt x="1923516" y="2342489"/>
                  </a:lnTo>
                  <a:lnTo>
                    <a:pt x="1923338" y="2342362"/>
                  </a:lnTo>
                  <a:lnTo>
                    <a:pt x="1923122" y="2342210"/>
                  </a:lnTo>
                  <a:lnTo>
                    <a:pt x="1919338" y="2339492"/>
                  </a:lnTo>
                  <a:lnTo>
                    <a:pt x="1918677" y="2339352"/>
                  </a:lnTo>
                  <a:lnTo>
                    <a:pt x="1918106" y="2338971"/>
                  </a:lnTo>
                  <a:lnTo>
                    <a:pt x="1915566" y="2338641"/>
                  </a:lnTo>
                  <a:lnTo>
                    <a:pt x="1915350" y="2338590"/>
                  </a:lnTo>
                  <a:lnTo>
                    <a:pt x="1911629" y="2337727"/>
                  </a:lnTo>
                  <a:lnTo>
                    <a:pt x="1909445" y="2337727"/>
                  </a:lnTo>
                  <a:lnTo>
                    <a:pt x="1900796" y="2339759"/>
                  </a:lnTo>
                  <a:lnTo>
                    <a:pt x="1894116" y="2343962"/>
                  </a:lnTo>
                  <a:lnTo>
                    <a:pt x="1889772" y="2350516"/>
                  </a:lnTo>
                  <a:lnTo>
                    <a:pt x="1888121" y="2359672"/>
                  </a:lnTo>
                  <a:lnTo>
                    <a:pt x="1889582" y="2368435"/>
                  </a:lnTo>
                  <a:lnTo>
                    <a:pt x="1889620" y="2368702"/>
                  </a:lnTo>
                  <a:lnTo>
                    <a:pt x="1894205" y="2375903"/>
                  </a:lnTo>
                  <a:lnTo>
                    <a:pt x="1901253" y="2380602"/>
                  </a:lnTo>
                  <a:lnTo>
                    <a:pt x="1902637" y="2380869"/>
                  </a:lnTo>
                  <a:lnTo>
                    <a:pt x="1910207" y="2382253"/>
                  </a:lnTo>
                  <a:lnTo>
                    <a:pt x="1919185" y="2380437"/>
                  </a:lnTo>
                  <a:lnTo>
                    <a:pt x="1926450" y="2375598"/>
                  </a:lnTo>
                  <a:lnTo>
                    <a:pt x="1931263" y="2368435"/>
                  </a:lnTo>
                  <a:lnTo>
                    <a:pt x="1932901" y="2359685"/>
                  </a:lnTo>
                  <a:close/>
                </a:path>
                <a:path w="5168900" h="4631055">
                  <a:moveTo>
                    <a:pt x="1932914" y="2180094"/>
                  </a:moveTo>
                  <a:lnTo>
                    <a:pt x="1931987" y="2175878"/>
                  </a:lnTo>
                  <a:lnTo>
                    <a:pt x="1931682" y="2174481"/>
                  </a:lnTo>
                  <a:lnTo>
                    <a:pt x="1931085" y="2171662"/>
                  </a:lnTo>
                  <a:lnTo>
                    <a:pt x="1930946" y="2171484"/>
                  </a:lnTo>
                  <a:lnTo>
                    <a:pt x="1930920" y="2171306"/>
                  </a:lnTo>
                  <a:lnTo>
                    <a:pt x="1929726" y="2169655"/>
                  </a:lnTo>
                  <a:lnTo>
                    <a:pt x="1929574" y="2169426"/>
                  </a:lnTo>
                  <a:lnTo>
                    <a:pt x="1929396" y="2169160"/>
                  </a:lnTo>
                  <a:lnTo>
                    <a:pt x="1926348" y="2164562"/>
                  </a:lnTo>
                  <a:lnTo>
                    <a:pt x="1926031" y="2164346"/>
                  </a:lnTo>
                  <a:lnTo>
                    <a:pt x="1925866" y="2164092"/>
                  </a:lnTo>
                  <a:lnTo>
                    <a:pt x="1923783" y="2162746"/>
                  </a:lnTo>
                  <a:lnTo>
                    <a:pt x="1923605" y="2162619"/>
                  </a:lnTo>
                  <a:lnTo>
                    <a:pt x="1919465" y="2159673"/>
                  </a:lnTo>
                  <a:lnTo>
                    <a:pt x="1918919" y="2159558"/>
                  </a:lnTo>
                  <a:lnTo>
                    <a:pt x="1918449" y="2159241"/>
                  </a:lnTo>
                  <a:lnTo>
                    <a:pt x="1915693" y="2158847"/>
                  </a:lnTo>
                  <a:lnTo>
                    <a:pt x="1915464" y="2158796"/>
                  </a:lnTo>
                  <a:lnTo>
                    <a:pt x="1911489" y="2157907"/>
                  </a:lnTo>
                  <a:lnTo>
                    <a:pt x="1909673" y="2157907"/>
                  </a:lnTo>
                  <a:lnTo>
                    <a:pt x="1900936" y="2159838"/>
                  </a:lnTo>
                  <a:lnTo>
                    <a:pt x="1894319" y="2164092"/>
                  </a:lnTo>
                  <a:lnTo>
                    <a:pt x="1890001" y="2170696"/>
                  </a:lnTo>
                  <a:lnTo>
                    <a:pt x="1888210" y="2179675"/>
                  </a:lnTo>
                  <a:lnTo>
                    <a:pt x="1889633" y="2188768"/>
                  </a:lnTo>
                  <a:lnTo>
                    <a:pt x="1894179" y="2196046"/>
                  </a:lnTo>
                  <a:lnTo>
                    <a:pt x="1901278" y="2200973"/>
                  </a:lnTo>
                  <a:lnTo>
                    <a:pt x="1902561" y="2201240"/>
                  </a:lnTo>
                  <a:lnTo>
                    <a:pt x="1910067" y="2202789"/>
                  </a:lnTo>
                  <a:lnTo>
                    <a:pt x="1918855" y="2200973"/>
                  </a:lnTo>
                  <a:lnTo>
                    <a:pt x="1926132" y="2196046"/>
                  </a:lnTo>
                  <a:lnTo>
                    <a:pt x="1931149" y="2188768"/>
                  </a:lnTo>
                  <a:lnTo>
                    <a:pt x="1932025" y="2184438"/>
                  </a:lnTo>
                  <a:lnTo>
                    <a:pt x="1932914" y="2180094"/>
                  </a:lnTo>
                  <a:close/>
                </a:path>
                <a:path w="5168900" h="4631055">
                  <a:moveTo>
                    <a:pt x="1932927" y="3529685"/>
                  </a:moveTo>
                  <a:lnTo>
                    <a:pt x="1931339" y="3520948"/>
                  </a:lnTo>
                  <a:lnTo>
                    <a:pt x="1926564" y="3513594"/>
                  </a:lnTo>
                  <a:lnTo>
                    <a:pt x="1919414" y="3508502"/>
                  </a:lnTo>
                  <a:lnTo>
                    <a:pt x="1910676" y="3506482"/>
                  </a:lnTo>
                  <a:lnTo>
                    <a:pt x="1910207" y="3506482"/>
                  </a:lnTo>
                  <a:lnTo>
                    <a:pt x="1904784" y="3507536"/>
                  </a:lnTo>
                  <a:lnTo>
                    <a:pt x="1901698" y="3508083"/>
                  </a:lnTo>
                  <a:lnTo>
                    <a:pt x="1901571" y="3508171"/>
                  </a:lnTo>
                  <a:lnTo>
                    <a:pt x="1901393" y="3508197"/>
                  </a:lnTo>
                  <a:lnTo>
                    <a:pt x="1897075" y="3511080"/>
                  </a:lnTo>
                  <a:lnTo>
                    <a:pt x="1894471" y="3512769"/>
                  </a:lnTo>
                  <a:lnTo>
                    <a:pt x="1894332" y="3512921"/>
                  </a:lnTo>
                  <a:lnTo>
                    <a:pt x="1891601" y="3517087"/>
                  </a:lnTo>
                  <a:lnTo>
                    <a:pt x="1891423" y="3517354"/>
                  </a:lnTo>
                  <a:lnTo>
                    <a:pt x="1891309" y="3517544"/>
                  </a:lnTo>
                  <a:lnTo>
                    <a:pt x="1891106" y="3517849"/>
                  </a:lnTo>
                  <a:lnTo>
                    <a:pt x="1889721" y="3519919"/>
                  </a:lnTo>
                  <a:lnTo>
                    <a:pt x="1888172" y="3528872"/>
                  </a:lnTo>
                  <a:lnTo>
                    <a:pt x="1889696" y="3537839"/>
                  </a:lnTo>
                  <a:lnTo>
                    <a:pt x="1893709" y="3544570"/>
                  </a:lnTo>
                  <a:lnTo>
                    <a:pt x="1900161" y="3548964"/>
                  </a:lnTo>
                  <a:lnTo>
                    <a:pt x="1909051" y="3550932"/>
                  </a:lnTo>
                  <a:lnTo>
                    <a:pt x="1918131" y="3549739"/>
                  </a:lnTo>
                  <a:lnTo>
                    <a:pt x="1925650" y="3545306"/>
                  </a:lnTo>
                  <a:lnTo>
                    <a:pt x="1930831" y="3538372"/>
                  </a:lnTo>
                  <a:lnTo>
                    <a:pt x="1931377" y="3536048"/>
                  </a:lnTo>
                  <a:lnTo>
                    <a:pt x="1931835" y="3534143"/>
                  </a:lnTo>
                  <a:lnTo>
                    <a:pt x="1932012" y="3533444"/>
                  </a:lnTo>
                  <a:lnTo>
                    <a:pt x="1932914" y="3529698"/>
                  </a:lnTo>
                  <a:close/>
                </a:path>
                <a:path w="5168900" h="4631055">
                  <a:moveTo>
                    <a:pt x="1932927" y="1910283"/>
                  </a:moveTo>
                  <a:lnTo>
                    <a:pt x="1931911" y="1906066"/>
                  </a:lnTo>
                  <a:lnTo>
                    <a:pt x="1931581" y="1904669"/>
                  </a:lnTo>
                  <a:lnTo>
                    <a:pt x="1930920" y="1901850"/>
                  </a:lnTo>
                  <a:lnTo>
                    <a:pt x="1929853" y="1900402"/>
                  </a:lnTo>
                  <a:lnTo>
                    <a:pt x="1929295" y="1899627"/>
                  </a:lnTo>
                  <a:lnTo>
                    <a:pt x="1929079" y="1899310"/>
                  </a:lnTo>
                  <a:lnTo>
                    <a:pt x="1925789" y="1894725"/>
                  </a:lnTo>
                  <a:lnTo>
                    <a:pt x="1924189" y="1893658"/>
                  </a:lnTo>
                  <a:lnTo>
                    <a:pt x="1923580" y="1893252"/>
                  </a:lnTo>
                  <a:lnTo>
                    <a:pt x="1922576" y="1892579"/>
                  </a:lnTo>
                  <a:lnTo>
                    <a:pt x="1918474" y="1889798"/>
                  </a:lnTo>
                  <a:lnTo>
                    <a:pt x="1918335" y="1889772"/>
                  </a:lnTo>
                  <a:lnTo>
                    <a:pt x="1915680" y="1889201"/>
                  </a:lnTo>
                  <a:lnTo>
                    <a:pt x="1915375" y="1889137"/>
                  </a:lnTo>
                  <a:lnTo>
                    <a:pt x="1915020" y="1889061"/>
                  </a:lnTo>
                  <a:lnTo>
                    <a:pt x="1909914" y="1887956"/>
                  </a:lnTo>
                  <a:lnTo>
                    <a:pt x="1909572" y="1887956"/>
                  </a:lnTo>
                  <a:lnTo>
                    <a:pt x="1902891" y="1889506"/>
                  </a:lnTo>
                  <a:lnTo>
                    <a:pt x="1900910" y="1889950"/>
                  </a:lnTo>
                  <a:lnTo>
                    <a:pt x="1893938" y="1895081"/>
                  </a:lnTo>
                  <a:lnTo>
                    <a:pt x="1889455" y="1902548"/>
                  </a:lnTo>
                  <a:lnTo>
                    <a:pt x="1888210" y="1911604"/>
                  </a:lnTo>
                  <a:lnTo>
                    <a:pt x="1890153" y="1920481"/>
                  </a:lnTo>
                  <a:lnTo>
                    <a:pt x="1894535" y="1926958"/>
                  </a:lnTo>
                  <a:lnTo>
                    <a:pt x="1901291" y="1931047"/>
                  </a:lnTo>
                  <a:lnTo>
                    <a:pt x="1901418" y="1931047"/>
                  </a:lnTo>
                  <a:lnTo>
                    <a:pt x="1910105" y="1932622"/>
                  </a:lnTo>
                  <a:lnTo>
                    <a:pt x="1917420" y="1931327"/>
                  </a:lnTo>
                  <a:lnTo>
                    <a:pt x="1918995" y="1931047"/>
                  </a:lnTo>
                  <a:lnTo>
                    <a:pt x="1926285" y="1926209"/>
                  </a:lnTo>
                  <a:lnTo>
                    <a:pt x="1931200" y="1918995"/>
                  </a:lnTo>
                  <a:lnTo>
                    <a:pt x="1932927" y="1910283"/>
                  </a:lnTo>
                  <a:close/>
                </a:path>
                <a:path w="5168900" h="4631055">
                  <a:moveTo>
                    <a:pt x="1932940" y="4159123"/>
                  </a:moveTo>
                  <a:lnTo>
                    <a:pt x="1931454" y="4150436"/>
                  </a:lnTo>
                  <a:lnTo>
                    <a:pt x="1931022" y="4149775"/>
                  </a:lnTo>
                  <a:lnTo>
                    <a:pt x="1930463" y="4148899"/>
                  </a:lnTo>
                  <a:lnTo>
                    <a:pt x="1926780" y="4143083"/>
                  </a:lnTo>
                  <a:lnTo>
                    <a:pt x="1925078" y="4141863"/>
                  </a:lnTo>
                  <a:lnTo>
                    <a:pt x="1924812" y="4141673"/>
                  </a:lnTo>
                  <a:lnTo>
                    <a:pt x="1924240" y="4141266"/>
                  </a:lnTo>
                  <a:lnTo>
                    <a:pt x="1920900" y="4138866"/>
                  </a:lnTo>
                  <a:lnTo>
                    <a:pt x="1919732" y="4138015"/>
                  </a:lnTo>
                  <a:lnTo>
                    <a:pt x="1919592" y="4137977"/>
                  </a:lnTo>
                  <a:lnTo>
                    <a:pt x="1916341" y="4137266"/>
                  </a:lnTo>
                  <a:lnTo>
                    <a:pt x="1911121" y="4136110"/>
                  </a:lnTo>
                  <a:lnTo>
                    <a:pt x="1910715" y="4136110"/>
                  </a:lnTo>
                  <a:lnTo>
                    <a:pt x="1888286" y="4156633"/>
                  </a:lnTo>
                  <a:lnTo>
                    <a:pt x="1889213" y="4165854"/>
                  </a:lnTo>
                  <a:lnTo>
                    <a:pt x="1893341" y="4173334"/>
                  </a:lnTo>
                  <a:lnTo>
                    <a:pt x="1900110" y="4178503"/>
                  </a:lnTo>
                  <a:lnTo>
                    <a:pt x="1908975" y="4180776"/>
                  </a:lnTo>
                  <a:lnTo>
                    <a:pt x="1917687" y="4179405"/>
                  </a:lnTo>
                  <a:lnTo>
                    <a:pt x="1925243" y="4174744"/>
                  </a:lnTo>
                  <a:lnTo>
                    <a:pt x="1930654" y="4167682"/>
                  </a:lnTo>
                  <a:lnTo>
                    <a:pt x="1932927" y="4159135"/>
                  </a:lnTo>
                  <a:close/>
                </a:path>
                <a:path w="5168900" h="4631055">
                  <a:moveTo>
                    <a:pt x="1932952" y="3618522"/>
                  </a:moveTo>
                  <a:lnTo>
                    <a:pt x="1931136" y="3610140"/>
                  </a:lnTo>
                  <a:lnTo>
                    <a:pt x="1931022" y="3609975"/>
                  </a:lnTo>
                  <a:lnTo>
                    <a:pt x="1930984" y="3609797"/>
                  </a:lnTo>
                  <a:lnTo>
                    <a:pt x="1929777" y="3608146"/>
                  </a:lnTo>
                  <a:lnTo>
                    <a:pt x="1929587" y="3607866"/>
                  </a:lnTo>
                  <a:lnTo>
                    <a:pt x="1929345" y="3607511"/>
                  </a:lnTo>
                  <a:lnTo>
                    <a:pt x="1926374" y="3603091"/>
                  </a:lnTo>
                  <a:lnTo>
                    <a:pt x="1926069" y="3602888"/>
                  </a:lnTo>
                  <a:lnTo>
                    <a:pt x="1925942" y="3602698"/>
                  </a:lnTo>
                  <a:lnTo>
                    <a:pt x="1924062" y="3601478"/>
                  </a:lnTo>
                  <a:lnTo>
                    <a:pt x="1919439" y="3598253"/>
                  </a:lnTo>
                  <a:lnTo>
                    <a:pt x="1918906" y="3598138"/>
                  </a:lnTo>
                  <a:lnTo>
                    <a:pt x="1918423" y="3597821"/>
                  </a:lnTo>
                  <a:lnTo>
                    <a:pt x="1915706" y="3597440"/>
                  </a:lnTo>
                  <a:lnTo>
                    <a:pt x="1915541" y="3597414"/>
                  </a:lnTo>
                  <a:lnTo>
                    <a:pt x="1915363" y="3597376"/>
                  </a:lnTo>
                  <a:lnTo>
                    <a:pt x="1911413" y="3596500"/>
                  </a:lnTo>
                  <a:lnTo>
                    <a:pt x="1909572" y="3596500"/>
                  </a:lnTo>
                  <a:lnTo>
                    <a:pt x="1900809" y="3598430"/>
                  </a:lnTo>
                  <a:lnTo>
                    <a:pt x="1894192" y="3602698"/>
                  </a:lnTo>
                  <a:lnTo>
                    <a:pt x="1889912" y="3609314"/>
                  </a:lnTo>
                  <a:lnTo>
                    <a:pt x="1888172" y="3618306"/>
                  </a:lnTo>
                  <a:lnTo>
                    <a:pt x="1889607" y="3627196"/>
                  </a:lnTo>
                  <a:lnTo>
                    <a:pt x="1910143" y="3641433"/>
                  </a:lnTo>
                  <a:lnTo>
                    <a:pt x="1915934" y="3640175"/>
                  </a:lnTo>
                  <a:lnTo>
                    <a:pt x="1918462" y="3639629"/>
                  </a:lnTo>
                  <a:lnTo>
                    <a:pt x="1918716" y="3639629"/>
                  </a:lnTo>
                  <a:lnTo>
                    <a:pt x="1926145" y="3634498"/>
                  </a:lnTo>
                  <a:lnTo>
                    <a:pt x="1931047" y="3627336"/>
                  </a:lnTo>
                  <a:lnTo>
                    <a:pt x="1931136" y="3627196"/>
                  </a:lnTo>
                  <a:lnTo>
                    <a:pt x="1932952" y="3618522"/>
                  </a:lnTo>
                  <a:close/>
                </a:path>
                <a:path w="5168900" h="4631055">
                  <a:moveTo>
                    <a:pt x="2022068" y="3171939"/>
                  </a:moveTo>
                  <a:lnTo>
                    <a:pt x="2021560" y="3162782"/>
                  </a:lnTo>
                  <a:lnTo>
                    <a:pt x="2017699" y="3155150"/>
                  </a:lnTo>
                  <a:lnTo>
                    <a:pt x="2011083" y="3149752"/>
                  </a:lnTo>
                  <a:lnTo>
                    <a:pt x="2002332" y="3147250"/>
                  </a:lnTo>
                  <a:lnTo>
                    <a:pt x="1999576" y="3147250"/>
                  </a:lnTo>
                  <a:lnTo>
                    <a:pt x="1996960" y="3147720"/>
                  </a:lnTo>
                  <a:lnTo>
                    <a:pt x="1996744" y="3147758"/>
                  </a:lnTo>
                  <a:lnTo>
                    <a:pt x="1996046" y="3147885"/>
                  </a:lnTo>
                  <a:lnTo>
                    <a:pt x="1995893" y="3147911"/>
                  </a:lnTo>
                  <a:lnTo>
                    <a:pt x="1993150" y="3148165"/>
                  </a:lnTo>
                  <a:lnTo>
                    <a:pt x="1992477" y="3148520"/>
                  </a:lnTo>
                  <a:lnTo>
                    <a:pt x="1991702" y="3148660"/>
                  </a:lnTo>
                  <a:lnTo>
                    <a:pt x="1987956" y="3150946"/>
                  </a:lnTo>
                  <a:lnTo>
                    <a:pt x="1985568" y="3152216"/>
                  </a:lnTo>
                  <a:lnTo>
                    <a:pt x="1985276" y="3152571"/>
                  </a:lnTo>
                  <a:lnTo>
                    <a:pt x="1984819" y="3152851"/>
                  </a:lnTo>
                  <a:lnTo>
                    <a:pt x="1981784" y="3156889"/>
                  </a:lnTo>
                  <a:lnTo>
                    <a:pt x="1980209" y="3158845"/>
                  </a:lnTo>
                  <a:lnTo>
                    <a:pt x="1980133" y="3159099"/>
                  </a:lnTo>
                  <a:lnTo>
                    <a:pt x="1979980" y="3159302"/>
                  </a:lnTo>
                  <a:lnTo>
                    <a:pt x="1977986" y="3166605"/>
                  </a:lnTo>
                  <a:lnTo>
                    <a:pt x="1998700" y="3191751"/>
                  </a:lnTo>
                  <a:lnTo>
                    <a:pt x="2007539" y="3190595"/>
                  </a:lnTo>
                  <a:lnTo>
                    <a:pt x="2014524" y="3186887"/>
                  </a:lnTo>
                  <a:lnTo>
                    <a:pt x="2019439" y="3180664"/>
                  </a:lnTo>
                  <a:lnTo>
                    <a:pt x="2022068" y="3171939"/>
                  </a:lnTo>
                  <a:close/>
                </a:path>
                <a:path w="5168900" h="4631055">
                  <a:moveTo>
                    <a:pt x="2022182" y="1281341"/>
                  </a:moveTo>
                  <a:lnTo>
                    <a:pt x="2020735" y="1272374"/>
                  </a:lnTo>
                  <a:lnTo>
                    <a:pt x="2016747" y="1265669"/>
                  </a:lnTo>
                  <a:lnTo>
                    <a:pt x="2010295" y="1261313"/>
                  </a:lnTo>
                  <a:lnTo>
                    <a:pt x="2001431" y="1259357"/>
                  </a:lnTo>
                  <a:lnTo>
                    <a:pt x="1999272" y="1259357"/>
                  </a:lnTo>
                  <a:lnTo>
                    <a:pt x="1995487" y="1260081"/>
                  </a:lnTo>
                  <a:lnTo>
                    <a:pt x="1995335" y="1260119"/>
                  </a:lnTo>
                  <a:lnTo>
                    <a:pt x="1992337" y="1260462"/>
                  </a:lnTo>
                  <a:lnTo>
                    <a:pt x="1991766" y="1260792"/>
                  </a:lnTo>
                  <a:lnTo>
                    <a:pt x="1991156" y="1260906"/>
                  </a:lnTo>
                  <a:lnTo>
                    <a:pt x="1987461" y="1263307"/>
                  </a:lnTo>
                  <a:lnTo>
                    <a:pt x="1984921" y="1264780"/>
                  </a:lnTo>
                  <a:lnTo>
                    <a:pt x="1984679" y="1265110"/>
                  </a:lnTo>
                  <a:lnTo>
                    <a:pt x="1984451" y="1265262"/>
                  </a:lnTo>
                  <a:lnTo>
                    <a:pt x="1984324" y="1265339"/>
                  </a:lnTo>
                  <a:lnTo>
                    <a:pt x="1982914" y="1267371"/>
                  </a:lnTo>
                  <a:lnTo>
                    <a:pt x="1981352" y="1269631"/>
                  </a:lnTo>
                  <a:lnTo>
                    <a:pt x="1979866" y="1271651"/>
                  </a:lnTo>
                  <a:lnTo>
                    <a:pt x="1979815" y="1271841"/>
                  </a:lnTo>
                  <a:lnTo>
                    <a:pt x="1979688" y="1272032"/>
                  </a:lnTo>
                  <a:lnTo>
                    <a:pt x="1977783" y="1280452"/>
                  </a:lnTo>
                  <a:lnTo>
                    <a:pt x="1979307" y="1289240"/>
                  </a:lnTo>
                  <a:lnTo>
                    <a:pt x="1984032" y="1296695"/>
                  </a:lnTo>
                  <a:lnTo>
                    <a:pt x="1991106" y="1301889"/>
                  </a:lnTo>
                  <a:lnTo>
                    <a:pt x="1999665" y="1303934"/>
                  </a:lnTo>
                  <a:lnTo>
                    <a:pt x="2004047" y="1303121"/>
                  </a:lnTo>
                  <a:lnTo>
                    <a:pt x="2008441" y="1302296"/>
                  </a:lnTo>
                  <a:lnTo>
                    <a:pt x="2015642" y="1297495"/>
                  </a:lnTo>
                  <a:lnTo>
                    <a:pt x="2020481" y="1290269"/>
                  </a:lnTo>
                  <a:lnTo>
                    <a:pt x="2022182" y="1281341"/>
                  </a:lnTo>
                  <a:close/>
                </a:path>
                <a:path w="5168900" h="4631055">
                  <a:moveTo>
                    <a:pt x="2022221" y="1191895"/>
                  </a:moveTo>
                  <a:lnTo>
                    <a:pt x="2020735" y="1182966"/>
                  </a:lnTo>
                  <a:lnTo>
                    <a:pt x="2016023" y="1175562"/>
                  </a:lnTo>
                  <a:lnTo>
                    <a:pt x="2008936" y="1170533"/>
                  </a:lnTo>
                  <a:lnTo>
                    <a:pt x="2000300" y="1168666"/>
                  </a:lnTo>
                  <a:lnTo>
                    <a:pt x="1991550" y="1170533"/>
                  </a:lnTo>
                  <a:lnTo>
                    <a:pt x="1984311" y="1175562"/>
                  </a:lnTo>
                  <a:lnTo>
                    <a:pt x="1979472" y="1182763"/>
                  </a:lnTo>
                  <a:lnTo>
                    <a:pt x="1977707" y="1191526"/>
                  </a:lnTo>
                  <a:lnTo>
                    <a:pt x="1979561" y="1200404"/>
                  </a:lnTo>
                  <a:lnTo>
                    <a:pt x="1984476" y="1207516"/>
                  </a:lnTo>
                  <a:lnTo>
                    <a:pt x="1991766" y="1212100"/>
                  </a:lnTo>
                  <a:lnTo>
                    <a:pt x="1996249" y="1212748"/>
                  </a:lnTo>
                  <a:lnTo>
                    <a:pt x="2000732" y="1213396"/>
                  </a:lnTo>
                  <a:lnTo>
                    <a:pt x="2009571" y="1211592"/>
                  </a:lnTo>
                  <a:lnTo>
                    <a:pt x="2016048" y="1207516"/>
                  </a:lnTo>
                  <a:lnTo>
                    <a:pt x="2020468" y="1200848"/>
                  </a:lnTo>
                  <a:lnTo>
                    <a:pt x="2022208" y="1191907"/>
                  </a:lnTo>
                  <a:close/>
                </a:path>
                <a:path w="5168900" h="4631055">
                  <a:moveTo>
                    <a:pt x="2022221" y="831888"/>
                  </a:moveTo>
                  <a:lnTo>
                    <a:pt x="2020925" y="824280"/>
                  </a:lnTo>
                  <a:lnTo>
                    <a:pt x="2020709" y="822998"/>
                  </a:lnTo>
                  <a:lnTo>
                    <a:pt x="2016734" y="816254"/>
                  </a:lnTo>
                  <a:lnTo>
                    <a:pt x="2010295" y="811809"/>
                  </a:lnTo>
                  <a:lnTo>
                    <a:pt x="2001431" y="809802"/>
                  </a:lnTo>
                  <a:lnTo>
                    <a:pt x="1999310" y="809790"/>
                  </a:lnTo>
                  <a:lnTo>
                    <a:pt x="1995233" y="810577"/>
                  </a:lnTo>
                  <a:lnTo>
                    <a:pt x="1995106" y="810602"/>
                  </a:lnTo>
                  <a:lnTo>
                    <a:pt x="1992325" y="810933"/>
                  </a:lnTo>
                  <a:lnTo>
                    <a:pt x="1991829" y="811225"/>
                  </a:lnTo>
                  <a:lnTo>
                    <a:pt x="1991169" y="811352"/>
                  </a:lnTo>
                  <a:lnTo>
                    <a:pt x="1987346" y="813841"/>
                  </a:lnTo>
                  <a:lnTo>
                    <a:pt x="1984883" y="815276"/>
                  </a:lnTo>
                  <a:lnTo>
                    <a:pt x="1984641" y="815594"/>
                  </a:lnTo>
                  <a:lnTo>
                    <a:pt x="1984298" y="815822"/>
                  </a:lnTo>
                  <a:lnTo>
                    <a:pt x="1981365" y="820051"/>
                  </a:lnTo>
                  <a:lnTo>
                    <a:pt x="1981263" y="820191"/>
                  </a:lnTo>
                  <a:lnTo>
                    <a:pt x="1979803" y="822159"/>
                  </a:lnTo>
                  <a:lnTo>
                    <a:pt x="1979752" y="822363"/>
                  </a:lnTo>
                  <a:lnTo>
                    <a:pt x="1979637" y="822528"/>
                  </a:lnTo>
                  <a:lnTo>
                    <a:pt x="1977771" y="830859"/>
                  </a:lnTo>
                  <a:lnTo>
                    <a:pt x="1999602" y="854367"/>
                  </a:lnTo>
                  <a:lnTo>
                    <a:pt x="2008378" y="852741"/>
                  </a:lnTo>
                  <a:lnTo>
                    <a:pt x="2015642" y="847940"/>
                  </a:lnTo>
                  <a:lnTo>
                    <a:pt x="2020544" y="840740"/>
                  </a:lnTo>
                  <a:lnTo>
                    <a:pt x="2022221" y="831888"/>
                  </a:lnTo>
                  <a:close/>
                </a:path>
                <a:path w="5168900" h="4631055">
                  <a:moveTo>
                    <a:pt x="2022233" y="3977094"/>
                  </a:moveTo>
                  <a:lnTo>
                    <a:pt x="2020138" y="3968254"/>
                  </a:lnTo>
                  <a:lnTo>
                    <a:pt x="2015642" y="3961777"/>
                  </a:lnTo>
                  <a:lnTo>
                    <a:pt x="2008886" y="3957713"/>
                  </a:lnTo>
                  <a:lnTo>
                    <a:pt x="2000046" y="3956088"/>
                  </a:lnTo>
                  <a:lnTo>
                    <a:pt x="1999170" y="3956088"/>
                  </a:lnTo>
                  <a:lnTo>
                    <a:pt x="1993950" y="3957218"/>
                  </a:lnTo>
                  <a:lnTo>
                    <a:pt x="1991220" y="3957713"/>
                  </a:lnTo>
                  <a:lnTo>
                    <a:pt x="1991017" y="3957853"/>
                  </a:lnTo>
                  <a:lnTo>
                    <a:pt x="1990712" y="3957917"/>
                  </a:lnTo>
                  <a:lnTo>
                    <a:pt x="1986280" y="3961117"/>
                  </a:lnTo>
                  <a:lnTo>
                    <a:pt x="1984082" y="3962641"/>
                  </a:lnTo>
                  <a:lnTo>
                    <a:pt x="1983981" y="3962781"/>
                  </a:lnTo>
                  <a:lnTo>
                    <a:pt x="1983816" y="3962908"/>
                  </a:lnTo>
                  <a:lnTo>
                    <a:pt x="1980692" y="3967873"/>
                  </a:lnTo>
                  <a:lnTo>
                    <a:pt x="1979307" y="3970007"/>
                  </a:lnTo>
                  <a:lnTo>
                    <a:pt x="1979244" y="3970172"/>
                  </a:lnTo>
                  <a:lnTo>
                    <a:pt x="1978075" y="3976814"/>
                  </a:lnTo>
                  <a:lnTo>
                    <a:pt x="2001024" y="4000716"/>
                  </a:lnTo>
                  <a:lnTo>
                    <a:pt x="2009825" y="3998645"/>
                  </a:lnTo>
                  <a:lnTo>
                    <a:pt x="2016772" y="3993540"/>
                  </a:lnTo>
                  <a:lnTo>
                    <a:pt x="2021154" y="3986123"/>
                  </a:lnTo>
                  <a:lnTo>
                    <a:pt x="2022233" y="3977094"/>
                  </a:lnTo>
                  <a:close/>
                </a:path>
                <a:path w="5168900" h="4631055">
                  <a:moveTo>
                    <a:pt x="2022233" y="562178"/>
                  </a:moveTo>
                  <a:lnTo>
                    <a:pt x="2020519" y="553262"/>
                  </a:lnTo>
                  <a:lnTo>
                    <a:pt x="2019249" y="551332"/>
                  </a:lnTo>
                  <a:lnTo>
                    <a:pt x="2019007" y="550964"/>
                  </a:lnTo>
                  <a:lnTo>
                    <a:pt x="2018461" y="550138"/>
                  </a:lnTo>
                  <a:lnTo>
                    <a:pt x="2015896" y="546201"/>
                  </a:lnTo>
                  <a:lnTo>
                    <a:pt x="2015769" y="546074"/>
                  </a:lnTo>
                  <a:lnTo>
                    <a:pt x="2014156" y="545058"/>
                  </a:lnTo>
                  <a:lnTo>
                    <a:pt x="2013572" y="544677"/>
                  </a:lnTo>
                  <a:lnTo>
                    <a:pt x="2013102" y="544360"/>
                  </a:lnTo>
                  <a:lnTo>
                    <a:pt x="2011311" y="543179"/>
                  </a:lnTo>
                  <a:lnTo>
                    <a:pt x="2008898" y="541566"/>
                  </a:lnTo>
                  <a:lnTo>
                    <a:pt x="2008746" y="541528"/>
                  </a:lnTo>
                  <a:lnTo>
                    <a:pt x="2006028" y="541020"/>
                  </a:lnTo>
                  <a:lnTo>
                    <a:pt x="2005736" y="540969"/>
                  </a:lnTo>
                  <a:lnTo>
                    <a:pt x="2005317" y="540893"/>
                  </a:lnTo>
                  <a:lnTo>
                    <a:pt x="2002980" y="540448"/>
                  </a:lnTo>
                  <a:lnTo>
                    <a:pt x="2000173" y="539889"/>
                  </a:lnTo>
                  <a:lnTo>
                    <a:pt x="1999716" y="539889"/>
                  </a:lnTo>
                  <a:lnTo>
                    <a:pt x="1977783" y="562902"/>
                  </a:lnTo>
                  <a:lnTo>
                    <a:pt x="1979853" y="571639"/>
                  </a:lnTo>
                  <a:lnTo>
                    <a:pt x="1984476" y="578319"/>
                  </a:lnTo>
                  <a:lnTo>
                    <a:pt x="1990979" y="582549"/>
                  </a:lnTo>
                  <a:lnTo>
                    <a:pt x="1999665" y="584530"/>
                  </a:lnTo>
                  <a:lnTo>
                    <a:pt x="2008289" y="583184"/>
                  </a:lnTo>
                  <a:lnTo>
                    <a:pt x="2015502" y="578319"/>
                  </a:lnTo>
                  <a:lnTo>
                    <a:pt x="2020443" y="570979"/>
                  </a:lnTo>
                  <a:lnTo>
                    <a:pt x="2022233" y="562178"/>
                  </a:lnTo>
                  <a:close/>
                </a:path>
                <a:path w="5168900" h="4631055">
                  <a:moveTo>
                    <a:pt x="2022246" y="2449271"/>
                  </a:moveTo>
                  <a:lnTo>
                    <a:pt x="2020417" y="2440686"/>
                  </a:lnTo>
                  <a:lnTo>
                    <a:pt x="2020290" y="2440508"/>
                  </a:lnTo>
                  <a:lnTo>
                    <a:pt x="2020252" y="2440305"/>
                  </a:lnTo>
                  <a:lnTo>
                    <a:pt x="2018982" y="2438577"/>
                  </a:lnTo>
                  <a:lnTo>
                    <a:pt x="2018880" y="2438412"/>
                  </a:lnTo>
                  <a:lnTo>
                    <a:pt x="2018715" y="2438171"/>
                  </a:lnTo>
                  <a:lnTo>
                    <a:pt x="2015909" y="2433980"/>
                  </a:lnTo>
                  <a:lnTo>
                    <a:pt x="2015566" y="2433777"/>
                  </a:lnTo>
                  <a:lnTo>
                    <a:pt x="2015350" y="2433447"/>
                  </a:lnTo>
                  <a:lnTo>
                    <a:pt x="2013013" y="2432113"/>
                  </a:lnTo>
                  <a:lnTo>
                    <a:pt x="2012848" y="2432012"/>
                  </a:lnTo>
                  <a:lnTo>
                    <a:pt x="2009178" y="2429624"/>
                  </a:lnTo>
                  <a:lnTo>
                    <a:pt x="2008568" y="2429522"/>
                  </a:lnTo>
                  <a:lnTo>
                    <a:pt x="2008047" y="2429205"/>
                  </a:lnTo>
                  <a:lnTo>
                    <a:pt x="2005114" y="2428887"/>
                  </a:lnTo>
                  <a:lnTo>
                    <a:pt x="2004949" y="2428862"/>
                  </a:lnTo>
                  <a:lnTo>
                    <a:pt x="2000999" y="2428125"/>
                  </a:lnTo>
                  <a:lnTo>
                    <a:pt x="1998840" y="2428125"/>
                  </a:lnTo>
                  <a:lnTo>
                    <a:pt x="1989950" y="2430107"/>
                  </a:lnTo>
                  <a:lnTo>
                    <a:pt x="1983486" y="2434552"/>
                  </a:lnTo>
                  <a:lnTo>
                    <a:pt x="1979447" y="2441283"/>
                  </a:lnTo>
                  <a:lnTo>
                    <a:pt x="1977809" y="2450096"/>
                  </a:lnTo>
                  <a:lnTo>
                    <a:pt x="1979295" y="2458148"/>
                  </a:lnTo>
                  <a:lnTo>
                    <a:pt x="1979422" y="2458834"/>
                  </a:lnTo>
                  <a:lnTo>
                    <a:pt x="1984400" y="2466098"/>
                  </a:lnTo>
                  <a:lnTo>
                    <a:pt x="1991766" y="2471026"/>
                  </a:lnTo>
                  <a:lnTo>
                    <a:pt x="2000491" y="2472740"/>
                  </a:lnTo>
                  <a:lnTo>
                    <a:pt x="2009089" y="2470734"/>
                  </a:lnTo>
                  <a:lnTo>
                    <a:pt x="2016099" y="2465578"/>
                  </a:lnTo>
                  <a:lnTo>
                    <a:pt x="2020735" y="2458148"/>
                  </a:lnTo>
                  <a:lnTo>
                    <a:pt x="2022246" y="2449271"/>
                  </a:lnTo>
                  <a:close/>
                </a:path>
                <a:path w="5168900" h="4631055">
                  <a:moveTo>
                    <a:pt x="2022259" y="3888917"/>
                  </a:moveTo>
                  <a:lnTo>
                    <a:pt x="2020824" y="3879989"/>
                  </a:lnTo>
                  <a:lnTo>
                    <a:pt x="2016912" y="3873208"/>
                  </a:lnTo>
                  <a:lnTo>
                    <a:pt x="2010524" y="3868712"/>
                  </a:lnTo>
                  <a:lnTo>
                    <a:pt x="2008225" y="3868178"/>
                  </a:lnTo>
                  <a:lnTo>
                    <a:pt x="2006612" y="3867797"/>
                  </a:lnTo>
                  <a:lnTo>
                    <a:pt x="2003323" y="3867023"/>
                  </a:lnTo>
                  <a:lnTo>
                    <a:pt x="2001647" y="3866616"/>
                  </a:lnTo>
                  <a:lnTo>
                    <a:pt x="1999018" y="3866616"/>
                  </a:lnTo>
                  <a:lnTo>
                    <a:pt x="1995424" y="3867277"/>
                  </a:lnTo>
                  <a:lnTo>
                    <a:pt x="1992452" y="3867594"/>
                  </a:lnTo>
                  <a:lnTo>
                    <a:pt x="1991842" y="3867937"/>
                  </a:lnTo>
                  <a:lnTo>
                    <a:pt x="1991093" y="3868077"/>
                  </a:lnTo>
                  <a:lnTo>
                    <a:pt x="1987397" y="3870452"/>
                  </a:lnTo>
                  <a:lnTo>
                    <a:pt x="1987219" y="3870566"/>
                  </a:lnTo>
                  <a:lnTo>
                    <a:pt x="1985022" y="3871785"/>
                  </a:lnTo>
                  <a:lnTo>
                    <a:pt x="1984756" y="3872141"/>
                  </a:lnTo>
                  <a:lnTo>
                    <a:pt x="1984336" y="3872407"/>
                  </a:lnTo>
                  <a:lnTo>
                    <a:pt x="1981530" y="3876446"/>
                  </a:lnTo>
                  <a:lnTo>
                    <a:pt x="1979930" y="3878592"/>
                  </a:lnTo>
                  <a:lnTo>
                    <a:pt x="1979853" y="3878859"/>
                  </a:lnTo>
                  <a:lnTo>
                    <a:pt x="1979739" y="3879037"/>
                  </a:lnTo>
                  <a:lnTo>
                    <a:pt x="1978037" y="3886352"/>
                  </a:lnTo>
                  <a:lnTo>
                    <a:pt x="1999335" y="3911181"/>
                  </a:lnTo>
                  <a:lnTo>
                    <a:pt x="2008124" y="3909618"/>
                  </a:lnTo>
                  <a:lnTo>
                    <a:pt x="2015490" y="3904831"/>
                  </a:lnTo>
                  <a:lnTo>
                    <a:pt x="2020506" y="3897668"/>
                  </a:lnTo>
                  <a:lnTo>
                    <a:pt x="2022259" y="3888930"/>
                  </a:lnTo>
                  <a:close/>
                </a:path>
                <a:path w="5168900" h="4631055">
                  <a:moveTo>
                    <a:pt x="2022259" y="741146"/>
                  </a:moveTo>
                  <a:lnTo>
                    <a:pt x="2020341" y="732231"/>
                  </a:lnTo>
                  <a:lnTo>
                    <a:pt x="2015921" y="725665"/>
                  </a:lnTo>
                  <a:lnTo>
                    <a:pt x="2009267" y="721410"/>
                  </a:lnTo>
                  <a:lnTo>
                    <a:pt x="2000669" y="719404"/>
                  </a:lnTo>
                  <a:lnTo>
                    <a:pt x="1998611" y="719404"/>
                  </a:lnTo>
                  <a:lnTo>
                    <a:pt x="1994865" y="720267"/>
                  </a:lnTo>
                  <a:lnTo>
                    <a:pt x="1991982" y="720686"/>
                  </a:lnTo>
                  <a:lnTo>
                    <a:pt x="1991448" y="721042"/>
                  </a:lnTo>
                  <a:lnTo>
                    <a:pt x="1990839" y="721182"/>
                  </a:lnTo>
                  <a:lnTo>
                    <a:pt x="1987016" y="723976"/>
                  </a:lnTo>
                  <a:lnTo>
                    <a:pt x="1986826" y="724103"/>
                  </a:lnTo>
                  <a:lnTo>
                    <a:pt x="1984667" y="725525"/>
                  </a:lnTo>
                  <a:lnTo>
                    <a:pt x="1984438" y="725855"/>
                  </a:lnTo>
                  <a:lnTo>
                    <a:pt x="1984070" y="726122"/>
                  </a:lnTo>
                  <a:lnTo>
                    <a:pt x="1981136" y="730618"/>
                  </a:lnTo>
                  <a:lnTo>
                    <a:pt x="1979587" y="732853"/>
                  </a:lnTo>
                  <a:lnTo>
                    <a:pt x="1979536" y="733069"/>
                  </a:lnTo>
                  <a:lnTo>
                    <a:pt x="1979422" y="733247"/>
                  </a:lnTo>
                  <a:lnTo>
                    <a:pt x="1977758" y="741146"/>
                  </a:lnTo>
                  <a:lnTo>
                    <a:pt x="1977656" y="741629"/>
                  </a:lnTo>
                  <a:lnTo>
                    <a:pt x="1979307" y="750049"/>
                  </a:lnTo>
                  <a:lnTo>
                    <a:pt x="1979383" y="750443"/>
                  </a:lnTo>
                  <a:lnTo>
                    <a:pt x="1984222" y="757555"/>
                  </a:lnTo>
                  <a:lnTo>
                    <a:pt x="1991448" y="762266"/>
                  </a:lnTo>
                  <a:lnTo>
                    <a:pt x="2000351" y="763879"/>
                  </a:lnTo>
                  <a:lnTo>
                    <a:pt x="2009368" y="762025"/>
                  </a:lnTo>
                  <a:lnTo>
                    <a:pt x="2016455" y="757212"/>
                  </a:lnTo>
                  <a:lnTo>
                    <a:pt x="2020951" y="750049"/>
                  </a:lnTo>
                  <a:lnTo>
                    <a:pt x="2022182" y="741629"/>
                  </a:lnTo>
                  <a:lnTo>
                    <a:pt x="2022259" y="741146"/>
                  </a:lnTo>
                  <a:close/>
                </a:path>
                <a:path w="5168900" h="4631055">
                  <a:moveTo>
                    <a:pt x="2022271" y="922223"/>
                  </a:moveTo>
                  <a:lnTo>
                    <a:pt x="2020747" y="913345"/>
                  </a:lnTo>
                  <a:lnTo>
                    <a:pt x="2016125" y="906056"/>
                  </a:lnTo>
                  <a:lnTo>
                    <a:pt x="2011172" y="902589"/>
                  </a:lnTo>
                  <a:lnTo>
                    <a:pt x="2009076" y="901115"/>
                  </a:lnTo>
                  <a:lnTo>
                    <a:pt x="2000288" y="899210"/>
                  </a:lnTo>
                  <a:lnTo>
                    <a:pt x="2000097" y="899198"/>
                  </a:lnTo>
                  <a:lnTo>
                    <a:pt x="1994192" y="900430"/>
                  </a:lnTo>
                  <a:lnTo>
                    <a:pt x="1991550" y="900950"/>
                  </a:lnTo>
                  <a:lnTo>
                    <a:pt x="1991017" y="901103"/>
                  </a:lnTo>
                  <a:lnTo>
                    <a:pt x="1991245" y="901103"/>
                  </a:lnTo>
                  <a:lnTo>
                    <a:pt x="1988058" y="903300"/>
                  </a:lnTo>
                  <a:lnTo>
                    <a:pt x="1984235" y="905878"/>
                  </a:lnTo>
                  <a:lnTo>
                    <a:pt x="1984146" y="906005"/>
                  </a:lnTo>
                  <a:lnTo>
                    <a:pt x="1980399" y="911517"/>
                  </a:lnTo>
                  <a:lnTo>
                    <a:pt x="1979320" y="913117"/>
                  </a:lnTo>
                  <a:lnTo>
                    <a:pt x="1977796" y="921842"/>
                  </a:lnTo>
                  <a:lnTo>
                    <a:pt x="1999043" y="943610"/>
                  </a:lnTo>
                  <a:lnTo>
                    <a:pt x="2008098" y="942428"/>
                  </a:lnTo>
                  <a:lnTo>
                    <a:pt x="2015388" y="938072"/>
                  </a:lnTo>
                  <a:lnTo>
                    <a:pt x="2020303" y="931138"/>
                  </a:lnTo>
                  <a:lnTo>
                    <a:pt x="2022259" y="922235"/>
                  </a:lnTo>
                  <a:close/>
                </a:path>
                <a:path w="5168900" h="4631055">
                  <a:moveTo>
                    <a:pt x="2022284" y="2540393"/>
                  </a:moveTo>
                  <a:lnTo>
                    <a:pt x="2020760" y="2531554"/>
                  </a:lnTo>
                  <a:lnTo>
                    <a:pt x="2020722" y="2531364"/>
                  </a:lnTo>
                  <a:lnTo>
                    <a:pt x="2019947" y="2530183"/>
                  </a:lnTo>
                  <a:lnTo>
                    <a:pt x="2019757" y="2529865"/>
                  </a:lnTo>
                  <a:lnTo>
                    <a:pt x="2018563" y="2528024"/>
                  </a:lnTo>
                  <a:lnTo>
                    <a:pt x="2016213" y="2524341"/>
                  </a:lnTo>
                  <a:lnTo>
                    <a:pt x="2016112" y="2524175"/>
                  </a:lnTo>
                  <a:lnTo>
                    <a:pt x="2014969" y="2523413"/>
                  </a:lnTo>
                  <a:lnTo>
                    <a:pt x="2014258" y="2522931"/>
                  </a:lnTo>
                  <a:lnTo>
                    <a:pt x="2012657" y="2521851"/>
                  </a:lnTo>
                  <a:lnTo>
                    <a:pt x="2009190" y="2519489"/>
                  </a:lnTo>
                  <a:lnTo>
                    <a:pt x="2009508" y="2519489"/>
                  </a:lnTo>
                  <a:lnTo>
                    <a:pt x="2007946" y="2519184"/>
                  </a:lnTo>
                  <a:lnTo>
                    <a:pt x="2007755" y="2519146"/>
                  </a:lnTo>
                  <a:lnTo>
                    <a:pt x="2006676" y="2518943"/>
                  </a:lnTo>
                  <a:lnTo>
                    <a:pt x="2000224" y="2517660"/>
                  </a:lnTo>
                  <a:lnTo>
                    <a:pt x="2000059" y="2517660"/>
                  </a:lnTo>
                  <a:lnTo>
                    <a:pt x="1991080" y="2519489"/>
                  </a:lnTo>
                  <a:lnTo>
                    <a:pt x="1983828" y="2524341"/>
                  </a:lnTo>
                  <a:lnTo>
                    <a:pt x="1979244" y="2531364"/>
                  </a:lnTo>
                  <a:lnTo>
                    <a:pt x="1979117" y="2531554"/>
                  </a:lnTo>
                  <a:lnTo>
                    <a:pt x="1977771" y="2540393"/>
                  </a:lnTo>
                  <a:lnTo>
                    <a:pt x="1999297" y="2562110"/>
                  </a:lnTo>
                  <a:lnTo>
                    <a:pt x="2008327" y="2560878"/>
                  </a:lnTo>
                  <a:lnTo>
                    <a:pt x="2015578" y="2556395"/>
                  </a:lnTo>
                  <a:lnTo>
                    <a:pt x="2020443" y="2549321"/>
                  </a:lnTo>
                  <a:lnTo>
                    <a:pt x="2022284" y="2540406"/>
                  </a:lnTo>
                  <a:close/>
                </a:path>
                <a:path w="5168900" h="4631055">
                  <a:moveTo>
                    <a:pt x="2022284" y="471932"/>
                  </a:moveTo>
                  <a:lnTo>
                    <a:pt x="2021420" y="467245"/>
                  </a:lnTo>
                  <a:lnTo>
                    <a:pt x="2020658" y="463029"/>
                  </a:lnTo>
                  <a:lnTo>
                    <a:pt x="2016467" y="456311"/>
                  </a:lnTo>
                  <a:lnTo>
                    <a:pt x="2009940" y="451916"/>
                  </a:lnTo>
                  <a:lnTo>
                    <a:pt x="2001291" y="449757"/>
                  </a:lnTo>
                  <a:lnTo>
                    <a:pt x="1998700" y="449757"/>
                  </a:lnTo>
                  <a:lnTo>
                    <a:pt x="1995246" y="450507"/>
                  </a:lnTo>
                  <a:lnTo>
                    <a:pt x="1992553" y="450837"/>
                  </a:lnTo>
                  <a:lnTo>
                    <a:pt x="1991931" y="451231"/>
                  </a:lnTo>
                  <a:lnTo>
                    <a:pt x="1991169" y="451396"/>
                  </a:lnTo>
                  <a:lnTo>
                    <a:pt x="1987511" y="453961"/>
                  </a:lnTo>
                  <a:lnTo>
                    <a:pt x="1985162" y="455409"/>
                  </a:lnTo>
                  <a:lnTo>
                    <a:pt x="1984870" y="455803"/>
                  </a:lnTo>
                  <a:lnTo>
                    <a:pt x="1984438" y="456107"/>
                  </a:lnTo>
                  <a:lnTo>
                    <a:pt x="1981250" y="460794"/>
                  </a:lnTo>
                  <a:lnTo>
                    <a:pt x="1979955" y="462572"/>
                  </a:lnTo>
                  <a:lnTo>
                    <a:pt x="1979904" y="462775"/>
                  </a:lnTo>
                  <a:lnTo>
                    <a:pt x="1979726" y="463029"/>
                  </a:lnTo>
                  <a:lnTo>
                    <a:pt x="1977758" y="471385"/>
                  </a:lnTo>
                  <a:lnTo>
                    <a:pt x="1999843" y="494284"/>
                  </a:lnTo>
                  <a:lnTo>
                    <a:pt x="2008809" y="492696"/>
                  </a:lnTo>
                  <a:lnTo>
                    <a:pt x="2015985" y="488022"/>
                  </a:lnTo>
                  <a:lnTo>
                    <a:pt x="2020709" y="480898"/>
                  </a:lnTo>
                  <a:lnTo>
                    <a:pt x="2022284" y="471932"/>
                  </a:lnTo>
                  <a:close/>
                </a:path>
                <a:path w="5168900" h="4631055">
                  <a:moveTo>
                    <a:pt x="2022297" y="2988322"/>
                  </a:moveTo>
                  <a:lnTo>
                    <a:pt x="2020354" y="2979902"/>
                  </a:lnTo>
                  <a:lnTo>
                    <a:pt x="2020201" y="2979699"/>
                  </a:lnTo>
                  <a:lnTo>
                    <a:pt x="2020150" y="2979458"/>
                  </a:lnTo>
                  <a:lnTo>
                    <a:pt x="2018766" y="2977629"/>
                  </a:lnTo>
                  <a:lnTo>
                    <a:pt x="2018614" y="2977400"/>
                  </a:lnTo>
                  <a:lnTo>
                    <a:pt x="2015744" y="2973247"/>
                  </a:lnTo>
                  <a:lnTo>
                    <a:pt x="2015337" y="2972993"/>
                  </a:lnTo>
                  <a:lnTo>
                    <a:pt x="2015070" y="2972625"/>
                  </a:lnTo>
                  <a:lnTo>
                    <a:pt x="2012886" y="2971419"/>
                  </a:lnTo>
                  <a:lnTo>
                    <a:pt x="2012734" y="2971317"/>
                  </a:lnTo>
                  <a:lnTo>
                    <a:pt x="2009000" y="2968891"/>
                  </a:lnTo>
                  <a:lnTo>
                    <a:pt x="2008251" y="2968764"/>
                  </a:lnTo>
                  <a:lnTo>
                    <a:pt x="2007654" y="2968409"/>
                  </a:lnTo>
                  <a:lnTo>
                    <a:pt x="2005025" y="2968155"/>
                  </a:lnTo>
                  <a:lnTo>
                    <a:pt x="2004872" y="2968129"/>
                  </a:lnTo>
                  <a:lnTo>
                    <a:pt x="2001100" y="2967405"/>
                  </a:lnTo>
                  <a:lnTo>
                    <a:pt x="1998522" y="2967405"/>
                  </a:lnTo>
                  <a:lnTo>
                    <a:pt x="1989632" y="2969552"/>
                  </a:lnTo>
                  <a:lnTo>
                    <a:pt x="1983244" y="2974136"/>
                  </a:lnTo>
                  <a:lnTo>
                    <a:pt x="1979282" y="2980944"/>
                  </a:lnTo>
                  <a:lnTo>
                    <a:pt x="1977732" y="2989757"/>
                  </a:lnTo>
                  <a:lnTo>
                    <a:pt x="1979117" y="2997123"/>
                  </a:lnTo>
                  <a:lnTo>
                    <a:pt x="1979383" y="2998508"/>
                  </a:lnTo>
                  <a:lnTo>
                    <a:pt x="1984400" y="3005582"/>
                  </a:lnTo>
                  <a:lnTo>
                    <a:pt x="1991855" y="3010268"/>
                  </a:lnTo>
                  <a:lnTo>
                    <a:pt x="2000808" y="3011792"/>
                  </a:lnTo>
                  <a:lnTo>
                    <a:pt x="2009597" y="3009760"/>
                  </a:lnTo>
                  <a:lnTo>
                    <a:pt x="2016531" y="3004705"/>
                  </a:lnTo>
                  <a:lnTo>
                    <a:pt x="2020976" y="2997327"/>
                  </a:lnTo>
                  <a:lnTo>
                    <a:pt x="2022297" y="2988322"/>
                  </a:lnTo>
                  <a:close/>
                </a:path>
                <a:path w="5168900" h="4631055">
                  <a:moveTo>
                    <a:pt x="2022297" y="1910041"/>
                  </a:moveTo>
                  <a:lnTo>
                    <a:pt x="2020354" y="1901456"/>
                  </a:lnTo>
                  <a:lnTo>
                    <a:pt x="2020252" y="1901329"/>
                  </a:lnTo>
                  <a:lnTo>
                    <a:pt x="2019160" y="1899729"/>
                  </a:lnTo>
                  <a:lnTo>
                    <a:pt x="2018919" y="1899386"/>
                  </a:lnTo>
                  <a:lnTo>
                    <a:pt x="2018512" y="1898802"/>
                  </a:lnTo>
                  <a:lnTo>
                    <a:pt x="2015528" y="1894433"/>
                  </a:lnTo>
                  <a:lnTo>
                    <a:pt x="2015324" y="1894306"/>
                  </a:lnTo>
                  <a:lnTo>
                    <a:pt x="2015185" y="1894090"/>
                  </a:lnTo>
                  <a:lnTo>
                    <a:pt x="2012696" y="1892528"/>
                  </a:lnTo>
                  <a:lnTo>
                    <a:pt x="2012365" y="1892300"/>
                  </a:lnTo>
                  <a:lnTo>
                    <a:pt x="2008543" y="1889696"/>
                  </a:lnTo>
                  <a:lnTo>
                    <a:pt x="2008187" y="1889633"/>
                  </a:lnTo>
                  <a:lnTo>
                    <a:pt x="2007870" y="1889417"/>
                  </a:lnTo>
                  <a:lnTo>
                    <a:pt x="2004745" y="1888909"/>
                  </a:lnTo>
                  <a:lnTo>
                    <a:pt x="2000275" y="1887969"/>
                  </a:lnTo>
                  <a:lnTo>
                    <a:pt x="1999145" y="1887969"/>
                  </a:lnTo>
                  <a:lnTo>
                    <a:pt x="1990471" y="1890204"/>
                  </a:lnTo>
                  <a:lnTo>
                    <a:pt x="1983486" y="1895487"/>
                  </a:lnTo>
                  <a:lnTo>
                    <a:pt x="1979015" y="1902980"/>
                  </a:lnTo>
                  <a:lnTo>
                    <a:pt x="1977910" y="1911908"/>
                  </a:lnTo>
                  <a:lnTo>
                    <a:pt x="1980031" y="1920684"/>
                  </a:lnTo>
                  <a:lnTo>
                    <a:pt x="1984527" y="1927123"/>
                  </a:lnTo>
                  <a:lnTo>
                    <a:pt x="1991283" y="1931149"/>
                  </a:lnTo>
                  <a:lnTo>
                    <a:pt x="2000173" y="1932673"/>
                  </a:lnTo>
                  <a:lnTo>
                    <a:pt x="2008962" y="1931149"/>
                  </a:lnTo>
                  <a:lnTo>
                    <a:pt x="2009127" y="1931149"/>
                  </a:lnTo>
                  <a:lnTo>
                    <a:pt x="2016252" y="1926348"/>
                  </a:lnTo>
                  <a:lnTo>
                    <a:pt x="2020811" y="1919109"/>
                  </a:lnTo>
                  <a:lnTo>
                    <a:pt x="2022297" y="1910041"/>
                  </a:lnTo>
                  <a:close/>
                </a:path>
                <a:path w="5168900" h="4631055">
                  <a:moveTo>
                    <a:pt x="2022297" y="1821319"/>
                  </a:moveTo>
                  <a:lnTo>
                    <a:pt x="2020887" y="1812391"/>
                  </a:lnTo>
                  <a:lnTo>
                    <a:pt x="2020836" y="1812264"/>
                  </a:lnTo>
                  <a:lnTo>
                    <a:pt x="2020036" y="1811032"/>
                  </a:lnTo>
                  <a:lnTo>
                    <a:pt x="2019642" y="1810385"/>
                  </a:lnTo>
                  <a:lnTo>
                    <a:pt x="2016455" y="1805165"/>
                  </a:lnTo>
                  <a:lnTo>
                    <a:pt x="2016290" y="1804987"/>
                  </a:lnTo>
                  <a:lnTo>
                    <a:pt x="2014169" y="1803577"/>
                  </a:lnTo>
                  <a:lnTo>
                    <a:pt x="2013775" y="1803298"/>
                  </a:lnTo>
                  <a:lnTo>
                    <a:pt x="2013229" y="1802917"/>
                  </a:lnTo>
                  <a:lnTo>
                    <a:pt x="2010346" y="1800898"/>
                  </a:lnTo>
                  <a:lnTo>
                    <a:pt x="2009571" y="1800339"/>
                  </a:lnTo>
                  <a:lnTo>
                    <a:pt x="2009381" y="1800313"/>
                  </a:lnTo>
                  <a:lnTo>
                    <a:pt x="2009228" y="1800186"/>
                  </a:lnTo>
                  <a:lnTo>
                    <a:pt x="2005825" y="1799577"/>
                  </a:lnTo>
                  <a:lnTo>
                    <a:pt x="2000846" y="1798574"/>
                  </a:lnTo>
                  <a:lnTo>
                    <a:pt x="2000262" y="1798574"/>
                  </a:lnTo>
                  <a:lnTo>
                    <a:pt x="1991347" y="1800072"/>
                  </a:lnTo>
                  <a:lnTo>
                    <a:pt x="1990648" y="1800186"/>
                  </a:lnTo>
                  <a:lnTo>
                    <a:pt x="1991144" y="1800186"/>
                  </a:lnTo>
                  <a:lnTo>
                    <a:pt x="1984578" y="1804060"/>
                  </a:lnTo>
                  <a:lnTo>
                    <a:pt x="1980031" y="1810486"/>
                  </a:lnTo>
                  <a:lnTo>
                    <a:pt x="1977847" y="1819275"/>
                  </a:lnTo>
                  <a:lnTo>
                    <a:pt x="1978787" y="1827212"/>
                  </a:lnTo>
                  <a:lnTo>
                    <a:pt x="1999094" y="1843062"/>
                  </a:lnTo>
                  <a:lnTo>
                    <a:pt x="2008035" y="1841741"/>
                  </a:lnTo>
                  <a:lnTo>
                    <a:pt x="2015324" y="1837258"/>
                  </a:lnTo>
                  <a:lnTo>
                    <a:pt x="2020303" y="1830247"/>
                  </a:lnTo>
                  <a:lnTo>
                    <a:pt x="2020620" y="1828761"/>
                  </a:lnTo>
                  <a:lnTo>
                    <a:pt x="2020912" y="1827428"/>
                  </a:lnTo>
                  <a:lnTo>
                    <a:pt x="2021408" y="1825231"/>
                  </a:lnTo>
                  <a:lnTo>
                    <a:pt x="2022284" y="1821332"/>
                  </a:lnTo>
                  <a:close/>
                </a:path>
                <a:path w="5168900" h="4631055">
                  <a:moveTo>
                    <a:pt x="2022297" y="1640840"/>
                  </a:moveTo>
                  <a:lnTo>
                    <a:pt x="2020874" y="1632775"/>
                  </a:lnTo>
                  <a:lnTo>
                    <a:pt x="2020760" y="1632127"/>
                  </a:lnTo>
                  <a:lnTo>
                    <a:pt x="2020341" y="1631518"/>
                  </a:lnTo>
                  <a:lnTo>
                    <a:pt x="2020036" y="1631061"/>
                  </a:lnTo>
                  <a:lnTo>
                    <a:pt x="2015998" y="1625003"/>
                  </a:lnTo>
                  <a:lnTo>
                    <a:pt x="2015858" y="1624876"/>
                  </a:lnTo>
                  <a:lnTo>
                    <a:pt x="2014220" y="1623822"/>
                  </a:lnTo>
                  <a:lnTo>
                    <a:pt x="2013597" y="1623402"/>
                  </a:lnTo>
                  <a:lnTo>
                    <a:pt x="2013153" y="1623098"/>
                  </a:lnTo>
                  <a:lnTo>
                    <a:pt x="2011654" y="1622094"/>
                  </a:lnTo>
                  <a:lnTo>
                    <a:pt x="2008835" y="1620189"/>
                  </a:lnTo>
                  <a:lnTo>
                    <a:pt x="2008682" y="1620151"/>
                  </a:lnTo>
                  <a:lnTo>
                    <a:pt x="2005495" y="1619504"/>
                  </a:lnTo>
                  <a:lnTo>
                    <a:pt x="2000186" y="1618411"/>
                  </a:lnTo>
                  <a:lnTo>
                    <a:pt x="1999742" y="1618411"/>
                  </a:lnTo>
                  <a:lnTo>
                    <a:pt x="1991042" y="1620367"/>
                  </a:lnTo>
                  <a:lnTo>
                    <a:pt x="1983994" y="1625422"/>
                  </a:lnTo>
                  <a:lnTo>
                    <a:pt x="1979320" y="1632775"/>
                  </a:lnTo>
                  <a:lnTo>
                    <a:pt x="1977758" y="1641652"/>
                  </a:lnTo>
                  <a:lnTo>
                    <a:pt x="1979764" y="1650377"/>
                  </a:lnTo>
                  <a:lnTo>
                    <a:pt x="1984844" y="1657286"/>
                  </a:lnTo>
                  <a:lnTo>
                    <a:pt x="1992274" y="1661693"/>
                  </a:lnTo>
                  <a:lnTo>
                    <a:pt x="2001329" y="1662849"/>
                  </a:lnTo>
                  <a:lnTo>
                    <a:pt x="2010206" y="1660867"/>
                  </a:lnTo>
                  <a:lnTo>
                    <a:pt x="2016658" y="1656435"/>
                  </a:lnTo>
                  <a:lnTo>
                    <a:pt x="2020697" y="1649704"/>
                  </a:lnTo>
                  <a:lnTo>
                    <a:pt x="2022297" y="1640840"/>
                  </a:lnTo>
                  <a:close/>
                </a:path>
                <a:path w="5168900" h="4631055">
                  <a:moveTo>
                    <a:pt x="2022309" y="2810497"/>
                  </a:moveTo>
                  <a:lnTo>
                    <a:pt x="2021039" y="2801632"/>
                  </a:lnTo>
                  <a:lnTo>
                    <a:pt x="2016442" y="2794228"/>
                  </a:lnTo>
                  <a:lnTo>
                    <a:pt x="2009343" y="2789123"/>
                  </a:lnTo>
                  <a:lnTo>
                    <a:pt x="2005431" y="2788234"/>
                  </a:lnTo>
                  <a:lnTo>
                    <a:pt x="2004326" y="2787967"/>
                  </a:lnTo>
                  <a:lnTo>
                    <a:pt x="2002231" y="2787485"/>
                  </a:lnTo>
                  <a:lnTo>
                    <a:pt x="2000605" y="2787104"/>
                  </a:lnTo>
                  <a:lnTo>
                    <a:pt x="2000161" y="2787104"/>
                  </a:lnTo>
                  <a:lnTo>
                    <a:pt x="1995551" y="2788069"/>
                  </a:lnTo>
                  <a:lnTo>
                    <a:pt x="1994966" y="2788183"/>
                  </a:lnTo>
                  <a:lnTo>
                    <a:pt x="1994712" y="2788234"/>
                  </a:lnTo>
                  <a:lnTo>
                    <a:pt x="1991791" y="2788767"/>
                  </a:lnTo>
                  <a:lnTo>
                    <a:pt x="1991639" y="2788869"/>
                  </a:lnTo>
                  <a:lnTo>
                    <a:pt x="1991499" y="2788894"/>
                  </a:lnTo>
                  <a:lnTo>
                    <a:pt x="1987461" y="2791637"/>
                  </a:lnTo>
                  <a:lnTo>
                    <a:pt x="1987283" y="2791752"/>
                  </a:lnTo>
                  <a:lnTo>
                    <a:pt x="1984502" y="2793593"/>
                  </a:lnTo>
                  <a:lnTo>
                    <a:pt x="1984349" y="2793746"/>
                  </a:lnTo>
                  <a:lnTo>
                    <a:pt x="1981454" y="2798000"/>
                  </a:lnTo>
                  <a:lnTo>
                    <a:pt x="1979536" y="2800781"/>
                  </a:lnTo>
                  <a:lnTo>
                    <a:pt x="1978482" y="2805836"/>
                  </a:lnTo>
                  <a:lnTo>
                    <a:pt x="1977720" y="2809519"/>
                  </a:lnTo>
                  <a:lnTo>
                    <a:pt x="1979498" y="2818447"/>
                  </a:lnTo>
                  <a:lnTo>
                    <a:pt x="1984311" y="2825597"/>
                  </a:lnTo>
                  <a:lnTo>
                    <a:pt x="1991525" y="2830258"/>
                  </a:lnTo>
                  <a:lnTo>
                    <a:pt x="2000478" y="2831731"/>
                  </a:lnTo>
                  <a:lnTo>
                    <a:pt x="2009419" y="2830080"/>
                  </a:lnTo>
                  <a:lnTo>
                    <a:pt x="2016061" y="2825915"/>
                  </a:lnTo>
                  <a:lnTo>
                    <a:pt x="2020379" y="2819349"/>
                  </a:lnTo>
                  <a:lnTo>
                    <a:pt x="2022297" y="2810510"/>
                  </a:lnTo>
                  <a:close/>
                </a:path>
                <a:path w="5168900" h="4631055">
                  <a:moveTo>
                    <a:pt x="2022309" y="2719514"/>
                  </a:moveTo>
                  <a:lnTo>
                    <a:pt x="2020620" y="2710789"/>
                  </a:lnTo>
                  <a:lnTo>
                    <a:pt x="2020519" y="2710662"/>
                  </a:lnTo>
                  <a:lnTo>
                    <a:pt x="2020519" y="2710535"/>
                  </a:lnTo>
                  <a:lnTo>
                    <a:pt x="2019452" y="2709011"/>
                  </a:lnTo>
                  <a:lnTo>
                    <a:pt x="2019211" y="2708656"/>
                  </a:lnTo>
                  <a:lnTo>
                    <a:pt x="2019007" y="2708338"/>
                  </a:lnTo>
                  <a:lnTo>
                    <a:pt x="2016112" y="2703893"/>
                  </a:lnTo>
                  <a:lnTo>
                    <a:pt x="2015871" y="2703741"/>
                  </a:lnTo>
                  <a:lnTo>
                    <a:pt x="2015731" y="2703525"/>
                  </a:lnTo>
                  <a:lnTo>
                    <a:pt x="2013572" y="2702217"/>
                  </a:lnTo>
                  <a:lnTo>
                    <a:pt x="2013331" y="2702064"/>
                  </a:lnTo>
                  <a:lnTo>
                    <a:pt x="2013000" y="2701848"/>
                  </a:lnTo>
                  <a:lnTo>
                    <a:pt x="2009267" y="2699359"/>
                  </a:lnTo>
                  <a:lnTo>
                    <a:pt x="2008886" y="2699296"/>
                  </a:lnTo>
                  <a:lnTo>
                    <a:pt x="2008517" y="2699054"/>
                  </a:lnTo>
                  <a:lnTo>
                    <a:pt x="2005190" y="2698597"/>
                  </a:lnTo>
                  <a:lnTo>
                    <a:pt x="2004936" y="2698546"/>
                  </a:lnTo>
                  <a:lnTo>
                    <a:pt x="2000745" y="2697746"/>
                  </a:lnTo>
                  <a:lnTo>
                    <a:pt x="1999411" y="2697746"/>
                  </a:lnTo>
                  <a:lnTo>
                    <a:pt x="1990471" y="2699524"/>
                  </a:lnTo>
                  <a:lnTo>
                    <a:pt x="1983879" y="2703817"/>
                  </a:lnTo>
                  <a:lnTo>
                    <a:pt x="1983079" y="2705074"/>
                  </a:lnTo>
                  <a:lnTo>
                    <a:pt x="1979650" y="2710446"/>
                  </a:lnTo>
                  <a:lnTo>
                    <a:pt x="1977796" y="2719222"/>
                  </a:lnTo>
                  <a:lnTo>
                    <a:pt x="1977974" y="2720429"/>
                  </a:lnTo>
                  <a:lnTo>
                    <a:pt x="1979168" y="2728087"/>
                  </a:lnTo>
                  <a:lnTo>
                    <a:pt x="1983943" y="2735453"/>
                  </a:lnTo>
                  <a:lnTo>
                    <a:pt x="1991296" y="2740571"/>
                  </a:lnTo>
                  <a:lnTo>
                    <a:pt x="1991588" y="2740571"/>
                  </a:lnTo>
                  <a:lnTo>
                    <a:pt x="1994090" y="2741117"/>
                  </a:lnTo>
                  <a:lnTo>
                    <a:pt x="1999932" y="2742361"/>
                  </a:lnTo>
                  <a:lnTo>
                    <a:pt x="2008682" y="2740571"/>
                  </a:lnTo>
                  <a:lnTo>
                    <a:pt x="2015820" y="2735669"/>
                  </a:lnTo>
                  <a:lnTo>
                    <a:pt x="2020608" y="2728391"/>
                  </a:lnTo>
                  <a:lnTo>
                    <a:pt x="2022297" y="2719527"/>
                  </a:lnTo>
                  <a:close/>
                </a:path>
                <a:path w="5168900" h="4631055">
                  <a:moveTo>
                    <a:pt x="2022309" y="2359837"/>
                  </a:moveTo>
                  <a:lnTo>
                    <a:pt x="2020455" y="2351138"/>
                  </a:lnTo>
                  <a:lnTo>
                    <a:pt x="2020392" y="2350998"/>
                  </a:lnTo>
                  <a:lnTo>
                    <a:pt x="2019515" y="2349766"/>
                  </a:lnTo>
                  <a:lnTo>
                    <a:pt x="2019249" y="2349373"/>
                  </a:lnTo>
                  <a:lnTo>
                    <a:pt x="2018842" y="2348776"/>
                  </a:lnTo>
                  <a:lnTo>
                    <a:pt x="2015642" y="2344051"/>
                  </a:lnTo>
                  <a:lnTo>
                    <a:pt x="2015477" y="2343937"/>
                  </a:lnTo>
                  <a:lnTo>
                    <a:pt x="2013585" y="2342654"/>
                  </a:lnTo>
                  <a:lnTo>
                    <a:pt x="2013191" y="2342388"/>
                  </a:lnTo>
                  <a:lnTo>
                    <a:pt x="2012569" y="2341969"/>
                  </a:lnTo>
                  <a:lnTo>
                    <a:pt x="2008606" y="2339263"/>
                  </a:lnTo>
                  <a:lnTo>
                    <a:pt x="2008378" y="2339225"/>
                  </a:lnTo>
                  <a:lnTo>
                    <a:pt x="2008174" y="2339086"/>
                  </a:lnTo>
                  <a:lnTo>
                    <a:pt x="2005495" y="2338628"/>
                  </a:lnTo>
                  <a:lnTo>
                    <a:pt x="2005241" y="2338578"/>
                  </a:lnTo>
                  <a:lnTo>
                    <a:pt x="2004783" y="2338489"/>
                  </a:lnTo>
                  <a:lnTo>
                    <a:pt x="2000110" y="2337511"/>
                  </a:lnTo>
                  <a:lnTo>
                    <a:pt x="1999411" y="2337511"/>
                  </a:lnTo>
                  <a:lnTo>
                    <a:pt x="1990725" y="2339619"/>
                  </a:lnTo>
                  <a:lnTo>
                    <a:pt x="1983676" y="2344801"/>
                  </a:lnTo>
                  <a:lnTo>
                    <a:pt x="1979117" y="2352268"/>
                  </a:lnTo>
                  <a:lnTo>
                    <a:pt x="1977898" y="2361184"/>
                  </a:lnTo>
                  <a:lnTo>
                    <a:pt x="1979904" y="2369997"/>
                  </a:lnTo>
                  <a:lnTo>
                    <a:pt x="1984311" y="2376474"/>
                  </a:lnTo>
                  <a:lnTo>
                    <a:pt x="1991017" y="2380564"/>
                  </a:lnTo>
                  <a:lnTo>
                    <a:pt x="1999919" y="2382202"/>
                  </a:lnTo>
                  <a:lnTo>
                    <a:pt x="2007463" y="2380983"/>
                  </a:lnTo>
                  <a:lnTo>
                    <a:pt x="2008924" y="2380742"/>
                  </a:lnTo>
                  <a:lnTo>
                    <a:pt x="2016036" y="2376093"/>
                  </a:lnTo>
                  <a:lnTo>
                    <a:pt x="2020697" y="2368905"/>
                  </a:lnTo>
                  <a:lnTo>
                    <a:pt x="2022309" y="2359837"/>
                  </a:lnTo>
                  <a:close/>
                </a:path>
                <a:path w="5168900" h="4631055">
                  <a:moveTo>
                    <a:pt x="2022309" y="1011910"/>
                  </a:moveTo>
                  <a:lnTo>
                    <a:pt x="2020798" y="1003249"/>
                  </a:lnTo>
                  <a:lnTo>
                    <a:pt x="2020747" y="1002957"/>
                  </a:lnTo>
                  <a:lnTo>
                    <a:pt x="2016125" y="995845"/>
                  </a:lnTo>
                  <a:lnTo>
                    <a:pt x="2009101" y="991209"/>
                  </a:lnTo>
                  <a:lnTo>
                    <a:pt x="2009317" y="991209"/>
                  </a:lnTo>
                  <a:lnTo>
                    <a:pt x="1999983" y="989444"/>
                  </a:lnTo>
                  <a:lnTo>
                    <a:pt x="1991029" y="991209"/>
                  </a:lnTo>
                  <a:lnTo>
                    <a:pt x="1983841" y="996048"/>
                  </a:lnTo>
                  <a:lnTo>
                    <a:pt x="1979180" y="1003249"/>
                  </a:lnTo>
                  <a:lnTo>
                    <a:pt x="1977898" y="1011910"/>
                  </a:lnTo>
                  <a:lnTo>
                    <a:pt x="1977859" y="1012101"/>
                  </a:lnTo>
                  <a:lnTo>
                    <a:pt x="1979752" y="1020927"/>
                  </a:lnTo>
                  <a:lnTo>
                    <a:pt x="1984044" y="1027557"/>
                  </a:lnTo>
                  <a:lnTo>
                    <a:pt x="1990623" y="1031925"/>
                  </a:lnTo>
                  <a:lnTo>
                    <a:pt x="1999361" y="1033907"/>
                  </a:lnTo>
                  <a:lnTo>
                    <a:pt x="2008212" y="1032675"/>
                  </a:lnTo>
                  <a:lnTo>
                    <a:pt x="2012632" y="1029855"/>
                  </a:lnTo>
                  <a:lnTo>
                    <a:pt x="2015464" y="1028052"/>
                  </a:lnTo>
                  <a:lnTo>
                    <a:pt x="2018360" y="1023835"/>
                  </a:lnTo>
                  <a:lnTo>
                    <a:pt x="2020354" y="1020927"/>
                  </a:lnTo>
                  <a:lnTo>
                    <a:pt x="2020760" y="1019009"/>
                  </a:lnTo>
                  <a:lnTo>
                    <a:pt x="2021700" y="1014641"/>
                  </a:lnTo>
                  <a:lnTo>
                    <a:pt x="2022106" y="1012761"/>
                  </a:lnTo>
                  <a:lnTo>
                    <a:pt x="2022259" y="1012101"/>
                  </a:lnTo>
                  <a:lnTo>
                    <a:pt x="2022309" y="1011910"/>
                  </a:lnTo>
                  <a:close/>
                </a:path>
                <a:path w="5168900" h="4631055">
                  <a:moveTo>
                    <a:pt x="2022335" y="3618839"/>
                  </a:moveTo>
                  <a:lnTo>
                    <a:pt x="2020925" y="3610762"/>
                  </a:lnTo>
                  <a:lnTo>
                    <a:pt x="2020811" y="3610102"/>
                  </a:lnTo>
                  <a:lnTo>
                    <a:pt x="2020214" y="3609213"/>
                  </a:lnTo>
                  <a:lnTo>
                    <a:pt x="2019884" y="3608730"/>
                  </a:lnTo>
                  <a:lnTo>
                    <a:pt x="2019541" y="3608209"/>
                  </a:lnTo>
                  <a:lnTo>
                    <a:pt x="2016036" y="3602939"/>
                  </a:lnTo>
                  <a:lnTo>
                    <a:pt x="2014347" y="3601809"/>
                  </a:lnTo>
                  <a:lnTo>
                    <a:pt x="2013864" y="3601491"/>
                  </a:lnTo>
                  <a:lnTo>
                    <a:pt x="2012988" y="3600907"/>
                  </a:lnTo>
                  <a:lnTo>
                    <a:pt x="2008835" y="3598100"/>
                  </a:lnTo>
                  <a:lnTo>
                    <a:pt x="2008708" y="3598087"/>
                  </a:lnTo>
                  <a:lnTo>
                    <a:pt x="2006358" y="3597605"/>
                  </a:lnTo>
                  <a:lnTo>
                    <a:pt x="2006180" y="3597567"/>
                  </a:lnTo>
                  <a:lnTo>
                    <a:pt x="2005507" y="3597440"/>
                  </a:lnTo>
                  <a:lnTo>
                    <a:pt x="2000961" y="3596513"/>
                  </a:lnTo>
                  <a:lnTo>
                    <a:pt x="2000338" y="3596386"/>
                  </a:lnTo>
                  <a:lnTo>
                    <a:pt x="2000059" y="3596322"/>
                  </a:lnTo>
                  <a:lnTo>
                    <a:pt x="1999716" y="3596322"/>
                  </a:lnTo>
                  <a:lnTo>
                    <a:pt x="1991004" y="3598303"/>
                  </a:lnTo>
                  <a:lnTo>
                    <a:pt x="1983892" y="3603396"/>
                  </a:lnTo>
                  <a:lnTo>
                    <a:pt x="1979180" y="3610762"/>
                  </a:lnTo>
                  <a:lnTo>
                    <a:pt x="1977644" y="3619601"/>
                  </a:lnTo>
                  <a:lnTo>
                    <a:pt x="1979777" y="3628352"/>
                  </a:lnTo>
                  <a:lnTo>
                    <a:pt x="1984971" y="3635425"/>
                  </a:lnTo>
                  <a:lnTo>
                    <a:pt x="1987791" y="3637140"/>
                  </a:lnTo>
                  <a:lnTo>
                    <a:pt x="1992426" y="3639959"/>
                  </a:lnTo>
                  <a:lnTo>
                    <a:pt x="2021497" y="3623284"/>
                  </a:lnTo>
                  <a:lnTo>
                    <a:pt x="2022335" y="3618839"/>
                  </a:lnTo>
                  <a:close/>
                </a:path>
                <a:path w="5168900" h="4631055">
                  <a:moveTo>
                    <a:pt x="2022335" y="3348507"/>
                  </a:moveTo>
                  <a:lnTo>
                    <a:pt x="2020481" y="3340176"/>
                  </a:lnTo>
                  <a:lnTo>
                    <a:pt x="2020316" y="3339935"/>
                  </a:lnTo>
                  <a:lnTo>
                    <a:pt x="2020277" y="3339757"/>
                  </a:lnTo>
                  <a:lnTo>
                    <a:pt x="2019325" y="3338436"/>
                  </a:lnTo>
                  <a:lnTo>
                    <a:pt x="2019160" y="3338195"/>
                  </a:lnTo>
                  <a:lnTo>
                    <a:pt x="2019084" y="3338068"/>
                  </a:lnTo>
                  <a:lnTo>
                    <a:pt x="2015845" y="3333153"/>
                  </a:lnTo>
                  <a:lnTo>
                    <a:pt x="2015401" y="3332835"/>
                  </a:lnTo>
                  <a:lnTo>
                    <a:pt x="2015096" y="3332391"/>
                  </a:lnTo>
                  <a:lnTo>
                    <a:pt x="2012899" y="3331006"/>
                  </a:lnTo>
                  <a:lnTo>
                    <a:pt x="2012708" y="3330879"/>
                  </a:lnTo>
                  <a:lnTo>
                    <a:pt x="2009190" y="3328289"/>
                  </a:lnTo>
                  <a:lnTo>
                    <a:pt x="2008441" y="3328124"/>
                  </a:lnTo>
                  <a:lnTo>
                    <a:pt x="2007755" y="3327679"/>
                  </a:lnTo>
                  <a:lnTo>
                    <a:pt x="2005253" y="3327400"/>
                  </a:lnTo>
                  <a:lnTo>
                    <a:pt x="2005126" y="3327374"/>
                  </a:lnTo>
                  <a:lnTo>
                    <a:pt x="2001799" y="3326600"/>
                  </a:lnTo>
                  <a:lnTo>
                    <a:pt x="1999132" y="3326600"/>
                  </a:lnTo>
                  <a:lnTo>
                    <a:pt x="1977771" y="3348723"/>
                  </a:lnTo>
                  <a:lnTo>
                    <a:pt x="1979358" y="3357613"/>
                  </a:lnTo>
                  <a:lnTo>
                    <a:pt x="1984184" y="3364865"/>
                  </a:lnTo>
                  <a:lnTo>
                    <a:pt x="1991423" y="3369716"/>
                  </a:lnTo>
                  <a:lnTo>
                    <a:pt x="2000237" y="3371431"/>
                  </a:lnTo>
                  <a:lnTo>
                    <a:pt x="2008670" y="3369716"/>
                  </a:lnTo>
                  <a:lnTo>
                    <a:pt x="2009025" y="3369716"/>
                  </a:lnTo>
                  <a:lnTo>
                    <a:pt x="2016125" y="3364865"/>
                  </a:lnTo>
                  <a:lnTo>
                    <a:pt x="2020773" y="3357613"/>
                  </a:lnTo>
                  <a:lnTo>
                    <a:pt x="2022284" y="3348736"/>
                  </a:lnTo>
                  <a:lnTo>
                    <a:pt x="2022322" y="3348520"/>
                  </a:lnTo>
                  <a:close/>
                </a:path>
                <a:path w="5168900" h="4631055">
                  <a:moveTo>
                    <a:pt x="2022335" y="3259505"/>
                  </a:moveTo>
                  <a:lnTo>
                    <a:pt x="2020785" y="3250869"/>
                  </a:lnTo>
                  <a:lnTo>
                    <a:pt x="2020735" y="3250615"/>
                  </a:lnTo>
                  <a:lnTo>
                    <a:pt x="2020290" y="3249942"/>
                  </a:lnTo>
                  <a:lnTo>
                    <a:pt x="2020087" y="3249625"/>
                  </a:lnTo>
                  <a:lnTo>
                    <a:pt x="2019388" y="3248558"/>
                  </a:lnTo>
                  <a:lnTo>
                    <a:pt x="2017331" y="3245383"/>
                  </a:lnTo>
                  <a:lnTo>
                    <a:pt x="2016061" y="3243402"/>
                  </a:lnTo>
                  <a:lnTo>
                    <a:pt x="2014601" y="3242399"/>
                  </a:lnTo>
                  <a:lnTo>
                    <a:pt x="2009140" y="3238652"/>
                  </a:lnTo>
                  <a:lnTo>
                    <a:pt x="2009470" y="3238652"/>
                  </a:lnTo>
                  <a:lnTo>
                    <a:pt x="2008924" y="3238550"/>
                  </a:lnTo>
                  <a:lnTo>
                    <a:pt x="2006790" y="3238119"/>
                  </a:lnTo>
                  <a:lnTo>
                    <a:pt x="2006041" y="3237966"/>
                  </a:lnTo>
                  <a:lnTo>
                    <a:pt x="2005241" y="3237801"/>
                  </a:lnTo>
                  <a:lnTo>
                    <a:pt x="2000224" y="3236772"/>
                  </a:lnTo>
                  <a:lnTo>
                    <a:pt x="2000034" y="3236772"/>
                  </a:lnTo>
                  <a:lnTo>
                    <a:pt x="1977771" y="3259721"/>
                  </a:lnTo>
                  <a:lnTo>
                    <a:pt x="1979574" y="3268573"/>
                  </a:lnTo>
                  <a:lnTo>
                    <a:pt x="1983828" y="3275203"/>
                  </a:lnTo>
                  <a:lnTo>
                    <a:pt x="1990432" y="3279495"/>
                  </a:lnTo>
                  <a:lnTo>
                    <a:pt x="1999310" y="3281349"/>
                  </a:lnTo>
                  <a:lnTo>
                    <a:pt x="2008365" y="3280079"/>
                  </a:lnTo>
                  <a:lnTo>
                    <a:pt x="2015617" y="3275584"/>
                  </a:lnTo>
                  <a:lnTo>
                    <a:pt x="2020430" y="3268573"/>
                  </a:lnTo>
                  <a:lnTo>
                    <a:pt x="2022297" y="3259721"/>
                  </a:lnTo>
                  <a:lnTo>
                    <a:pt x="2022335" y="3259505"/>
                  </a:lnTo>
                  <a:close/>
                </a:path>
                <a:path w="5168900" h="4631055">
                  <a:moveTo>
                    <a:pt x="2022335" y="1102131"/>
                  </a:moveTo>
                  <a:lnTo>
                    <a:pt x="2020849" y="1093177"/>
                  </a:lnTo>
                  <a:lnTo>
                    <a:pt x="2016290" y="1086015"/>
                  </a:lnTo>
                  <a:lnTo>
                    <a:pt x="2015020" y="1085164"/>
                  </a:lnTo>
                  <a:lnTo>
                    <a:pt x="2013356" y="1084033"/>
                  </a:lnTo>
                  <a:lnTo>
                    <a:pt x="2012086" y="1083157"/>
                  </a:lnTo>
                  <a:lnTo>
                    <a:pt x="2009241" y="1081214"/>
                  </a:lnTo>
                  <a:lnTo>
                    <a:pt x="2000275" y="1079360"/>
                  </a:lnTo>
                  <a:lnTo>
                    <a:pt x="1999881" y="1079360"/>
                  </a:lnTo>
                  <a:lnTo>
                    <a:pt x="1994674" y="1080376"/>
                  </a:lnTo>
                  <a:lnTo>
                    <a:pt x="1994103" y="1080490"/>
                  </a:lnTo>
                  <a:lnTo>
                    <a:pt x="1991347" y="1080973"/>
                  </a:lnTo>
                  <a:lnTo>
                    <a:pt x="1991093" y="1081074"/>
                  </a:lnTo>
                  <a:lnTo>
                    <a:pt x="1986902" y="1083868"/>
                  </a:lnTo>
                  <a:lnTo>
                    <a:pt x="1984133" y="1085672"/>
                  </a:lnTo>
                  <a:lnTo>
                    <a:pt x="1984006" y="1085799"/>
                  </a:lnTo>
                  <a:lnTo>
                    <a:pt x="1980882" y="1090574"/>
                  </a:lnTo>
                  <a:lnTo>
                    <a:pt x="1980717" y="1090815"/>
                  </a:lnTo>
                  <a:lnTo>
                    <a:pt x="1979396" y="1092809"/>
                  </a:lnTo>
                  <a:lnTo>
                    <a:pt x="1999043" y="1123683"/>
                  </a:lnTo>
                  <a:lnTo>
                    <a:pt x="2007958" y="1122540"/>
                  </a:lnTo>
                  <a:lnTo>
                    <a:pt x="2015312" y="1118031"/>
                  </a:lnTo>
                  <a:lnTo>
                    <a:pt x="2020354" y="1110957"/>
                  </a:lnTo>
                  <a:lnTo>
                    <a:pt x="2022335" y="1102131"/>
                  </a:lnTo>
                  <a:close/>
                </a:path>
                <a:path w="5168900" h="4631055">
                  <a:moveTo>
                    <a:pt x="2022335" y="652411"/>
                  </a:moveTo>
                  <a:lnTo>
                    <a:pt x="2020709" y="643534"/>
                  </a:lnTo>
                  <a:lnTo>
                    <a:pt x="2018893" y="640715"/>
                  </a:lnTo>
                  <a:lnTo>
                    <a:pt x="2017217" y="638073"/>
                  </a:lnTo>
                  <a:lnTo>
                    <a:pt x="2016963" y="637679"/>
                  </a:lnTo>
                  <a:lnTo>
                    <a:pt x="2016086" y="636282"/>
                  </a:lnTo>
                  <a:lnTo>
                    <a:pt x="2009013" y="631355"/>
                  </a:lnTo>
                  <a:lnTo>
                    <a:pt x="2009165" y="631355"/>
                  </a:lnTo>
                  <a:lnTo>
                    <a:pt x="2005571" y="630631"/>
                  </a:lnTo>
                  <a:lnTo>
                    <a:pt x="2000186" y="629539"/>
                  </a:lnTo>
                  <a:lnTo>
                    <a:pt x="1991321" y="631355"/>
                  </a:lnTo>
                  <a:lnTo>
                    <a:pt x="1984082" y="636282"/>
                  </a:lnTo>
                  <a:lnTo>
                    <a:pt x="1981187" y="640651"/>
                  </a:lnTo>
                  <a:lnTo>
                    <a:pt x="1979295" y="643521"/>
                  </a:lnTo>
                  <a:lnTo>
                    <a:pt x="1977885" y="652411"/>
                  </a:lnTo>
                  <a:lnTo>
                    <a:pt x="1979663" y="661136"/>
                  </a:lnTo>
                  <a:lnTo>
                    <a:pt x="1983879" y="667766"/>
                  </a:lnTo>
                  <a:lnTo>
                    <a:pt x="1990432" y="672109"/>
                  </a:lnTo>
                  <a:lnTo>
                    <a:pt x="1999234" y="674052"/>
                  </a:lnTo>
                  <a:lnTo>
                    <a:pt x="2003742" y="673455"/>
                  </a:lnTo>
                  <a:lnTo>
                    <a:pt x="2008251" y="672846"/>
                  </a:lnTo>
                  <a:lnTo>
                    <a:pt x="2011019" y="671144"/>
                  </a:lnTo>
                  <a:lnTo>
                    <a:pt x="2015540" y="668362"/>
                  </a:lnTo>
                  <a:lnTo>
                    <a:pt x="2020468" y="661301"/>
                  </a:lnTo>
                  <a:lnTo>
                    <a:pt x="2022335" y="652411"/>
                  </a:lnTo>
                  <a:close/>
                </a:path>
                <a:path w="5168900" h="4631055">
                  <a:moveTo>
                    <a:pt x="2022348" y="3529317"/>
                  </a:moveTo>
                  <a:lnTo>
                    <a:pt x="2020773" y="3520541"/>
                  </a:lnTo>
                  <a:lnTo>
                    <a:pt x="2020747" y="3520389"/>
                  </a:lnTo>
                  <a:lnTo>
                    <a:pt x="2016074" y="3513239"/>
                  </a:lnTo>
                  <a:lnTo>
                    <a:pt x="2013115" y="3511181"/>
                  </a:lnTo>
                  <a:lnTo>
                    <a:pt x="2012480" y="3510737"/>
                  </a:lnTo>
                  <a:lnTo>
                    <a:pt x="2010283" y="3509213"/>
                  </a:lnTo>
                  <a:lnTo>
                    <a:pt x="2008898" y="3508235"/>
                  </a:lnTo>
                  <a:lnTo>
                    <a:pt x="2007374" y="3507917"/>
                  </a:lnTo>
                  <a:lnTo>
                    <a:pt x="2005711" y="3507575"/>
                  </a:lnTo>
                  <a:lnTo>
                    <a:pt x="2002383" y="3506876"/>
                  </a:lnTo>
                  <a:lnTo>
                    <a:pt x="2000059" y="3506381"/>
                  </a:lnTo>
                  <a:lnTo>
                    <a:pt x="1991283" y="3508222"/>
                  </a:lnTo>
                  <a:lnTo>
                    <a:pt x="1987384" y="3510915"/>
                  </a:lnTo>
                  <a:lnTo>
                    <a:pt x="1986216" y="3511727"/>
                  </a:lnTo>
                  <a:lnTo>
                    <a:pt x="1985213" y="3512413"/>
                  </a:lnTo>
                  <a:lnTo>
                    <a:pt x="1984057" y="3513201"/>
                  </a:lnTo>
                  <a:lnTo>
                    <a:pt x="1981644" y="3516846"/>
                  </a:lnTo>
                  <a:lnTo>
                    <a:pt x="1979307" y="3520389"/>
                  </a:lnTo>
                  <a:lnTo>
                    <a:pt x="1979218" y="3520516"/>
                  </a:lnTo>
                  <a:lnTo>
                    <a:pt x="1977771" y="3529317"/>
                  </a:lnTo>
                  <a:lnTo>
                    <a:pt x="1979612" y="3538194"/>
                  </a:lnTo>
                  <a:lnTo>
                    <a:pt x="1983752" y="3544760"/>
                  </a:lnTo>
                  <a:lnTo>
                    <a:pt x="1990318" y="3549078"/>
                  </a:lnTo>
                  <a:lnTo>
                    <a:pt x="1999272" y="3550882"/>
                  </a:lnTo>
                  <a:lnTo>
                    <a:pt x="2008378" y="3549612"/>
                  </a:lnTo>
                  <a:lnTo>
                    <a:pt x="2015642" y="3545179"/>
                  </a:lnTo>
                  <a:lnTo>
                    <a:pt x="2020493" y="3538194"/>
                  </a:lnTo>
                  <a:lnTo>
                    <a:pt x="2022348" y="3529317"/>
                  </a:lnTo>
                  <a:close/>
                </a:path>
                <a:path w="5168900" h="4631055">
                  <a:moveTo>
                    <a:pt x="2022348" y="2630284"/>
                  </a:moveTo>
                  <a:lnTo>
                    <a:pt x="2020773" y="2621610"/>
                  </a:lnTo>
                  <a:lnTo>
                    <a:pt x="2020671" y="2621457"/>
                  </a:lnTo>
                  <a:lnTo>
                    <a:pt x="2020646" y="2621280"/>
                  </a:lnTo>
                  <a:lnTo>
                    <a:pt x="2019325" y="2619260"/>
                  </a:lnTo>
                  <a:lnTo>
                    <a:pt x="2019173" y="2619006"/>
                  </a:lnTo>
                  <a:lnTo>
                    <a:pt x="2019084" y="2618854"/>
                  </a:lnTo>
                  <a:lnTo>
                    <a:pt x="2017991" y="2617076"/>
                  </a:lnTo>
                  <a:lnTo>
                    <a:pt x="2016302" y="2614295"/>
                  </a:lnTo>
                  <a:lnTo>
                    <a:pt x="2016023" y="2614079"/>
                  </a:lnTo>
                  <a:lnTo>
                    <a:pt x="2015845" y="2613787"/>
                  </a:lnTo>
                  <a:lnTo>
                    <a:pt x="2013534" y="2612199"/>
                  </a:lnTo>
                  <a:lnTo>
                    <a:pt x="2013356" y="2612059"/>
                  </a:lnTo>
                  <a:lnTo>
                    <a:pt x="2009660" y="2609240"/>
                  </a:lnTo>
                  <a:lnTo>
                    <a:pt x="2009178" y="2609138"/>
                  </a:lnTo>
                  <a:lnTo>
                    <a:pt x="2008746" y="2608821"/>
                  </a:lnTo>
                  <a:lnTo>
                    <a:pt x="2005939" y="2608376"/>
                  </a:lnTo>
                  <a:lnTo>
                    <a:pt x="2005812" y="2608351"/>
                  </a:lnTo>
                  <a:lnTo>
                    <a:pt x="2001774" y="2607399"/>
                  </a:lnTo>
                  <a:lnTo>
                    <a:pt x="2000161" y="2607399"/>
                  </a:lnTo>
                  <a:lnTo>
                    <a:pt x="1991499" y="2609215"/>
                  </a:lnTo>
                  <a:lnTo>
                    <a:pt x="1984654" y="2613266"/>
                  </a:lnTo>
                  <a:lnTo>
                    <a:pt x="1979980" y="2619667"/>
                  </a:lnTo>
                  <a:lnTo>
                    <a:pt x="1979434" y="2621864"/>
                  </a:lnTo>
                  <a:lnTo>
                    <a:pt x="1977783" y="2628519"/>
                  </a:lnTo>
                  <a:lnTo>
                    <a:pt x="1978926" y="2637447"/>
                  </a:lnTo>
                  <a:lnTo>
                    <a:pt x="1983384" y="2644838"/>
                  </a:lnTo>
                  <a:lnTo>
                    <a:pt x="1990407" y="2649918"/>
                  </a:lnTo>
                  <a:lnTo>
                    <a:pt x="1997557" y="2651569"/>
                  </a:lnTo>
                  <a:lnTo>
                    <a:pt x="1999208" y="2651937"/>
                  </a:lnTo>
                  <a:lnTo>
                    <a:pt x="2008365" y="2650515"/>
                  </a:lnTo>
                  <a:lnTo>
                    <a:pt x="2015667" y="2646070"/>
                  </a:lnTo>
                  <a:lnTo>
                    <a:pt x="2020519" y="2639136"/>
                  </a:lnTo>
                  <a:lnTo>
                    <a:pt x="2022348" y="2630297"/>
                  </a:lnTo>
                  <a:close/>
                </a:path>
                <a:path w="5168900" h="4631055">
                  <a:moveTo>
                    <a:pt x="2022348" y="2000491"/>
                  </a:moveTo>
                  <a:lnTo>
                    <a:pt x="2020709" y="1991741"/>
                  </a:lnTo>
                  <a:lnTo>
                    <a:pt x="2020608" y="1991601"/>
                  </a:lnTo>
                  <a:lnTo>
                    <a:pt x="2019414" y="1989747"/>
                  </a:lnTo>
                  <a:lnTo>
                    <a:pt x="2019236" y="1989467"/>
                  </a:lnTo>
                  <a:lnTo>
                    <a:pt x="2016201" y="1984743"/>
                  </a:lnTo>
                  <a:lnTo>
                    <a:pt x="2015985" y="1984603"/>
                  </a:lnTo>
                  <a:lnTo>
                    <a:pt x="2015896" y="1984463"/>
                  </a:lnTo>
                  <a:lnTo>
                    <a:pt x="2014296" y="1983460"/>
                  </a:lnTo>
                  <a:lnTo>
                    <a:pt x="2014042" y="1983295"/>
                  </a:lnTo>
                  <a:lnTo>
                    <a:pt x="2009495" y="1980209"/>
                  </a:lnTo>
                  <a:lnTo>
                    <a:pt x="2009825" y="1980209"/>
                  </a:lnTo>
                  <a:lnTo>
                    <a:pt x="2008974" y="1980057"/>
                  </a:lnTo>
                  <a:lnTo>
                    <a:pt x="2008657" y="1979841"/>
                  </a:lnTo>
                  <a:lnTo>
                    <a:pt x="2005393" y="1979358"/>
                  </a:lnTo>
                  <a:lnTo>
                    <a:pt x="2000859" y="1978469"/>
                  </a:lnTo>
                  <a:lnTo>
                    <a:pt x="1999602" y="1978469"/>
                  </a:lnTo>
                  <a:lnTo>
                    <a:pt x="1990686" y="1980209"/>
                  </a:lnTo>
                  <a:lnTo>
                    <a:pt x="1984057" y="1984451"/>
                  </a:lnTo>
                  <a:lnTo>
                    <a:pt x="1979764" y="1991042"/>
                  </a:lnTo>
                  <a:lnTo>
                    <a:pt x="1977834" y="1999818"/>
                  </a:lnTo>
                  <a:lnTo>
                    <a:pt x="1995385" y="2022119"/>
                  </a:lnTo>
                  <a:lnTo>
                    <a:pt x="1999767" y="2023135"/>
                  </a:lnTo>
                  <a:lnTo>
                    <a:pt x="2008492" y="2021497"/>
                  </a:lnTo>
                  <a:lnTo>
                    <a:pt x="2015680" y="2016658"/>
                  </a:lnTo>
                  <a:lnTo>
                    <a:pt x="2020557" y="2009394"/>
                  </a:lnTo>
                  <a:lnTo>
                    <a:pt x="2022348" y="2000491"/>
                  </a:lnTo>
                  <a:close/>
                </a:path>
                <a:path w="5168900" h="4631055">
                  <a:moveTo>
                    <a:pt x="2022348" y="1550987"/>
                  </a:moveTo>
                  <a:lnTo>
                    <a:pt x="2020620" y="1542199"/>
                  </a:lnTo>
                  <a:lnTo>
                    <a:pt x="2019300" y="1540230"/>
                  </a:lnTo>
                  <a:lnTo>
                    <a:pt x="2019033" y="1539836"/>
                  </a:lnTo>
                  <a:lnTo>
                    <a:pt x="2018423" y="1538935"/>
                  </a:lnTo>
                  <a:lnTo>
                    <a:pt x="2015896" y="1535137"/>
                  </a:lnTo>
                  <a:lnTo>
                    <a:pt x="2015769" y="1535010"/>
                  </a:lnTo>
                  <a:lnTo>
                    <a:pt x="2013839" y="1533779"/>
                  </a:lnTo>
                  <a:lnTo>
                    <a:pt x="2013686" y="1533677"/>
                  </a:lnTo>
                  <a:lnTo>
                    <a:pt x="2013038" y="1533258"/>
                  </a:lnTo>
                  <a:lnTo>
                    <a:pt x="2008822" y="1530451"/>
                  </a:lnTo>
                  <a:lnTo>
                    <a:pt x="2008670" y="1530426"/>
                  </a:lnTo>
                  <a:lnTo>
                    <a:pt x="2008543" y="1530337"/>
                  </a:lnTo>
                  <a:lnTo>
                    <a:pt x="2006015" y="1529918"/>
                  </a:lnTo>
                  <a:lnTo>
                    <a:pt x="2005647" y="1529842"/>
                  </a:lnTo>
                  <a:lnTo>
                    <a:pt x="2005114" y="1529740"/>
                  </a:lnTo>
                  <a:lnTo>
                    <a:pt x="2000021" y="1528737"/>
                  </a:lnTo>
                  <a:lnTo>
                    <a:pt x="1999602" y="1528737"/>
                  </a:lnTo>
                  <a:lnTo>
                    <a:pt x="1990750" y="1530667"/>
                  </a:lnTo>
                  <a:lnTo>
                    <a:pt x="1983638" y="1535645"/>
                  </a:lnTo>
                  <a:lnTo>
                    <a:pt x="1979066" y="1542973"/>
                  </a:lnTo>
                  <a:lnTo>
                    <a:pt x="1977834" y="1551927"/>
                  </a:lnTo>
                  <a:lnTo>
                    <a:pt x="1979841" y="1560715"/>
                  </a:lnTo>
                  <a:lnTo>
                    <a:pt x="1984260" y="1567268"/>
                  </a:lnTo>
                  <a:lnTo>
                    <a:pt x="1990940" y="1571510"/>
                  </a:lnTo>
                  <a:lnTo>
                    <a:pt x="1999729" y="1573352"/>
                  </a:lnTo>
                  <a:lnTo>
                    <a:pt x="2008543" y="1571967"/>
                  </a:lnTo>
                  <a:lnTo>
                    <a:pt x="2015642" y="1567268"/>
                  </a:lnTo>
                  <a:lnTo>
                    <a:pt x="2020582" y="1559928"/>
                  </a:lnTo>
                  <a:lnTo>
                    <a:pt x="2022348" y="1550987"/>
                  </a:lnTo>
                  <a:close/>
                </a:path>
                <a:path w="5168900" h="4631055">
                  <a:moveTo>
                    <a:pt x="2022360" y="1730971"/>
                  </a:moveTo>
                  <a:lnTo>
                    <a:pt x="2020824" y="1722247"/>
                  </a:lnTo>
                  <a:lnTo>
                    <a:pt x="2020747" y="1722069"/>
                  </a:lnTo>
                  <a:lnTo>
                    <a:pt x="2019731" y="1720557"/>
                  </a:lnTo>
                  <a:lnTo>
                    <a:pt x="2019566" y="1720291"/>
                  </a:lnTo>
                  <a:lnTo>
                    <a:pt x="2019338" y="1719935"/>
                  </a:lnTo>
                  <a:lnTo>
                    <a:pt x="2016315" y="1715198"/>
                  </a:lnTo>
                  <a:lnTo>
                    <a:pt x="2016163" y="1715096"/>
                  </a:lnTo>
                  <a:lnTo>
                    <a:pt x="2016048" y="1714919"/>
                  </a:lnTo>
                  <a:lnTo>
                    <a:pt x="2013673" y="1713407"/>
                  </a:lnTo>
                  <a:lnTo>
                    <a:pt x="2013331" y="1713179"/>
                  </a:lnTo>
                  <a:lnTo>
                    <a:pt x="2013077" y="1713001"/>
                  </a:lnTo>
                  <a:lnTo>
                    <a:pt x="2009419" y="1710499"/>
                  </a:lnTo>
                  <a:lnTo>
                    <a:pt x="2009140" y="1710448"/>
                  </a:lnTo>
                  <a:lnTo>
                    <a:pt x="2008860" y="1710258"/>
                  </a:lnTo>
                  <a:lnTo>
                    <a:pt x="2005495" y="1709724"/>
                  </a:lnTo>
                  <a:lnTo>
                    <a:pt x="2005355" y="1709699"/>
                  </a:lnTo>
                  <a:lnTo>
                    <a:pt x="2005152" y="1709661"/>
                  </a:lnTo>
                  <a:lnTo>
                    <a:pt x="2000770" y="1708785"/>
                  </a:lnTo>
                  <a:lnTo>
                    <a:pt x="1999818" y="1708785"/>
                  </a:lnTo>
                  <a:lnTo>
                    <a:pt x="1990928" y="1710436"/>
                  </a:lnTo>
                  <a:lnTo>
                    <a:pt x="1990674" y="1710499"/>
                  </a:lnTo>
                  <a:lnTo>
                    <a:pt x="1990813" y="1710499"/>
                  </a:lnTo>
                  <a:lnTo>
                    <a:pt x="1984248" y="1714601"/>
                  </a:lnTo>
                  <a:lnTo>
                    <a:pt x="1979853" y="1721116"/>
                  </a:lnTo>
                  <a:lnTo>
                    <a:pt x="1977796" y="1729867"/>
                  </a:lnTo>
                  <a:lnTo>
                    <a:pt x="1979015" y="1738642"/>
                  </a:lnTo>
                  <a:lnTo>
                    <a:pt x="1983676" y="1746097"/>
                  </a:lnTo>
                  <a:lnTo>
                    <a:pt x="1990813" y="1751342"/>
                  </a:lnTo>
                  <a:lnTo>
                    <a:pt x="1999488" y="1753463"/>
                  </a:lnTo>
                  <a:lnTo>
                    <a:pt x="2008098" y="1751838"/>
                  </a:lnTo>
                  <a:lnTo>
                    <a:pt x="2015363" y="1746986"/>
                  </a:lnTo>
                  <a:lnTo>
                    <a:pt x="2020392" y="1739747"/>
                  </a:lnTo>
                  <a:lnTo>
                    <a:pt x="2022360" y="1730984"/>
                  </a:lnTo>
                  <a:close/>
                </a:path>
                <a:path w="5168900" h="4631055">
                  <a:moveTo>
                    <a:pt x="2022360" y="1371396"/>
                  </a:moveTo>
                  <a:lnTo>
                    <a:pt x="2020785" y="1362659"/>
                  </a:lnTo>
                  <a:lnTo>
                    <a:pt x="2020709" y="1362430"/>
                  </a:lnTo>
                  <a:lnTo>
                    <a:pt x="2019439" y="1360525"/>
                  </a:lnTo>
                  <a:lnTo>
                    <a:pt x="2019211" y="1360170"/>
                  </a:lnTo>
                  <a:lnTo>
                    <a:pt x="2018906" y="1359687"/>
                  </a:lnTo>
                  <a:lnTo>
                    <a:pt x="2016290" y="1355496"/>
                  </a:lnTo>
                  <a:lnTo>
                    <a:pt x="2016099" y="1355369"/>
                  </a:lnTo>
                  <a:lnTo>
                    <a:pt x="2015972" y="1355166"/>
                  </a:lnTo>
                  <a:lnTo>
                    <a:pt x="2013915" y="1353832"/>
                  </a:lnTo>
                  <a:lnTo>
                    <a:pt x="2013572" y="1353591"/>
                  </a:lnTo>
                  <a:lnTo>
                    <a:pt x="2013331" y="1353413"/>
                  </a:lnTo>
                  <a:lnTo>
                    <a:pt x="2009470" y="1350670"/>
                  </a:lnTo>
                  <a:lnTo>
                    <a:pt x="2009114" y="1350606"/>
                  </a:lnTo>
                  <a:lnTo>
                    <a:pt x="2008822" y="1350403"/>
                  </a:lnTo>
                  <a:lnTo>
                    <a:pt x="2006142" y="1349984"/>
                  </a:lnTo>
                  <a:lnTo>
                    <a:pt x="2005876" y="1349933"/>
                  </a:lnTo>
                  <a:lnTo>
                    <a:pt x="2005571" y="1349870"/>
                  </a:lnTo>
                  <a:lnTo>
                    <a:pt x="2001075" y="1348917"/>
                  </a:lnTo>
                  <a:lnTo>
                    <a:pt x="1999945" y="1348917"/>
                  </a:lnTo>
                  <a:lnTo>
                    <a:pt x="1991106" y="1350606"/>
                  </a:lnTo>
                  <a:lnTo>
                    <a:pt x="1990750" y="1350670"/>
                  </a:lnTo>
                  <a:lnTo>
                    <a:pt x="1990991" y="1350670"/>
                  </a:lnTo>
                  <a:lnTo>
                    <a:pt x="1984387" y="1354721"/>
                  </a:lnTo>
                  <a:lnTo>
                    <a:pt x="1979930" y="1361224"/>
                  </a:lnTo>
                  <a:lnTo>
                    <a:pt x="1977872" y="1370025"/>
                  </a:lnTo>
                  <a:lnTo>
                    <a:pt x="1979028" y="1378978"/>
                  </a:lnTo>
                  <a:lnTo>
                    <a:pt x="1983486" y="1386306"/>
                  </a:lnTo>
                  <a:lnTo>
                    <a:pt x="1990534" y="1391323"/>
                  </a:lnTo>
                  <a:lnTo>
                    <a:pt x="1999411" y="1393329"/>
                  </a:lnTo>
                  <a:lnTo>
                    <a:pt x="2008416" y="1391881"/>
                  </a:lnTo>
                  <a:lnTo>
                    <a:pt x="2015667" y="1387335"/>
                  </a:lnTo>
                  <a:lnTo>
                    <a:pt x="2020531" y="1380299"/>
                  </a:lnTo>
                  <a:lnTo>
                    <a:pt x="2022360" y="1371396"/>
                  </a:lnTo>
                  <a:close/>
                </a:path>
                <a:path w="5168900" h="4631055">
                  <a:moveTo>
                    <a:pt x="2022373" y="1460385"/>
                  </a:moveTo>
                  <a:lnTo>
                    <a:pt x="2020506" y="1452041"/>
                  </a:lnTo>
                  <a:lnTo>
                    <a:pt x="2020354" y="1451825"/>
                  </a:lnTo>
                  <a:lnTo>
                    <a:pt x="2020303" y="1451597"/>
                  </a:lnTo>
                  <a:lnTo>
                    <a:pt x="2018957" y="1449755"/>
                  </a:lnTo>
                  <a:lnTo>
                    <a:pt x="2018817" y="1449539"/>
                  </a:lnTo>
                  <a:lnTo>
                    <a:pt x="2015832" y="1445082"/>
                  </a:lnTo>
                  <a:lnTo>
                    <a:pt x="2015401" y="1444790"/>
                  </a:lnTo>
                  <a:lnTo>
                    <a:pt x="2015134" y="1444396"/>
                  </a:lnTo>
                  <a:lnTo>
                    <a:pt x="2012899" y="1443012"/>
                  </a:lnTo>
                  <a:lnTo>
                    <a:pt x="2012734" y="1442897"/>
                  </a:lnTo>
                  <a:lnTo>
                    <a:pt x="2009089" y="1440307"/>
                  </a:lnTo>
                  <a:lnTo>
                    <a:pt x="2008365" y="1440154"/>
                  </a:lnTo>
                  <a:lnTo>
                    <a:pt x="2007755" y="1439760"/>
                  </a:lnTo>
                  <a:lnTo>
                    <a:pt x="2005126" y="1439443"/>
                  </a:lnTo>
                  <a:lnTo>
                    <a:pt x="2001545" y="1438643"/>
                  </a:lnTo>
                  <a:lnTo>
                    <a:pt x="1999030" y="1438643"/>
                  </a:lnTo>
                  <a:lnTo>
                    <a:pt x="1998624" y="1438744"/>
                  </a:lnTo>
                  <a:lnTo>
                    <a:pt x="1997265" y="1439100"/>
                  </a:lnTo>
                  <a:lnTo>
                    <a:pt x="1994674" y="1439748"/>
                  </a:lnTo>
                  <a:lnTo>
                    <a:pt x="1990344" y="1440840"/>
                  </a:lnTo>
                  <a:lnTo>
                    <a:pt x="1987664" y="1442656"/>
                  </a:lnTo>
                  <a:lnTo>
                    <a:pt x="1983778" y="1445310"/>
                  </a:lnTo>
                  <a:lnTo>
                    <a:pt x="1979523" y="1452016"/>
                  </a:lnTo>
                  <a:lnTo>
                    <a:pt x="1977834" y="1460385"/>
                  </a:lnTo>
                  <a:lnTo>
                    <a:pt x="1977732" y="1460855"/>
                  </a:lnTo>
                  <a:lnTo>
                    <a:pt x="1979168" y="1469440"/>
                  </a:lnTo>
                  <a:lnTo>
                    <a:pt x="1979218" y="1469694"/>
                  </a:lnTo>
                  <a:lnTo>
                    <a:pt x="1983905" y="1476679"/>
                  </a:lnTo>
                  <a:lnTo>
                    <a:pt x="1984019" y="1476857"/>
                  </a:lnTo>
                  <a:lnTo>
                    <a:pt x="1991334" y="1481620"/>
                  </a:lnTo>
                  <a:lnTo>
                    <a:pt x="2000326" y="1483309"/>
                  </a:lnTo>
                  <a:lnTo>
                    <a:pt x="2008733" y="1481620"/>
                  </a:lnTo>
                  <a:lnTo>
                    <a:pt x="2009101" y="1481620"/>
                  </a:lnTo>
                  <a:lnTo>
                    <a:pt x="2016302" y="1476692"/>
                  </a:lnTo>
                  <a:lnTo>
                    <a:pt x="2020874" y="1469440"/>
                  </a:lnTo>
                  <a:lnTo>
                    <a:pt x="2022284" y="1460855"/>
                  </a:lnTo>
                  <a:lnTo>
                    <a:pt x="2022360" y="1460398"/>
                  </a:lnTo>
                  <a:close/>
                </a:path>
                <a:path w="5168900" h="4631055">
                  <a:moveTo>
                    <a:pt x="2022386" y="3799027"/>
                  </a:moveTo>
                  <a:lnTo>
                    <a:pt x="2020722" y="3790200"/>
                  </a:lnTo>
                  <a:lnTo>
                    <a:pt x="2020697" y="3790073"/>
                  </a:lnTo>
                  <a:lnTo>
                    <a:pt x="2016048" y="3782885"/>
                  </a:lnTo>
                  <a:lnTo>
                    <a:pt x="2015947" y="3782745"/>
                  </a:lnTo>
                  <a:lnTo>
                    <a:pt x="2008949" y="3777856"/>
                  </a:lnTo>
                  <a:lnTo>
                    <a:pt x="2009140" y="3777856"/>
                  </a:lnTo>
                  <a:lnTo>
                    <a:pt x="2004644" y="3776916"/>
                  </a:lnTo>
                  <a:lnTo>
                    <a:pt x="2000161" y="3775976"/>
                  </a:lnTo>
                  <a:lnTo>
                    <a:pt x="1991321" y="3777856"/>
                  </a:lnTo>
                  <a:lnTo>
                    <a:pt x="1984006" y="3782885"/>
                  </a:lnTo>
                  <a:lnTo>
                    <a:pt x="1979256" y="3790061"/>
                  </a:lnTo>
                  <a:lnTo>
                    <a:pt x="1979155" y="3790200"/>
                  </a:lnTo>
                  <a:lnTo>
                    <a:pt x="1977809" y="3799027"/>
                  </a:lnTo>
                  <a:lnTo>
                    <a:pt x="1979637" y="3807676"/>
                  </a:lnTo>
                  <a:lnTo>
                    <a:pt x="1983765" y="3814394"/>
                  </a:lnTo>
                  <a:lnTo>
                    <a:pt x="1990267" y="3818813"/>
                  </a:lnTo>
                  <a:lnTo>
                    <a:pt x="1991804" y="3819144"/>
                  </a:lnTo>
                  <a:lnTo>
                    <a:pt x="1999246" y="3820680"/>
                  </a:lnTo>
                  <a:lnTo>
                    <a:pt x="2008403" y="3819372"/>
                  </a:lnTo>
                  <a:lnTo>
                    <a:pt x="2015705" y="3814915"/>
                  </a:lnTo>
                  <a:lnTo>
                    <a:pt x="2020582" y="3807917"/>
                  </a:lnTo>
                  <a:lnTo>
                    <a:pt x="2022386" y="3799027"/>
                  </a:lnTo>
                  <a:close/>
                </a:path>
                <a:path w="5168900" h="4631055">
                  <a:moveTo>
                    <a:pt x="2022398" y="3707879"/>
                  </a:moveTo>
                  <a:lnTo>
                    <a:pt x="2020582" y="3699827"/>
                  </a:lnTo>
                  <a:lnTo>
                    <a:pt x="2020493" y="3699433"/>
                  </a:lnTo>
                  <a:lnTo>
                    <a:pt x="2020354" y="3699243"/>
                  </a:lnTo>
                  <a:lnTo>
                    <a:pt x="2020303" y="3698989"/>
                  </a:lnTo>
                  <a:lnTo>
                    <a:pt x="2018957" y="3697173"/>
                  </a:lnTo>
                  <a:lnTo>
                    <a:pt x="2018779" y="3696919"/>
                  </a:lnTo>
                  <a:lnTo>
                    <a:pt x="2018665" y="3696741"/>
                  </a:lnTo>
                  <a:lnTo>
                    <a:pt x="2015883" y="3692614"/>
                  </a:lnTo>
                  <a:lnTo>
                    <a:pt x="2015490" y="3692360"/>
                  </a:lnTo>
                  <a:lnTo>
                    <a:pt x="2015223" y="3691979"/>
                  </a:lnTo>
                  <a:lnTo>
                    <a:pt x="2013038" y="3690709"/>
                  </a:lnTo>
                  <a:lnTo>
                    <a:pt x="2012861" y="3690594"/>
                  </a:lnTo>
                  <a:lnTo>
                    <a:pt x="2009152" y="3688080"/>
                  </a:lnTo>
                  <a:lnTo>
                    <a:pt x="2008441" y="3687940"/>
                  </a:lnTo>
                  <a:lnTo>
                    <a:pt x="2007831" y="3687572"/>
                  </a:lnTo>
                  <a:lnTo>
                    <a:pt x="2005012" y="3687254"/>
                  </a:lnTo>
                  <a:lnTo>
                    <a:pt x="2001329" y="3686505"/>
                  </a:lnTo>
                  <a:lnTo>
                    <a:pt x="1998840" y="3686505"/>
                  </a:lnTo>
                  <a:lnTo>
                    <a:pt x="1990051" y="3688613"/>
                  </a:lnTo>
                  <a:lnTo>
                    <a:pt x="1983562" y="3693096"/>
                  </a:lnTo>
                  <a:lnTo>
                    <a:pt x="1979447" y="3699827"/>
                  </a:lnTo>
                  <a:lnTo>
                    <a:pt x="1977809" y="3708704"/>
                  </a:lnTo>
                  <a:lnTo>
                    <a:pt x="1979155" y="3716223"/>
                  </a:lnTo>
                  <a:lnTo>
                    <a:pt x="2000453" y="3731145"/>
                  </a:lnTo>
                  <a:lnTo>
                    <a:pt x="2009279" y="3729164"/>
                  </a:lnTo>
                  <a:lnTo>
                    <a:pt x="2016340" y="3724135"/>
                  </a:lnTo>
                  <a:lnTo>
                    <a:pt x="2020938" y="3716794"/>
                  </a:lnTo>
                  <a:lnTo>
                    <a:pt x="2022398" y="3707879"/>
                  </a:lnTo>
                  <a:close/>
                </a:path>
                <a:path w="5168900" h="4631055">
                  <a:moveTo>
                    <a:pt x="2022398" y="2899626"/>
                  </a:moveTo>
                  <a:lnTo>
                    <a:pt x="2020760" y="2891409"/>
                  </a:lnTo>
                  <a:lnTo>
                    <a:pt x="2020658" y="2890850"/>
                  </a:lnTo>
                  <a:lnTo>
                    <a:pt x="2020443" y="2890532"/>
                  </a:lnTo>
                  <a:lnTo>
                    <a:pt x="2020163" y="2890126"/>
                  </a:lnTo>
                  <a:lnTo>
                    <a:pt x="2019884" y="2889694"/>
                  </a:lnTo>
                  <a:lnTo>
                    <a:pt x="2016302" y="2884309"/>
                  </a:lnTo>
                  <a:lnTo>
                    <a:pt x="2015896" y="2883674"/>
                  </a:lnTo>
                  <a:lnTo>
                    <a:pt x="2015769" y="2883598"/>
                  </a:lnTo>
                  <a:lnTo>
                    <a:pt x="2014029" y="2882392"/>
                  </a:lnTo>
                  <a:lnTo>
                    <a:pt x="2013153" y="2881807"/>
                  </a:lnTo>
                  <a:lnTo>
                    <a:pt x="2012962" y="2881668"/>
                  </a:lnTo>
                  <a:lnTo>
                    <a:pt x="2008835" y="2878823"/>
                  </a:lnTo>
                  <a:lnTo>
                    <a:pt x="2008682" y="2878798"/>
                  </a:lnTo>
                  <a:lnTo>
                    <a:pt x="2005393" y="2878112"/>
                  </a:lnTo>
                  <a:lnTo>
                    <a:pt x="2005025" y="2878036"/>
                  </a:lnTo>
                  <a:lnTo>
                    <a:pt x="2000237" y="2877032"/>
                  </a:lnTo>
                  <a:lnTo>
                    <a:pt x="1999818" y="2877032"/>
                  </a:lnTo>
                  <a:lnTo>
                    <a:pt x="1991004" y="2879001"/>
                  </a:lnTo>
                  <a:lnTo>
                    <a:pt x="1983816" y="2884068"/>
                  </a:lnTo>
                  <a:lnTo>
                    <a:pt x="1979129" y="2891409"/>
                  </a:lnTo>
                  <a:lnTo>
                    <a:pt x="1977885" y="2899626"/>
                  </a:lnTo>
                  <a:lnTo>
                    <a:pt x="1977796" y="2900222"/>
                  </a:lnTo>
                  <a:lnTo>
                    <a:pt x="1979637" y="2908528"/>
                  </a:lnTo>
                  <a:lnTo>
                    <a:pt x="1979752" y="2909049"/>
                  </a:lnTo>
                  <a:lnTo>
                    <a:pt x="1984298" y="2915742"/>
                  </a:lnTo>
                  <a:lnTo>
                    <a:pt x="1990763" y="2919882"/>
                  </a:lnTo>
                  <a:lnTo>
                    <a:pt x="1999564" y="2921749"/>
                  </a:lnTo>
                  <a:lnTo>
                    <a:pt x="2008441" y="2920428"/>
                  </a:lnTo>
                  <a:lnTo>
                    <a:pt x="2015680" y="2915742"/>
                  </a:lnTo>
                  <a:lnTo>
                    <a:pt x="2020582" y="2908528"/>
                  </a:lnTo>
                  <a:lnTo>
                    <a:pt x="2022271" y="2900222"/>
                  </a:lnTo>
                  <a:lnTo>
                    <a:pt x="2022398" y="2899638"/>
                  </a:lnTo>
                  <a:close/>
                </a:path>
                <a:path w="5168900" h="4631055">
                  <a:moveTo>
                    <a:pt x="2022398" y="2270328"/>
                  </a:moveTo>
                  <a:lnTo>
                    <a:pt x="2020709" y="2261438"/>
                  </a:lnTo>
                  <a:lnTo>
                    <a:pt x="2020011" y="2260384"/>
                  </a:lnTo>
                  <a:lnTo>
                    <a:pt x="2019668" y="2259876"/>
                  </a:lnTo>
                  <a:lnTo>
                    <a:pt x="2019147" y="2259088"/>
                  </a:lnTo>
                  <a:lnTo>
                    <a:pt x="2016074" y="2254427"/>
                  </a:lnTo>
                  <a:lnTo>
                    <a:pt x="2013762" y="2252929"/>
                  </a:lnTo>
                  <a:lnTo>
                    <a:pt x="2013267" y="2252611"/>
                  </a:lnTo>
                  <a:lnTo>
                    <a:pt x="2012721" y="2252256"/>
                  </a:lnTo>
                  <a:lnTo>
                    <a:pt x="2009000" y="2249830"/>
                  </a:lnTo>
                  <a:lnTo>
                    <a:pt x="2008860" y="2249817"/>
                  </a:lnTo>
                  <a:lnTo>
                    <a:pt x="2005431" y="2249170"/>
                  </a:lnTo>
                  <a:lnTo>
                    <a:pt x="2005012" y="2249093"/>
                  </a:lnTo>
                  <a:lnTo>
                    <a:pt x="2004682" y="2249030"/>
                  </a:lnTo>
                  <a:lnTo>
                    <a:pt x="2000072" y="2248166"/>
                  </a:lnTo>
                  <a:lnTo>
                    <a:pt x="1999742" y="2248166"/>
                  </a:lnTo>
                  <a:lnTo>
                    <a:pt x="1990826" y="2250033"/>
                  </a:lnTo>
                  <a:lnTo>
                    <a:pt x="1983714" y="2254935"/>
                  </a:lnTo>
                  <a:lnTo>
                    <a:pt x="1979155" y="2262187"/>
                  </a:lnTo>
                  <a:lnTo>
                    <a:pt x="1978012" y="2270328"/>
                  </a:lnTo>
                  <a:lnTo>
                    <a:pt x="1977898" y="2271077"/>
                  </a:lnTo>
                  <a:lnTo>
                    <a:pt x="1979866" y="2279916"/>
                  </a:lnTo>
                  <a:lnTo>
                    <a:pt x="1984260" y="2286457"/>
                  </a:lnTo>
                  <a:lnTo>
                    <a:pt x="1990915" y="2290699"/>
                  </a:lnTo>
                  <a:lnTo>
                    <a:pt x="1999665" y="2292578"/>
                  </a:lnTo>
                  <a:lnTo>
                    <a:pt x="2003374" y="2292007"/>
                  </a:lnTo>
                  <a:lnTo>
                    <a:pt x="2008441" y="2291232"/>
                  </a:lnTo>
                  <a:lnTo>
                    <a:pt x="2015667" y="2286457"/>
                  </a:lnTo>
                  <a:lnTo>
                    <a:pt x="2020582" y="2279192"/>
                  </a:lnTo>
                  <a:lnTo>
                    <a:pt x="2022398" y="2270328"/>
                  </a:lnTo>
                  <a:close/>
                </a:path>
                <a:path w="5168900" h="4631055">
                  <a:moveTo>
                    <a:pt x="2022411" y="4248658"/>
                  </a:moveTo>
                  <a:lnTo>
                    <a:pt x="2020836" y="4239819"/>
                  </a:lnTo>
                  <a:lnTo>
                    <a:pt x="2016137" y="4232529"/>
                  </a:lnTo>
                  <a:lnTo>
                    <a:pt x="2009025" y="4227538"/>
                  </a:lnTo>
                  <a:lnTo>
                    <a:pt x="2000211" y="4225595"/>
                  </a:lnTo>
                  <a:lnTo>
                    <a:pt x="1999830" y="4225595"/>
                  </a:lnTo>
                  <a:lnTo>
                    <a:pt x="1994458" y="4226725"/>
                  </a:lnTo>
                  <a:lnTo>
                    <a:pt x="1991499" y="4227309"/>
                  </a:lnTo>
                  <a:lnTo>
                    <a:pt x="1991245" y="4227411"/>
                  </a:lnTo>
                  <a:lnTo>
                    <a:pt x="1990686" y="4227538"/>
                  </a:lnTo>
                  <a:lnTo>
                    <a:pt x="1991055" y="4227538"/>
                  </a:lnTo>
                  <a:lnTo>
                    <a:pt x="1989556" y="4228579"/>
                  </a:lnTo>
                  <a:lnTo>
                    <a:pt x="1988604" y="4229239"/>
                  </a:lnTo>
                  <a:lnTo>
                    <a:pt x="1987219" y="4230205"/>
                  </a:lnTo>
                  <a:lnTo>
                    <a:pt x="1986991" y="4230357"/>
                  </a:lnTo>
                  <a:lnTo>
                    <a:pt x="1984235" y="4232211"/>
                  </a:lnTo>
                  <a:lnTo>
                    <a:pt x="1984108" y="4232351"/>
                  </a:lnTo>
                  <a:lnTo>
                    <a:pt x="1981149" y="4236847"/>
                  </a:lnTo>
                  <a:lnTo>
                    <a:pt x="1979383" y="4239514"/>
                  </a:lnTo>
                  <a:lnTo>
                    <a:pt x="1994573" y="4269168"/>
                  </a:lnTo>
                  <a:lnTo>
                    <a:pt x="1999043" y="4270083"/>
                  </a:lnTo>
                  <a:lnTo>
                    <a:pt x="2008251" y="4268838"/>
                  </a:lnTo>
                  <a:lnTo>
                    <a:pt x="2015578" y="4264469"/>
                  </a:lnTo>
                  <a:lnTo>
                    <a:pt x="2020481" y="4257560"/>
                  </a:lnTo>
                  <a:lnTo>
                    <a:pt x="2020887" y="4255630"/>
                  </a:lnTo>
                  <a:lnTo>
                    <a:pt x="2022398" y="4248670"/>
                  </a:lnTo>
                  <a:close/>
                </a:path>
                <a:path w="5168900" h="4631055">
                  <a:moveTo>
                    <a:pt x="2022411" y="3079064"/>
                  </a:moveTo>
                  <a:lnTo>
                    <a:pt x="2020658" y="3070517"/>
                  </a:lnTo>
                  <a:lnTo>
                    <a:pt x="2020531" y="3070339"/>
                  </a:lnTo>
                  <a:lnTo>
                    <a:pt x="2020506" y="3070174"/>
                  </a:lnTo>
                  <a:lnTo>
                    <a:pt x="2019388" y="3068574"/>
                  </a:lnTo>
                  <a:lnTo>
                    <a:pt x="2019236" y="3068345"/>
                  </a:lnTo>
                  <a:lnTo>
                    <a:pt x="2019071" y="3068091"/>
                  </a:lnTo>
                  <a:lnTo>
                    <a:pt x="2016074" y="3063468"/>
                  </a:lnTo>
                  <a:lnTo>
                    <a:pt x="2015769" y="3063265"/>
                  </a:lnTo>
                  <a:lnTo>
                    <a:pt x="2015553" y="3062935"/>
                  </a:lnTo>
                  <a:lnTo>
                    <a:pt x="2013292" y="3061512"/>
                  </a:lnTo>
                  <a:lnTo>
                    <a:pt x="2013089" y="3061373"/>
                  </a:lnTo>
                  <a:lnTo>
                    <a:pt x="2009305" y="3058680"/>
                  </a:lnTo>
                  <a:lnTo>
                    <a:pt x="2008733" y="3058566"/>
                  </a:lnTo>
                  <a:lnTo>
                    <a:pt x="2008276" y="3058261"/>
                  </a:lnTo>
                  <a:lnTo>
                    <a:pt x="2005533" y="3057880"/>
                  </a:lnTo>
                  <a:lnTo>
                    <a:pt x="2005317" y="3057842"/>
                  </a:lnTo>
                  <a:lnTo>
                    <a:pt x="2001304" y="3056979"/>
                  </a:lnTo>
                  <a:lnTo>
                    <a:pt x="1999437" y="3056979"/>
                  </a:lnTo>
                  <a:lnTo>
                    <a:pt x="1990686" y="3058934"/>
                  </a:lnTo>
                  <a:lnTo>
                    <a:pt x="1984044" y="3063252"/>
                  </a:lnTo>
                  <a:lnTo>
                    <a:pt x="1979676" y="3069869"/>
                  </a:lnTo>
                  <a:lnTo>
                    <a:pt x="1977720" y="3078696"/>
                  </a:lnTo>
                  <a:lnTo>
                    <a:pt x="1979053" y="3087497"/>
                  </a:lnTo>
                  <a:lnTo>
                    <a:pt x="1983752" y="3094761"/>
                  </a:lnTo>
                  <a:lnTo>
                    <a:pt x="1990979" y="3099727"/>
                  </a:lnTo>
                  <a:lnTo>
                    <a:pt x="1992541" y="3100057"/>
                  </a:lnTo>
                  <a:lnTo>
                    <a:pt x="1999881" y="3101619"/>
                  </a:lnTo>
                  <a:lnTo>
                    <a:pt x="2008784" y="3099930"/>
                  </a:lnTo>
                  <a:lnTo>
                    <a:pt x="2015972" y="3095155"/>
                  </a:lnTo>
                  <a:lnTo>
                    <a:pt x="2020735" y="3087979"/>
                  </a:lnTo>
                  <a:lnTo>
                    <a:pt x="2022398" y="3079077"/>
                  </a:lnTo>
                  <a:close/>
                </a:path>
                <a:path w="5168900" h="4631055">
                  <a:moveTo>
                    <a:pt x="2022411" y="2180094"/>
                  </a:moveTo>
                  <a:lnTo>
                    <a:pt x="2020544" y="2171395"/>
                  </a:lnTo>
                  <a:lnTo>
                    <a:pt x="2020493" y="2171268"/>
                  </a:lnTo>
                  <a:lnTo>
                    <a:pt x="2019579" y="2169998"/>
                  </a:lnTo>
                  <a:lnTo>
                    <a:pt x="2019173" y="2169414"/>
                  </a:lnTo>
                  <a:lnTo>
                    <a:pt x="2018626" y="2168614"/>
                  </a:lnTo>
                  <a:lnTo>
                    <a:pt x="2016315" y="2165235"/>
                  </a:lnTo>
                  <a:lnTo>
                    <a:pt x="2015832" y="2164524"/>
                  </a:lnTo>
                  <a:lnTo>
                    <a:pt x="2015718" y="2164334"/>
                  </a:lnTo>
                  <a:lnTo>
                    <a:pt x="2015578" y="2164245"/>
                  </a:lnTo>
                  <a:lnTo>
                    <a:pt x="2013597" y="2162924"/>
                  </a:lnTo>
                  <a:lnTo>
                    <a:pt x="2013165" y="2162632"/>
                  </a:lnTo>
                  <a:lnTo>
                    <a:pt x="2012340" y="2162086"/>
                  </a:lnTo>
                  <a:lnTo>
                    <a:pt x="2008619" y="2159584"/>
                  </a:lnTo>
                  <a:lnTo>
                    <a:pt x="2008390" y="2159533"/>
                  </a:lnTo>
                  <a:lnTo>
                    <a:pt x="2008251" y="2159419"/>
                  </a:lnTo>
                  <a:lnTo>
                    <a:pt x="2005596" y="2158974"/>
                  </a:lnTo>
                  <a:lnTo>
                    <a:pt x="2005215" y="2158898"/>
                  </a:lnTo>
                  <a:lnTo>
                    <a:pt x="2000034" y="2157844"/>
                  </a:lnTo>
                  <a:lnTo>
                    <a:pt x="1999424" y="2157844"/>
                  </a:lnTo>
                  <a:lnTo>
                    <a:pt x="1990674" y="2159876"/>
                  </a:lnTo>
                  <a:lnTo>
                    <a:pt x="1983600" y="2165007"/>
                  </a:lnTo>
                  <a:lnTo>
                    <a:pt x="1980780" y="2169579"/>
                  </a:lnTo>
                  <a:lnTo>
                    <a:pt x="1979980" y="2170874"/>
                  </a:lnTo>
                  <a:lnTo>
                    <a:pt x="1979650" y="2171420"/>
                  </a:lnTo>
                  <a:lnTo>
                    <a:pt x="1979041" y="2172411"/>
                  </a:lnTo>
                  <a:lnTo>
                    <a:pt x="1978469" y="2176538"/>
                  </a:lnTo>
                  <a:lnTo>
                    <a:pt x="1999881" y="2202548"/>
                  </a:lnTo>
                  <a:lnTo>
                    <a:pt x="2008733" y="2201113"/>
                  </a:lnTo>
                  <a:lnTo>
                    <a:pt x="2015921" y="2196312"/>
                  </a:lnTo>
                  <a:lnTo>
                    <a:pt x="2020722" y="2189022"/>
                  </a:lnTo>
                  <a:lnTo>
                    <a:pt x="2022411" y="2180094"/>
                  </a:lnTo>
                  <a:close/>
                </a:path>
                <a:path w="5168900" h="4631055">
                  <a:moveTo>
                    <a:pt x="2022424" y="4158970"/>
                  </a:moveTo>
                  <a:lnTo>
                    <a:pt x="2020938" y="4150004"/>
                  </a:lnTo>
                  <a:lnTo>
                    <a:pt x="2020887" y="4149864"/>
                  </a:lnTo>
                  <a:lnTo>
                    <a:pt x="2019909" y="4148340"/>
                  </a:lnTo>
                  <a:lnTo>
                    <a:pt x="2019719" y="4148023"/>
                  </a:lnTo>
                  <a:lnTo>
                    <a:pt x="2019477" y="4147629"/>
                  </a:lnTo>
                  <a:lnTo>
                    <a:pt x="2016493" y="4142740"/>
                  </a:lnTo>
                  <a:lnTo>
                    <a:pt x="2016353" y="4142651"/>
                  </a:lnTo>
                  <a:lnTo>
                    <a:pt x="2014397" y="4141266"/>
                  </a:lnTo>
                  <a:lnTo>
                    <a:pt x="2014105" y="4141063"/>
                  </a:lnTo>
                  <a:lnTo>
                    <a:pt x="2013839" y="4140873"/>
                  </a:lnTo>
                  <a:lnTo>
                    <a:pt x="2009622" y="4137888"/>
                  </a:lnTo>
                  <a:lnTo>
                    <a:pt x="2009394" y="4137850"/>
                  </a:lnTo>
                  <a:lnTo>
                    <a:pt x="2009228" y="4137723"/>
                  </a:lnTo>
                  <a:lnTo>
                    <a:pt x="2006574" y="4137279"/>
                  </a:lnTo>
                  <a:lnTo>
                    <a:pt x="2006282" y="4137215"/>
                  </a:lnTo>
                  <a:lnTo>
                    <a:pt x="2005901" y="4137139"/>
                  </a:lnTo>
                  <a:lnTo>
                    <a:pt x="2000986" y="4136123"/>
                  </a:lnTo>
                  <a:lnTo>
                    <a:pt x="2000300" y="4136123"/>
                  </a:lnTo>
                  <a:lnTo>
                    <a:pt x="2000072" y="4136161"/>
                  </a:lnTo>
                  <a:lnTo>
                    <a:pt x="1999272" y="4136301"/>
                  </a:lnTo>
                  <a:lnTo>
                    <a:pt x="1993912" y="4137190"/>
                  </a:lnTo>
                  <a:lnTo>
                    <a:pt x="1991385" y="4137596"/>
                  </a:lnTo>
                  <a:lnTo>
                    <a:pt x="1990623" y="4137723"/>
                  </a:lnTo>
                  <a:lnTo>
                    <a:pt x="1991156" y="4137723"/>
                  </a:lnTo>
                  <a:lnTo>
                    <a:pt x="1984540" y="4141495"/>
                  </a:lnTo>
                  <a:lnTo>
                    <a:pt x="1979942" y="4147870"/>
                  </a:lnTo>
                  <a:lnTo>
                    <a:pt x="1977771" y="4156735"/>
                  </a:lnTo>
                  <a:lnTo>
                    <a:pt x="1978939" y="4165600"/>
                  </a:lnTo>
                  <a:lnTo>
                    <a:pt x="1983447" y="4173156"/>
                  </a:lnTo>
                  <a:lnTo>
                    <a:pt x="1990445" y="4178528"/>
                  </a:lnTo>
                  <a:lnTo>
                    <a:pt x="1997240" y="4180319"/>
                  </a:lnTo>
                  <a:lnTo>
                    <a:pt x="1999030" y="4180789"/>
                  </a:lnTo>
                  <a:lnTo>
                    <a:pt x="2007946" y="4179392"/>
                  </a:lnTo>
                  <a:lnTo>
                    <a:pt x="2015337" y="4174807"/>
                  </a:lnTo>
                  <a:lnTo>
                    <a:pt x="2020417" y="4167759"/>
                  </a:lnTo>
                  <a:lnTo>
                    <a:pt x="2022424" y="4158970"/>
                  </a:lnTo>
                  <a:close/>
                </a:path>
                <a:path w="5168900" h="4631055">
                  <a:moveTo>
                    <a:pt x="2022449" y="4068470"/>
                  </a:moveTo>
                  <a:lnTo>
                    <a:pt x="2020785" y="4060240"/>
                  </a:lnTo>
                  <a:lnTo>
                    <a:pt x="2020658" y="4059644"/>
                  </a:lnTo>
                  <a:lnTo>
                    <a:pt x="2019655" y="4058158"/>
                  </a:lnTo>
                  <a:lnTo>
                    <a:pt x="2019350" y="4057688"/>
                  </a:lnTo>
                  <a:lnTo>
                    <a:pt x="2018207" y="4055986"/>
                  </a:lnTo>
                  <a:lnTo>
                    <a:pt x="2015820" y="4052379"/>
                  </a:lnTo>
                  <a:lnTo>
                    <a:pt x="2014702" y="4051617"/>
                  </a:lnTo>
                  <a:lnTo>
                    <a:pt x="2014435" y="4051427"/>
                  </a:lnTo>
                  <a:lnTo>
                    <a:pt x="2013394" y="4050715"/>
                  </a:lnTo>
                  <a:lnTo>
                    <a:pt x="2008670" y="4047439"/>
                  </a:lnTo>
                  <a:lnTo>
                    <a:pt x="2007374" y="4047172"/>
                  </a:lnTo>
                  <a:lnTo>
                    <a:pt x="2007069" y="4047109"/>
                  </a:lnTo>
                  <a:lnTo>
                    <a:pt x="2006257" y="4046944"/>
                  </a:lnTo>
                  <a:lnTo>
                    <a:pt x="1999983" y="4045623"/>
                  </a:lnTo>
                  <a:lnTo>
                    <a:pt x="1999818" y="4045623"/>
                  </a:lnTo>
                  <a:lnTo>
                    <a:pt x="1991194" y="4047604"/>
                  </a:lnTo>
                  <a:lnTo>
                    <a:pt x="1983981" y="4052786"/>
                  </a:lnTo>
                  <a:lnTo>
                    <a:pt x="1979180" y="4060240"/>
                  </a:lnTo>
                  <a:lnTo>
                    <a:pt x="1977847" y="4068483"/>
                  </a:lnTo>
                  <a:lnTo>
                    <a:pt x="1977758" y="4069042"/>
                  </a:lnTo>
                  <a:lnTo>
                    <a:pt x="1979587" y="4077335"/>
                  </a:lnTo>
                  <a:lnTo>
                    <a:pt x="1979714" y="4077893"/>
                  </a:lnTo>
                  <a:lnTo>
                    <a:pt x="1984121" y="4084472"/>
                  </a:lnTo>
                  <a:lnTo>
                    <a:pt x="1990801" y="4088739"/>
                  </a:lnTo>
                  <a:lnTo>
                    <a:pt x="1999564" y="4090657"/>
                  </a:lnTo>
                  <a:lnTo>
                    <a:pt x="2008352" y="4089349"/>
                  </a:lnTo>
                  <a:lnTo>
                    <a:pt x="2015642" y="4084599"/>
                  </a:lnTo>
                  <a:lnTo>
                    <a:pt x="2020608" y="4077335"/>
                  </a:lnTo>
                  <a:lnTo>
                    <a:pt x="2022335" y="4069042"/>
                  </a:lnTo>
                  <a:lnTo>
                    <a:pt x="2022449" y="4068483"/>
                  </a:lnTo>
                  <a:close/>
                </a:path>
                <a:path w="5168900" h="4631055">
                  <a:moveTo>
                    <a:pt x="2022449" y="3439350"/>
                  </a:moveTo>
                  <a:lnTo>
                    <a:pt x="2020862" y="3430536"/>
                  </a:lnTo>
                  <a:lnTo>
                    <a:pt x="2020811" y="3430409"/>
                  </a:lnTo>
                  <a:lnTo>
                    <a:pt x="2019820" y="3428936"/>
                  </a:lnTo>
                  <a:lnTo>
                    <a:pt x="2019604" y="3428593"/>
                  </a:lnTo>
                  <a:lnTo>
                    <a:pt x="2019452" y="3428352"/>
                  </a:lnTo>
                  <a:lnTo>
                    <a:pt x="2018398" y="3426714"/>
                  </a:lnTo>
                  <a:lnTo>
                    <a:pt x="2016277" y="3423412"/>
                  </a:lnTo>
                  <a:lnTo>
                    <a:pt x="2016137" y="3423310"/>
                  </a:lnTo>
                  <a:lnTo>
                    <a:pt x="2014321" y="3422091"/>
                  </a:lnTo>
                  <a:lnTo>
                    <a:pt x="2014004" y="3421862"/>
                  </a:lnTo>
                  <a:lnTo>
                    <a:pt x="2009305" y="3418636"/>
                  </a:lnTo>
                  <a:lnTo>
                    <a:pt x="2009063" y="3418598"/>
                  </a:lnTo>
                  <a:lnTo>
                    <a:pt x="2006790" y="3418141"/>
                  </a:lnTo>
                  <a:lnTo>
                    <a:pt x="2006358" y="3418065"/>
                  </a:lnTo>
                  <a:lnTo>
                    <a:pt x="2006066" y="3418001"/>
                  </a:lnTo>
                  <a:lnTo>
                    <a:pt x="2000605" y="3416909"/>
                  </a:lnTo>
                  <a:lnTo>
                    <a:pt x="1999932" y="3416909"/>
                  </a:lnTo>
                  <a:lnTo>
                    <a:pt x="1990318" y="3418636"/>
                  </a:lnTo>
                  <a:lnTo>
                    <a:pt x="1990763" y="3418636"/>
                  </a:lnTo>
                  <a:lnTo>
                    <a:pt x="1984260" y="3422700"/>
                  </a:lnTo>
                  <a:lnTo>
                    <a:pt x="1979841" y="3429254"/>
                  </a:lnTo>
                  <a:lnTo>
                    <a:pt x="1977732" y="3437953"/>
                  </a:lnTo>
                  <a:lnTo>
                    <a:pt x="1978914" y="3446729"/>
                  </a:lnTo>
                  <a:lnTo>
                    <a:pt x="1980679" y="3449561"/>
                  </a:lnTo>
                  <a:lnTo>
                    <a:pt x="1983587" y="3454235"/>
                  </a:lnTo>
                  <a:lnTo>
                    <a:pt x="1990750" y="3459505"/>
                  </a:lnTo>
                  <a:lnTo>
                    <a:pt x="1999399" y="3461626"/>
                  </a:lnTo>
                  <a:lnTo>
                    <a:pt x="2008187" y="3460038"/>
                  </a:lnTo>
                  <a:lnTo>
                    <a:pt x="2015502" y="3455276"/>
                  </a:lnTo>
                  <a:lnTo>
                    <a:pt x="2017090" y="3453003"/>
                  </a:lnTo>
                  <a:lnTo>
                    <a:pt x="2018436" y="3451072"/>
                  </a:lnTo>
                  <a:lnTo>
                    <a:pt x="2020519" y="3448126"/>
                  </a:lnTo>
                  <a:lnTo>
                    <a:pt x="2022449" y="3439350"/>
                  </a:lnTo>
                  <a:close/>
                </a:path>
                <a:path w="5168900" h="4631055">
                  <a:moveTo>
                    <a:pt x="2022475" y="2090166"/>
                  </a:moveTo>
                  <a:lnTo>
                    <a:pt x="2020697" y="2081695"/>
                  </a:lnTo>
                  <a:lnTo>
                    <a:pt x="2020595" y="2081542"/>
                  </a:lnTo>
                  <a:lnTo>
                    <a:pt x="2020557" y="2081364"/>
                  </a:lnTo>
                  <a:lnTo>
                    <a:pt x="2019249" y="2079523"/>
                  </a:lnTo>
                  <a:lnTo>
                    <a:pt x="2019007" y="2079167"/>
                  </a:lnTo>
                  <a:lnTo>
                    <a:pt x="2018487" y="2078380"/>
                  </a:lnTo>
                  <a:lnTo>
                    <a:pt x="2017191" y="2076424"/>
                  </a:lnTo>
                  <a:lnTo>
                    <a:pt x="2016023" y="2074621"/>
                  </a:lnTo>
                  <a:lnTo>
                    <a:pt x="2015807" y="2074494"/>
                  </a:lnTo>
                  <a:lnTo>
                    <a:pt x="2015680" y="2074405"/>
                  </a:lnTo>
                  <a:lnTo>
                    <a:pt x="2015604" y="2074240"/>
                  </a:lnTo>
                  <a:lnTo>
                    <a:pt x="2015515" y="2074113"/>
                  </a:lnTo>
                  <a:lnTo>
                    <a:pt x="2013318" y="2072716"/>
                  </a:lnTo>
                  <a:lnTo>
                    <a:pt x="2013089" y="2072563"/>
                  </a:lnTo>
                  <a:lnTo>
                    <a:pt x="2012937" y="2072449"/>
                  </a:lnTo>
                  <a:lnTo>
                    <a:pt x="2009178" y="2069769"/>
                  </a:lnTo>
                  <a:lnTo>
                    <a:pt x="2008670" y="2069668"/>
                  </a:lnTo>
                  <a:lnTo>
                    <a:pt x="2008200" y="2069350"/>
                  </a:lnTo>
                  <a:lnTo>
                    <a:pt x="2005228" y="2068918"/>
                  </a:lnTo>
                  <a:lnTo>
                    <a:pt x="2005101" y="2068880"/>
                  </a:lnTo>
                  <a:lnTo>
                    <a:pt x="2001164" y="2068017"/>
                  </a:lnTo>
                  <a:lnTo>
                    <a:pt x="1999462" y="2068017"/>
                  </a:lnTo>
                  <a:lnTo>
                    <a:pt x="1995055" y="2068982"/>
                  </a:lnTo>
                  <a:lnTo>
                    <a:pt x="1990661" y="2069947"/>
                  </a:lnTo>
                  <a:lnTo>
                    <a:pt x="1984019" y="2074240"/>
                  </a:lnTo>
                  <a:lnTo>
                    <a:pt x="1979688" y="2080844"/>
                  </a:lnTo>
                  <a:lnTo>
                    <a:pt x="1978672" y="2085797"/>
                  </a:lnTo>
                  <a:lnTo>
                    <a:pt x="1977859" y="2089721"/>
                  </a:lnTo>
                  <a:lnTo>
                    <a:pt x="1979218" y="2098675"/>
                  </a:lnTo>
                  <a:lnTo>
                    <a:pt x="1983841" y="2105888"/>
                  </a:lnTo>
                  <a:lnTo>
                    <a:pt x="1990979" y="2110727"/>
                  </a:lnTo>
                  <a:lnTo>
                    <a:pt x="1999945" y="2112530"/>
                  </a:lnTo>
                  <a:lnTo>
                    <a:pt x="2009013" y="2110943"/>
                  </a:lnTo>
                  <a:lnTo>
                    <a:pt x="2016175" y="2106307"/>
                  </a:lnTo>
                  <a:lnTo>
                    <a:pt x="2020836" y="2099208"/>
                  </a:lnTo>
                  <a:lnTo>
                    <a:pt x="2022462" y="2090178"/>
                  </a:lnTo>
                  <a:close/>
                </a:path>
                <a:path w="5168900" h="4631055">
                  <a:moveTo>
                    <a:pt x="2112175" y="1822538"/>
                  </a:moveTo>
                  <a:lnTo>
                    <a:pt x="2111273" y="1813636"/>
                  </a:lnTo>
                  <a:lnTo>
                    <a:pt x="2106980" y="1806105"/>
                  </a:lnTo>
                  <a:lnTo>
                    <a:pt x="2100084" y="1800758"/>
                  </a:lnTo>
                  <a:lnTo>
                    <a:pt x="2091410" y="1798421"/>
                  </a:lnTo>
                  <a:lnTo>
                    <a:pt x="2089823" y="1798421"/>
                  </a:lnTo>
                  <a:lnTo>
                    <a:pt x="2085365" y="1799285"/>
                  </a:lnTo>
                  <a:lnTo>
                    <a:pt x="2082507" y="1799678"/>
                  </a:lnTo>
                  <a:lnTo>
                    <a:pt x="2082114" y="1799920"/>
                  </a:lnTo>
                  <a:lnTo>
                    <a:pt x="2081593" y="1800021"/>
                  </a:lnTo>
                  <a:lnTo>
                    <a:pt x="2077593" y="1802612"/>
                  </a:lnTo>
                  <a:lnTo>
                    <a:pt x="2075078" y="1804111"/>
                  </a:lnTo>
                  <a:lnTo>
                    <a:pt x="2074887" y="1804365"/>
                  </a:lnTo>
                  <a:lnTo>
                    <a:pt x="2074608" y="1804543"/>
                  </a:lnTo>
                  <a:lnTo>
                    <a:pt x="2071827" y="1808416"/>
                  </a:lnTo>
                  <a:lnTo>
                    <a:pt x="2071598" y="1808734"/>
                  </a:lnTo>
                  <a:lnTo>
                    <a:pt x="2071243" y="1809229"/>
                  </a:lnTo>
                  <a:lnTo>
                    <a:pt x="2069884" y="1811045"/>
                  </a:lnTo>
                  <a:lnTo>
                    <a:pt x="2069846" y="1811172"/>
                  </a:lnTo>
                  <a:lnTo>
                    <a:pt x="2069731" y="1811337"/>
                  </a:lnTo>
                  <a:lnTo>
                    <a:pt x="2067674" y="1819770"/>
                  </a:lnTo>
                  <a:lnTo>
                    <a:pt x="2089492" y="1843011"/>
                  </a:lnTo>
                  <a:lnTo>
                    <a:pt x="2098395" y="1841588"/>
                  </a:lnTo>
                  <a:lnTo>
                    <a:pt x="2105215" y="1837639"/>
                  </a:lnTo>
                  <a:lnTo>
                    <a:pt x="2109851" y="1831263"/>
                  </a:lnTo>
                  <a:lnTo>
                    <a:pt x="2112175" y="1822538"/>
                  </a:lnTo>
                  <a:close/>
                </a:path>
                <a:path w="5168900" h="4631055">
                  <a:moveTo>
                    <a:pt x="2112200" y="1102144"/>
                  </a:moveTo>
                  <a:lnTo>
                    <a:pt x="2110981" y="1093254"/>
                  </a:lnTo>
                  <a:lnTo>
                    <a:pt x="2106422" y="1086053"/>
                  </a:lnTo>
                  <a:lnTo>
                    <a:pt x="2099284" y="1081201"/>
                  </a:lnTo>
                  <a:lnTo>
                    <a:pt x="2090331" y="1079360"/>
                  </a:lnTo>
                  <a:lnTo>
                    <a:pt x="2090166" y="1079360"/>
                  </a:lnTo>
                  <a:lnTo>
                    <a:pt x="2084235" y="1080528"/>
                  </a:lnTo>
                  <a:lnTo>
                    <a:pt x="2083549" y="1080655"/>
                  </a:lnTo>
                  <a:lnTo>
                    <a:pt x="2081415" y="1081036"/>
                  </a:lnTo>
                  <a:lnTo>
                    <a:pt x="2080869" y="1081189"/>
                  </a:lnTo>
                  <a:lnTo>
                    <a:pt x="2081123" y="1081201"/>
                  </a:lnTo>
                  <a:lnTo>
                    <a:pt x="2077554" y="1083576"/>
                  </a:lnTo>
                  <a:lnTo>
                    <a:pt x="2077046" y="1083919"/>
                  </a:lnTo>
                  <a:lnTo>
                    <a:pt x="2074214" y="1085773"/>
                  </a:lnTo>
                  <a:lnTo>
                    <a:pt x="2071611" y="1089609"/>
                  </a:lnTo>
                  <a:lnTo>
                    <a:pt x="2069388" y="1092885"/>
                  </a:lnTo>
                  <a:lnTo>
                    <a:pt x="2069071" y="1094511"/>
                  </a:lnTo>
                  <a:lnTo>
                    <a:pt x="2067674" y="1101674"/>
                  </a:lnTo>
                  <a:lnTo>
                    <a:pt x="2069553" y="1110475"/>
                  </a:lnTo>
                  <a:lnTo>
                    <a:pt x="2074519" y="1117650"/>
                  </a:lnTo>
                  <a:lnTo>
                    <a:pt x="2081809" y="1122375"/>
                  </a:lnTo>
                  <a:lnTo>
                    <a:pt x="2090635" y="1123772"/>
                  </a:lnTo>
                  <a:lnTo>
                    <a:pt x="2099487" y="1121892"/>
                  </a:lnTo>
                  <a:lnTo>
                    <a:pt x="2105876" y="1117650"/>
                  </a:lnTo>
                  <a:lnTo>
                    <a:pt x="2110282" y="1110907"/>
                  </a:lnTo>
                  <a:lnTo>
                    <a:pt x="2112187" y="1102156"/>
                  </a:lnTo>
                  <a:close/>
                </a:path>
                <a:path w="5168900" h="4631055">
                  <a:moveTo>
                    <a:pt x="2112238" y="831430"/>
                  </a:moveTo>
                  <a:lnTo>
                    <a:pt x="2110448" y="822820"/>
                  </a:lnTo>
                  <a:lnTo>
                    <a:pt x="2110397" y="822617"/>
                  </a:lnTo>
                  <a:lnTo>
                    <a:pt x="2106231" y="815949"/>
                  </a:lnTo>
                  <a:lnTo>
                    <a:pt x="2099716" y="811568"/>
                  </a:lnTo>
                  <a:lnTo>
                    <a:pt x="2090801" y="809726"/>
                  </a:lnTo>
                  <a:lnTo>
                    <a:pt x="2089492" y="809726"/>
                  </a:lnTo>
                  <a:lnTo>
                    <a:pt x="2085301" y="810539"/>
                  </a:lnTo>
                  <a:lnTo>
                    <a:pt x="2085174" y="810564"/>
                  </a:lnTo>
                  <a:lnTo>
                    <a:pt x="2085022" y="810590"/>
                  </a:lnTo>
                  <a:lnTo>
                    <a:pt x="2081733" y="811060"/>
                  </a:lnTo>
                  <a:lnTo>
                    <a:pt x="2081339" y="811301"/>
                  </a:lnTo>
                  <a:lnTo>
                    <a:pt x="2080996" y="811364"/>
                  </a:lnTo>
                  <a:lnTo>
                    <a:pt x="2077288" y="813816"/>
                  </a:lnTo>
                  <a:lnTo>
                    <a:pt x="2077046" y="813968"/>
                  </a:lnTo>
                  <a:lnTo>
                    <a:pt x="2074456" y="815568"/>
                  </a:lnTo>
                  <a:lnTo>
                    <a:pt x="2074303" y="815771"/>
                  </a:lnTo>
                  <a:lnTo>
                    <a:pt x="2074075" y="815936"/>
                  </a:lnTo>
                  <a:lnTo>
                    <a:pt x="2070773" y="820851"/>
                  </a:lnTo>
                  <a:lnTo>
                    <a:pt x="2070608" y="821093"/>
                  </a:lnTo>
                  <a:lnTo>
                    <a:pt x="2069553" y="822617"/>
                  </a:lnTo>
                  <a:lnTo>
                    <a:pt x="2069452" y="822820"/>
                  </a:lnTo>
                  <a:lnTo>
                    <a:pt x="2068004" y="829906"/>
                  </a:lnTo>
                  <a:lnTo>
                    <a:pt x="2090102" y="854303"/>
                  </a:lnTo>
                  <a:lnTo>
                    <a:pt x="2098776" y="852449"/>
                  </a:lnTo>
                  <a:lnTo>
                    <a:pt x="2101723" y="850430"/>
                  </a:lnTo>
                  <a:lnTo>
                    <a:pt x="2106015" y="847471"/>
                  </a:lnTo>
                  <a:lnTo>
                    <a:pt x="2110829" y="840181"/>
                  </a:lnTo>
                  <a:lnTo>
                    <a:pt x="2112238" y="831430"/>
                  </a:lnTo>
                  <a:close/>
                </a:path>
                <a:path w="5168900" h="4631055">
                  <a:moveTo>
                    <a:pt x="2112340" y="1372006"/>
                  </a:moveTo>
                  <a:lnTo>
                    <a:pt x="2110917" y="1363141"/>
                  </a:lnTo>
                  <a:lnTo>
                    <a:pt x="2110511" y="1362506"/>
                  </a:lnTo>
                  <a:lnTo>
                    <a:pt x="2110092" y="1361833"/>
                  </a:lnTo>
                  <a:lnTo>
                    <a:pt x="2109216" y="1360424"/>
                  </a:lnTo>
                  <a:lnTo>
                    <a:pt x="2106345" y="1355788"/>
                  </a:lnTo>
                  <a:lnTo>
                    <a:pt x="2105240" y="1355001"/>
                  </a:lnTo>
                  <a:lnTo>
                    <a:pt x="2104250" y="1354302"/>
                  </a:lnTo>
                  <a:lnTo>
                    <a:pt x="2102548" y="1353083"/>
                  </a:lnTo>
                  <a:lnTo>
                    <a:pt x="2099335" y="1350772"/>
                  </a:lnTo>
                  <a:lnTo>
                    <a:pt x="2096858" y="1350251"/>
                  </a:lnTo>
                  <a:lnTo>
                    <a:pt x="2096008" y="1350073"/>
                  </a:lnTo>
                  <a:lnTo>
                    <a:pt x="2094877" y="1349832"/>
                  </a:lnTo>
                  <a:lnTo>
                    <a:pt x="2090585" y="1348905"/>
                  </a:lnTo>
                  <a:lnTo>
                    <a:pt x="2090445" y="1348905"/>
                  </a:lnTo>
                  <a:lnTo>
                    <a:pt x="2081479" y="1350352"/>
                  </a:lnTo>
                  <a:lnTo>
                    <a:pt x="2074722" y="1354404"/>
                  </a:lnTo>
                  <a:lnTo>
                    <a:pt x="2070188" y="1360855"/>
                  </a:lnTo>
                  <a:lnTo>
                    <a:pt x="2067877" y="1369491"/>
                  </a:lnTo>
                  <a:lnTo>
                    <a:pt x="2068715" y="1378394"/>
                  </a:lnTo>
                  <a:lnTo>
                    <a:pt x="2073021" y="1385862"/>
                  </a:lnTo>
                  <a:lnTo>
                    <a:pt x="2079967" y="1391119"/>
                  </a:lnTo>
                  <a:lnTo>
                    <a:pt x="2088756" y="1393380"/>
                  </a:lnTo>
                  <a:lnTo>
                    <a:pt x="2097722" y="1392110"/>
                  </a:lnTo>
                  <a:lnTo>
                    <a:pt x="2105113" y="1387703"/>
                  </a:lnTo>
                  <a:lnTo>
                    <a:pt x="2110232" y="1380782"/>
                  </a:lnTo>
                  <a:lnTo>
                    <a:pt x="2112340" y="1372006"/>
                  </a:lnTo>
                  <a:close/>
                </a:path>
                <a:path w="5168900" h="4631055">
                  <a:moveTo>
                    <a:pt x="2112340" y="472249"/>
                  </a:moveTo>
                  <a:lnTo>
                    <a:pt x="2110956" y="463943"/>
                  </a:lnTo>
                  <a:lnTo>
                    <a:pt x="2110905" y="463677"/>
                  </a:lnTo>
                  <a:lnTo>
                    <a:pt x="2110384" y="462915"/>
                  </a:lnTo>
                  <a:lnTo>
                    <a:pt x="2109927" y="462241"/>
                  </a:lnTo>
                  <a:lnTo>
                    <a:pt x="2109609" y="461759"/>
                  </a:lnTo>
                  <a:lnTo>
                    <a:pt x="2108708" y="460438"/>
                  </a:lnTo>
                  <a:lnTo>
                    <a:pt x="2107234" y="458228"/>
                  </a:lnTo>
                  <a:lnTo>
                    <a:pt x="2106130" y="456565"/>
                  </a:lnTo>
                  <a:lnTo>
                    <a:pt x="2106028" y="456412"/>
                  </a:lnTo>
                  <a:lnTo>
                    <a:pt x="2105482" y="456044"/>
                  </a:lnTo>
                  <a:lnTo>
                    <a:pt x="2105177" y="455828"/>
                  </a:lnTo>
                  <a:lnTo>
                    <a:pt x="2104910" y="455637"/>
                  </a:lnTo>
                  <a:lnTo>
                    <a:pt x="2099094" y="451573"/>
                  </a:lnTo>
                  <a:lnTo>
                    <a:pt x="2099602" y="451573"/>
                  </a:lnTo>
                  <a:lnTo>
                    <a:pt x="2098649" y="451370"/>
                  </a:lnTo>
                  <a:lnTo>
                    <a:pt x="2096236" y="450837"/>
                  </a:lnTo>
                  <a:lnTo>
                    <a:pt x="2095563" y="450697"/>
                  </a:lnTo>
                  <a:lnTo>
                    <a:pt x="2094509" y="450469"/>
                  </a:lnTo>
                  <a:lnTo>
                    <a:pt x="2090115" y="449491"/>
                  </a:lnTo>
                  <a:lnTo>
                    <a:pt x="2089886" y="449491"/>
                  </a:lnTo>
                  <a:lnTo>
                    <a:pt x="2081288" y="451446"/>
                  </a:lnTo>
                  <a:lnTo>
                    <a:pt x="2080806" y="451573"/>
                  </a:lnTo>
                  <a:lnTo>
                    <a:pt x="2081110" y="451573"/>
                  </a:lnTo>
                  <a:lnTo>
                    <a:pt x="2074176" y="456552"/>
                  </a:lnTo>
                  <a:lnTo>
                    <a:pt x="2069363" y="463943"/>
                  </a:lnTo>
                  <a:lnTo>
                    <a:pt x="2067763" y="472262"/>
                  </a:lnTo>
                  <a:lnTo>
                    <a:pt x="2067674" y="472732"/>
                  </a:lnTo>
                  <a:lnTo>
                    <a:pt x="2069528" y="480974"/>
                  </a:lnTo>
                  <a:lnTo>
                    <a:pt x="2069630" y="481431"/>
                  </a:lnTo>
                  <a:lnTo>
                    <a:pt x="2074684" y="488416"/>
                  </a:lnTo>
                  <a:lnTo>
                    <a:pt x="2082088" y="492925"/>
                  </a:lnTo>
                  <a:lnTo>
                    <a:pt x="2091080" y="494195"/>
                  </a:lnTo>
                  <a:lnTo>
                    <a:pt x="2112340" y="472262"/>
                  </a:lnTo>
                  <a:close/>
                </a:path>
                <a:path w="5168900" h="4631055">
                  <a:moveTo>
                    <a:pt x="2112353" y="3529317"/>
                  </a:moveTo>
                  <a:lnTo>
                    <a:pt x="2111184" y="3521722"/>
                  </a:lnTo>
                  <a:lnTo>
                    <a:pt x="2111006" y="3520567"/>
                  </a:lnTo>
                  <a:lnTo>
                    <a:pt x="2106180" y="3513251"/>
                  </a:lnTo>
                  <a:lnTo>
                    <a:pt x="2098865" y="3508248"/>
                  </a:lnTo>
                  <a:lnTo>
                    <a:pt x="2096528" y="3507752"/>
                  </a:lnTo>
                  <a:lnTo>
                    <a:pt x="2096350" y="3507714"/>
                  </a:lnTo>
                  <a:lnTo>
                    <a:pt x="2093125" y="3507041"/>
                  </a:lnTo>
                  <a:lnTo>
                    <a:pt x="2090077" y="3506381"/>
                  </a:lnTo>
                  <a:lnTo>
                    <a:pt x="2081250" y="3508235"/>
                  </a:lnTo>
                  <a:lnTo>
                    <a:pt x="2074037" y="3513239"/>
                  </a:lnTo>
                  <a:lnTo>
                    <a:pt x="2069211" y="3520554"/>
                  </a:lnTo>
                  <a:lnTo>
                    <a:pt x="2067547" y="3529317"/>
                  </a:lnTo>
                  <a:lnTo>
                    <a:pt x="2069452" y="3538016"/>
                  </a:lnTo>
                  <a:lnTo>
                    <a:pt x="2074443" y="3544989"/>
                  </a:lnTo>
                  <a:lnTo>
                    <a:pt x="2081796" y="3549535"/>
                  </a:lnTo>
                  <a:lnTo>
                    <a:pt x="2090851" y="3550970"/>
                  </a:lnTo>
                  <a:lnTo>
                    <a:pt x="2099881" y="3549154"/>
                  </a:lnTo>
                  <a:lnTo>
                    <a:pt x="2106384" y="3544722"/>
                  </a:lnTo>
                  <a:lnTo>
                    <a:pt x="2107933" y="3542182"/>
                  </a:lnTo>
                  <a:lnTo>
                    <a:pt x="2110486" y="3538016"/>
                  </a:lnTo>
                  <a:lnTo>
                    <a:pt x="2112353" y="3529317"/>
                  </a:lnTo>
                  <a:close/>
                </a:path>
                <a:path w="5168900" h="4631055">
                  <a:moveTo>
                    <a:pt x="2112353" y="742581"/>
                  </a:moveTo>
                  <a:lnTo>
                    <a:pt x="2112124" y="741299"/>
                  </a:lnTo>
                  <a:lnTo>
                    <a:pt x="2111591" y="738212"/>
                  </a:lnTo>
                  <a:lnTo>
                    <a:pt x="2111210" y="735926"/>
                  </a:lnTo>
                  <a:lnTo>
                    <a:pt x="2110841" y="733691"/>
                  </a:lnTo>
                  <a:lnTo>
                    <a:pt x="2106180" y="726300"/>
                  </a:lnTo>
                  <a:lnTo>
                    <a:pt x="2099132" y="721220"/>
                  </a:lnTo>
                  <a:lnTo>
                    <a:pt x="2090470" y="719264"/>
                  </a:lnTo>
                  <a:lnTo>
                    <a:pt x="2090267" y="719264"/>
                  </a:lnTo>
                  <a:lnTo>
                    <a:pt x="2086013" y="720128"/>
                  </a:lnTo>
                  <a:lnTo>
                    <a:pt x="2085441" y="720242"/>
                  </a:lnTo>
                  <a:lnTo>
                    <a:pt x="2085136" y="720305"/>
                  </a:lnTo>
                  <a:lnTo>
                    <a:pt x="2081657" y="720966"/>
                  </a:lnTo>
                  <a:lnTo>
                    <a:pt x="2081466" y="721042"/>
                  </a:lnTo>
                  <a:lnTo>
                    <a:pt x="2078697" y="722922"/>
                  </a:lnTo>
                  <a:lnTo>
                    <a:pt x="2077643" y="723633"/>
                  </a:lnTo>
                  <a:lnTo>
                    <a:pt x="2076894" y="724128"/>
                  </a:lnTo>
                  <a:lnTo>
                    <a:pt x="2074379" y="725792"/>
                  </a:lnTo>
                  <a:lnTo>
                    <a:pt x="2072500" y="728548"/>
                  </a:lnTo>
                  <a:lnTo>
                    <a:pt x="2071712" y="729716"/>
                  </a:lnTo>
                  <a:lnTo>
                    <a:pt x="2069490" y="733005"/>
                  </a:lnTo>
                  <a:lnTo>
                    <a:pt x="2068626" y="737628"/>
                  </a:lnTo>
                  <a:lnTo>
                    <a:pt x="2067852" y="741857"/>
                  </a:lnTo>
                  <a:lnTo>
                    <a:pt x="2069426" y="750735"/>
                  </a:lnTo>
                  <a:lnTo>
                    <a:pt x="2088819" y="763854"/>
                  </a:lnTo>
                  <a:lnTo>
                    <a:pt x="2097874" y="762736"/>
                  </a:lnTo>
                  <a:lnTo>
                    <a:pt x="2105253" y="758355"/>
                  </a:lnTo>
                  <a:lnTo>
                    <a:pt x="2110308" y="751408"/>
                  </a:lnTo>
                  <a:lnTo>
                    <a:pt x="2112353" y="742594"/>
                  </a:lnTo>
                  <a:close/>
                </a:path>
                <a:path w="5168900" h="4631055">
                  <a:moveTo>
                    <a:pt x="2112378" y="2270429"/>
                  </a:moveTo>
                  <a:lnTo>
                    <a:pt x="2111476" y="2265692"/>
                  </a:lnTo>
                  <a:lnTo>
                    <a:pt x="2111222" y="2264333"/>
                  </a:lnTo>
                  <a:lnTo>
                    <a:pt x="2111108" y="2263724"/>
                  </a:lnTo>
                  <a:lnTo>
                    <a:pt x="2110740" y="2261692"/>
                  </a:lnTo>
                  <a:lnTo>
                    <a:pt x="2106752" y="2254885"/>
                  </a:lnTo>
                  <a:lnTo>
                    <a:pt x="2100338" y="2250275"/>
                  </a:lnTo>
                  <a:lnTo>
                    <a:pt x="2091448" y="2248154"/>
                  </a:lnTo>
                  <a:lnTo>
                    <a:pt x="2089086" y="2248154"/>
                  </a:lnTo>
                  <a:lnTo>
                    <a:pt x="2085238" y="2248878"/>
                  </a:lnTo>
                  <a:lnTo>
                    <a:pt x="2085098" y="2248903"/>
                  </a:lnTo>
                  <a:lnTo>
                    <a:pt x="2082330" y="2249208"/>
                  </a:lnTo>
                  <a:lnTo>
                    <a:pt x="2081771" y="2249525"/>
                  </a:lnTo>
                  <a:lnTo>
                    <a:pt x="2081098" y="2249652"/>
                  </a:lnTo>
                  <a:lnTo>
                    <a:pt x="2077453" y="2252002"/>
                  </a:lnTo>
                  <a:lnTo>
                    <a:pt x="2074938" y="2253450"/>
                  </a:lnTo>
                  <a:lnTo>
                    <a:pt x="2074672" y="2253805"/>
                  </a:lnTo>
                  <a:lnTo>
                    <a:pt x="2074316" y="2254034"/>
                  </a:lnTo>
                  <a:lnTo>
                    <a:pt x="2071497" y="2258085"/>
                  </a:lnTo>
                  <a:lnTo>
                    <a:pt x="2069846" y="2260320"/>
                  </a:lnTo>
                  <a:lnTo>
                    <a:pt x="2069782" y="2260562"/>
                  </a:lnTo>
                  <a:lnTo>
                    <a:pt x="2069668" y="2260727"/>
                  </a:lnTo>
                  <a:lnTo>
                    <a:pt x="2067915" y="2268042"/>
                  </a:lnTo>
                  <a:lnTo>
                    <a:pt x="2089391" y="2292654"/>
                  </a:lnTo>
                  <a:lnTo>
                    <a:pt x="2098255" y="2291067"/>
                  </a:lnTo>
                  <a:lnTo>
                    <a:pt x="2105710" y="2286292"/>
                  </a:lnTo>
                  <a:lnTo>
                    <a:pt x="2110765" y="2279142"/>
                  </a:lnTo>
                  <a:lnTo>
                    <a:pt x="2112365" y="2270442"/>
                  </a:lnTo>
                  <a:close/>
                </a:path>
                <a:path w="5168900" h="4631055">
                  <a:moveTo>
                    <a:pt x="2112391" y="2629255"/>
                  </a:moveTo>
                  <a:lnTo>
                    <a:pt x="2110511" y="2620746"/>
                  </a:lnTo>
                  <a:lnTo>
                    <a:pt x="2110448" y="2620454"/>
                  </a:lnTo>
                  <a:lnTo>
                    <a:pt x="2106117" y="2613812"/>
                  </a:lnTo>
                  <a:lnTo>
                    <a:pt x="2099513" y="2609431"/>
                  </a:lnTo>
                  <a:lnTo>
                    <a:pt x="2090775" y="2607386"/>
                  </a:lnTo>
                  <a:lnTo>
                    <a:pt x="2088908" y="2607386"/>
                  </a:lnTo>
                  <a:lnTo>
                    <a:pt x="2086317" y="2607970"/>
                  </a:lnTo>
                  <a:lnTo>
                    <a:pt x="2085898" y="2608059"/>
                  </a:lnTo>
                  <a:lnTo>
                    <a:pt x="2085047" y="2608249"/>
                  </a:lnTo>
                  <a:lnTo>
                    <a:pt x="2084895" y="2608288"/>
                  </a:lnTo>
                  <a:lnTo>
                    <a:pt x="2082076" y="2608694"/>
                  </a:lnTo>
                  <a:lnTo>
                    <a:pt x="2081580" y="2609024"/>
                  </a:lnTo>
                  <a:lnTo>
                    <a:pt x="2081009" y="2609151"/>
                  </a:lnTo>
                  <a:lnTo>
                    <a:pt x="2077339" y="2611767"/>
                  </a:lnTo>
                  <a:lnTo>
                    <a:pt x="2074684" y="2613482"/>
                  </a:lnTo>
                  <a:lnTo>
                    <a:pt x="2074430" y="2613837"/>
                  </a:lnTo>
                  <a:lnTo>
                    <a:pt x="2074138" y="2614041"/>
                  </a:lnTo>
                  <a:lnTo>
                    <a:pt x="2071217" y="2618371"/>
                  </a:lnTo>
                  <a:lnTo>
                    <a:pt x="2069541" y="2620746"/>
                  </a:lnTo>
                  <a:lnTo>
                    <a:pt x="2069490" y="2620937"/>
                  </a:lnTo>
                  <a:lnTo>
                    <a:pt x="2069376" y="2621115"/>
                  </a:lnTo>
                  <a:lnTo>
                    <a:pt x="2067572" y="2629255"/>
                  </a:lnTo>
                  <a:lnTo>
                    <a:pt x="2067521" y="2629484"/>
                  </a:lnTo>
                  <a:lnTo>
                    <a:pt x="2069134" y="2638094"/>
                  </a:lnTo>
                  <a:lnTo>
                    <a:pt x="2090153" y="2651925"/>
                  </a:lnTo>
                  <a:lnTo>
                    <a:pt x="2098725" y="2650223"/>
                  </a:lnTo>
                  <a:lnTo>
                    <a:pt x="2099043" y="2650223"/>
                  </a:lnTo>
                  <a:lnTo>
                    <a:pt x="2106434" y="2645283"/>
                  </a:lnTo>
                  <a:lnTo>
                    <a:pt x="2109254" y="2640927"/>
                  </a:lnTo>
                  <a:lnTo>
                    <a:pt x="2110143" y="2639542"/>
                  </a:lnTo>
                  <a:lnTo>
                    <a:pt x="2111095" y="2638094"/>
                  </a:lnTo>
                  <a:lnTo>
                    <a:pt x="2112353" y="2629484"/>
                  </a:lnTo>
                  <a:lnTo>
                    <a:pt x="2112378" y="2629268"/>
                  </a:lnTo>
                  <a:close/>
                </a:path>
                <a:path w="5168900" h="4631055">
                  <a:moveTo>
                    <a:pt x="2112403" y="2539593"/>
                  </a:moveTo>
                  <a:lnTo>
                    <a:pt x="2110816" y="2530995"/>
                  </a:lnTo>
                  <a:lnTo>
                    <a:pt x="2110740" y="2530843"/>
                  </a:lnTo>
                  <a:lnTo>
                    <a:pt x="2110143" y="2530043"/>
                  </a:lnTo>
                  <a:lnTo>
                    <a:pt x="2109813" y="2529573"/>
                  </a:lnTo>
                  <a:lnTo>
                    <a:pt x="2109457" y="2529052"/>
                  </a:lnTo>
                  <a:lnTo>
                    <a:pt x="2105964" y="2523998"/>
                  </a:lnTo>
                  <a:lnTo>
                    <a:pt x="2105799" y="2523909"/>
                  </a:lnTo>
                  <a:lnTo>
                    <a:pt x="2105710" y="2523756"/>
                  </a:lnTo>
                  <a:lnTo>
                    <a:pt x="2103628" y="2522474"/>
                  </a:lnTo>
                  <a:lnTo>
                    <a:pt x="2103145" y="2522169"/>
                  </a:lnTo>
                  <a:lnTo>
                    <a:pt x="2098751" y="2519273"/>
                  </a:lnTo>
                  <a:lnTo>
                    <a:pt x="2098459" y="2519222"/>
                  </a:lnTo>
                  <a:lnTo>
                    <a:pt x="2098255" y="2519083"/>
                  </a:lnTo>
                  <a:lnTo>
                    <a:pt x="2095754" y="2518689"/>
                  </a:lnTo>
                  <a:lnTo>
                    <a:pt x="2095500" y="2518638"/>
                  </a:lnTo>
                  <a:lnTo>
                    <a:pt x="2095169" y="2518575"/>
                  </a:lnTo>
                  <a:lnTo>
                    <a:pt x="2090102" y="2517559"/>
                  </a:lnTo>
                  <a:lnTo>
                    <a:pt x="2089289" y="2517559"/>
                  </a:lnTo>
                  <a:lnTo>
                    <a:pt x="2080501" y="2519654"/>
                  </a:lnTo>
                  <a:lnTo>
                    <a:pt x="2073516" y="2524772"/>
                  </a:lnTo>
                  <a:lnTo>
                    <a:pt x="2069020" y="2532189"/>
                  </a:lnTo>
                  <a:lnTo>
                    <a:pt x="2067699" y="2541130"/>
                  </a:lnTo>
                  <a:lnTo>
                    <a:pt x="2069973" y="2549880"/>
                  </a:lnTo>
                  <a:lnTo>
                    <a:pt x="2075230" y="2556802"/>
                  </a:lnTo>
                  <a:lnTo>
                    <a:pt x="2082736" y="2561158"/>
                  </a:lnTo>
                  <a:lnTo>
                    <a:pt x="2091677" y="2562161"/>
                  </a:lnTo>
                  <a:lnTo>
                    <a:pt x="2100503" y="2559913"/>
                  </a:lnTo>
                  <a:lnTo>
                    <a:pt x="2106879" y="2555252"/>
                  </a:lnTo>
                  <a:lnTo>
                    <a:pt x="2110841" y="2548407"/>
                  </a:lnTo>
                  <a:lnTo>
                    <a:pt x="2112391" y="2539606"/>
                  </a:lnTo>
                  <a:close/>
                </a:path>
                <a:path w="5168900" h="4631055">
                  <a:moveTo>
                    <a:pt x="2112403" y="562940"/>
                  </a:moveTo>
                  <a:lnTo>
                    <a:pt x="2111768" y="558266"/>
                  </a:lnTo>
                  <a:lnTo>
                    <a:pt x="2111527" y="556488"/>
                  </a:lnTo>
                  <a:lnTo>
                    <a:pt x="2111375" y="555294"/>
                  </a:lnTo>
                  <a:lnTo>
                    <a:pt x="2111235" y="554113"/>
                  </a:lnTo>
                  <a:lnTo>
                    <a:pt x="2106663" y="546836"/>
                  </a:lnTo>
                  <a:lnTo>
                    <a:pt x="2099525" y="541845"/>
                  </a:lnTo>
                  <a:lnTo>
                    <a:pt x="2090585" y="539877"/>
                  </a:lnTo>
                  <a:lnTo>
                    <a:pt x="2090064" y="539877"/>
                  </a:lnTo>
                  <a:lnTo>
                    <a:pt x="2085086" y="540842"/>
                  </a:lnTo>
                  <a:lnTo>
                    <a:pt x="2081555" y="541451"/>
                  </a:lnTo>
                  <a:lnTo>
                    <a:pt x="2081377" y="541566"/>
                  </a:lnTo>
                  <a:lnTo>
                    <a:pt x="2081225" y="541591"/>
                  </a:lnTo>
                  <a:lnTo>
                    <a:pt x="2076907" y="544423"/>
                  </a:lnTo>
                  <a:lnTo>
                    <a:pt x="2074240" y="546125"/>
                  </a:lnTo>
                  <a:lnTo>
                    <a:pt x="2074075" y="546277"/>
                  </a:lnTo>
                  <a:lnTo>
                    <a:pt x="2072843" y="548106"/>
                  </a:lnTo>
                  <a:lnTo>
                    <a:pt x="2072513" y="548589"/>
                  </a:lnTo>
                  <a:lnTo>
                    <a:pt x="2071255" y="550443"/>
                  </a:lnTo>
                  <a:lnTo>
                    <a:pt x="2070862" y="551014"/>
                  </a:lnTo>
                  <a:lnTo>
                    <a:pt x="2070735" y="551192"/>
                  </a:lnTo>
                  <a:lnTo>
                    <a:pt x="2069363" y="553173"/>
                  </a:lnTo>
                  <a:lnTo>
                    <a:pt x="2068398" y="558012"/>
                  </a:lnTo>
                  <a:lnTo>
                    <a:pt x="2067648" y="561911"/>
                  </a:lnTo>
                  <a:lnTo>
                    <a:pt x="2069566" y="570788"/>
                  </a:lnTo>
                  <a:lnTo>
                    <a:pt x="2074545" y="578129"/>
                  </a:lnTo>
                  <a:lnTo>
                    <a:pt x="2081758" y="582968"/>
                  </a:lnTo>
                  <a:lnTo>
                    <a:pt x="2090407" y="584390"/>
                  </a:lnTo>
                  <a:lnTo>
                    <a:pt x="2099183" y="582523"/>
                  </a:lnTo>
                  <a:lnTo>
                    <a:pt x="2105863" y="578281"/>
                  </a:lnTo>
                  <a:lnTo>
                    <a:pt x="2110321" y="571728"/>
                  </a:lnTo>
                  <a:lnTo>
                    <a:pt x="2110803" y="569645"/>
                  </a:lnTo>
                  <a:lnTo>
                    <a:pt x="2112391" y="562952"/>
                  </a:lnTo>
                  <a:close/>
                </a:path>
                <a:path w="5168900" h="4631055">
                  <a:moveTo>
                    <a:pt x="2112416" y="1191526"/>
                  </a:moveTo>
                  <a:lnTo>
                    <a:pt x="2110752" y="1183246"/>
                  </a:lnTo>
                  <a:lnTo>
                    <a:pt x="2110651" y="1182751"/>
                  </a:lnTo>
                  <a:lnTo>
                    <a:pt x="2109495" y="1181036"/>
                  </a:lnTo>
                  <a:lnTo>
                    <a:pt x="2109000" y="1180287"/>
                  </a:lnTo>
                  <a:lnTo>
                    <a:pt x="2108187" y="1179068"/>
                  </a:lnTo>
                  <a:lnTo>
                    <a:pt x="2105850" y="1175537"/>
                  </a:lnTo>
                  <a:lnTo>
                    <a:pt x="2102764" y="1173416"/>
                  </a:lnTo>
                  <a:lnTo>
                    <a:pt x="2102459" y="1173200"/>
                  </a:lnTo>
                  <a:lnTo>
                    <a:pt x="2102091" y="1172946"/>
                  </a:lnTo>
                  <a:lnTo>
                    <a:pt x="2098751" y="1170635"/>
                  </a:lnTo>
                  <a:lnTo>
                    <a:pt x="2098624" y="1170622"/>
                  </a:lnTo>
                  <a:lnTo>
                    <a:pt x="2095868" y="1170038"/>
                  </a:lnTo>
                  <a:lnTo>
                    <a:pt x="2095106" y="1169885"/>
                  </a:lnTo>
                  <a:lnTo>
                    <a:pt x="2094852" y="1169822"/>
                  </a:lnTo>
                  <a:lnTo>
                    <a:pt x="2092083" y="1169250"/>
                  </a:lnTo>
                  <a:lnTo>
                    <a:pt x="2090496" y="1168908"/>
                  </a:lnTo>
                  <a:lnTo>
                    <a:pt x="2090153" y="1168831"/>
                  </a:lnTo>
                  <a:lnTo>
                    <a:pt x="2089848" y="1168831"/>
                  </a:lnTo>
                  <a:lnTo>
                    <a:pt x="2081098" y="1170800"/>
                  </a:lnTo>
                  <a:lnTo>
                    <a:pt x="2073833" y="1175893"/>
                  </a:lnTo>
                  <a:lnTo>
                    <a:pt x="2069033" y="1183246"/>
                  </a:lnTo>
                  <a:lnTo>
                    <a:pt x="2067750" y="1191526"/>
                  </a:lnTo>
                  <a:lnTo>
                    <a:pt x="2067674" y="1191958"/>
                  </a:lnTo>
                  <a:lnTo>
                    <a:pt x="2069198" y="1198854"/>
                  </a:lnTo>
                  <a:lnTo>
                    <a:pt x="2069541" y="1200378"/>
                  </a:lnTo>
                  <a:lnTo>
                    <a:pt x="2069604" y="1200708"/>
                  </a:lnTo>
                  <a:lnTo>
                    <a:pt x="2073910" y="1207300"/>
                  </a:lnTo>
                  <a:lnTo>
                    <a:pt x="2080526" y="1211592"/>
                  </a:lnTo>
                  <a:lnTo>
                    <a:pt x="2089404" y="1213421"/>
                  </a:lnTo>
                  <a:lnTo>
                    <a:pt x="2098395" y="1212075"/>
                  </a:lnTo>
                  <a:lnTo>
                    <a:pt x="2105698" y="1207477"/>
                  </a:lnTo>
                  <a:lnTo>
                    <a:pt x="2110613" y="1200378"/>
                  </a:lnTo>
                  <a:lnTo>
                    <a:pt x="2112327" y="1191958"/>
                  </a:lnTo>
                  <a:lnTo>
                    <a:pt x="2112416" y="1191526"/>
                  </a:lnTo>
                  <a:close/>
                </a:path>
                <a:path w="5168900" h="4631055">
                  <a:moveTo>
                    <a:pt x="2112429" y="3619258"/>
                  </a:moveTo>
                  <a:lnTo>
                    <a:pt x="2110816" y="3610432"/>
                  </a:lnTo>
                  <a:lnTo>
                    <a:pt x="2106053" y="3603142"/>
                  </a:lnTo>
                  <a:lnTo>
                    <a:pt x="2098903" y="3598176"/>
                  </a:lnTo>
                  <a:lnTo>
                    <a:pt x="2090102" y="3596335"/>
                  </a:lnTo>
                  <a:lnTo>
                    <a:pt x="2081212" y="3598176"/>
                  </a:lnTo>
                  <a:lnTo>
                    <a:pt x="2073935" y="3603142"/>
                  </a:lnTo>
                  <a:lnTo>
                    <a:pt x="2069109" y="3610432"/>
                  </a:lnTo>
                  <a:lnTo>
                    <a:pt x="2067648" y="3619258"/>
                  </a:lnTo>
                  <a:lnTo>
                    <a:pt x="2069198" y="3626599"/>
                  </a:lnTo>
                  <a:lnTo>
                    <a:pt x="2069528" y="3628148"/>
                  </a:lnTo>
                  <a:lnTo>
                    <a:pt x="2073846" y="3634778"/>
                  </a:lnTo>
                  <a:lnTo>
                    <a:pt x="2080475" y="3639172"/>
                  </a:lnTo>
                  <a:lnTo>
                    <a:pt x="2089200" y="3641242"/>
                  </a:lnTo>
                  <a:lnTo>
                    <a:pt x="2098014" y="3640048"/>
                  </a:lnTo>
                  <a:lnTo>
                    <a:pt x="2105355" y="3635375"/>
                  </a:lnTo>
                  <a:lnTo>
                    <a:pt x="2110422" y="3628148"/>
                  </a:lnTo>
                  <a:lnTo>
                    <a:pt x="2110778" y="3626510"/>
                  </a:lnTo>
                  <a:lnTo>
                    <a:pt x="2111565" y="3623018"/>
                  </a:lnTo>
                  <a:lnTo>
                    <a:pt x="2111883" y="3621595"/>
                  </a:lnTo>
                  <a:lnTo>
                    <a:pt x="2112429" y="3619258"/>
                  </a:lnTo>
                  <a:close/>
                </a:path>
                <a:path w="5168900" h="4631055">
                  <a:moveTo>
                    <a:pt x="2112429" y="1730832"/>
                  </a:moveTo>
                  <a:lnTo>
                    <a:pt x="2110816" y="1722729"/>
                  </a:lnTo>
                  <a:lnTo>
                    <a:pt x="2110689" y="1722132"/>
                  </a:lnTo>
                  <a:lnTo>
                    <a:pt x="2109127" y="1719834"/>
                  </a:lnTo>
                  <a:lnTo>
                    <a:pt x="2108720" y="1719237"/>
                  </a:lnTo>
                  <a:lnTo>
                    <a:pt x="2108631" y="1719097"/>
                  </a:lnTo>
                  <a:lnTo>
                    <a:pt x="2105888" y="1715046"/>
                  </a:lnTo>
                  <a:lnTo>
                    <a:pt x="2104123" y="1713877"/>
                  </a:lnTo>
                  <a:lnTo>
                    <a:pt x="2103640" y="1713560"/>
                  </a:lnTo>
                  <a:lnTo>
                    <a:pt x="2103031" y="1713153"/>
                  </a:lnTo>
                  <a:lnTo>
                    <a:pt x="2098738" y="1710283"/>
                  </a:lnTo>
                  <a:lnTo>
                    <a:pt x="2098598" y="1710258"/>
                  </a:lnTo>
                  <a:lnTo>
                    <a:pt x="2096300" y="1709813"/>
                  </a:lnTo>
                  <a:lnTo>
                    <a:pt x="2095868" y="1709724"/>
                  </a:lnTo>
                  <a:lnTo>
                    <a:pt x="2095423" y="1709635"/>
                  </a:lnTo>
                  <a:lnTo>
                    <a:pt x="2089937" y="1708543"/>
                  </a:lnTo>
                  <a:lnTo>
                    <a:pt x="2089594" y="1708543"/>
                  </a:lnTo>
                  <a:lnTo>
                    <a:pt x="2080691" y="1710461"/>
                  </a:lnTo>
                  <a:lnTo>
                    <a:pt x="2073592" y="1715427"/>
                  </a:lnTo>
                  <a:lnTo>
                    <a:pt x="2069045" y="1722729"/>
                  </a:lnTo>
                  <a:lnTo>
                    <a:pt x="2067941" y="1730832"/>
                  </a:lnTo>
                  <a:lnTo>
                    <a:pt x="2067826" y="1731670"/>
                  </a:lnTo>
                  <a:lnTo>
                    <a:pt x="2069833" y="1740522"/>
                  </a:lnTo>
                  <a:lnTo>
                    <a:pt x="2074316" y="1747113"/>
                  </a:lnTo>
                  <a:lnTo>
                    <a:pt x="2080958" y="1751342"/>
                  </a:lnTo>
                  <a:lnTo>
                    <a:pt x="2089670" y="1753285"/>
                  </a:lnTo>
                  <a:lnTo>
                    <a:pt x="2098357" y="1751952"/>
                  </a:lnTo>
                  <a:lnTo>
                    <a:pt x="2105596" y="1747113"/>
                  </a:lnTo>
                  <a:lnTo>
                    <a:pt x="2110562" y="1739747"/>
                  </a:lnTo>
                  <a:lnTo>
                    <a:pt x="2112429" y="1730844"/>
                  </a:lnTo>
                  <a:close/>
                </a:path>
                <a:path w="5168900" h="4631055">
                  <a:moveTo>
                    <a:pt x="2112441" y="1550466"/>
                  </a:moveTo>
                  <a:lnTo>
                    <a:pt x="2110536" y="1541894"/>
                  </a:lnTo>
                  <a:lnTo>
                    <a:pt x="2110460" y="1541729"/>
                  </a:lnTo>
                  <a:lnTo>
                    <a:pt x="2109381" y="1540256"/>
                  </a:lnTo>
                  <a:lnTo>
                    <a:pt x="2109254" y="1540078"/>
                  </a:lnTo>
                  <a:lnTo>
                    <a:pt x="2109000" y="1539722"/>
                  </a:lnTo>
                  <a:lnTo>
                    <a:pt x="2107679" y="1537855"/>
                  </a:lnTo>
                  <a:lnTo>
                    <a:pt x="2106599" y="1536306"/>
                  </a:lnTo>
                  <a:lnTo>
                    <a:pt x="2105723" y="1535036"/>
                  </a:lnTo>
                  <a:lnTo>
                    <a:pt x="2105596" y="1534972"/>
                  </a:lnTo>
                  <a:lnTo>
                    <a:pt x="2105456" y="1534795"/>
                  </a:lnTo>
                  <a:lnTo>
                    <a:pt x="2102827" y="1533194"/>
                  </a:lnTo>
                  <a:lnTo>
                    <a:pt x="2098611" y="1530502"/>
                  </a:lnTo>
                  <a:lnTo>
                    <a:pt x="2098332" y="1530451"/>
                  </a:lnTo>
                  <a:lnTo>
                    <a:pt x="2098090" y="1530299"/>
                  </a:lnTo>
                  <a:lnTo>
                    <a:pt x="2095169" y="1529854"/>
                  </a:lnTo>
                  <a:lnTo>
                    <a:pt x="2094852" y="1529803"/>
                  </a:lnTo>
                  <a:lnTo>
                    <a:pt x="2089937" y="1528864"/>
                  </a:lnTo>
                  <a:lnTo>
                    <a:pt x="2089061" y="1528864"/>
                  </a:lnTo>
                  <a:lnTo>
                    <a:pt x="2085251" y="1529778"/>
                  </a:lnTo>
                  <a:lnTo>
                    <a:pt x="2083917" y="1530096"/>
                  </a:lnTo>
                  <a:lnTo>
                    <a:pt x="2083092" y="1530299"/>
                  </a:lnTo>
                  <a:lnTo>
                    <a:pt x="2080285" y="1530946"/>
                  </a:lnTo>
                  <a:lnTo>
                    <a:pt x="2073313" y="1536090"/>
                  </a:lnTo>
                  <a:lnTo>
                    <a:pt x="2068918" y="1543519"/>
                  </a:lnTo>
                  <a:lnTo>
                    <a:pt x="2067915" y="1552486"/>
                  </a:lnTo>
                  <a:lnTo>
                    <a:pt x="2069668" y="1559471"/>
                  </a:lnTo>
                  <a:lnTo>
                    <a:pt x="2070112" y="1561223"/>
                  </a:lnTo>
                  <a:lnTo>
                    <a:pt x="2074646" y="1567688"/>
                  </a:lnTo>
                  <a:lnTo>
                    <a:pt x="2081390" y="1571790"/>
                  </a:lnTo>
                  <a:lnTo>
                    <a:pt x="2090229" y="1573415"/>
                  </a:lnTo>
                  <a:lnTo>
                    <a:pt x="2096046" y="1572310"/>
                  </a:lnTo>
                  <a:lnTo>
                    <a:pt x="2098789" y="1571790"/>
                  </a:lnTo>
                  <a:lnTo>
                    <a:pt x="2106079" y="1566748"/>
                  </a:lnTo>
                  <a:lnTo>
                    <a:pt x="2110829" y="1559344"/>
                  </a:lnTo>
                  <a:lnTo>
                    <a:pt x="2112429" y="1550479"/>
                  </a:lnTo>
                  <a:close/>
                </a:path>
                <a:path w="5168900" h="4631055">
                  <a:moveTo>
                    <a:pt x="2112441" y="1012202"/>
                  </a:moveTo>
                  <a:lnTo>
                    <a:pt x="2110905" y="1003388"/>
                  </a:lnTo>
                  <a:lnTo>
                    <a:pt x="2106206" y="996061"/>
                  </a:lnTo>
                  <a:lnTo>
                    <a:pt x="2099094" y="991031"/>
                  </a:lnTo>
                  <a:lnTo>
                    <a:pt x="2090343" y="989088"/>
                  </a:lnTo>
                  <a:lnTo>
                    <a:pt x="2090089" y="989088"/>
                  </a:lnTo>
                  <a:lnTo>
                    <a:pt x="2085848" y="989965"/>
                  </a:lnTo>
                  <a:lnTo>
                    <a:pt x="2085340" y="990066"/>
                  </a:lnTo>
                  <a:lnTo>
                    <a:pt x="2081479" y="990803"/>
                  </a:lnTo>
                  <a:lnTo>
                    <a:pt x="2081288" y="990879"/>
                  </a:lnTo>
                  <a:lnTo>
                    <a:pt x="2076742" y="993965"/>
                  </a:lnTo>
                  <a:lnTo>
                    <a:pt x="2074176" y="995667"/>
                  </a:lnTo>
                  <a:lnTo>
                    <a:pt x="2071077" y="1000264"/>
                  </a:lnTo>
                  <a:lnTo>
                    <a:pt x="2069325" y="1002880"/>
                  </a:lnTo>
                  <a:lnTo>
                    <a:pt x="2068499" y="1007579"/>
                  </a:lnTo>
                  <a:lnTo>
                    <a:pt x="2088959" y="1033945"/>
                  </a:lnTo>
                  <a:lnTo>
                    <a:pt x="2097684" y="1032814"/>
                  </a:lnTo>
                  <a:lnTo>
                    <a:pt x="2105088" y="1028192"/>
                  </a:lnTo>
                  <a:lnTo>
                    <a:pt x="2110295" y="1021016"/>
                  </a:lnTo>
                  <a:lnTo>
                    <a:pt x="2112429" y="1012215"/>
                  </a:lnTo>
                  <a:close/>
                </a:path>
                <a:path w="5168900" h="4631055">
                  <a:moveTo>
                    <a:pt x="2112454" y="3977754"/>
                  </a:moveTo>
                  <a:lnTo>
                    <a:pt x="2110536" y="3969410"/>
                  </a:lnTo>
                  <a:lnTo>
                    <a:pt x="2110460" y="3969067"/>
                  </a:lnTo>
                  <a:lnTo>
                    <a:pt x="2106155" y="3962387"/>
                  </a:lnTo>
                  <a:lnTo>
                    <a:pt x="2099564" y="3957980"/>
                  </a:lnTo>
                  <a:lnTo>
                    <a:pt x="2090674" y="3956062"/>
                  </a:lnTo>
                  <a:lnTo>
                    <a:pt x="2089277" y="3956062"/>
                  </a:lnTo>
                  <a:lnTo>
                    <a:pt x="2084997" y="3956977"/>
                  </a:lnTo>
                  <a:lnTo>
                    <a:pt x="2084793" y="3957015"/>
                  </a:lnTo>
                  <a:lnTo>
                    <a:pt x="2081809" y="3957472"/>
                  </a:lnTo>
                  <a:lnTo>
                    <a:pt x="2081453" y="3957713"/>
                  </a:lnTo>
                  <a:lnTo>
                    <a:pt x="2081123" y="3957790"/>
                  </a:lnTo>
                  <a:lnTo>
                    <a:pt x="2077262" y="3960418"/>
                  </a:lnTo>
                  <a:lnTo>
                    <a:pt x="2074494" y="3962209"/>
                  </a:lnTo>
                  <a:lnTo>
                    <a:pt x="2074316" y="3962463"/>
                  </a:lnTo>
                  <a:lnTo>
                    <a:pt x="2074100" y="3962616"/>
                  </a:lnTo>
                  <a:lnTo>
                    <a:pt x="2071395" y="3966692"/>
                  </a:lnTo>
                  <a:lnTo>
                    <a:pt x="2071268" y="3966883"/>
                  </a:lnTo>
                  <a:lnTo>
                    <a:pt x="2069515" y="3969410"/>
                  </a:lnTo>
                  <a:lnTo>
                    <a:pt x="2069477" y="3969588"/>
                  </a:lnTo>
                  <a:lnTo>
                    <a:pt x="2067775" y="3977754"/>
                  </a:lnTo>
                  <a:lnTo>
                    <a:pt x="2067674" y="3978211"/>
                  </a:lnTo>
                  <a:lnTo>
                    <a:pt x="2069325" y="3986542"/>
                  </a:lnTo>
                  <a:lnTo>
                    <a:pt x="2069439" y="3987101"/>
                  </a:lnTo>
                  <a:lnTo>
                    <a:pt x="2074265" y="3994277"/>
                  </a:lnTo>
                  <a:lnTo>
                    <a:pt x="2081453" y="3999052"/>
                  </a:lnTo>
                  <a:lnTo>
                    <a:pt x="2090293" y="4000716"/>
                  </a:lnTo>
                  <a:lnTo>
                    <a:pt x="2099208" y="3998798"/>
                  </a:lnTo>
                  <a:lnTo>
                    <a:pt x="2106485" y="3993807"/>
                  </a:lnTo>
                  <a:lnTo>
                    <a:pt x="2111210" y="3986542"/>
                  </a:lnTo>
                  <a:lnTo>
                    <a:pt x="2112378" y="3978211"/>
                  </a:lnTo>
                  <a:lnTo>
                    <a:pt x="2112454" y="3977754"/>
                  </a:lnTo>
                  <a:close/>
                </a:path>
                <a:path w="5168900" h="4631055">
                  <a:moveTo>
                    <a:pt x="2112454" y="2091004"/>
                  </a:moveTo>
                  <a:lnTo>
                    <a:pt x="2112226" y="2089721"/>
                  </a:lnTo>
                  <a:lnTo>
                    <a:pt x="2111819" y="2087372"/>
                  </a:lnTo>
                  <a:lnTo>
                    <a:pt x="2111591" y="2086089"/>
                  </a:lnTo>
                  <a:lnTo>
                    <a:pt x="2110943" y="2082228"/>
                  </a:lnTo>
                  <a:lnTo>
                    <a:pt x="2106206" y="2074900"/>
                  </a:lnTo>
                  <a:lnTo>
                    <a:pt x="2099056" y="2069858"/>
                  </a:lnTo>
                  <a:lnTo>
                    <a:pt x="2090305" y="2067941"/>
                  </a:lnTo>
                  <a:lnTo>
                    <a:pt x="2090178" y="2067941"/>
                  </a:lnTo>
                  <a:lnTo>
                    <a:pt x="2086952" y="2068588"/>
                  </a:lnTo>
                  <a:lnTo>
                    <a:pt x="2085733" y="2068830"/>
                  </a:lnTo>
                  <a:lnTo>
                    <a:pt x="2085098" y="2068957"/>
                  </a:lnTo>
                  <a:lnTo>
                    <a:pt x="2081415" y="2069655"/>
                  </a:lnTo>
                  <a:lnTo>
                    <a:pt x="2081288" y="2069719"/>
                  </a:lnTo>
                  <a:lnTo>
                    <a:pt x="2078570" y="2071547"/>
                  </a:lnTo>
                  <a:lnTo>
                    <a:pt x="2077631" y="2072170"/>
                  </a:lnTo>
                  <a:lnTo>
                    <a:pt x="2077427" y="2072309"/>
                  </a:lnTo>
                  <a:lnTo>
                    <a:pt x="2074125" y="2074481"/>
                  </a:lnTo>
                  <a:lnTo>
                    <a:pt x="2071230" y="2078786"/>
                  </a:lnTo>
                  <a:lnTo>
                    <a:pt x="2069287" y="2081695"/>
                  </a:lnTo>
                  <a:lnTo>
                    <a:pt x="2084527" y="2111514"/>
                  </a:lnTo>
                  <a:lnTo>
                    <a:pt x="2088946" y="2112518"/>
                  </a:lnTo>
                  <a:lnTo>
                    <a:pt x="2097874" y="2111337"/>
                  </a:lnTo>
                  <a:lnTo>
                    <a:pt x="2105253" y="2106866"/>
                  </a:lnTo>
                  <a:lnTo>
                    <a:pt x="2110346" y="2099843"/>
                  </a:lnTo>
                  <a:lnTo>
                    <a:pt x="2112454" y="2091016"/>
                  </a:lnTo>
                  <a:close/>
                </a:path>
                <a:path w="5168900" h="4631055">
                  <a:moveTo>
                    <a:pt x="2112454" y="1640789"/>
                  </a:moveTo>
                  <a:lnTo>
                    <a:pt x="2110689" y="1632216"/>
                  </a:lnTo>
                  <a:lnTo>
                    <a:pt x="2110600" y="1632089"/>
                  </a:lnTo>
                  <a:lnTo>
                    <a:pt x="2110575" y="1631950"/>
                  </a:lnTo>
                  <a:lnTo>
                    <a:pt x="2109406" y="1630273"/>
                  </a:lnTo>
                  <a:lnTo>
                    <a:pt x="2109266" y="1630057"/>
                  </a:lnTo>
                  <a:lnTo>
                    <a:pt x="2109012" y="1629676"/>
                  </a:lnTo>
                  <a:lnTo>
                    <a:pt x="2106028" y="1625104"/>
                  </a:lnTo>
                  <a:lnTo>
                    <a:pt x="2105787" y="1624952"/>
                  </a:lnTo>
                  <a:lnTo>
                    <a:pt x="2105622" y="1624685"/>
                  </a:lnTo>
                  <a:lnTo>
                    <a:pt x="2103120" y="1623060"/>
                  </a:lnTo>
                  <a:lnTo>
                    <a:pt x="2102929" y="1622920"/>
                  </a:lnTo>
                  <a:lnTo>
                    <a:pt x="2099322" y="1620367"/>
                  </a:lnTo>
                  <a:lnTo>
                    <a:pt x="2099691" y="1620367"/>
                  </a:lnTo>
                  <a:lnTo>
                    <a:pt x="2098738" y="1620164"/>
                  </a:lnTo>
                  <a:lnTo>
                    <a:pt x="2098357" y="1619910"/>
                  </a:lnTo>
                  <a:lnTo>
                    <a:pt x="2095588" y="1619491"/>
                  </a:lnTo>
                  <a:lnTo>
                    <a:pt x="2095284" y="1619427"/>
                  </a:lnTo>
                  <a:lnTo>
                    <a:pt x="2091766" y="1618665"/>
                  </a:lnTo>
                  <a:lnTo>
                    <a:pt x="2091182" y="1618538"/>
                  </a:lnTo>
                  <a:lnTo>
                    <a:pt x="2090991" y="1618488"/>
                  </a:lnTo>
                  <a:lnTo>
                    <a:pt x="2089594" y="1618488"/>
                  </a:lnTo>
                  <a:lnTo>
                    <a:pt x="2080768" y="1620367"/>
                  </a:lnTo>
                  <a:lnTo>
                    <a:pt x="2074138" y="1624672"/>
                  </a:lnTo>
                  <a:lnTo>
                    <a:pt x="2069782" y="1631276"/>
                  </a:lnTo>
                  <a:lnTo>
                    <a:pt x="2067775" y="1640027"/>
                  </a:lnTo>
                  <a:lnTo>
                    <a:pt x="2068957" y="1648955"/>
                  </a:lnTo>
                  <a:lnTo>
                    <a:pt x="2073503" y="1656219"/>
                  </a:lnTo>
                  <a:lnTo>
                    <a:pt x="2080653" y="1661121"/>
                  </a:lnTo>
                  <a:lnTo>
                    <a:pt x="2089607" y="1662988"/>
                  </a:lnTo>
                  <a:lnTo>
                    <a:pt x="2098522" y="1661325"/>
                  </a:lnTo>
                  <a:lnTo>
                    <a:pt x="2105812" y="1656575"/>
                  </a:lnTo>
                  <a:lnTo>
                    <a:pt x="2110702" y="1649488"/>
                  </a:lnTo>
                  <a:lnTo>
                    <a:pt x="2112454" y="1640801"/>
                  </a:lnTo>
                  <a:close/>
                </a:path>
                <a:path w="5168900" h="4631055">
                  <a:moveTo>
                    <a:pt x="2112467" y="1910626"/>
                  </a:moveTo>
                  <a:lnTo>
                    <a:pt x="2110740" y="1902523"/>
                  </a:lnTo>
                  <a:lnTo>
                    <a:pt x="2110613" y="1901926"/>
                  </a:lnTo>
                  <a:lnTo>
                    <a:pt x="2110308" y="1901482"/>
                  </a:lnTo>
                  <a:lnTo>
                    <a:pt x="2110067" y="1901139"/>
                  </a:lnTo>
                  <a:lnTo>
                    <a:pt x="2109495" y="1900301"/>
                  </a:lnTo>
                  <a:lnTo>
                    <a:pt x="2105723" y="1894713"/>
                  </a:lnTo>
                  <a:lnTo>
                    <a:pt x="2105596" y="1894636"/>
                  </a:lnTo>
                  <a:lnTo>
                    <a:pt x="2104390" y="1893811"/>
                  </a:lnTo>
                  <a:lnTo>
                    <a:pt x="2103856" y="1893443"/>
                  </a:lnTo>
                  <a:lnTo>
                    <a:pt x="2102777" y="1892706"/>
                  </a:lnTo>
                  <a:lnTo>
                    <a:pt x="2098586" y="1889810"/>
                  </a:lnTo>
                  <a:lnTo>
                    <a:pt x="2098459" y="1889798"/>
                  </a:lnTo>
                  <a:lnTo>
                    <a:pt x="2095728" y="1889201"/>
                  </a:lnTo>
                  <a:lnTo>
                    <a:pt x="2095334" y="1889125"/>
                  </a:lnTo>
                  <a:lnTo>
                    <a:pt x="2094725" y="1888998"/>
                  </a:lnTo>
                  <a:lnTo>
                    <a:pt x="2090039" y="1887982"/>
                  </a:lnTo>
                  <a:lnTo>
                    <a:pt x="2089683" y="1887982"/>
                  </a:lnTo>
                  <a:lnTo>
                    <a:pt x="2080983" y="1890001"/>
                  </a:lnTo>
                  <a:lnTo>
                    <a:pt x="2073846" y="1895132"/>
                  </a:lnTo>
                  <a:lnTo>
                    <a:pt x="2069147" y="1902523"/>
                  </a:lnTo>
                  <a:lnTo>
                    <a:pt x="2067928" y="1910626"/>
                  </a:lnTo>
                  <a:lnTo>
                    <a:pt x="2067826" y="1911311"/>
                  </a:lnTo>
                  <a:lnTo>
                    <a:pt x="2069744" y="1920138"/>
                  </a:lnTo>
                  <a:lnTo>
                    <a:pt x="2089569" y="1932609"/>
                  </a:lnTo>
                  <a:lnTo>
                    <a:pt x="2112467" y="1910638"/>
                  </a:lnTo>
                  <a:close/>
                </a:path>
                <a:path w="5168900" h="4631055">
                  <a:moveTo>
                    <a:pt x="2112467" y="922096"/>
                  </a:moveTo>
                  <a:lnTo>
                    <a:pt x="2110752" y="913257"/>
                  </a:lnTo>
                  <a:lnTo>
                    <a:pt x="2105926" y="905967"/>
                  </a:lnTo>
                  <a:lnTo>
                    <a:pt x="2105672" y="905802"/>
                  </a:lnTo>
                  <a:lnTo>
                    <a:pt x="2104999" y="905332"/>
                  </a:lnTo>
                  <a:lnTo>
                    <a:pt x="2098802" y="901001"/>
                  </a:lnTo>
                  <a:lnTo>
                    <a:pt x="2096465" y="900506"/>
                  </a:lnTo>
                  <a:lnTo>
                    <a:pt x="2095728" y="900353"/>
                  </a:lnTo>
                  <a:lnTo>
                    <a:pt x="2095207" y="900239"/>
                  </a:lnTo>
                  <a:lnTo>
                    <a:pt x="2090102" y="899147"/>
                  </a:lnTo>
                  <a:lnTo>
                    <a:pt x="2067890" y="922096"/>
                  </a:lnTo>
                  <a:lnTo>
                    <a:pt x="2069617" y="930630"/>
                  </a:lnTo>
                  <a:lnTo>
                    <a:pt x="2069668" y="930871"/>
                  </a:lnTo>
                  <a:lnTo>
                    <a:pt x="2073960" y="937628"/>
                  </a:lnTo>
                  <a:lnTo>
                    <a:pt x="2080298" y="941844"/>
                  </a:lnTo>
                  <a:lnTo>
                    <a:pt x="2089238" y="943648"/>
                  </a:lnTo>
                  <a:lnTo>
                    <a:pt x="2098179" y="942238"/>
                  </a:lnTo>
                  <a:lnTo>
                    <a:pt x="2105558" y="937628"/>
                  </a:lnTo>
                  <a:lnTo>
                    <a:pt x="2110600" y="930630"/>
                  </a:lnTo>
                  <a:lnTo>
                    <a:pt x="2112467" y="922096"/>
                  </a:lnTo>
                  <a:close/>
                </a:path>
                <a:path w="5168900" h="4631055">
                  <a:moveTo>
                    <a:pt x="2112480" y="2719387"/>
                  </a:moveTo>
                  <a:lnTo>
                    <a:pt x="2110702" y="2710840"/>
                  </a:lnTo>
                  <a:lnTo>
                    <a:pt x="2110600" y="2710713"/>
                  </a:lnTo>
                  <a:lnTo>
                    <a:pt x="2110575" y="2710586"/>
                  </a:lnTo>
                  <a:lnTo>
                    <a:pt x="2109571" y="2709202"/>
                  </a:lnTo>
                  <a:lnTo>
                    <a:pt x="2109165" y="2708605"/>
                  </a:lnTo>
                  <a:lnTo>
                    <a:pt x="2106028" y="2703969"/>
                  </a:lnTo>
                  <a:lnTo>
                    <a:pt x="2105774" y="2703804"/>
                  </a:lnTo>
                  <a:lnTo>
                    <a:pt x="2105596" y="2703550"/>
                  </a:lnTo>
                  <a:lnTo>
                    <a:pt x="2103234" y="2702128"/>
                  </a:lnTo>
                  <a:lnTo>
                    <a:pt x="2102967" y="2701963"/>
                  </a:lnTo>
                  <a:lnTo>
                    <a:pt x="2099106" y="2699397"/>
                  </a:lnTo>
                  <a:lnTo>
                    <a:pt x="2098636" y="2699308"/>
                  </a:lnTo>
                  <a:lnTo>
                    <a:pt x="2098230" y="2699054"/>
                  </a:lnTo>
                  <a:lnTo>
                    <a:pt x="2095322" y="2698661"/>
                  </a:lnTo>
                  <a:lnTo>
                    <a:pt x="2095157" y="2698635"/>
                  </a:lnTo>
                  <a:lnTo>
                    <a:pt x="2094953" y="2698597"/>
                  </a:lnTo>
                  <a:lnTo>
                    <a:pt x="2090724" y="2697759"/>
                  </a:lnTo>
                  <a:lnTo>
                    <a:pt x="2089188" y="2697759"/>
                  </a:lnTo>
                  <a:lnTo>
                    <a:pt x="2080260" y="2699613"/>
                  </a:lnTo>
                  <a:lnTo>
                    <a:pt x="2073706" y="2703944"/>
                  </a:lnTo>
                  <a:lnTo>
                    <a:pt x="2069528" y="2710586"/>
                  </a:lnTo>
                  <a:lnTo>
                    <a:pt x="2067737" y="2719387"/>
                  </a:lnTo>
                  <a:lnTo>
                    <a:pt x="2069223" y="2728188"/>
                  </a:lnTo>
                  <a:lnTo>
                    <a:pt x="2074100" y="2735516"/>
                  </a:lnTo>
                  <a:lnTo>
                    <a:pt x="2081390" y="2740520"/>
                  </a:lnTo>
                  <a:lnTo>
                    <a:pt x="2090039" y="2742374"/>
                  </a:lnTo>
                  <a:lnTo>
                    <a:pt x="2098738" y="2740520"/>
                  </a:lnTo>
                  <a:lnTo>
                    <a:pt x="2105926" y="2735516"/>
                  </a:lnTo>
                  <a:lnTo>
                    <a:pt x="2110778" y="2728188"/>
                  </a:lnTo>
                  <a:lnTo>
                    <a:pt x="2112480" y="2719387"/>
                  </a:lnTo>
                  <a:close/>
                </a:path>
                <a:path w="5168900" h="4631055">
                  <a:moveTo>
                    <a:pt x="2112492" y="2810332"/>
                  </a:moveTo>
                  <a:lnTo>
                    <a:pt x="2110930" y="2801582"/>
                  </a:lnTo>
                  <a:lnTo>
                    <a:pt x="2110867" y="2801442"/>
                  </a:lnTo>
                  <a:lnTo>
                    <a:pt x="2109927" y="2799994"/>
                  </a:lnTo>
                  <a:lnTo>
                    <a:pt x="2109622" y="2799511"/>
                  </a:lnTo>
                  <a:lnTo>
                    <a:pt x="2106320" y="2794241"/>
                  </a:lnTo>
                  <a:lnTo>
                    <a:pt x="2106193" y="2794139"/>
                  </a:lnTo>
                  <a:lnTo>
                    <a:pt x="2106117" y="2794012"/>
                  </a:lnTo>
                  <a:lnTo>
                    <a:pt x="2104059" y="2792590"/>
                  </a:lnTo>
                  <a:lnTo>
                    <a:pt x="2103704" y="2792336"/>
                  </a:lnTo>
                  <a:lnTo>
                    <a:pt x="2103361" y="2792082"/>
                  </a:lnTo>
                  <a:lnTo>
                    <a:pt x="2099411" y="2789174"/>
                  </a:lnTo>
                  <a:lnTo>
                    <a:pt x="2099208" y="2789136"/>
                  </a:lnTo>
                  <a:lnTo>
                    <a:pt x="2099005" y="2788983"/>
                  </a:lnTo>
                  <a:lnTo>
                    <a:pt x="2096122" y="2788450"/>
                  </a:lnTo>
                  <a:lnTo>
                    <a:pt x="2095906" y="2788399"/>
                  </a:lnTo>
                  <a:lnTo>
                    <a:pt x="2095614" y="2788335"/>
                  </a:lnTo>
                  <a:lnTo>
                    <a:pt x="2092058" y="2787535"/>
                  </a:lnTo>
                  <a:lnTo>
                    <a:pt x="2091499" y="2787408"/>
                  </a:lnTo>
                  <a:lnTo>
                    <a:pt x="2091004" y="2787294"/>
                  </a:lnTo>
                  <a:lnTo>
                    <a:pt x="2090318" y="2787294"/>
                  </a:lnTo>
                  <a:lnTo>
                    <a:pt x="2081441" y="2788882"/>
                  </a:lnTo>
                  <a:lnTo>
                    <a:pt x="2080831" y="2788983"/>
                  </a:lnTo>
                  <a:lnTo>
                    <a:pt x="2081250" y="2788983"/>
                  </a:lnTo>
                  <a:lnTo>
                    <a:pt x="2074633" y="2792933"/>
                  </a:lnTo>
                  <a:lnTo>
                    <a:pt x="2070023" y="2799372"/>
                  </a:lnTo>
                  <a:lnTo>
                    <a:pt x="2067763" y="2808071"/>
                  </a:lnTo>
                  <a:lnTo>
                    <a:pt x="2088921" y="2831858"/>
                  </a:lnTo>
                  <a:lnTo>
                    <a:pt x="2097874" y="2830487"/>
                  </a:lnTo>
                  <a:lnTo>
                    <a:pt x="2105304" y="2825966"/>
                  </a:lnTo>
                  <a:lnTo>
                    <a:pt x="2110448" y="2819006"/>
                  </a:lnTo>
                  <a:lnTo>
                    <a:pt x="2112492" y="2810332"/>
                  </a:lnTo>
                  <a:close/>
                </a:path>
                <a:path w="5168900" h="4631055">
                  <a:moveTo>
                    <a:pt x="2112518" y="2450579"/>
                  </a:moveTo>
                  <a:lnTo>
                    <a:pt x="2110981" y="2441803"/>
                  </a:lnTo>
                  <a:lnTo>
                    <a:pt x="2110219" y="2440648"/>
                  </a:lnTo>
                  <a:lnTo>
                    <a:pt x="2109736" y="2439898"/>
                  </a:lnTo>
                  <a:lnTo>
                    <a:pt x="2109076" y="2438870"/>
                  </a:lnTo>
                  <a:lnTo>
                    <a:pt x="2106345" y="2434615"/>
                  </a:lnTo>
                  <a:lnTo>
                    <a:pt x="2104923" y="2433650"/>
                  </a:lnTo>
                  <a:lnTo>
                    <a:pt x="2104301" y="2433231"/>
                  </a:lnTo>
                  <a:lnTo>
                    <a:pt x="2103107" y="2432418"/>
                  </a:lnTo>
                  <a:lnTo>
                    <a:pt x="2099259" y="2429764"/>
                  </a:lnTo>
                  <a:lnTo>
                    <a:pt x="2099068" y="2429675"/>
                  </a:lnTo>
                  <a:lnTo>
                    <a:pt x="2096249" y="2429167"/>
                  </a:lnTo>
                  <a:lnTo>
                    <a:pt x="2096096" y="2429129"/>
                  </a:lnTo>
                  <a:lnTo>
                    <a:pt x="2095423" y="2429002"/>
                  </a:lnTo>
                  <a:lnTo>
                    <a:pt x="2090381" y="2427973"/>
                  </a:lnTo>
                  <a:lnTo>
                    <a:pt x="2090089" y="2427973"/>
                  </a:lnTo>
                  <a:lnTo>
                    <a:pt x="2081085" y="2429472"/>
                  </a:lnTo>
                  <a:lnTo>
                    <a:pt x="2074379" y="2433561"/>
                  </a:lnTo>
                  <a:lnTo>
                    <a:pt x="2069934" y="2440051"/>
                  </a:lnTo>
                  <a:lnTo>
                    <a:pt x="2067788" y="2448750"/>
                  </a:lnTo>
                  <a:lnTo>
                    <a:pt x="2068868" y="2457589"/>
                  </a:lnTo>
                  <a:lnTo>
                    <a:pt x="2073376" y="2465082"/>
                  </a:lnTo>
                  <a:lnTo>
                    <a:pt x="2080437" y="2470404"/>
                  </a:lnTo>
                  <a:lnTo>
                    <a:pt x="2089124" y="2472677"/>
                  </a:lnTo>
                  <a:lnTo>
                    <a:pt x="2097798" y="2471204"/>
                  </a:lnTo>
                  <a:lnTo>
                    <a:pt x="2105202" y="2466441"/>
                  </a:lnTo>
                  <a:lnTo>
                    <a:pt x="2110409" y="2459278"/>
                  </a:lnTo>
                  <a:lnTo>
                    <a:pt x="2112505" y="2450592"/>
                  </a:lnTo>
                  <a:close/>
                </a:path>
                <a:path w="5168900" h="4631055">
                  <a:moveTo>
                    <a:pt x="2112518" y="2179713"/>
                  </a:moveTo>
                  <a:lnTo>
                    <a:pt x="2110498" y="2171242"/>
                  </a:lnTo>
                  <a:lnTo>
                    <a:pt x="2110384" y="2171103"/>
                  </a:lnTo>
                  <a:lnTo>
                    <a:pt x="2109368" y="2169668"/>
                  </a:lnTo>
                  <a:lnTo>
                    <a:pt x="2109190" y="2169414"/>
                  </a:lnTo>
                  <a:lnTo>
                    <a:pt x="2108936" y="2169058"/>
                  </a:lnTo>
                  <a:lnTo>
                    <a:pt x="2107120" y="2166505"/>
                  </a:lnTo>
                  <a:lnTo>
                    <a:pt x="2105545" y="2164270"/>
                  </a:lnTo>
                  <a:lnTo>
                    <a:pt x="2105317" y="2164118"/>
                  </a:lnTo>
                  <a:lnTo>
                    <a:pt x="2105177" y="2163915"/>
                  </a:lnTo>
                  <a:lnTo>
                    <a:pt x="2102700" y="2162365"/>
                  </a:lnTo>
                  <a:lnTo>
                    <a:pt x="2098459" y="2159533"/>
                  </a:lnTo>
                  <a:lnTo>
                    <a:pt x="2098052" y="2159457"/>
                  </a:lnTo>
                  <a:lnTo>
                    <a:pt x="2097747" y="2159254"/>
                  </a:lnTo>
                  <a:lnTo>
                    <a:pt x="2094776" y="2158771"/>
                  </a:lnTo>
                  <a:lnTo>
                    <a:pt x="2090204" y="2157819"/>
                  </a:lnTo>
                  <a:lnTo>
                    <a:pt x="2088972" y="2157819"/>
                  </a:lnTo>
                  <a:lnTo>
                    <a:pt x="2088451" y="2157958"/>
                  </a:lnTo>
                  <a:lnTo>
                    <a:pt x="2087473" y="2158212"/>
                  </a:lnTo>
                  <a:lnTo>
                    <a:pt x="2087156" y="2158288"/>
                  </a:lnTo>
                  <a:lnTo>
                    <a:pt x="2080221" y="2160079"/>
                  </a:lnTo>
                  <a:lnTo>
                    <a:pt x="2073198" y="2165388"/>
                  </a:lnTo>
                  <a:lnTo>
                    <a:pt x="2068779" y="2172906"/>
                  </a:lnTo>
                  <a:lnTo>
                    <a:pt x="2068664" y="2173897"/>
                  </a:lnTo>
                  <a:lnTo>
                    <a:pt x="2067788" y="2181796"/>
                  </a:lnTo>
                  <a:lnTo>
                    <a:pt x="2070049" y="2190508"/>
                  </a:lnTo>
                  <a:lnTo>
                    <a:pt x="2074608" y="2196985"/>
                  </a:lnTo>
                  <a:lnTo>
                    <a:pt x="2081364" y="2201100"/>
                  </a:lnTo>
                  <a:lnTo>
                    <a:pt x="2090254" y="2202688"/>
                  </a:lnTo>
                  <a:lnTo>
                    <a:pt x="2098446" y="2201100"/>
                  </a:lnTo>
                  <a:lnTo>
                    <a:pt x="2098865" y="2201100"/>
                  </a:lnTo>
                  <a:lnTo>
                    <a:pt x="2106180" y="2195969"/>
                  </a:lnTo>
                  <a:lnTo>
                    <a:pt x="2110943" y="2188565"/>
                  </a:lnTo>
                  <a:lnTo>
                    <a:pt x="2112518" y="2179713"/>
                  </a:lnTo>
                  <a:close/>
                </a:path>
                <a:path w="5168900" h="4631055">
                  <a:moveTo>
                    <a:pt x="2112518" y="2000415"/>
                  </a:moveTo>
                  <a:lnTo>
                    <a:pt x="2110727" y="1991779"/>
                  </a:lnTo>
                  <a:lnTo>
                    <a:pt x="2109990" y="1990737"/>
                  </a:lnTo>
                  <a:lnTo>
                    <a:pt x="2109647" y="1990229"/>
                  </a:lnTo>
                  <a:lnTo>
                    <a:pt x="2109025" y="1989328"/>
                  </a:lnTo>
                  <a:lnTo>
                    <a:pt x="2105926" y="1984794"/>
                  </a:lnTo>
                  <a:lnTo>
                    <a:pt x="2105799" y="1984717"/>
                  </a:lnTo>
                  <a:lnTo>
                    <a:pt x="2103450" y="1983181"/>
                  </a:lnTo>
                  <a:lnTo>
                    <a:pt x="2103120" y="1982965"/>
                  </a:lnTo>
                  <a:lnTo>
                    <a:pt x="2102751" y="1982724"/>
                  </a:lnTo>
                  <a:lnTo>
                    <a:pt x="2098789" y="1980120"/>
                  </a:lnTo>
                  <a:lnTo>
                    <a:pt x="2098598" y="1980095"/>
                  </a:lnTo>
                  <a:lnTo>
                    <a:pt x="2098421" y="1979968"/>
                  </a:lnTo>
                  <a:lnTo>
                    <a:pt x="2095347" y="1979460"/>
                  </a:lnTo>
                  <a:lnTo>
                    <a:pt x="2094966" y="1979383"/>
                  </a:lnTo>
                  <a:lnTo>
                    <a:pt x="2090077" y="1978418"/>
                  </a:lnTo>
                  <a:lnTo>
                    <a:pt x="2089442" y="1978418"/>
                  </a:lnTo>
                  <a:lnTo>
                    <a:pt x="2080501" y="1980399"/>
                  </a:lnTo>
                  <a:lnTo>
                    <a:pt x="2073351" y="1985391"/>
                  </a:lnTo>
                  <a:lnTo>
                    <a:pt x="2068804" y="1992706"/>
                  </a:lnTo>
                  <a:lnTo>
                    <a:pt x="2067712" y="2001583"/>
                  </a:lnTo>
                  <a:lnTo>
                    <a:pt x="2089810" y="2023059"/>
                  </a:lnTo>
                  <a:lnTo>
                    <a:pt x="2098471" y="2021598"/>
                  </a:lnTo>
                  <a:lnTo>
                    <a:pt x="2105723" y="2016658"/>
                  </a:lnTo>
                  <a:lnTo>
                    <a:pt x="2110689" y="2009267"/>
                  </a:lnTo>
                  <a:lnTo>
                    <a:pt x="2112505" y="2000427"/>
                  </a:lnTo>
                  <a:close/>
                </a:path>
                <a:path w="5168900" h="4631055">
                  <a:moveTo>
                    <a:pt x="2112530" y="4067987"/>
                  </a:moveTo>
                  <a:lnTo>
                    <a:pt x="2110740" y="4059478"/>
                  </a:lnTo>
                  <a:lnTo>
                    <a:pt x="2110663" y="4059123"/>
                  </a:lnTo>
                  <a:lnTo>
                    <a:pt x="2106345" y="4052443"/>
                  </a:lnTo>
                  <a:lnTo>
                    <a:pt x="2099729" y="4047998"/>
                  </a:lnTo>
                  <a:lnTo>
                    <a:pt x="2091029" y="4045864"/>
                  </a:lnTo>
                  <a:lnTo>
                    <a:pt x="2088819" y="4045864"/>
                  </a:lnTo>
                  <a:lnTo>
                    <a:pt x="2085124" y="4046690"/>
                  </a:lnTo>
                  <a:lnTo>
                    <a:pt x="2084997" y="4046728"/>
                  </a:lnTo>
                  <a:lnTo>
                    <a:pt x="2082292" y="4047083"/>
                  </a:lnTo>
                  <a:lnTo>
                    <a:pt x="2081720" y="4047452"/>
                  </a:lnTo>
                  <a:lnTo>
                    <a:pt x="2081441" y="4047515"/>
                  </a:lnTo>
                  <a:lnTo>
                    <a:pt x="2081085" y="4047591"/>
                  </a:lnTo>
                  <a:lnTo>
                    <a:pt x="2077275" y="4050284"/>
                  </a:lnTo>
                  <a:lnTo>
                    <a:pt x="2074862" y="4051820"/>
                  </a:lnTo>
                  <a:lnTo>
                    <a:pt x="2074608" y="4052176"/>
                  </a:lnTo>
                  <a:lnTo>
                    <a:pt x="2074227" y="4052443"/>
                  </a:lnTo>
                  <a:lnTo>
                    <a:pt x="2070785" y="4057485"/>
                  </a:lnTo>
                  <a:lnTo>
                    <a:pt x="2069617" y="4059110"/>
                  </a:lnTo>
                  <a:lnTo>
                    <a:pt x="2069579" y="4059250"/>
                  </a:lnTo>
                  <a:lnTo>
                    <a:pt x="2069426" y="4059478"/>
                  </a:lnTo>
                  <a:lnTo>
                    <a:pt x="2067496" y="4067835"/>
                  </a:lnTo>
                  <a:lnTo>
                    <a:pt x="2069109" y="4076725"/>
                  </a:lnTo>
                  <a:lnTo>
                    <a:pt x="2073871" y="4083977"/>
                  </a:lnTo>
                  <a:lnTo>
                    <a:pt x="2081110" y="4088917"/>
                  </a:lnTo>
                  <a:lnTo>
                    <a:pt x="2089937" y="4090733"/>
                  </a:lnTo>
                  <a:lnTo>
                    <a:pt x="2098852" y="4088917"/>
                  </a:lnTo>
                  <a:lnTo>
                    <a:pt x="2106193" y="4083977"/>
                  </a:lnTo>
                  <a:lnTo>
                    <a:pt x="2111057" y="4076725"/>
                  </a:lnTo>
                  <a:lnTo>
                    <a:pt x="2112530" y="4067987"/>
                  </a:lnTo>
                  <a:close/>
                </a:path>
                <a:path w="5168900" h="4631055">
                  <a:moveTo>
                    <a:pt x="2112530" y="3709568"/>
                  </a:moveTo>
                  <a:lnTo>
                    <a:pt x="2111019" y="3700716"/>
                  </a:lnTo>
                  <a:lnTo>
                    <a:pt x="2106345" y="3693376"/>
                  </a:lnTo>
                  <a:lnTo>
                    <a:pt x="2099246" y="3688359"/>
                  </a:lnTo>
                  <a:lnTo>
                    <a:pt x="2090445" y="3686492"/>
                  </a:lnTo>
                  <a:lnTo>
                    <a:pt x="2081390" y="3687915"/>
                  </a:lnTo>
                  <a:lnTo>
                    <a:pt x="2074646" y="3691979"/>
                  </a:lnTo>
                  <a:lnTo>
                    <a:pt x="2070150" y="3698443"/>
                  </a:lnTo>
                  <a:lnTo>
                    <a:pt x="2067864" y="3707079"/>
                  </a:lnTo>
                  <a:lnTo>
                    <a:pt x="2068741" y="3715994"/>
                  </a:lnTo>
                  <a:lnTo>
                    <a:pt x="2073097" y="3723551"/>
                  </a:lnTo>
                  <a:lnTo>
                    <a:pt x="2080056" y="3728897"/>
                  </a:lnTo>
                  <a:lnTo>
                    <a:pt x="2088769" y="3731196"/>
                  </a:lnTo>
                  <a:lnTo>
                    <a:pt x="2097595" y="3729799"/>
                  </a:lnTo>
                  <a:lnTo>
                    <a:pt x="2105088" y="3725202"/>
                  </a:lnTo>
                  <a:lnTo>
                    <a:pt x="2110359" y="3718191"/>
                  </a:lnTo>
                  <a:lnTo>
                    <a:pt x="2111438" y="3713886"/>
                  </a:lnTo>
                  <a:lnTo>
                    <a:pt x="2112530" y="3709568"/>
                  </a:lnTo>
                  <a:close/>
                </a:path>
                <a:path w="5168900" h="4631055">
                  <a:moveTo>
                    <a:pt x="2112530" y="3348291"/>
                  </a:moveTo>
                  <a:lnTo>
                    <a:pt x="2110422" y="3339922"/>
                  </a:lnTo>
                  <a:lnTo>
                    <a:pt x="2110321" y="3339795"/>
                  </a:lnTo>
                  <a:lnTo>
                    <a:pt x="2110295" y="3339642"/>
                  </a:lnTo>
                  <a:lnTo>
                    <a:pt x="2108377" y="3337090"/>
                  </a:lnTo>
                  <a:lnTo>
                    <a:pt x="2105380" y="3332924"/>
                  </a:lnTo>
                  <a:lnTo>
                    <a:pt x="2105126" y="3332759"/>
                  </a:lnTo>
                  <a:lnTo>
                    <a:pt x="2104936" y="3332492"/>
                  </a:lnTo>
                  <a:lnTo>
                    <a:pt x="2102383" y="3330905"/>
                  </a:lnTo>
                  <a:lnTo>
                    <a:pt x="2102116" y="3330727"/>
                  </a:lnTo>
                  <a:lnTo>
                    <a:pt x="2098268" y="3328098"/>
                  </a:lnTo>
                  <a:lnTo>
                    <a:pt x="2097836" y="3328009"/>
                  </a:lnTo>
                  <a:lnTo>
                    <a:pt x="2097443" y="3327755"/>
                  </a:lnTo>
                  <a:lnTo>
                    <a:pt x="2094598" y="3327311"/>
                  </a:lnTo>
                  <a:lnTo>
                    <a:pt x="2094369" y="3327260"/>
                  </a:lnTo>
                  <a:lnTo>
                    <a:pt x="2090178" y="3326346"/>
                  </a:lnTo>
                  <a:lnTo>
                    <a:pt x="2088807" y="3326346"/>
                  </a:lnTo>
                  <a:lnTo>
                    <a:pt x="2080196" y="3328759"/>
                  </a:lnTo>
                  <a:lnTo>
                    <a:pt x="2073211" y="3334220"/>
                  </a:lnTo>
                  <a:lnTo>
                    <a:pt x="2068766" y="3341840"/>
                  </a:lnTo>
                  <a:lnTo>
                    <a:pt x="2067737" y="3350717"/>
                  </a:lnTo>
                  <a:lnTo>
                    <a:pt x="2070036" y="3359480"/>
                  </a:lnTo>
                  <a:lnTo>
                    <a:pt x="2074672" y="3365881"/>
                  </a:lnTo>
                  <a:lnTo>
                    <a:pt x="2081517" y="3369868"/>
                  </a:lnTo>
                  <a:lnTo>
                    <a:pt x="2090432" y="3371367"/>
                  </a:lnTo>
                  <a:lnTo>
                    <a:pt x="2099246" y="3369665"/>
                  </a:lnTo>
                  <a:lnTo>
                    <a:pt x="2106358" y="3364649"/>
                  </a:lnTo>
                  <a:lnTo>
                    <a:pt x="2111032" y="3357232"/>
                  </a:lnTo>
                  <a:lnTo>
                    <a:pt x="2112530" y="3348291"/>
                  </a:lnTo>
                  <a:close/>
                </a:path>
                <a:path w="5168900" h="4631055">
                  <a:moveTo>
                    <a:pt x="2112530" y="3169323"/>
                  </a:moveTo>
                  <a:lnTo>
                    <a:pt x="2110778" y="3160788"/>
                  </a:lnTo>
                  <a:lnTo>
                    <a:pt x="2110689" y="3160661"/>
                  </a:lnTo>
                  <a:lnTo>
                    <a:pt x="2110663" y="3160522"/>
                  </a:lnTo>
                  <a:lnTo>
                    <a:pt x="2109660" y="3159125"/>
                  </a:lnTo>
                  <a:lnTo>
                    <a:pt x="2109457" y="3158820"/>
                  </a:lnTo>
                  <a:lnTo>
                    <a:pt x="2109114" y="3158312"/>
                  </a:lnTo>
                  <a:lnTo>
                    <a:pt x="2106104" y="3153753"/>
                  </a:lnTo>
                  <a:lnTo>
                    <a:pt x="2105850" y="3153587"/>
                  </a:lnTo>
                  <a:lnTo>
                    <a:pt x="2105685" y="3153333"/>
                  </a:lnTo>
                  <a:lnTo>
                    <a:pt x="2103539" y="3151962"/>
                  </a:lnTo>
                  <a:lnTo>
                    <a:pt x="2099564" y="3149168"/>
                  </a:lnTo>
                  <a:lnTo>
                    <a:pt x="2100160" y="3149168"/>
                  </a:lnTo>
                  <a:lnTo>
                    <a:pt x="2099576" y="3149054"/>
                  </a:lnTo>
                  <a:lnTo>
                    <a:pt x="2098852" y="3148914"/>
                  </a:lnTo>
                  <a:lnTo>
                    <a:pt x="2098725" y="3148876"/>
                  </a:lnTo>
                  <a:lnTo>
                    <a:pt x="2098370" y="3148634"/>
                  </a:lnTo>
                  <a:lnTo>
                    <a:pt x="2095639" y="3148241"/>
                  </a:lnTo>
                  <a:lnTo>
                    <a:pt x="2095474" y="3148203"/>
                  </a:lnTo>
                  <a:lnTo>
                    <a:pt x="2090928" y="3147237"/>
                  </a:lnTo>
                  <a:lnTo>
                    <a:pt x="2089505" y="3147237"/>
                  </a:lnTo>
                  <a:lnTo>
                    <a:pt x="2080641" y="3149054"/>
                  </a:lnTo>
                  <a:lnTo>
                    <a:pt x="2080031" y="3149168"/>
                  </a:lnTo>
                  <a:lnTo>
                    <a:pt x="2080450" y="3149168"/>
                  </a:lnTo>
                  <a:lnTo>
                    <a:pt x="2073948" y="3153257"/>
                  </a:lnTo>
                  <a:lnTo>
                    <a:pt x="2069553" y="3159785"/>
                  </a:lnTo>
                  <a:lnTo>
                    <a:pt x="2067610" y="3168586"/>
                  </a:lnTo>
                  <a:lnTo>
                    <a:pt x="2068995" y="3177400"/>
                  </a:lnTo>
                  <a:lnTo>
                    <a:pt x="2073770" y="3184766"/>
                  </a:lnTo>
                  <a:lnTo>
                    <a:pt x="2080971" y="3189884"/>
                  </a:lnTo>
                  <a:lnTo>
                    <a:pt x="2089696" y="3191891"/>
                  </a:lnTo>
                  <a:lnTo>
                    <a:pt x="2098421" y="3190189"/>
                  </a:lnTo>
                  <a:lnTo>
                    <a:pt x="2105698" y="3185299"/>
                  </a:lnTo>
                  <a:lnTo>
                    <a:pt x="2110689" y="3178073"/>
                  </a:lnTo>
                  <a:lnTo>
                    <a:pt x="2111070" y="3176232"/>
                  </a:lnTo>
                  <a:lnTo>
                    <a:pt x="2112518" y="3169335"/>
                  </a:lnTo>
                  <a:close/>
                </a:path>
                <a:path w="5168900" h="4631055">
                  <a:moveTo>
                    <a:pt x="2112530" y="2900121"/>
                  </a:moveTo>
                  <a:lnTo>
                    <a:pt x="2110968" y="2891421"/>
                  </a:lnTo>
                  <a:lnTo>
                    <a:pt x="2110917" y="2891282"/>
                  </a:lnTo>
                  <a:lnTo>
                    <a:pt x="2109686" y="2889415"/>
                  </a:lnTo>
                  <a:lnTo>
                    <a:pt x="2109495" y="2889110"/>
                  </a:lnTo>
                  <a:lnTo>
                    <a:pt x="2109012" y="2888361"/>
                  </a:lnTo>
                  <a:lnTo>
                    <a:pt x="2106333" y="2884132"/>
                  </a:lnTo>
                  <a:lnTo>
                    <a:pt x="2106180" y="2884017"/>
                  </a:lnTo>
                  <a:lnTo>
                    <a:pt x="2103843" y="2882341"/>
                  </a:lnTo>
                  <a:lnTo>
                    <a:pt x="2103628" y="2882176"/>
                  </a:lnTo>
                  <a:lnTo>
                    <a:pt x="2103234" y="2881896"/>
                  </a:lnTo>
                  <a:lnTo>
                    <a:pt x="2099373" y="2879102"/>
                  </a:lnTo>
                  <a:lnTo>
                    <a:pt x="2099132" y="2879052"/>
                  </a:lnTo>
                  <a:lnTo>
                    <a:pt x="2098941" y="2878912"/>
                  </a:lnTo>
                  <a:lnTo>
                    <a:pt x="2096109" y="2878391"/>
                  </a:lnTo>
                  <a:lnTo>
                    <a:pt x="2095817" y="2878328"/>
                  </a:lnTo>
                  <a:lnTo>
                    <a:pt x="2090902" y="2877235"/>
                  </a:lnTo>
                  <a:lnTo>
                    <a:pt x="2090191" y="2877235"/>
                  </a:lnTo>
                  <a:lnTo>
                    <a:pt x="2081276" y="2878874"/>
                  </a:lnTo>
                  <a:lnTo>
                    <a:pt x="2074519" y="2883001"/>
                  </a:lnTo>
                  <a:lnTo>
                    <a:pt x="2069960" y="2889491"/>
                  </a:lnTo>
                  <a:lnTo>
                    <a:pt x="2067674" y="2898190"/>
                  </a:lnTo>
                  <a:lnTo>
                    <a:pt x="2068703" y="2906953"/>
                  </a:lnTo>
                  <a:lnTo>
                    <a:pt x="2073236" y="2914446"/>
                  </a:lnTo>
                  <a:lnTo>
                    <a:pt x="2080348" y="2919780"/>
                  </a:lnTo>
                  <a:lnTo>
                    <a:pt x="2085479" y="2921114"/>
                  </a:lnTo>
                  <a:lnTo>
                    <a:pt x="2089073" y="2922041"/>
                  </a:lnTo>
                  <a:lnTo>
                    <a:pt x="2097900" y="2920606"/>
                  </a:lnTo>
                  <a:lnTo>
                    <a:pt x="2105291" y="2915958"/>
                  </a:lnTo>
                  <a:lnTo>
                    <a:pt x="2106790" y="2913888"/>
                  </a:lnTo>
                  <a:lnTo>
                    <a:pt x="2107146" y="2913392"/>
                  </a:lnTo>
                  <a:lnTo>
                    <a:pt x="2107463" y="2912973"/>
                  </a:lnTo>
                  <a:lnTo>
                    <a:pt x="2110460" y="2908858"/>
                  </a:lnTo>
                  <a:lnTo>
                    <a:pt x="2112530" y="2900121"/>
                  </a:lnTo>
                  <a:close/>
                </a:path>
                <a:path w="5168900" h="4631055">
                  <a:moveTo>
                    <a:pt x="2112530" y="2360980"/>
                  </a:moveTo>
                  <a:lnTo>
                    <a:pt x="2110943" y="2352179"/>
                  </a:lnTo>
                  <a:lnTo>
                    <a:pt x="2106193" y="2344737"/>
                  </a:lnTo>
                  <a:lnTo>
                    <a:pt x="2099106" y="2339568"/>
                  </a:lnTo>
                  <a:lnTo>
                    <a:pt x="2090496" y="2337511"/>
                  </a:lnTo>
                  <a:lnTo>
                    <a:pt x="2090039" y="2337498"/>
                  </a:lnTo>
                  <a:lnTo>
                    <a:pt x="2084946" y="2338565"/>
                  </a:lnTo>
                  <a:lnTo>
                    <a:pt x="2084641" y="2338628"/>
                  </a:lnTo>
                  <a:lnTo>
                    <a:pt x="2084362" y="2338679"/>
                  </a:lnTo>
                  <a:lnTo>
                    <a:pt x="2081682" y="2339175"/>
                  </a:lnTo>
                  <a:lnTo>
                    <a:pt x="2081555" y="2339276"/>
                  </a:lnTo>
                  <a:lnTo>
                    <a:pt x="2081377" y="2339302"/>
                  </a:lnTo>
                  <a:lnTo>
                    <a:pt x="2077567" y="2341867"/>
                  </a:lnTo>
                  <a:lnTo>
                    <a:pt x="2074316" y="2344001"/>
                  </a:lnTo>
                  <a:lnTo>
                    <a:pt x="2074227" y="2344128"/>
                  </a:lnTo>
                  <a:lnTo>
                    <a:pt x="2071331" y="2348331"/>
                  </a:lnTo>
                  <a:lnTo>
                    <a:pt x="2069350" y="2351214"/>
                  </a:lnTo>
                  <a:lnTo>
                    <a:pt x="2088705" y="2382189"/>
                  </a:lnTo>
                  <a:lnTo>
                    <a:pt x="2097671" y="2381046"/>
                  </a:lnTo>
                  <a:lnTo>
                    <a:pt x="2105202" y="2376576"/>
                  </a:lnTo>
                  <a:lnTo>
                    <a:pt x="2110422" y="2369616"/>
                  </a:lnTo>
                  <a:lnTo>
                    <a:pt x="2112530" y="2360980"/>
                  </a:lnTo>
                  <a:close/>
                </a:path>
                <a:path w="5168900" h="4631055">
                  <a:moveTo>
                    <a:pt x="2112530" y="652081"/>
                  </a:moveTo>
                  <a:lnTo>
                    <a:pt x="2110867" y="643839"/>
                  </a:lnTo>
                  <a:lnTo>
                    <a:pt x="2110790" y="643445"/>
                  </a:lnTo>
                  <a:lnTo>
                    <a:pt x="2110194" y="642581"/>
                  </a:lnTo>
                  <a:lnTo>
                    <a:pt x="2109838" y="642061"/>
                  </a:lnTo>
                  <a:lnTo>
                    <a:pt x="2105914" y="636308"/>
                  </a:lnTo>
                  <a:lnTo>
                    <a:pt x="2104517" y="635368"/>
                  </a:lnTo>
                  <a:lnTo>
                    <a:pt x="2103793" y="634873"/>
                  </a:lnTo>
                  <a:lnTo>
                    <a:pt x="2102434" y="633958"/>
                  </a:lnTo>
                  <a:lnTo>
                    <a:pt x="2098865" y="631545"/>
                  </a:lnTo>
                  <a:lnTo>
                    <a:pt x="2099233" y="631545"/>
                  </a:lnTo>
                  <a:lnTo>
                    <a:pt x="2098636" y="631431"/>
                  </a:lnTo>
                  <a:lnTo>
                    <a:pt x="2095715" y="630821"/>
                  </a:lnTo>
                  <a:lnTo>
                    <a:pt x="2095296" y="630732"/>
                  </a:lnTo>
                  <a:lnTo>
                    <a:pt x="2094611" y="630593"/>
                  </a:lnTo>
                  <a:lnTo>
                    <a:pt x="2089988" y="629627"/>
                  </a:lnTo>
                  <a:lnTo>
                    <a:pt x="2089759" y="629627"/>
                  </a:lnTo>
                  <a:lnTo>
                    <a:pt x="2080933" y="631545"/>
                  </a:lnTo>
                  <a:lnTo>
                    <a:pt x="2073732" y="636549"/>
                  </a:lnTo>
                  <a:lnTo>
                    <a:pt x="2069045" y="643839"/>
                  </a:lnTo>
                  <a:lnTo>
                    <a:pt x="2067890" y="652081"/>
                  </a:lnTo>
                  <a:lnTo>
                    <a:pt x="2067826" y="652602"/>
                  </a:lnTo>
                  <a:lnTo>
                    <a:pt x="2069693" y="660869"/>
                  </a:lnTo>
                  <a:lnTo>
                    <a:pt x="2089492" y="674116"/>
                  </a:lnTo>
                  <a:lnTo>
                    <a:pt x="2098382" y="672680"/>
                  </a:lnTo>
                  <a:lnTo>
                    <a:pt x="2105685" y="667994"/>
                  </a:lnTo>
                  <a:lnTo>
                    <a:pt x="2110651" y="660869"/>
                  </a:lnTo>
                  <a:lnTo>
                    <a:pt x="2112416" y="652602"/>
                  </a:lnTo>
                  <a:lnTo>
                    <a:pt x="2112530" y="652081"/>
                  </a:lnTo>
                  <a:close/>
                </a:path>
                <a:path w="5168900" h="4631055">
                  <a:moveTo>
                    <a:pt x="2112543" y="3438766"/>
                  </a:moveTo>
                  <a:lnTo>
                    <a:pt x="2110854" y="3430320"/>
                  </a:lnTo>
                  <a:lnTo>
                    <a:pt x="2110740" y="3430155"/>
                  </a:lnTo>
                  <a:lnTo>
                    <a:pt x="2109444" y="3428212"/>
                  </a:lnTo>
                  <a:lnTo>
                    <a:pt x="2106168" y="3423335"/>
                  </a:lnTo>
                  <a:lnTo>
                    <a:pt x="2105901" y="3423145"/>
                  </a:lnTo>
                  <a:lnTo>
                    <a:pt x="2104326" y="3422078"/>
                  </a:lnTo>
                  <a:lnTo>
                    <a:pt x="2099208" y="3418586"/>
                  </a:lnTo>
                  <a:lnTo>
                    <a:pt x="2098738" y="3418497"/>
                  </a:lnTo>
                  <a:lnTo>
                    <a:pt x="2098357" y="3418243"/>
                  </a:lnTo>
                  <a:lnTo>
                    <a:pt x="2095360" y="3417798"/>
                  </a:lnTo>
                  <a:lnTo>
                    <a:pt x="2095207" y="3417773"/>
                  </a:lnTo>
                  <a:lnTo>
                    <a:pt x="2093455" y="3417405"/>
                  </a:lnTo>
                  <a:lnTo>
                    <a:pt x="2092718" y="3417252"/>
                  </a:lnTo>
                  <a:lnTo>
                    <a:pt x="2090877" y="3416871"/>
                  </a:lnTo>
                  <a:lnTo>
                    <a:pt x="2089391" y="3416871"/>
                  </a:lnTo>
                  <a:lnTo>
                    <a:pt x="2080501" y="3418725"/>
                  </a:lnTo>
                  <a:lnTo>
                    <a:pt x="2073897" y="3423031"/>
                  </a:lnTo>
                  <a:lnTo>
                    <a:pt x="2069630" y="3429647"/>
                  </a:lnTo>
                  <a:lnTo>
                    <a:pt x="2067763" y="3438461"/>
                  </a:lnTo>
                  <a:lnTo>
                    <a:pt x="2089861" y="3461601"/>
                  </a:lnTo>
                  <a:lnTo>
                    <a:pt x="2098560" y="3459848"/>
                  </a:lnTo>
                  <a:lnTo>
                    <a:pt x="2105774" y="3454920"/>
                  </a:lnTo>
                  <a:lnTo>
                    <a:pt x="2110702" y="3447631"/>
                  </a:lnTo>
                  <a:lnTo>
                    <a:pt x="2112543" y="3438779"/>
                  </a:lnTo>
                  <a:close/>
                </a:path>
                <a:path w="5168900" h="4631055">
                  <a:moveTo>
                    <a:pt x="2112543" y="3258261"/>
                  </a:moveTo>
                  <a:lnTo>
                    <a:pt x="2110651" y="3250425"/>
                  </a:lnTo>
                  <a:lnTo>
                    <a:pt x="2110536" y="3249917"/>
                  </a:lnTo>
                  <a:lnTo>
                    <a:pt x="2110371" y="3249701"/>
                  </a:lnTo>
                  <a:lnTo>
                    <a:pt x="2110333" y="3249498"/>
                  </a:lnTo>
                  <a:lnTo>
                    <a:pt x="2109190" y="3247999"/>
                  </a:lnTo>
                  <a:lnTo>
                    <a:pt x="2109101" y="3247872"/>
                  </a:lnTo>
                  <a:lnTo>
                    <a:pt x="2108898" y="3247593"/>
                  </a:lnTo>
                  <a:lnTo>
                    <a:pt x="2105774" y="3243097"/>
                  </a:lnTo>
                  <a:lnTo>
                    <a:pt x="2105355" y="3242818"/>
                  </a:lnTo>
                  <a:lnTo>
                    <a:pt x="2105101" y="3242475"/>
                  </a:lnTo>
                  <a:lnTo>
                    <a:pt x="2103094" y="3241306"/>
                  </a:lnTo>
                  <a:lnTo>
                    <a:pt x="2102929" y="3241205"/>
                  </a:lnTo>
                  <a:lnTo>
                    <a:pt x="2102739" y="3241078"/>
                  </a:lnTo>
                  <a:lnTo>
                    <a:pt x="2098916" y="3238500"/>
                  </a:lnTo>
                  <a:lnTo>
                    <a:pt x="2098205" y="3238360"/>
                  </a:lnTo>
                  <a:lnTo>
                    <a:pt x="2097620" y="3238004"/>
                  </a:lnTo>
                  <a:lnTo>
                    <a:pt x="2095042" y="3237712"/>
                  </a:lnTo>
                  <a:lnTo>
                    <a:pt x="2094814" y="3237674"/>
                  </a:lnTo>
                  <a:lnTo>
                    <a:pt x="2091169" y="3236912"/>
                  </a:lnTo>
                  <a:lnTo>
                    <a:pt x="2088705" y="3236912"/>
                  </a:lnTo>
                  <a:lnTo>
                    <a:pt x="2079891" y="3239084"/>
                  </a:lnTo>
                  <a:lnTo>
                    <a:pt x="2073414" y="3243643"/>
                  </a:lnTo>
                  <a:lnTo>
                    <a:pt x="2071344" y="3247034"/>
                  </a:lnTo>
                  <a:lnTo>
                    <a:pt x="2069287" y="3250425"/>
                  </a:lnTo>
                  <a:lnTo>
                    <a:pt x="2067610" y="3259226"/>
                  </a:lnTo>
                  <a:lnTo>
                    <a:pt x="2069185" y="3267964"/>
                  </a:lnTo>
                  <a:lnTo>
                    <a:pt x="2074164" y="3275076"/>
                  </a:lnTo>
                  <a:lnTo>
                    <a:pt x="2081593" y="3279800"/>
                  </a:lnTo>
                  <a:lnTo>
                    <a:pt x="2090547" y="3281400"/>
                  </a:lnTo>
                  <a:lnTo>
                    <a:pt x="2099449" y="3279444"/>
                  </a:lnTo>
                  <a:lnTo>
                    <a:pt x="2106536" y="3274441"/>
                  </a:lnTo>
                  <a:lnTo>
                    <a:pt x="2111133" y="3267151"/>
                  </a:lnTo>
                  <a:lnTo>
                    <a:pt x="2112543" y="3258261"/>
                  </a:lnTo>
                  <a:close/>
                </a:path>
                <a:path w="5168900" h="4631055">
                  <a:moveTo>
                    <a:pt x="2112543" y="3080054"/>
                  </a:moveTo>
                  <a:lnTo>
                    <a:pt x="2110956" y="3071228"/>
                  </a:lnTo>
                  <a:lnTo>
                    <a:pt x="2106218" y="3063862"/>
                  </a:lnTo>
                  <a:lnTo>
                    <a:pt x="2099106" y="3058795"/>
                  </a:lnTo>
                  <a:lnTo>
                    <a:pt x="2097493" y="3058439"/>
                  </a:lnTo>
                  <a:lnTo>
                    <a:pt x="2090394" y="3056839"/>
                  </a:lnTo>
                  <a:lnTo>
                    <a:pt x="2090191" y="3056826"/>
                  </a:lnTo>
                  <a:lnTo>
                    <a:pt x="2084476" y="3058007"/>
                  </a:lnTo>
                  <a:lnTo>
                    <a:pt x="2084171" y="3058071"/>
                  </a:lnTo>
                  <a:lnTo>
                    <a:pt x="2081555" y="3058566"/>
                  </a:lnTo>
                  <a:lnTo>
                    <a:pt x="2081352" y="3058655"/>
                  </a:lnTo>
                  <a:lnTo>
                    <a:pt x="2076678" y="3061792"/>
                  </a:lnTo>
                  <a:lnTo>
                    <a:pt x="2074151" y="3063468"/>
                  </a:lnTo>
                  <a:lnTo>
                    <a:pt x="2070569" y="3068650"/>
                  </a:lnTo>
                  <a:lnTo>
                    <a:pt x="2069160" y="3070695"/>
                  </a:lnTo>
                  <a:lnTo>
                    <a:pt x="2068334" y="3075330"/>
                  </a:lnTo>
                  <a:lnTo>
                    <a:pt x="2067623" y="3079407"/>
                  </a:lnTo>
                  <a:lnTo>
                    <a:pt x="2069376" y="3088170"/>
                  </a:lnTo>
                  <a:lnTo>
                    <a:pt x="2073478" y="3094913"/>
                  </a:lnTo>
                  <a:lnTo>
                    <a:pt x="2079980" y="3099409"/>
                  </a:lnTo>
                  <a:lnTo>
                    <a:pt x="2088883" y="3101441"/>
                  </a:lnTo>
                  <a:lnTo>
                    <a:pt x="2097900" y="3100235"/>
                  </a:lnTo>
                  <a:lnTo>
                    <a:pt x="2105355" y="3095764"/>
                  </a:lnTo>
                  <a:lnTo>
                    <a:pt x="2110486" y="3088792"/>
                  </a:lnTo>
                  <a:lnTo>
                    <a:pt x="2112530" y="3080067"/>
                  </a:lnTo>
                  <a:close/>
                </a:path>
                <a:path w="5168900" h="4631055">
                  <a:moveTo>
                    <a:pt x="2112543" y="1280960"/>
                  </a:moveTo>
                  <a:lnTo>
                    <a:pt x="2112340" y="1280096"/>
                  </a:lnTo>
                  <a:lnTo>
                    <a:pt x="2110702" y="1272540"/>
                  </a:lnTo>
                  <a:lnTo>
                    <a:pt x="2110562" y="1272362"/>
                  </a:lnTo>
                  <a:lnTo>
                    <a:pt x="2110536" y="1272197"/>
                  </a:lnTo>
                  <a:lnTo>
                    <a:pt x="2109546" y="1270876"/>
                  </a:lnTo>
                  <a:lnTo>
                    <a:pt x="2109330" y="1270571"/>
                  </a:lnTo>
                  <a:lnTo>
                    <a:pt x="2109114" y="1270254"/>
                  </a:lnTo>
                  <a:lnTo>
                    <a:pt x="2105926" y="1265605"/>
                  </a:lnTo>
                  <a:lnTo>
                    <a:pt x="2105583" y="1265377"/>
                  </a:lnTo>
                  <a:lnTo>
                    <a:pt x="2105380" y="1265085"/>
                  </a:lnTo>
                  <a:lnTo>
                    <a:pt x="2103107" y="1263675"/>
                  </a:lnTo>
                  <a:lnTo>
                    <a:pt x="2102942" y="1263561"/>
                  </a:lnTo>
                  <a:lnTo>
                    <a:pt x="2099005" y="1260843"/>
                  </a:lnTo>
                  <a:lnTo>
                    <a:pt x="2098433" y="1260729"/>
                  </a:lnTo>
                  <a:lnTo>
                    <a:pt x="2097963" y="1260424"/>
                  </a:lnTo>
                  <a:lnTo>
                    <a:pt x="2095347" y="1260068"/>
                  </a:lnTo>
                  <a:lnTo>
                    <a:pt x="2095195" y="1260043"/>
                  </a:lnTo>
                  <a:lnTo>
                    <a:pt x="2091016" y="1259141"/>
                  </a:lnTo>
                  <a:lnTo>
                    <a:pt x="2089162" y="1259141"/>
                  </a:lnTo>
                  <a:lnTo>
                    <a:pt x="2080361" y="1261148"/>
                  </a:lnTo>
                  <a:lnTo>
                    <a:pt x="2073770" y="1265504"/>
                  </a:lnTo>
                  <a:lnTo>
                    <a:pt x="2073541" y="1265859"/>
                  </a:lnTo>
                  <a:lnTo>
                    <a:pt x="2069503" y="1272146"/>
                  </a:lnTo>
                  <a:lnTo>
                    <a:pt x="2067725" y="1280947"/>
                  </a:lnTo>
                  <a:lnTo>
                    <a:pt x="2090115" y="1303820"/>
                  </a:lnTo>
                  <a:lnTo>
                    <a:pt x="2098624" y="1302004"/>
                  </a:lnTo>
                  <a:lnTo>
                    <a:pt x="2098763" y="1302004"/>
                  </a:lnTo>
                  <a:lnTo>
                    <a:pt x="2105876" y="1297063"/>
                  </a:lnTo>
                  <a:lnTo>
                    <a:pt x="2110778" y="1289786"/>
                  </a:lnTo>
                  <a:lnTo>
                    <a:pt x="2110867" y="1289646"/>
                  </a:lnTo>
                  <a:lnTo>
                    <a:pt x="2112543" y="1280960"/>
                  </a:lnTo>
                  <a:close/>
                </a:path>
                <a:path w="5168900" h="4631055">
                  <a:moveTo>
                    <a:pt x="2112556" y="3888219"/>
                  </a:moveTo>
                  <a:lnTo>
                    <a:pt x="2110790" y="3879735"/>
                  </a:lnTo>
                  <a:lnTo>
                    <a:pt x="2110702" y="3879608"/>
                  </a:lnTo>
                  <a:lnTo>
                    <a:pt x="2110676" y="3879456"/>
                  </a:lnTo>
                  <a:lnTo>
                    <a:pt x="2109432" y="3877741"/>
                  </a:lnTo>
                  <a:lnTo>
                    <a:pt x="2109203" y="3877411"/>
                  </a:lnTo>
                  <a:lnTo>
                    <a:pt x="2109051" y="3877183"/>
                  </a:lnTo>
                  <a:lnTo>
                    <a:pt x="2107996" y="3875621"/>
                  </a:lnTo>
                  <a:lnTo>
                    <a:pt x="2106091" y="3872763"/>
                  </a:lnTo>
                  <a:lnTo>
                    <a:pt x="2105812" y="3872585"/>
                  </a:lnTo>
                  <a:lnTo>
                    <a:pt x="2105660" y="3872357"/>
                  </a:lnTo>
                  <a:lnTo>
                    <a:pt x="2103183" y="3870820"/>
                  </a:lnTo>
                  <a:lnTo>
                    <a:pt x="2099119" y="3868077"/>
                  </a:lnTo>
                  <a:lnTo>
                    <a:pt x="2098662" y="3867975"/>
                  </a:lnTo>
                  <a:lnTo>
                    <a:pt x="2098268" y="3867721"/>
                  </a:lnTo>
                  <a:lnTo>
                    <a:pt x="2095030" y="3867239"/>
                  </a:lnTo>
                  <a:lnTo>
                    <a:pt x="2090775" y="3866375"/>
                  </a:lnTo>
                  <a:lnTo>
                    <a:pt x="2089289" y="3866375"/>
                  </a:lnTo>
                  <a:lnTo>
                    <a:pt x="2069528" y="3879456"/>
                  </a:lnTo>
                  <a:lnTo>
                    <a:pt x="2067636" y="3888219"/>
                  </a:lnTo>
                  <a:lnTo>
                    <a:pt x="2068753" y="3895585"/>
                  </a:lnTo>
                  <a:lnTo>
                    <a:pt x="2068957" y="3896906"/>
                  </a:lnTo>
                  <a:lnTo>
                    <a:pt x="2073770" y="3904196"/>
                  </a:lnTo>
                  <a:lnTo>
                    <a:pt x="2081250" y="3909288"/>
                  </a:lnTo>
                  <a:lnTo>
                    <a:pt x="2081593" y="3909288"/>
                  </a:lnTo>
                  <a:lnTo>
                    <a:pt x="2085784" y="3910177"/>
                  </a:lnTo>
                  <a:lnTo>
                    <a:pt x="2089975" y="3911066"/>
                  </a:lnTo>
                  <a:lnTo>
                    <a:pt x="2098776" y="3909288"/>
                  </a:lnTo>
                  <a:lnTo>
                    <a:pt x="2105977" y="3904386"/>
                  </a:lnTo>
                  <a:lnTo>
                    <a:pt x="2110816" y="3897109"/>
                  </a:lnTo>
                  <a:lnTo>
                    <a:pt x="2112556" y="3888232"/>
                  </a:lnTo>
                  <a:close/>
                </a:path>
                <a:path w="5168900" h="4631055">
                  <a:moveTo>
                    <a:pt x="2112594" y="4249915"/>
                  </a:moveTo>
                  <a:lnTo>
                    <a:pt x="2111387" y="4241139"/>
                  </a:lnTo>
                  <a:lnTo>
                    <a:pt x="2106904" y="4233494"/>
                  </a:lnTo>
                  <a:lnTo>
                    <a:pt x="2099957" y="4227969"/>
                  </a:lnTo>
                  <a:lnTo>
                    <a:pt x="2091410" y="4225531"/>
                  </a:lnTo>
                  <a:lnTo>
                    <a:pt x="2089988" y="4225518"/>
                  </a:lnTo>
                  <a:lnTo>
                    <a:pt x="2085568" y="4226407"/>
                  </a:lnTo>
                  <a:lnTo>
                    <a:pt x="2082533" y="4226852"/>
                  </a:lnTo>
                  <a:lnTo>
                    <a:pt x="2082126" y="4227106"/>
                  </a:lnTo>
                  <a:lnTo>
                    <a:pt x="2081644" y="4227195"/>
                  </a:lnTo>
                  <a:lnTo>
                    <a:pt x="2078951" y="4228960"/>
                  </a:lnTo>
                  <a:lnTo>
                    <a:pt x="2078355" y="4229341"/>
                  </a:lnTo>
                  <a:lnTo>
                    <a:pt x="2077415" y="4229951"/>
                  </a:lnTo>
                  <a:lnTo>
                    <a:pt x="2077224" y="4230065"/>
                  </a:lnTo>
                  <a:lnTo>
                    <a:pt x="2074938" y="4231437"/>
                  </a:lnTo>
                  <a:lnTo>
                    <a:pt x="2074760" y="4231665"/>
                  </a:lnTo>
                  <a:lnTo>
                    <a:pt x="2074468" y="4231856"/>
                  </a:lnTo>
                  <a:lnTo>
                    <a:pt x="2071370" y="4236174"/>
                  </a:lnTo>
                  <a:lnTo>
                    <a:pt x="2069655" y="4238460"/>
                  </a:lnTo>
                  <a:lnTo>
                    <a:pt x="2069617" y="4238625"/>
                  </a:lnTo>
                  <a:lnTo>
                    <a:pt x="2069528" y="4238752"/>
                  </a:lnTo>
                  <a:lnTo>
                    <a:pt x="2067979" y="4245991"/>
                  </a:lnTo>
                  <a:lnTo>
                    <a:pt x="2087816" y="4270108"/>
                  </a:lnTo>
                  <a:lnTo>
                    <a:pt x="2096973" y="4269283"/>
                  </a:lnTo>
                  <a:lnTo>
                    <a:pt x="2104631" y="4265206"/>
                  </a:lnTo>
                  <a:lnTo>
                    <a:pt x="2110092" y="4258538"/>
                  </a:lnTo>
                  <a:lnTo>
                    <a:pt x="2112594" y="4249915"/>
                  </a:lnTo>
                  <a:close/>
                </a:path>
                <a:path w="5168900" h="4631055">
                  <a:moveTo>
                    <a:pt x="2112594" y="2988729"/>
                  </a:moveTo>
                  <a:lnTo>
                    <a:pt x="2110727" y="2980690"/>
                  </a:lnTo>
                  <a:lnTo>
                    <a:pt x="2110663" y="2980398"/>
                  </a:lnTo>
                  <a:lnTo>
                    <a:pt x="2110562" y="2980258"/>
                  </a:lnTo>
                  <a:lnTo>
                    <a:pt x="2110524" y="2980093"/>
                  </a:lnTo>
                  <a:lnTo>
                    <a:pt x="2109127" y="2978239"/>
                  </a:lnTo>
                  <a:lnTo>
                    <a:pt x="2108962" y="2978010"/>
                  </a:lnTo>
                  <a:lnTo>
                    <a:pt x="2105837" y="2973590"/>
                  </a:lnTo>
                  <a:lnTo>
                    <a:pt x="2105533" y="2973400"/>
                  </a:lnTo>
                  <a:lnTo>
                    <a:pt x="2105342" y="2973133"/>
                  </a:lnTo>
                  <a:lnTo>
                    <a:pt x="2103158" y="2971863"/>
                  </a:lnTo>
                  <a:lnTo>
                    <a:pt x="2102866" y="2971673"/>
                  </a:lnTo>
                  <a:lnTo>
                    <a:pt x="2102726" y="2971571"/>
                  </a:lnTo>
                  <a:lnTo>
                    <a:pt x="2098802" y="2969006"/>
                  </a:lnTo>
                  <a:lnTo>
                    <a:pt x="2098294" y="2968917"/>
                  </a:lnTo>
                  <a:lnTo>
                    <a:pt x="2097849" y="2968637"/>
                  </a:lnTo>
                  <a:lnTo>
                    <a:pt x="2094979" y="2968256"/>
                  </a:lnTo>
                  <a:lnTo>
                    <a:pt x="2094738" y="2968206"/>
                  </a:lnTo>
                  <a:lnTo>
                    <a:pt x="2090559" y="2967367"/>
                  </a:lnTo>
                  <a:lnTo>
                    <a:pt x="2088857" y="2967367"/>
                  </a:lnTo>
                  <a:lnTo>
                    <a:pt x="2079904" y="2969374"/>
                  </a:lnTo>
                  <a:lnTo>
                    <a:pt x="2073452" y="2973908"/>
                  </a:lnTo>
                  <a:lnTo>
                    <a:pt x="2069401" y="2980690"/>
                  </a:lnTo>
                  <a:lnTo>
                    <a:pt x="2067674" y="2989440"/>
                  </a:lnTo>
                  <a:lnTo>
                    <a:pt x="2069045" y="2997555"/>
                  </a:lnTo>
                  <a:lnTo>
                    <a:pt x="2069147" y="2998165"/>
                  </a:lnTo>
                  <a:lnTo>
                    <a:pt x="2074049" y="3005328"/>
                  </a:lnTo>
                  <a:lnTo>
                    <a:pt x="2081453" y="3010141"/>
                  </a:lnTo>
                  <a:lnTo>
                    <a:pt x="2090407" y="3011843"/>
                  </a:lnTo>
                  <a:lnTo>
                    <a:pt x="2099119" y="3009925"/>
                  </a:lnTo>
                  <a:lnTo>
                    <a:pt x="2106244" y="3004883"/>
                  </a:lnTo>
                  <a:lnTo>
                    <a:pt x="2110994" y="2997555"/>
                  </a:lnTo>
                  <a:lnTo>
                    <a:pt x="2112454" y="2989440"/>
                  </a:lnTo>
                  <a:lnTo>
                    <a:pt x="2112581" y="2988741"/>
                  </a:lnTo>
                  <a:close/>
                </a:path>
                <a:path w="5168900" h="4631055">
                  <a:moveTo>
                    <a:pt x="2112594" y="1460703"/>
                  </a:moveTo>
                  <a:lnTo>
                    <a:pt x="2110676" y="1452257"/>
                  </a:lnTo>
                  <a:lnTo>
                    <a:pt x="2110549" y="1452092"/>
                  </a:lnTo>
                  <a:lnTo>
                    <a:pt x="2110511" y="1451876"/>
                  </a:lnTo>
                  <a:lnTo>
                    <a:pt x="2109038" y="1449895"/>
                  </a:lnTo>
                  <a:lnTo>
                    <a:pt x="2108847" y="1449616"/>
                  </a:lnTo>
                  <a:lnTo>
                    <a:pt x="2108657" y="1449336"/>
                  </a:lnTo>
                  <a:lnTo>
                    <a:pt x="2105876" y="1445272"/>
                  </a:lnTo>
                  <a:lnTo>
                    <a:pt x="2105545" y="1445056"/>
                  </a:lnTo>
                  <a:lnTo>
                    <a:pt x="2105291" y="1444701"/>
                  </a:lnTo>
                  <a:lnTo>
                    <a:pt x="2103081" y="1443342"/>
                  </a:lnTo>
                  <a:lnTo>
                    <a:pt x="2102954" y="1443253"/>
                  </a:lnTo>
                  <a:lnTo>
                    <a:pt x="2098967" y="1440472"/>
                  </a:lnTo>
                  <a:lnTo>
                    <a:pt x="2098382" y="1440357"/>
                  </a:lnTo>
                  <a:lnTo>
                    <a:pt x="2097862" y="1440014"/>
                  </a:lnTo>
                  <a:lnTo>
                    <a:pt x="2095169" y="1439646"/>
                  </a:lnTo>
                  <a:lnTo>
                    <a:pt x="2094953" y="1439608"/>
                  </a:lnTo>
                  <a:lnTo>
                    <a:pt x="2091105" y="1438757"/>
                  </a:lnTo>
                  <a:lnTo>
                    <a:pt x="2089111" y="1438757"/>
                  </a:lnTo>
                  <a:lnTo>
                    <a:pt x="2080348" y="1440802"/>
                  </a:lnTo>
                  <a:lnTo>
                    <a:pt x="2079447" y="1441399"/>
                  </a:lnTo>
                  <a:lnTo>
                    <a:pt x="2073757" y="1445183"/>
                  </a:lnTo>
                  <a:lnTo>
                    <a:pt x="2071065" y="1449400"/>
                  </a:lnTo>
                  <a:lnTo>
                    <a:pt x="2069503" y="1451851"/>
                  </a:lnTo>
                  <a:lnTo>
                    <a:pt x="2067712" y="1460703"/>
                  </a:lnTo>
                  <a:lnTo>
                    <a:pt x="2069122" y="1469364"/>
                  </a:lnTo>
                  <a:lnTo>
                    <a:pt x="2069160" y="1469593"/>
                  </a:lnTo>
                  <a:lnTo>
                    <a:pt x="2073922" y="1476781"/>
                  </a:lnTo>
                  <a:lnTo>
                    <a:pt x="2081174" y="1481582"/>
                  </a:lnTo>
                  <a:lnTo>
                    <a:pt x="2090153" y="1483283"/>
                  </a:lnTo>
                  <a:lnTo>
                    <a:pt x="2098522" y="1481569"/>
                  </a:lnTo>
                  <a:lnTo>
                    <a:pt x="2098890" y="1481569"/>
                  </a:lnTo>
                  <a:lnTo>
                    <a:pt x="2099043" y="1481467"/>
                  </a:lnTo>
                  <a:lnTo>
                    <a:pt x="2106282" y="1476565"/>
                  </a:lnTo>
                  <a:lnTo>
                    <a:pt x="2111044" y="1469364"/>
                  </a:lnTo>
                  <a:lnTo>
                    <a:pt x="2112594" y="1460703"/>
                  </a:lnTo>
                  <a:close/>
                </a:path>
                <a:path w="5168900" h="4631055">
                  <a:moveTo>
                    <a:pt x="2112632" y="4158754"/>
                  </a:moveTo>
                  <a:lnTo>
                    <a:pt x="2111159" y="4151134"/>
                  </a:lnTo>
                  <a:lnTo>
                    <a:pt x="2110930" y="4149902"/>
                  </a:lnTo>
                  <a:lnTo>
                    <a:pt x="2106104" y="4142702"/>
                  </a:lnTo>
                  <a:lnTo>
                    <a:pt x="2098878" y="4137863"/>
                  </a:lnTo>
                  <a:lnTo>
                    <a:pt x="2096528" y="4137393"/>
                  </a:lnTo>
                  <a:lnTo>
                    <a:pt x="2095449" y="4137177"/>
                  </a:lnTo>
                  <a:lnTo>
                    <a:pt x="2092528" y="4136593"/>
                  </a:lnTo>
                  <a:lnTo>
                    <a:pt x="2090000" y="4136072"/>
                  </a:lnTo>
                  <a:lnTo>
                    <a:pt x="2080933" y="4137850"/>
                  </a:lnTo>
                  <a:lnTo>
                    <a:pt x="2073668" y="4142702"/>
                  </a:lnTo>
                  <a:lnTo>
                    <a:pt x="2068982" y="4149890"/>
                  </a:lnTo>
                  <a:lnTo>
                    <a:pt x="2067610" y="4158754"/>
                  </a:lnTo>
                  <a:lnTo>
                    <a:pt x="2089188" y="4180700"/>
                  </a:lnTo>
                  <a:lnTo>
                    <a:pt x="2097963" y="4179392"/>
                  </a:lnTo>
                  <a:lnTo>
                    <a:pt x="2105418" y="4174617"/>
                  </a:lnTo>
                  <a:lnTo>
                    <a:pt x="2110625" y="4167390"/>
                  </a:lnTo>
                  <a:lnTo>
                    <a:pt x="2112619" y="4158767"/>
                  </a:lnTo>
                  <a:close/>
                </a:path>
                <a:path w="5168900" h="4631055">
                  <a:moveTo>
                    <a:pt x="2112645" y="3798773"/>
                  </a:moveTo>
                  <a:lnTo>
                    <a:pt x="2110930" y="3790492"/>
                  </a:lnTo>
                  <a:lnTo>
                    <a:pt x="2110841" y="3790086"/>
                  </a:lnTo>
                  <a:lnTo>
                    <a:pt x="2109686" y="3788384"/>
                  </a:lnTo>
                  <a:lnTo>
                    <a:pt x="2109266" y="3787762"/>
                  </a:lnTo>
                  <a:lnTo>
                    <a:pt x="2109114" y="3787521"/>
                  </a:lnTo>
                  <a:lnTo>
                    <a:pt x="2108187" y="3786149"/>
                  </a:lnTo>
                  <a:lnTo>
                    <a:pt x="2105952" y="3782809"/>
                  </a:lnTo>
                  <a:lnTo>
                    <a:pt x="2105825" y="3782682"/>
                  </a:lnTo>
                  <a:lnTo>
                    <a:pt x="2104085" y="3781526"/>
                  </a:lnTo>
                  <a:lnTo>
                    <a:pt x="2103818" y="3781323"/>
                  </a:lnTo>
                  <a:lnTo>
                    <a:pt x="2103120" y="3780840"/>
                  </a:lnTo>
                  <a:lnTo>
                    <a:pt x="2101900" y="3779990"/>
                  </a:lnTo>
                  <a:lnTo>
                    <a:pt x="2098814" y="3777805"/>
                  </a:lnTo>
                  <a:lnTo>
                    <a:pt x="2098675" y="3777780"/>
                  </a:lnTo>
                  <a:lnTo>
                    <a:pt x="2095550" y="3777094"/>
                  </a:lnTo>
                  <a:lnTo>
                    <a:pt x="2090331" y="3775951"/>
                  </a:lnTo>
                  <a:lnTo>
                    <a:pt x="2089912" y="3775951"/>
                  </a:lnTo>
                  <a:lnTo>
                    <a:pt x="2081187" y="3777958"/>
                  </a:lnTo>
                  <a:lnTo>
                    <a:pt x="2067648" y="3799217"/>
                  </a:lnTo>
                  <a:lnTo>
                    <a:pt x="2069465" y="3807523"/>
                  </a:lnTo>
                  <a:lnTo>
                    <a:pt x="2069566" y="3807980"/>
                  </a:lnTo>
                  <a:lnTo>
                    <a:pt x="2073973" y="3814673"/>
                  </a:lnTo>
                  <a:lnTo>
                    <a:pt x="2080514" y="3818940"/>
                  </a:lnTo>
                  <a:lnTo>
                    <a:pt x="2084539" y="3819779"/>
                  </a:lnTo>
                  <a:lnTo>
                    <a:pt x="2089416" y="3820795"/>
                  </a:lnTo>
                  <a:lnTo>
                    <a:pt x="2112632" y="3798786"/>
                  </a:lnTo>
                  <a:close/>
                </a:path>
                <a:path w="5168900" h="4631055">
                  <a:moveTo>
                    <a:pt x="2202142" y="2810751"/>
                  </a:moveTo>
                  <a:lnTo>
                    <a:pt x="2200706" y="2802051"/>
                  </a:lnTo>
                  <a:lnTo>
                    <a:pt x="2196058" y="2794558"/>
                  </a:lnTo>
                  <a:lnTo>
                    <a:pt x="2189099" y="2789263"/>
                  </a:lnTo>
                  <a:lnTo>
                    <a:pt x="2180729" y="2787142"/>
                  </a:lnTo>
                  <a:lnTo>
                    <a:pt x="2180221" y="2787142"/>
                  </a:lnTo>
                  <a:lnTo>
                    <a:pt x="2174989" y="2788221"/>
                  </a:lnTo>
                  <a:lnTo>
                    <a:pt x="2172030" y="2788767"/>
                  </a:lnTo>
                  <a:lnTo>
                    <a:pt x="2171890" y="2788856"/>
                  </a:lnTo>
                  <a:lnTo>
                    <a:pt x="2171700" y="2788894"/>
                  </a:lnTo>
                  <a:lnTo>
                    <a:pt x="2166620" y="2792298"/>
                  </a:lnTo>
                  <a:lnTo>
                    <a:pt x="2164740" y="2793530"/>
                  </a:lnTo>
                  <a:lnTo>
                    <a:pt x="2164562" y="2793682"/>
                  </a:lnTo>
                  <a:lnTo>
                    <a:pt x="2161248" y="2798495"/>
                  </a:lnTo>
                  <a:lnTo>
                    <a:pt x="2159736" y="2800654"/>
                  </a:lnTo>
                  <a:lnTo>
                    <a:pt x="2158593" y="2806179"/>
                  </a:lnTo>
                  <a:lnTo>
                    <a:pt x="2157946" y="2809354"/>
                  </a:lnTo>
                  <a:lnTo>
                    <a:pt x="2159368" y="2818219"/>
                  </a:lnTo>
                  <a:lnTo>
                    <a:pt x="2163292" y="2824937"/>
                  </a:lnTo>
                  <a:lnTo>
                    <a:pt x="2169655" y="2829420"/>
                  </a:lnTo>
                  <a:lnTo>
                    <a:pt x="2178380" y="2831528"/>
                  </a:lnTo>
                  <a:lnTo>
                    <a:pt x="2187359" y="2830538"/>
                  </a:lnTo>
                  <a:lnTo>
                    <a:pt x="2194788" y="2826258"/>
                  </a:lnTo>
                  <a:lnTo>
                    <a:pt x="2199944" y="2819425"/>
                  </a:lnTo>
                  <a:lnTo>
                    <a:pt x="2202142" y="2810764"/>
                  </a:lnTo>
                  <a:close/>
                </a:path>
                <a:path w="5168900" h="4631055">
                  <a:moveTo>
                    <a:pt x="2202205" y="2001672"/>
                  </a:moveTo>
                  <a:lnTo>
                    <a:pt x="2201087" y="1992718"/>
                  </a:lnTo>
                  <a:lnTo>
                    <a:pt x="2196655" y="1985416"/>
                  </a:lnTo>
                  <a:lnTo>
                    <a:pt x="2189619" y="1980450"/>
                  </a:lnTo>
                  <a:lnTo>
                    <a:pt x="2180704" y="1978507"/>
                  </a:lnTo>
                  <a:lnTo>
                    <a:pt x="2180107" y="1978507"/>
                  </a:lnTo>
                  <a:lnTo>
                    <a:pt x="2174151" y="1979561"/>
                  </a:lnTo>
                  <a:lnTo>
                    <a:pt x="2171509" y="1979968"/>
                  </a:lnTo>
                  <a:lnTo>
                    <a:pt x="2171369" y="1980057"/>
                  </a:lnTo>
                  <a:lnTo>
                    <a:pt x="2171154" y="1980095"/>
                  </a:lnTo>
                  <a:lnTo>
                    <a:pt x="2166721" y="1982901"/>
                  </a:lnTo>
                  <a:lnTo>
                    <a:pt x="2164308" y="1984387"/>
                  </a:lnTo>
                  <a:lnTo>
                    <a:pt x="2164130" y="1984552"/>
                  </a:lnTo>
                  <a:lnTo>
                    <a:pt x="2161438" y="1988591"/>
                  </a:lnTo>
                  <a:lnTo>
                    <a:pt x="2161324" y="1988769"/>
                  </a:lnTo>
                  <a:lnTo>
                    <a:pt x="2161057" y="1989162"/>
                  </a:lnTo>
                  <a:lnTo>
                    <a:pt x="2159584" y="1991309"/>
                  </a:lnTo>
                  <a:lnTo>
                    <a:pt x="2158517" y="1996808"/>
                  </a:lnTo>
                  <a:lnTo>
                    <a:pt x="2157869" y="2000237"/>
                  </a:lnTo>
                  <a:lnTo>
                    <a:pt x="2159597" y="2009279"/>
                  </a:lnTo>
                  <a:lnTo>
                    <a:pt x="2164346" y="2016671"/>
                  </a:lnTo>
                  <a:lnTo>
                    <a:pt x="2171408" y="2021522"/>
                  </a:lnTo>
                  <a:lnTo>
                    <a:pt x="2172639" y="2021725"/>
                  </a:lnTo>
                  <a:lnTo>
                    <a:pt x="2180107" y="2022957"/>
                  </a:lnTo>
                  <a:lnTo>
                    <a:pt x="2188857" y="2021166"/>
                  </a:lnTo>
                  <a:lnTo>
                    <a:pt x="2195588" y="2017001"/>
                  </a:lnTo>
                  <a:lnTo>
                    <a:pt x="2200097" y="2010486"/>
                  </a:lnTo>
                  <a:lnTo>
                    <a:pt x="2202192" y="2001685"/>
                  </a:lnTo>
                  <a:close/>
                </a:path>
                <a:path w="5168900" h="4631055">
                  <a:moveTo>
                    <a:pt x="2202205" y="742696"/>
                  </a:moveTo>
                  <a:lnTo>
                    <a:pt x="2200884" y="733907"/>
                  </a:lnTo>
                  <a:lnTo>
                    <a:pt x="2196236" y="726503"/>
                  </a:lnTo>
                  <a:lnTo>
                    <a:pt x="2189149" y="721321"/>
                  </a:lnTo>
                  <a:lnTo>
                    <a:pt x="2180513" y="719251"/>
                  </a:lnTo>
                  <a:lnTo>
                    <a:pt x="2179967" y="719251"/>
                  </a:lnTo>
                  <a:lnTo>
                    <a:pt x="2174887" y="720293"/>
                  </a:lnTo>
                  <a:lnTo>
                    <a:pt x="2174392" y="720382"/>
                  </a:lnTo>
                  <a:lnTo>
                    <a:pt x="2171776" y="720852"/>
                  </a:lnTo>
                  <a:lnTo>
                    <a:pt x="2171623" y="720953"/>
                  </a:lnTo>
                  <a:lnTo>
                    <a:pt x="2171420" y="720991"/>
                  </a:lnTo>
                  <a:lnTo>
                    <a:pt x="2166810" y="724154"/>
                  </a:lnTo>
                  <a:lnTo>
                    <a:pt x="2166531" y="724344"/>
                  </a:lnTo>
                  <a:lnTo>
                    <a:pt x="2164626" y="725589"/>
                  </a:lnTo>
                  <a:lnTo>
                    <a:pt x="2164461" y="725754"/>
                  </a:lnTo>
                  <a:lnTo>
                    <a:pt x="2162251" y="729094"/>
                  </a:lnTo>
                  <a:lnTo>
                    <a:pt x="2162098" y="729322"/>
                  </a:lnTo>
                  <a:lnTo>
                    <a:pt x="2161921" y="729589"/>
                  </a:lnTo>
                  <a:lnTo>
                    <a:pt x="2159774" y="732777"/>
                  </a:lnTo>
                  <a:lnTo>
                    <a:pt x="2158669" y="738085"/>
                  </a:lnTo>
                  <a:lnTo>
                    <a:pt x="2157933" y="741692"/>
                  </a:lnTo>
                  <a:lnTo>
                    <a:pt x="2159571" y="750658"/>
                  </a:lnTo>
                  <a:lnTo>
                    <a:pt x="2164283" y="757834"/>
                  </a:lnTo>
                  <a:lnTo>
                    <a:pt x="2171395" y="762482"/>
                  </a:lnTo>
                  <a:lnTo>
                    <a:pt x="2172576" y="762673"/>
                  </a:lnTo>
                  <a:lnTo>
                    <a:pt x="2180298" y="763854"/>
                  </a:lnTo>
                  <a:lnTo>
                    <a:pt x="2189111" y="762127"/>
                  </a:lnTo>
                  <a:lnTo>
                    <a:pt x="2195792" y="757999"/>
                  </a:lnTo>
                  <a:lnTo>
                    <a:pt x="2200211" y="751522"/>
                  </a:lnTo>
                  <a:lnTo>
                    <a:pt x="2202192" y="742708"/>
                  </a:lnTo>
                  <a:close/>
                </a:path>
                <a:path w="5168900" h="4631055">
                  <a:moveTo>
                    <a:pt x="2202205" y="563905"/>
                  </a:moveTo>
                  <a:lnTo>
                    <a:pt x="2201316" y="555028"/>
                  </a:lnTo>
                  <a:lnTo>
                    <a:pt x="2197900" y="547966"/>
                  </a:lnTo>
                  <a:lnTo>
                    <a:pt x="2191880" y="542988"/>
                  </a:lnTo>
                  <a:lnTo>
                    <a:pt x="2187511" y="541642"/>
                  </a:lnTo>
                  <a:lnTo>
                    <a:pt x="2183168" y="540296"/>
                  </a:lnTo>
                  <a:lnTo>
                    <a:pt x="2181923" y="540118"/>
                  </a:lnTo>
                  <a:lnTo>
                    <a:pt x="2178989" y="540118"/>
                  </a:lnTo>
                  <a:lnTo>
                    <a:pt x="2176284" y="540600"/>
                  </a:lnTo>
                  <a:lnTo>
                    <a:pt x="2176132" y="540626"/>
                  </a:lnTo>
                  <a:lnTo>
                    <a:pt x="2173884" y="540702"/>
                  </a:lnTo>
                  <a:lnTo>
                    <a:pt x="2172817" y="541210"/>
                  </a:lnTo>
                  <a:lnTo>
                    <a:pt x="2171484" y="541451"/>
                  </a:lnTo>
                  <a:lnTo>
                    <a:pt x="2168347" y="543344"/>
                  </a:lnTo>
                  <a:lnTo>
                    <a:pt x="2168220" y="543420"/>
                  </a:lnTo>
                  <a:lnTo>
                    <a:pt x="2166124" y="544398"/>
                  </a:lnTo>
                  <a:lnTo>
                    <a:pt x="2165629" y="544969"/>
                  </a:lnTo>
                  <a:lnTo>
                    <a:pt x="2164880" y="545426"/>
                  </a:lnTo>
                  <a:lnTo>
                    <a:pt x="2162175" y="548957"/>
                  </a:lnTo>
                  <a:lnTo>
                    <a:pt x="2160587" y="550786"/>
                  </a:lnTo>
                  <a:lnTo>
                    <a:pt x="2160460" y="551192"/>
                  </a:lnTo>
                  <a:lnTo>
                    <a:pt x="2160206" y="551522"/>
                  </a:lnTo>
                  <a:lnTo>
                    <a:pt x="2158149" y="558723"/>
                  </a:lnTo>
                  <a:lnTo>
                    <a:pt x="2157971" y="559308"/>
                  </a:lnTo>
                  <a:lnTo>
                    <a:pt x="2158733" y="567664"/>
                  </a:lnTo>
                  <a:lnTo>
                    <a:pt x="2158809" y="568426"/>
                  </a:lnTo>
                  <a:lnTo>
                    <a:pt x="2162784" y="576186"/>
                  </a:lnTo>
                  <a:lnTo>
                    <a:pt x="2169287" y="581825"/>
                  </a:lnTo>
                  <a:lnTo>
                    <a:pt x="2177707" y="584542"/>
                  </a:lnTo>
                  <a:lnTo>
                    <a:pt x="2186457" y="583565"/>
                  </a:lnTo>
                  <a:lnTo>
                    <a:pt x="2194217" y="579247"/>
                  </a:lnTo>
                  <a:lnTo>
                    <a:pt x="2199856" y="572414"/>
                  </a:lnTo>
                  <a:lnTo>
                    <a:pt x="2202205" y="563905"/>
                  </a:lnTo>
                  <a:close/>
                </a:path>
                <a:path w="5168900" h="4631055">
                  <a:moveTo>
                    <a:pt x="2202243" y="3528453"/>
                  </a:moveTo>
                  <a:lnTo>
                    <a:pt x="2200440" y="3519881"/>
                  </a:lnTo>
                  <a:lnTo>
                    <a:pt x="2200376" y="3519601"/>
                  </a:lnTo>
                  <a:lnTo>
                    <a:pt x="2196147" y="3512921"/>
                  </a:lnTo>
                  <a:lnTo>
                    <a:pt x="2189607" y="3508489"/>
                  </a:lnTo>
                  <a:lnTo>
                    <a:pt x="2180806" y="3506482"/>
                  </a:lnTo>
                  <a:lnTo>
                    <a:pt x="2179002" y="3506482"/>
                  </a:lnTo>
                  <a:lnTo>
                    <a:pt x="2175205" y="3507282"/>
                  </a:lnTo>
                  <a:lnTo>
                    <a:pt x="2175052" y="3507321"/>
                  </a:lnTo>
                  <a:lnTo>
                    <a:pt x="2171992" y="3507740"/>
                  </a:lnTo>
                  <a:lnTo>
                    <a:pt x="2171471" y="3508070"/>
                  </a:lnTo>
                  <a:lnTo>
                    <a:pt x="2170976" y="3508171"/>
                  </a:lnTo>
                  <a:lnTo>
                    <a:pt x="2167610" y="3510534"/>
                  </a:lnTo>
                  <a:lnTo>
                    <a:pt x="2167420" y="3510661"/>
                  </a:lnTo>
                  <a:lnTo>
                    <a:pt x="2164740" y="3512362"/>
                  </a:lnTo>
                  <a:lnTo>
                    <a:pt x="2164499" y="3512705"/>
                  </a:lnTo>
                  <a:lnTo>
                    <a:pt x="2164207" y="3512921"/>
                  </a:lnTo>
                  <a:lnTo>
                    <a:pt x="2160816" y="3518052"/>
                  </a:lnTo>
                  <a:lnTo>
                    <a:pt x="2159749" y="3519601"/>
                  </a:lnTo>
                  <a:lnTo>
                    <a:pt x="2159609" y="3519881"/>
                  </a:lnTo>
                  <a:lnTo>
                    <a:pt x="2157996" y="3527488"/>
                  </a:lnTo>
                  <a:lnTo>
                    <a:pt x="2157780" y="3528466"/>
                  </a:lnTo>
                  <a:lnTo>
                    <a:pt x="2159266" y="3537204"/>
                  </a:lnTo>
                  <a:lnTo>
                    <a:pt x="2159304" y="3537420"/>
                  </a:lnTo>
                  <a:lnTo>
                    <a:pt x="2163813" y="3544430"/>
                  </a:lnTo>
                  <a:lnTo>
                    <a:pt x="2163902" y="3544582"/>
                  </a:lnTo>
                  <a:lnTo>
                    <a:pt x="2171014" y="3549332"/>
                  </a:lnTo>
                  <a:lnTo>
                    <a:pt x="2180031" y="3551085"/>
                  </a:lnTo>
                  <a:lnTo>
                    <a:pt x="2188819" y="3549332"/>
                  </a:lnTo>
                  <a:lnTo>
                    <a:pt x="2196173" y="3544430"/>
                  </a:lnTo>
                  <a:lnTo>
                    <a:pt x="2200910" y="3537204"/>
                  </a:lnTo>
                  <a:lnTo>
                    <a:pt x="2202230" y="3528466"/>
                  </a:lnTo>
                  <a:close/>
                </a:path>
                <a:path w="5168900" h="4631055">
                  <a:moveTo>
                    <a:pt x="2202243" y="1911324"/>
                  </a:moveTo>
                  <a:lnTo>
                    <a:pt x="2200910" y="1902612"/>
                  </a:lnTo>
                  <a:lnTo>
                    <a:pt x="2198001" y="1898091"/>
                  </a:lnTo>
                  <a:lnTo>
                    <a:pt x="2196147" y="1895195"/>
                  </a:lnTo>
                  <a:lnTo>
                    <a:pt x="2188972" y="1890014"/>
                  </a:lnTo>
                  <a:lnTo>
                    <a:pt x="2180386" y="1888032"/>
                  </a:lnTo>
                  <a:lnTo>
                    <a:pt x="2180209" y="1888032"/>
                  </a:lnTo>
                  <a:lnTo>
                    <a:pt x="2175421" y="1888985"/>
                  </a:lnTo>
                  <a:lnTo>
                    <a:pt x="2174824" y="1889099"/>
                  </a:lnTo>
                  <a:lnTo>
                    <a:pt x="2171547" y="1889721"/>
                  </a:lnTo>
                  <a:lnTo>
                    <a:pt x="2171420" y="1889772"/>
                  </a:lnTo>
                  <a:lnTo>
                    <a:pt x="2165743" y="1893608"/>
                  </a:lnTo>
                  <a:lnTo>
                    <a:pt x="2165146" y="1894014"/>
                  </a:lnTo>
                  <a:lnTo>
                    <a:pt x="2164727" y="1894281"/>
                  </a:lnTo>
                  <a:lnTo>
                    <a:pt x="2164423" y="1894484"/>
                  </a:lnTo>
                  <a:lnTo>
                    <a:pt x="2159635" y="1901698"/>
                  </a:lnTo>
                  <a:lnTo>
                    <a:pt x="2158479" y="1907641"/>
                  </a:lnTo>
                  <a:lnTo>
                    <a:pt x="2157895" y="1910626"/>
                  </a:lnTo>
                  <a:lnTo>
                    <a:pt x="2180513" y="1932673"/>
                  </a:lnTo>
                  <a:lnTo>
                    <a:pt x="2189442" y="1930971"/>
                  </a:lnTo>
                  <a:lnTo>
                    <a:pt x="2196033" y="1926704"/>
                  </a:lnTo>
                  <a:lnTo>
                    <a:pt x="2200300" y="1920100"/>
                  </a:lnTo>
                  <a:lnTo>
                    <a:pt x="2202230" y="1911337"/>
                  </a:lnTo>
                  <a:close/>
                </a:path>
                <a:path w="5168900" h="4631055">
                  <a:moveTo>
                    <a:pt x="2202243" y="1552575"/>
                  </a:moveTo>
                  <a:lnTo>
                    <a:pt x="2201189" y="1543634"/>
                  </a:lnTo>
                  <a:lnTo>
                    <a:pt x="2197570" y="1536661"/>
                  </a:lnTo>
                  <a:lnTo>
                    <a:pt x="2191410" y="1531785"/>
                  </a:lnTo>
                  <a:lnTo>
                    <a:pt x="2182761" y="1529143"/>
                  </a:lnTo>
                  <a:lnTo>
                    <a:pt x="2181555" y="1528965"/>
                  </a:lnTo>
                  <a:lnTo>
                    <a:pt x="2178786" y="1528953"/>
                  </a:lnTo>
                  <a:lnTo>
                    <a:pt x="2176005" y="1529473"/>
                  </a:lnTo>
                  <a:lnTo>
                    <a:pt x="2173605" y="1529588"/>
                  </a:lnTo>
                  <a:lnTo>
                    <a:pt x="2172538" y="1530121"/>
                  </a:lnTo>
                  <a:lnTo>
                    <a:pt x="2171293" y="1530350"/>
                  </a:lnTo>
                  <a:lnTo>
                    <a:pt x="2168233" y="1532267"/>
                  </a:lnTo>
                  <a:lnTo>
                    <a:pt x="2165972" y="1533398"/>
                  </a:lnTo>
                  <a:lnTo>
                    <a:pt x="2165464" y="1534007"/>
                  </a:lnTo>
                  <a:lnTo>
                    <a:pt x="2164778" y="1534439"/>
                  </a:lnTo>
                  <a:lnTo>
                    <a:pt x="2162149" y="1538008"/>
                  </a:lnTo>
                  <a:lnTo>
                    <a:pt x="2160536" y="1539963"/>
                  </a:lnTo>
                  <a:lnTo>
                    <a:pt x="2160409" y="1540370"/>
                  </a:lnTo>
                  <a:lnTo>
                    <a:pt x="2160168" y="1540700"/>
                  </a:lnTo>
                  <a:lnTo>
                    <a:pt x="2158123" y="1548053"/>
                  </a:lnTo>
                  <a:lnTo>
                    <a:pt x="2178037" y="1573428"/>
                  </a:lnTo>
                  <a:lnTo>
                    <a:pt x="2186889" y="1572361"/>
                  </a:lnTo>
                  <a:lnTo>
                    <a:pt x="2194560" y="1568018"/>
                  </a:lnTo>
                  <a:lnTo>
                    <a:pt x="2200021" y="1561160"/>
                  </a:lnTo>
                  <a:lnTo>
                    <a:pt x="2202243" y="1552575"/>
                  </a:lnTo>
                  <a:close/>
                </a:path>
                <a:path w="5168900" h="4631055">
                  <a:moveTo>
                    <a:pt x="2202243" y="1280820"/>
                  </a:moveTo>
                  <a:lnTo>
                    <a:pt x="2200859" y="1274279"/>
                  </a:lnTo>
                  <a:lnTo>
                    <a:pt x="2200452" y="1272298"/>
                  </a:lnTo>
                  <a:lnTo>
                    <a:pt x="2200402" y="1272032"/>
                  </a:lnTo>
                  <a:lnTo>
                    <a:pt x="2196198" y="1265402"/>
                  </a:lnTo>
                  <a:lnTo>
                    <a:pt x="2189645" y="1261059"/>
                  </a:lnTo>
                  <a:lnTo>
                    <a:pt x="2180755" y="1259230"/>
                  </a:lnTo>
                  <a:lnTo>
                    <a:pt x="2179269" y="1259217"/>
                  </a:lnTo>
                  <a:lnTo>
                    <a:pt x="2174646" y="1260094"/>
                  </a:lnTo>
                  <a:lnTo>
                    <a:pt x="2171662" y="1260513"/>
                  </a:lnTo>
                  <a:lnTo>
                    <a:pt x="2171306" y="1260741"/>
                  </a:lnTo>
                  <a:lnTo>
                    <a:pt x="2170798" y="1260830"/>
                  </a:lnTo>
                  <a:lnTo>
                    <a:pt x="2166594" y="1263650"/>
                  </a:lnTo>
                  <a:lnTo>
                    <a:pt x="2164423" y="1264996"/>
                  </a:lnTo>
                  <a:lnTo>
                    <a:pt x="2164270" y="1265212"/>
                  </a:lnTo>
                  <a:lnTo>
                    <a:pt x="2164003" y="1265389"/>
                  </a:lnTo>
                  <a:lnTo>
                    <a:pt x="2160892" y="1270177"/>
                  </a:lnTo>
                  <a:lnTo>
                    <a:pt x="2159635" y="1272032"/>
                  </a:lnTo>
                  <a:lnTo>
                    <a:pt x="2159597" y="1272171"/>
                  </a:lnTo>
                  <a:lnTo>
                    <a:pt x="2159520" y="1272298"/>
                  </a:lnTo>
                  <a:lnTo>
                    <a:pt x="2158136" y="1279626"/>
                  </a:lnTo>
                  <a:lnTo>
                    <a:pt x="2157907" y="1280833"/>
                  </a:lnTo>
                  <a:lnTo>
                    <a:pt x="2157882" y="1280972"/>
                  </a:lnTo>
                  <a:lnTo>
                    <a:pt x="2159546" y="1289570"/>
                  </a:lnTo>
                  <a:lnTo>
                    <a:pt x="2159609" y="1289900"/>
                  </a:lnTo>
                  <a:lnTo>
                    <a:pt x="2164397" y="1297216"/>
                  </a:lnTo>
                  <a:lnTo>
                    <a:pt x="2171471" y="1302156"/>
                  </a:lnTo>
                  <a:lnTo>
                    <a:pt x="2180094" y="1303934"/>
                  </a:lnTo>
                  <a:lnTo>
                    <a:pt x="2188781" y="1302004"/>
                  </a:lnTo>
                  <a:lnTo>
                    <a:pt x="2196007" y="1296924"/>
                  </a:lnTo>
                  <a:lnTo>
                    <a:pt x="2200821" y="1289570"/>
                  </a:lnTo>
                  <a:lnTo>
                    <a:pt x="2202218" y="1280972"/>
                  </a:lnTo>
                  <a:lnTo>
                    <a:pt x="2202230" y="1280833"/>
                  </a:lnTo>
                  <a:close/>
                </a:path>
                <a:path w="5168900" h="4631055">
                  <a:moveTo>
                    <a:pt x="2202256" y="3708603"/>
                  </a:moveTo>
                  <a:lnTo>
                    <a:pt x="2200833" y="3700551"/>
                  </a:lnTo>
                  <a:lnTo>
                    <a:pt x="2200732" y="3699941"/>
                  </a:lnTo>
                  <a:lnTo>
                    <a:pt x="2200668" y="3699802"/>
                  </a:lnTo>
                  <a:lnTo>
                    <a:pt x="2199284" y="3697808"/>
                  </a:lnTo>
                  <a:lnTo>
                    <a:pt x="2195982" y="3692906"/>
                  </a:lnTo>
                  <a:lnTo>
                    <a:pt x="2195842" y="3692817"/>
                  </a:lnTo>
                  <a:lnTo>
                    <a:pt x="2193137" y="3691039"/>
                  </a:lnTo>
                  <a:lnTo>
                    <a:pt x="2188819" y="3688194"/>
                  </a:lnTo>
                  <a:lnTo>
                    <a:pt x="2188578" y="3688156"/>
                  </a:lnTo>
                  <a:lnTo>
                    <a:pt x="2188400" y="3688029"/>
                  </a:lnTo>
                  <a:lnTo>
                    <a:pt x="2185619" y="3687572"/>
                  </a:lnTo>
                  <a:lnTo>
                    <a:pt x="2185225" y="3687495"/>
                  </a:lnTo>
                  <a:lnTo>
                    <a:pt x="2185073" y="3687457"/>
                  </a:lnTo>
                  <a:lnTo>
                    <a:pt x="2180082" y="3686467"/>
                  </a:lnTo>
                  <a:lnTo>
                    <a:pt x="2179434" y="3686467"/>
                  </a:lnTo>
                  <a:lnTo>
                    <a:pt x="2170468" y="3688397"/>
                  </a:lnTo>
                  <a:lnTo>
                    <a:pt x="2163559" y="3693274"/>
                  </a:lnTo>
                  <a:lnTo>
                    <a:pt x="2159203" y="3700551"/>
                  </a:lnTo>
                  <a:lnTo>
                    <a:pt x="2157895" y="3709682"/>
                  </a:lnTo>
                  <a:lnTo>
                    <a:pt x="2159965" y="3718712"/>
                  </a:lnTo>
                  <a:lnTo>
                    <a:pt x="2164956" y="3725697"/>
                  </a:lnTo>
                  <a:lnTo>
                    <a:pt x="2172284" y="3730002"/>
                  </a:lnTo>
                  <a:lnTo>
                    <a:pt x="2181326" y="3730968"/>
                  </a:lnTo>
                  <a:lnTo>
                    <a:pt x="2190127" y="3728809"/>
                  </a:lnTo>
                  <a:lnTo>
                    <a:pt x="2196579" y="3724249"/>
                  </a:lnTo>
                  <a:lnTo>
                    <a:pt x="2200643" y="3717480"/>
                  </a:lnTo>
                  <a:lnTo>
                    <a:pt x="2202256" y="3708603"/>
                  </a:lnTo>
                  <a:close/>
                </a:path>
                <a:path w="5168900" h="4631055">
                  <a:moveTo>
                    <a:pt x="2202256" y="1191031"/>
                  </a:moveTo>
                  <a:lnTo>
                    <a:pt x="2200554" y="1182395"/>
                  </a:lnTo>
                  <a:lnTo>
                    <a:pt x="2200478" y="1182230"/>
                  </a:lnTo>
                  <a:lnTo>
                    <a:pt x="2199398" y="1180731"/>
                  </a:lnTo>
                  <a:lnTo>
                    <a:pt x="2199271" y="1180528"/>
                  </a:lnTo>
                  <a:lnTo>
                    <a:pt x="2198890" y="1179982"/>
                  </a:lnTo>
                  <a:lnTo>
                    <a:pt x="2195703" y="1175308"/>
                  </a:lnTo>
                  <a:lnTo>
                    <a:pt x="2195550" y="1175219"/>
                  </a:lnTo>
                  <a:lnTo>
                    <a:pt x="2195449" y="1175054"/>
                  </a:lnTo>
                  <a:lnTo>
                    <a:pt x="2193277" y="1173683"/>
                  </a:lnTo>
                  <a:lnTo>
                    <a:pt x="2192871" y="1173416"/>
                  </a:lnTo>
                  <a:lnTo>
                    <a:pt x="2192578" y="1173213"/>
                  </a:lnTo>
                  <a:lnTo>
                    <a:pt x="2188578" y="1170508"/>
                  </a:lnTo>
                  <a:lnTo>
                    <a:pt x="2188311" y="1170457"/>
                  </a:lnTo>
                  <a:lnTo>
                    <a:pt x="2188083" y="1170305"/>
                  </a:lnTo>
                  <a:lnTo>
                    <a:pt x="2185073" y="1169784"/>
                  </a:lnTo>
                  <a:lnTo>
                    <a:pt x="2184933" y="1169758"/>
                  </a:lnTo>
                  <a:lnTo>
                    <a:pt x="2184743" y="1169720"/>
                  </a:lnTo>
                  <a:lnTo>
                    <a:pt x="2180107" y="1168755"/>
                  </a:lnTo>
                  <a:lnTo>
                    <a:pt x="2179294" y="1168755"/>
                  </a:lnTo>
                  <a:lnTo>
                    <a:pt x="2170646" y="1170863"/>
                  </a:lnTo>
                  <a:lnTo>
                    <a:pt x="2163711" y="1176020"/>
                  </a:lnTo>
                  <a:lnTo>
                    <a:pt x="2159203" y="1183474"/>
                  </a:lnTo>
                  <a:lnTo>
                    <a:pt x="2157819" y="1192441"/>
                  </a:lnTo>
                  <a:lnTo>
                    <a:pt x="2159927" y="1201280"/>
                  </a:lnTo>
                  <a:lnTo>
                    <a:pt x="2165007" y="1208125"/>
                  </a:lnTo>
                  <a:lnTo>
                    <a:pt x="2172411" y="1212354"/>
                  </a:lnTo>
                  <a:lnTo>
                    <a:pt x="2181542" y="1213332"/>
                  </a:lnTo>
                  <a:lnTo>
                    <a:pt x="2190394" y="1211224"/>
                  </a:lnTo>
                  <a:lnTo>
                    <a:pt x="2196820" y="1206715"/>
                  </a:lnTo>
                  <a:lnTo>
                    <a:pt x="2200783" y="1199946"/>
                  </a:lnTo>
                  <a:lnTo>
                    <a:pt x="2202256" y="1191031"/>
                  </a:lnTo>
                  <a:close/>
                </a:path>
                <a:path w="5168900" h="4631055">
                  <a:moveTo>
                    <a:pt x="2202269" y="2989288"/>
                  </a:moveTo>
                  <a:lnTo>
                    <a:pt x="2200529" y="2980499"/>
                  </a:lnTo>
                  <a:lnTo>
                    <a:pt x="2196414" y="2973781"/>
                  </a:lnTo>
                  <a:lnTo>
                    <a:pt x="2189924" y="2969361"/>
                  </a:lnTo>
                  <a:lnTo>
                    <a:pt x="2181060" y="2967405"/>
                  </a:lnTo>
                  <a:lnTo>
                    <a:pt x="2179167" y="2967405"/>
                  </a:lnTo>
                  <a:lnTo>
                    <a:pt x="2174976" y="2968206"/>
                  </a:lnTo>
                  <a:lnTo>
                    <a:pt x="2174824" y="2968244"/>
                  </a:lnTo>
                  <a:lnTo>
                    <a:pt x="2171928" y="2968599"/>
                  </a:lnTo>
                  <a:lnTo>
                    <a:pt x="2171458" y="2968879"/>
                  </a:lnTo>
                  <a:lnTo>
                    <a:pt x="2170912" y="2968980"/>
                  </a:lnTo>
                  <a:lnTo>
                    <a:pt x="2167090" y="2971508"/>
                  </a:lnTo>
                  <a:lnTo>
                    <a:pt x="2164626" y="2972981"/>
                  </a:lnTo>
                  <a:lnTo>
                    <a:pt x="2164423" y="2973260"/>
                  </a:lnTo>
                  <a:lnTo>
                    <a:pt x="2164118" y="2973463"/>
                  </a:lnTo>
                  <a:lnTo>
                    <a:pt x="2161298" y="2977692"/>
                  </a:lnTo>
                  <a:lnTo>
                    <a:pt x="2159711" y="2979940"/>
                  </a:lnTo>
                  <a:lnTo>
                    <a:pt x="2159660" y="2980144"/>
                  </a:lnTo>
                  <a:lnTo>
                    <a:pt x="2159571" y="2980283"/>
                  </a:lnTo>
                  <a:lnTo>
                    <a:pt x="2158073" y="2987497"/>
                  </a:lnTo>
                  <a:lnTo>
                    <a:pt x="2157780" y="2988881"/>
                  </a:lnTo>
                  <a:lnTo>
                    <a:pt x="2159292" y="2997835"/>
                  </a:lnTo>
                  <a:lnTo>
                    <a:pt x="2163889" y="3005086"/>
                  </a:lnTo>
                  <a:lnTo>
                    <a:pt x="2170950" y="3009989"/>
                  </a:lnTo>
                  <a:lnTo>
                    <a:pt x="2176742" y="3011208"/>
                  </a:lnTo>
                  <a:lnTo>
                    <a:pt x="2179828" y="3011855"/>
                  </a:lnTo>
                  <a:lnTo>
                    <a:pt x="2188641" y="3010141"/>
                  </a:lnTo>
                  <a:lnTo>
                    <a:pt x="2195931" y="3005264"/>
                  </a:lnTo>
                  <a:lnTo>
                    <a:pt x="2200795" y="2998038"/>
                  </a:lnTo>
                  <a:lnTo>
                    <a:pt x="2202269" y="2989288"/>
                  </a:lnTo>
                  <a:close/>
                </a:path>
                <a:path w="5168900" h="4631055">
                  <a:moveTo>
                    <a:pt x="2202269" y="1640205"/>
                  </a:moveTo>
                  <a:lnTo>
                    <a:pt x="2200389" y="1631721"/>
                  </a:lnTo>
                  <a:lnTo>
                    <a:pt x="2200325" y="1631429"/>
                  </a:lnTo>
                  <a:lnTo>
                    <a:pt x="2195982" y="1624812"/>
                  </a:lnTo>
                  <a:lnTo>
                    <a:pt x="2189365" y="1620481"/>
                  </a:lnTo>
                  <a:lnTo>
                    <a:pt x="2180615" y="1618526"/>
                  </a:lnTo>
                  <a:lnTo>
                    <a:pt x="2178774" y="1618526"/>
                  </a:lnTo>
                  <a:lnTo>
                    <a:pt x="2174849" y="1619364"/>
                  </a:lnTo>
                  <a:lnTo>
                    <a:pt x="2171801" y="1619808"/>
                  </a:lnTo>
                  <a:lnTo>
                    <a:pt x="2171344" y="1620113"/>
                  </a:lnTo>
                  <a:lnTo>
                    <a:pt x="2170811" y="1620227"/>
                  </a:lnTo>
                  <a:lnTo>
                    <a:pt x="2167267" y="1622755"/>
                  </a:lnTo>
                  <a:lnTo>
                    <a:pt x="2167140" y="1622831"/>
                  </a:lnTo>
                  <a:lnTo>
                    <a:pt x="2164588" y="1624482"/>
                  </a:lnTo>
                  <a:lnTo>
                    <a:pt x="2164359" y="1624812"/>
                  </a:lnTo>
                  <a:lnTo>
                    <a:pt x="2164092" y="1625003"/>
                  </a:lnTo>
                  <a:lnTo>
                    <a:pt x="2161336" y="1629270"/>
                  </a:lnTo>
                  <a:lnTo>
                    <a:pt x="2159673" y="1631721"/>
                  </a:lnTo>
                  <a:lnTo>
                    <a:pt x="2159622" y="1631911"/>
                  </a:lnTo>
                  <a:lnTo>
                    <a:pt x="2159533" y="1632064"/>
                  </a:lnTo>
                  <a:lnTo>
                    <a:pt x="2157882" y="1640205"/>
                  </a:lnTo>
                  <a:lnTo>
                    <a:pt x="2157780" y="1640674"/>
                  </a:lnTo>
                  <a:lnTo>
                    <a:pt x="2180171" y="1663001"/>
                  </a:lnTo>
                  <a:lnTo>
                    <a:pt x="2189048" y="1661160"/>
                  </a:lnTo>
                  <a:lnTo>
                    <a:pt x="2196249" y="1656232"/>
                  </a:lnTo>
                  <a:lnTo>
                    <a:pt x="2200948" y="1648993"/>
                  </a:lnTo>
                  <a:lnTo>
                    <a:pt x="2202192" y="1640674"/>
                  </a:lnTo>
                  <a:lnTo>
                    <a:pt x="2202269" y="1640205"/>
                  </a:lnTo>
                  <a:close/>
                </a:path>
                <a:path w="5168900" h="4631055">
                  <a:moveTo>
                    <a:pt x="2202269" y="1011936"/>
                  </a:moveTo>
                  <a:lnTo>
                    <a:pt x="2200859" y="1003185"/>
                  </a:lnTo>
                  <a:lnTo>
                    <a:pt x="2200452" y="1002588"/>
                  </a:lnTo>
                  <a:lnTo>
                    <a:pt x="2199525" y="1001179"/>
                  </a:lnTo>
                  <a:lnTo>
                    <a:pt x="2196376" y="996403"/>
                  </a:lnTo>
                  <a:lnTo>
                    <a:pt x="2196109" y="995984"/>
                  </a:lnTo>
                  <a:lnTo>
                    <a:pt x="2193848" y="994460"/>
                  </a:lnTo>
                  <a:lnTo>
                    <a:pt x="2192617" y="993635"/>
                  </a:lnTo>
                  <a:lnTo>
                    <a:pt x="2191004" y="992543"/>
                  </a:lnTo>
                  <a:lnTo>
                    <a:pt x="2188895" y="991108"/>
                  </a:lnTo>
                  <a:lnTo>
                    <a:pt x="2187397" y="990815"/>
                  </a:lnTo>
                  <a:lnTo>
                    <a:pt x="2186876" y="990701"/>
                  </a:lnTo>
                  <a:lnTo>
                    <a:pt x="2185352" y="990396"/>
                  </a:lnTo>
                  <a:lnTo>
                    <a:pt x="2180056" y="989304"/>
                  </a:lnTo>
                  <a:lnTo>
                    <a:pt x="2171039" y="991082"/>
                  </a:lnTo>
                  <a:lnTo>
                    <a:pt x="2163953" y="995946"/>
                  </a:lnTo>
                  <a:lnTo>
                    <a:pt x="2162695" y="997927"/>
                  </a:lnTo>
                  <a:lnTo>
                    <a:pt x="2159381" y="1003160"/>
                  </a:lnTo>
                  <a:lnTo>
                    <a:pt x="2157895" y="1011936"/>
                  </a:lnTo>
                  <a:lnTo>
                    <a:pt x="2157869" y="1012088"/>
                  </a:lnTo>
                  <a:lnTo>
                    <a:pt x="2180933" y="1033983"/>
                  </a:lnTo>
                  <a:lnTo>
                    <a:pt x="2189619" y="1031875"/>
                  </a:lnTo>
                  <a:lnTo>
                    <a:pt x="2196173" y="1027442"/>
                  </a:lnTo>
                  <a:lnTo>
                    <a:pt x="2200440" y="1020775"/>
                  </a:lnTo>
                  <a:lnTo>
                    <a:pt x="2202243" y="1012088"/>
                  </a:lnTo>
                  <a:lnTo>
                    <a:pt x="2202269" y="1011936"/>
                  </a:lnTo>
                  <a:close/>
                </a:path>
                <a:path w="5168900" h="4631055">
                  <a:moveTo>
                    <a:pt x="2202281" y="1371206"/>
                  </a:moveTo>
                  <a:lnTo>
                    <a:pt x="2200643" y="1362595"/>
                  </a:lnTo>
                  <a:lnTo>
                    <a:pt x="2200554" y="1362468"/>
                  </a:lnTo>
                  <a:lnTo>
                    <a:pt x="2199538" y="1360919"/>
                  </a:lnTo>
                  <a:lnTo>
                    <a:pt x="2199271" y="1360512"/>
                  </a:lnTo>
                  <a:lnTo>
                    <a:pt x="2199043" y="1360157"/>
                  </a:lnTo>
                  <a:lnTo>
                    <a:pt x="2196007" y="1355496"/>
                  </a:lnTo>
                  <a:lnTo>
                    <a:pt x="2195830" y="1355382"/>
                  </a:lnTo>
                  <a:lnTo>
                    <a:pt x="2195703" y="1355178"/>
                  </a:lnTo>
                  <a:lnTo>
                    <a:pt x="2193467" y="1353731"/>
                  </a:lnTo>
                  <a:lnTo>
                    <a:pt x="2193125" y="1353502"/>
                  </a:lnTo>
                  <a:lnTo>
                    <a:pt x="2192820" y="1353286"/>
                  </a:lnTo>
                  <a:lnTo>
                    <a:pt x="2189086" y="1350670"/>
                  </a:lnTo>
                  <a:lnTo>
                    <a:pt x="2188781" y="1350619"/>
                  </a:lnTo>
                  <a:lnTo>
                    <a:pt x="2188476" y="1350403"/>
                  </a:lnTo>
                  <a:lnTo>
                    <a:pt x="2185378" y="1349895"/>
                  </a:lnTo>
                  <a:lnTo>
                    <a:pt x="2185238" y="1349870"/>
                  </a:lnTo>
                  <a:lnTo>
                    <a:pt x="2185047" y="1349832"/>
                  </a:lnTo>
                  <a:lnTo>
                    <a:pt x="2180666" y="1348905"/>
                  </a:lnTo>
                  <a:lnTo>
                    <a:pt x="2179612" y="1348905"/>
                  </a:lnTo>
                  <a:lnTo>
                    <a:pt x="2170722" y="1350606"/>
                  </a:lnTo>
                  <a:lnTo>
                    <a:pt x="2170455" y="1350670"/>
                  </a:lnTo>
                  <a:lnTo>
                    <a:pt x="2170620" y="1350670"/>
                  </a:lnTo>
                  <a:lnTo>
                    <a:pt x="2164092" y="1354797"/>
                  </a:lnTo>
                  <a:lnTo>
                    <a:pt x="2159812" y="1361376"/>
                  </a:lnTo>
                  <a:lnTo>
                    <a:pt x="2157920" y="1370215"/>
                  </a:lnTo>
                  <a:lnTo>
                    <a:pt x="2179447" y="1393304"/>
                  </a:lnTo>
                  <a:lnTo>
                    <a:pt x="2188362" y="1391767"/>
                  </a:lnTo>
                  <a:lnTo>
                    <a:pt x="2195588" y="1387144"/>
                  </a:lnTo>
                  <a:lnTo>
                    <a:pt x="2197557" y="1384261"/>
                  </a:lnTo>
                  <a:lnTo>
                    <a:pt x="2198065" y="1383525"/>
                  </a:lnTo>
                  <a:lnTo>
                    <a:pt x="2198725" y="1382572"/>
                  </a:lnTo>
                  <a:lnTo>
                    <a:pt x="2200452" y="1380070"/>
                  </a:lnTo>
                  <a:lnTo>
                    <a:pt x="2202281" y="1371219"/>
                  </a:lnTo>
                  <a:close/>
                </a:path>
                <a:path w="5168900" h="4631055">
                  <a:moveTo>
                    <a:pt x="2202294" y="920445"/>
                  </a:moveTo>
                  <a:lnTo>
                    <a:pt x="2200110" y="911783"/>
                  </a:lnTo>
                  <a:lnTo>
                    <a:pt x="2195639" y="905256"/>
                  </a:lnTo>
                  <a:lnTo>
                    <a:pt x="2188984" y="901065"/>
                  </a:lnTo>
                  <a:lnTo>
                    <a:pt x="2188172" y="900899"/>
                  </a:lnTo>
                  <a:lnTo>
                    <a:pt x="2186914" y="900658"/>
                  </a:lnTo>
                  <a:lnTo>
                    <a:pt x="2183765" y="900036"/>
                  </a:lnTo>
                  <a:lnTo>
                    <a:pt x="2180094" y="899312"/>
                  </a:lnTo>
                  <a:lnTo>
                    <a:pt x="2179091" y="899299"/>
                  </a:lnTo>
                  <a:lnTo>
                    <a:pt x="2174163" y="900328"/>
                  </a:lnTo>
                  <a:lnTo>
                    <a:pt x="2173998" y="900366"/>
                  </a:lnTo>
                  <a:lnTo>
                    <a:pt x="2171281" y="900811"/>
                  </a:lnTo>
                  <a:lnTo>
                    <a:pt x="2171039" y="900988"/>
                  </a:lnTo>
                  <a:lnTo>
                    <a:pt x="2170684" y="901052"/>
                  </a:lnTo>
                  <a:lnTo>
                    <a:pt x="2166594" y="903986"/>
                  </a:lnTo>
                  <a:lnTo>
                    <a:pt x="2166366" y="904138"/>
                  </a:lnTo>
                  <a:lnTo>
                    <a:pt x="2164219" y="905586"/>
                  </a:lnTo>
                  <a:lnTo>
                    <a:pt x="2164105" y="905751"/>
                  </a:lnTo>
                  <a:lnTo>
                    <a:pt x="2163915" y="905891"/>
                  </a:lnTo>
                  <a:lnTo>
                    <a:pt x="2160943" y="910691"/>
                  </a:lnTo>
                  <a:lnTo>
                    <a:pt x="2160816" y="910894"/>
                  </a:lnTo>
                  <a:lnTo>
                    <a:pt x="2159533" y="912876"/>
                  </a:lnTo>
                  <a:lnTo>
                    <a:pt x="2159457" y="913079"/>
                  </a:lnTo>
                  <a:lnTo>
                    <a:pt x="2158225" y="920051"/>
                  </a:lnTo>
                  <a:lnTo>
                    <a:pt x="2157895" y="921905"/>
                  </a:lnTo>
                  <a:lnTo>
                    <a:pt x="2158860" y="926769"/>
                  </a:lnTo>
                  <a:lnTo>
                    <a:pt x="2159660" y="930833"/>
                  </a:lnTo>
                  <a:lnTo>
                    <a:pt x="2164423" y="937793"/>
                  </a:lnTo>
                  <a:lnTo>
                    <a:pt x="2171636" y="942238"/>
                  </a:lnTo>
                  <a:lnTo>
                    <a:pt x="2180742" y="943673"/>
                  </a:lnTo>
                  <a:lnTo>
                    <a:pt x="2189619" y="941666"/>
                  </a:lnTo>
                  <a:lnTo>
                    <a:pt x="2196744" y="936599"/>
                  </a:lnTo>
                  <a:lnTo>
                    <a:pt x="2201240" y="929271"/>
                  </a:lnTo>
                  <a:lnTo>
                    <a:pt x="2202294" y="920445"/>
                  </a:lnTo>
                  <a:close/>
                </a:path>
                <a:path w="5168900" h="4631055">
                  <a:moveTo>
                    <a:pt x="2202319" y="3888409"/>
                  </a:moveTo>
                  <a:lnTo>
                    <a:pt x="2200745" y="3879646"/>
                  </a:lnTo>
                  <a:lnTo>
                    <a:pt x="2199805" y="3878262"/>
                  </a:lnTo>
                  <a:lnTo>
                    <a:pt x="2199309" y="3877538"/>
                  </a:lnTo>
                  <a:lnTo>
                    <a:pt x="2196033" y="3872661"/>
                  </a:lnTo>
                  <a:lnTo>
                    <a:pt x="2195906" y="3872598"/>
                  </a:lnTo>
                  <a:lnTo>
                    <a:pt x="2194141" y="3871455"/>
                  </a:lnTo>
                  <a:lnTo>
                    <a:pt x="2193658" y="3871150"/>
                  </a:lnTo>
                  <a:lnTo>
                    <a:pt x="2192820" y="3870617"/>
                  </a:lnTo>
                  <a:lnTo>
                    <a:pt x="2188857" y="3868051"/>
                  </a:lnTo>
                  <a:lnTo>
                    <a:pt x="2188692" y="3868026"/>
                  </a:lnTo>
                  <a:lnTo>
                    <a:pt x="2188527" y="3867912"/>
                  </a:lnTo>
                  <a:lnTo>
                    <a:pt x="2185568" y="3867442"/>
                  </a:lnTo>
                  <a:lnTo>
                    <a:pt x="2185073" y="3867353"/>
                  </a:lnTo>
                  <a:lnTo>
                    <a:pt x="2184844" y="3867302"/>
                  </a:lnTo>
                  <a:lnTo>
                    <a:pt x="2179942" y="3866375"/>
                  </a:lnTo>
                  <a:lnTo>
                    <a:pt x="2179409" y="3866375"/>
                  </a:lnTo>
                  <a:lnTo>
                    <a:pt x="2170392" y="3868255"/>
                  </a:lnTo>
                  <a:lnTo>
                    <a:pt x="2163483" y="3873081"/>
                  </a:lnTo>
                  <a:lnTo>
                    <a:pt x="2159127" y="3880370"/>
                  </a:lnTo>
                  <a:lnTo>
                    <a:pt x="2181466" y="3910952"/>
                  </a:lnTo>
                  <a:lnTo>
                    <a:pt x="2190140" y="3908679"/>
                  </a:lnTo>
                  <a:lnTo>
                    <a:pt x="2196617" y="3904132"/>
                  </a:lnTo>
                  <a:lnTo>
                    <a:pt x="2200732" y="3897350"/>
                  </a:lnTo>
                  <a:lnTo>
                    <a:pt x="2202319" y="3888409"/>
                  </a:lnTo>
                  <a:close/>
                </a:path>
                <a:path w="5168900" h="4631055">
                  <a:moveTo>
                    <a:pt x="2202319" y="3798379"/>
                  </a:moveTo>
                  <a:lnTo>
                    <a:pt x="2200605" y="3789464"/>
                  </a:lnTo>
                  <a:lnTo>
                    <a:pt x="2196325" y="3782796"/>
                  </a:lnTo>
                  <a:lnTo>
                    <a:pt x="2189734" y="3778377"/>
                  </a:lnTo>
                  <a:lnTo>
                    <a:pt x="2181098" y="3776192"/>
                  </a:lnTo>
                  <a:lnTo>
                    <a:pt x="2178380" y="3776192"/>
                  </a:lnTo>
                  <a:lnTo>
                    <a:pt x="2174964" y="3776929"/>
                  </a:lnTo>
                  <a:lnTo>
                    <a:pt x="2174837" y="3776954"/>
                  </a:lnTo>
                  <a:lnTo>
                    <a:pt x="2172284" y="3777246"/>
                  </a:lnTo>
                  <a:lnTo>
                    <a:pt x="2171623" y="3777653"/>
                  </a:lnTo>
                  <a:lnTo>
                    <a:pt x="2170849" y="3777818"/>
                  </a:lnTo>
                  <a:lnTo>
                    <a:pt x="2167242" y="3780371"/>
                  </a:lnTo>
                  <a:lnTo>
                    <a:pt x="2167064" y="3780485"/>
                  </a:lnTo>
                  <a:lnTo>
                    <a:pt x="2164931" y="3781793"/>
                  </a:lnTo>
                  <a:lnTo>
                    <a:pt x="2164651" y="3782199"/>
                  </a:lnTo>
                  <a:lnTo>
                    <a:pt x="2164194" y="3782517"/>
                  </a:lnTo>
                  <a:lnTo>
                    <a:pt x="2161336" y="3786860"/>
                  </a:lnTo>
                  <a:lnTo>
                    <a:pt x="2159851" y="3788968"/>
                  </a:lnTo>
                  <a:lnTo>
                    <a:pt x="2159787" y="3789235"/>
                  </a:lnTo>
                  <a:lnTo>
                    <a:pt x="2159635" y="3789464"/>
                  </a:lnTo>
                  <a:lnTo>
                    <a:pt x="2158009" y="3796944"/>
                  </a:lnTo>
                  <a:lnTo>
                    <a:pt x="2170887" y="3819093"/>
                  </a:lnTo>
                  <a:lnTo>
                    <a:pt x="2171014" y="3819093"/>
                  </a:lnTo>
                  <a:lnTo>
                    <a:pt x="2179726" y="3820782"/>
                  </a:lnTo>
                  <a:lnTo>
                    <a:pt x="2188832" y="3819093"/>
                  </a:lnTo>
                  <a:lnTo>
                    <a:pt x="2196084" y="3814407"/>
                  </a:lnTo>
                  <a:lnTo>
                    <a:pt x="2200808" y="3807320"/>
                  </a:lnTo>
                  <a:lnTo>
                    <a:pt x="2202307" y="3798392"/>
                  </a:lnTo>
                  <a:close/>
                </a:path>
                <a:path w="5168900" h="4631055">
                  <a:moveTo>
                    <a:pt x="2202319" y="2541879"/>
                  </a:moveTo>
                  <a:lnTo>
                    <a:pt x="2201278" y="2532938"/>
                  </a:lnTo>
                  <a:lnTo>
                    <a:pt x="2196985" y="2525331"/>
                  </a:lnTo>
                  <a:lnTo>
                    <a:pt x="2190153" y="2519984"/>
                  </a:lnTo>
                  <a:lnTo>
                    <a:pt x="2187867" y="2519413"/>
                  </a:lnTo>
                  <a:lnTo>
                    <a:pt x="2186279" y="2519019"/>
                  </a:lnTo>
                  <a:lnTo>
                    <a:pt x="2183193" y="2518245"/>
                  </a:lnTo>
                  <a:lnTo>
                    <a:pt x="2181466" y="2517800"/>
                  </a:lnTo>
                  <a:lnTo>
                    <a:pt x="2180234" y="2517800"/>
                  </a:lnTo>
                  <a:lnTo>
                    <a:pt x="2175840" y="2518435"/>
                  </a:lnTo>
                  <a:lnTo>
                    <a:pt x="2175649" y="2518460"/>
                  </a:lnTo>
                  <a:lnTo>
                    <a:pt x="2172474" y="2518803"/>
                  </a:lnTo>
                  <a:lnTo>
                    <a:pt x="2172170" y="2518968"/>
                  </a:lnTo>
                  <a:lnTo>
                    <a:pt x="2171789" y="2519019"/>
                  </a:lnTo>
                  <a:lnTo>
                    <a:pt x="2167788" y="2521242"/>
                  </a:lnTo>
                  <a:lnTo>
                    <a:pt x="2165489" y="2522423"/>
                  </a:lnTo>
                  <a:lnTo>
                    <a:pt x="2165350" y="2522588"/>
                  </a:lnTo>
                  <a:lnTo>
                    <a:pt x="2165146" y="2522702"/>
                  </a:lnTo>
                  <a:lnTo>
                    <a:pt x="2162048" y="2526779"/>
                  </a:lnTo>
                  <a:lnTo>
                    <a:pt x="2160625" y="2528582"/>
                  </a:lnTo>
                  <a:lnTo>
                    <a:pt x="2160511" y="2528798"/>
                  </a:lnTo>
                  <a:lnTo>
                    <a:pt x="2158390" y="2535961"/>
                  </a:lnTo>
                  <a:lnTo>
                    <a:pt x="2158009" y="2537256"/>
                  </a:lnTo>
                  <a:lnTo>
                    <a:pt x="2158517" y="2546439"/>
                  </a:lnTo>
                  <a:lnTo>
                    <a:pt x="2162391" y="2554147"/>
                  </a:lnTo>
                  <a:lnTo>
                    <a:pt x="2168982" y="2559672"/>
                  </a:lnTo>
                  <a:lnTo>
                    <a:pt x="2177605" y="2562263"/>
                  </a:lnTo>
                  <a:lnTo>
                    <a:pt x="2186584" y="2561336"/>
                  </a:lnTo>
                  <a:lnTo>
                    <a:pt x="2194229" y="2557170"/>
                  </a:lnTo>
                  <a:lnTo>
                    <a:pt x="2199754" y="2550464"/>
                  </a:lnTo>
                  <a:lnTo>
                    <a:pt x="2202319" y="2541879"/>
                  </a:lnTo>
                  <a:close/>
                </a:path>
                <a:path w="5168900" h="4631055">
                  <a:moveTo>
                    <a:pt x="2202332" y="2900375"/>
                  </a:moveTo>
                  <a:lnTo>
                    <a:pt x="2200897" y="2891752"/>
                  </a:lnTo>
                  <a:lnTo>
                    <a:pt x="2200808" y="2891625"/>
                  </a:lnTo>
                  <a:lnTo>
                    <a:pt x="2200795" y="2891498"/>
                  </a:lnTo>
                  <a:lnTo>
                    <a:pt x="2199817" y="2889986"/>
                  </a:lnTo>
                  <a:lnTo>
                    <a:pt x="2199690" y="2889783"/>
                  </a:lnTo>
                  <a:lnTo>
                    <a:pt x="2199462" y="2889415"/>
                  </a:lnTo>
                  <a:lnTo>
                    <a:pt x="2196439" y="2884436"/>
                  </a:lnTo>
                  <a:lnTo>
                    <a:pt x="2196185" y="2884259"/>
                  </a:lnTo>
                  <a:lnTo>
                    <a:pt x="2196071" y="2884055"/>
                  </a:lnTo>
                  <a:lnTo>
                    <a:pt x="2194064" y="2882658"/>
                  </a:lnTo>
                  <a:lnTo>
                    <a:pt x="2193798" y="2882468"/>
                  </a:lnTo>
                  <a:lnTo>
                    <a:pt x="2189670" y="2879356"/>
                  </a:lnTo>
                  <a:lnTo>
                    <a:pt x="2189289" y="2879280"/>
                  </a:lnTo>
                  <a:lnTo>
                    <a:pt x="2188984" y="2879052"/>
                  </a:lnTo>
                  <a:lnTo>
                    <a:pt x="2186419" y="2878620"/>
                  </a:lnTo>
                  <a:lnTo>
                    <a:pt x="2186241" y="2878582"/>
                  </a:lnTo>
                  <a:lnTo>
                    <a:pt x="2186013" y="2878531"/>
                  </a:lnTo>
                  <a:lnTo>
                    <a:pt x="2181466" y="2877477"/>
                  </a:lnTo>
                  <a:lnTo>
                    <a:pt x="2180285" y="2877477"/>
                  </a:lnTo>
                  <a:lnTo>
                    <a:pt x="2173198" y="2878772"/>
                  </a:lnTo>
                  <a:lnTo>
                    <a:pt x="2171636" y="2879052"/>
                  </a:lnTo>
                  <a:lnTo>
                    <a:pt x="2164740" y="2882823"/>
                  </a:lnTo>
                  <a:lnTo>
                    <a:pt x="2160041" y="2889072"/>
                  </a:lnTo>
                  <a:lnTo>
                    <a:pt x="2157946" y="2898051"/>
                  </a:lnTo>
                  <a:lnTo>
                    <a:pt x="2159076" y="2907157"/>
                  </a:lnTo>
                  <a:lnTo>
                    <a:pt x="2163305" y="2914561"/>
                  </a:lnTo>
                  <a:lnTo>
                    <a:pt x="2170074" y="2919628"/>
                  </a:lnTo>
                  <a:lnTo>
                    <a:pt x="2178799" y="2921749"/>
                  </a:lnTo>
                  <a:lnTo>
                    <a:pt x="2186444" y="2920619"/>
                  </a:lnTo>
                  <a:lnTo>
                    <a:pt x="2187778" y="2920415"/>
                  </a:lnTo>
                  <a:lnTo>
                    <a:pt x="2195157" y="2915983"/>
                  </a:lnTo>
                  <a:lnTo>
                    <a:pt x="2200249" y="2909087"/>
                  </a:lnTo>
                  <a:lnTo>
                    <a:pt x="2202332" y="2900375"/>
                  </a:lnTo>
                  <a:close/>
                </a:path>
                <a:path w="5168900" h="4631055">
                  <a:moveTo>
                    <a:pt x="2202332" y="651916"/>
                  </a:moveTo>
                  <a:lnTo>
                    <a:pt x="2200643" y="643737"/>
                  </a:lnTo>
                  <a:lnTo>
                    <a:pt x="2200541" y="643242"/>
                  </a:lnTo>
                  <a:lnTo>
                    <a:pt x="2199944" y="642378"/>
                  </a:lnTo>
                  <a:lnTo>
                    <a:pt x="2199373" y="641553"/>
                  </a:lnTo>
                  <a:lnTo>
                    <a:pt x="2198776" y="640664"/>
                  </a:lnTo>
                  <a:lnTo>
                    <a:pt x="2197163" y="638289"/>
                  </a:lnTo>
                  <a:lnTo>
                    <a:pt x="2195715" y="636155"/>
                  </a:lnTo>
                  <a:lnTo>
                    <a:pt x="2192858" y="634238"/>
                  </a:lnTo>
                  <a:lnTo>
                    <a:pt x="2191893" y="633603"/>
                  </a:lnTo>
                  <a:lnTo>
                    <a:pt x="2189099" y="631736"/>
                  </a:lnTo>
                  <a:lnTo>
                    <a:pt x="2188756" y="631494"/>
                  </a:lnTo>
                  <a:lnTo>
                    <a:pt x="2189175" y="631494"/>
                  </a:lnTo>
                  <a:lnTo>
                    <a:pt x="2188565" y="631380"/>
                  </a:lnTo>
                  <a:lnTo>
                    <a:pt x="2188438" y="631355"/>
                  </a:lnTo>
                  <a:lnTo>
                    <a:pt x="2185543" y="630770"/>
                  </a:lnTo>
                  <a:lnTo>
                    <a:pt x="2185174" y="630694"/>
                  </a:lnTo>
                  <a:lnTo>
                    <a:pt x="2184158" y="630491"/>
                  </a:lnTo>
                  <a:lnTo>
                    <a:pt x="2181949" y="630047"/>
                  </a:lnTo>
                  <a:lnTo>
                    <a:pt x="2179891" y="629615"/>
                  </a:lnTo>
                  <a:lnTo>
                    <a:pt x="2179523" y="629615"/>
                  </a:lnTo>
                  <a:lnTo>
                    <a:pt x="2170658" y="631494"/>
                  </a:lnTo>
                  <a:lnTo>
                    <a:pt x="2157907" y="652741"/>
                  </a:lnTo>
                  <a:lnTo>
                    <a:pt x="2159787" y="661593"/>
                  </a:lnTo>
                  <a:lnTo>
                    <a:pt x="2164080" y="668147"/>
                  </a:lnTo>
                  <a:lnTo>
                    <a:pt x="2170696" y="672325"/>
                  </a:lnTo>
                  <a:lnTo>
                    <a:pt x="2179548" y="674052"/>
                  </a:lnTo>
                  <a:lnTo>
                    <a:pt x="2188476" y="672630"/>
                  </a:lnTo>
                  <a:lnTo>
                    <a:pt x="2195703" y="667943"/>
                  </a:lnTo>
                  <a:lnTo>
                    <a:pt x="2200554" y="660793"/>
                  </a:lnTo>
                  <a:lnTo>
                    <a:pt x="2202319" y="651929"/>
                  </a:lnTo>
                  <a:close/>
                </a:path>
                <a:path w="5168900" h="4631055">
                  <a:moveTo>
                    <a:pt x="2202345" y="2182063"/>
                  </a:moveTo>
                  <a:lnTo>
                    <a:pt x="2201164" y="2173097"/>
                  </a:lnTo>
                  <a:lnTo>
                    <a:pt x="2196795" y="2165426"/>
                  </a:lnTo>
                  <a:lnTo>
                    <a:pt x="2189950" y="2160041"/>
                  </a:lnTo>
                  <a:lnTo>
                    <a:pt x="2181352" y="2157958"/>
                  </a:lnTo>
                  <a:lnTo>
                    <a:pt x="2181110" y="2157958"/>
                  </a:lnTo>
                  <a:lnTo>
                    <a:pt x="2180983" y="2157958"/>
                  </a:lnTo>
                  <a:lnTo>
                    <a:pt x="2175243" y="2158771"/>
                  </a:lnTo>
                  <a:lnTo>
                    <a:pt x="2172500" y="2159127"/>
                  </a:lnTo>
                  <a:lnTo>
                    <a:pt x="2172271" y="2159190"/>
                  </a:lnTo>
                  <a:lnTo>
                    <a:pt x="2168080" y="2161438"/>
                  </a:lnTo>
                  <a:lnTo>
                    <a:pt x="2167725" y="2161629"/>
                  </a:lnTo>
                  <a:lnTo>
                    <a:pt x="2167407" y="2161794"/>
                  </a:lnTo>
                  <a:lnTo>
                    <a:pt x="2165489" y="2162784"/>
                  </a:lnTo>
                  <a:lnTo>
                    <a:pt x="2161921" y="2167255"/>
                  </a:lnTo>
                  <a:lnTo>
                    <a:pt x="2160562" y="2168969"/>
                  </a:lnTo>
                  <a:lnTo>
                    <a:pt x="2157907" y="2177656"/>
                  </a:lnTo>
                  <a:lnTo>
                    <a:pt x="2158466" y="2186648"/>
                  </a:lnTo>
                  <a:lnTo>
                    <a:pt x="2162429" y="2194280"/>
                  </a:lnTo>
                  <a:lnTo>
                    <a:pt x="2169109" y="2199805"/>
                  </a:lnTo>
                  <a:lnTo>
                    <a:pt x="2177808" y="2202484"/>
                  </a:lnTo>
                  <a:lnTo>
                    <a:pt x="2186711" y="2201570"/>
                  </a:lnTo>
                  <a:lnTo>
                    <a:pt x="2194356" y="2197379"/>
                  </a:lnTo>
                  <a:lnTo>
                    <a:pt x="2199856" y="2190623"/>
                  </a:lnTo>
                  <a:lnTo>
                    <a:pt x="2202332" y="2182076"/>
                  </a:lnTo>
                  <a:close/>
                </a:path>
                <a:path w="5168900" h="4631055">
                  <a:moveTo>
                    <a:pt x="2202345" y="1461287"/>
                  </a:moveTo>
                  <a:lnTo>
                    <a:pt x="2200732" y="1452689"/>
                  </a:lnTo>
                  <a:lnTo>
                    <a:pt x="2200630" y="1452537"/>
                  </a:lnTo>
                  <a:lnTo>
                    <a:pt x="2199830" y="1451279"/>
                  </a:lnTo>
                  <a:lnTo>
                    <a:pt x="2199652" y="1451000"/>
                  </a:lnTo>
                  <a:lnTo>
                    <a:pt x="2199462" y="1450695"/>
                  </a:lnTo>
                  <a:lnTo>
                    <a:pt x="2196185" y="1445488"/>
                  </a:lnTo>
                  <a:lnTo>
                    <a:pt x="2195919" y="1445298"/>
                  </a:lnTo>
                  <a:lnTo>
                    <a:pt x="2195779" y="1445082"/>
                  </a:lnTo>
                  <a:lnTo>
                    <a:pt x="2193467" y="1443520"/>
                  </a:lnTo>
                  <a:lnTo>
                    <a:pt x="2189569" y="1440688"/>
                  </a:lnTo>
                  <a:lnTo>
                    <a:pt x="2189962" y="1440688"/>
                  </a:lnTo>
                  <a:lnTo>
                    <a:pt x="2189645" y="1440624"/>
                  </a:lnTo>
                  <a:lnTo>
                    <a:pt x="2188946" y="1440459"/>
                  </a:lnTo>
                  <a:lnTo>
                    <a:pt x="2188603" y="1440218"/>
                  </a:lnTo>
                  <a:lnTo>
                    <a:pt x="2185797" y="1439773"/>
                  </a:lnTo>
                  <a:lnTo>
                    <a:pt x="2185568" y="1439722"/>
                  </a:lnTo>
                  <a:lnTo>
                    <a:pt x="2181237" y="1438757"/>
                  </a:lnTo>
                  <a:lnTo>
                    <a:pt x="2179866" y="1438757"/>
                  </a:lnTo>
                  <a:lnTo>
                    <a:pt x="2173147" y="1440078"/>
                  </a:lnTo>
                  <a:lnTo>
                    <a:pt x="2171115" y="1440472"/>
                  </a:lnTo>
                  <a:lnTo>
                    <a:pt x="2170125" y="1440675"/>
                  </a:lnTo>
                  <a:lnTo>
                    <a:pt x="2170747" y="1440688"/>
                  </a:lnTo>
                  <a:lnTo>
                    <a:pt x="2169833" y="1441234"/>
                  </a:lnTo>
                  <a:lnTo>
                    <a:pt x="2164372" y="1444510"/>
                  </a:lnTo>
                  <a:lnTo>
                    <a:pt x="2162530" y="1447165"/>
                  </a:lnTo>
                  <a:lnTo>
                    <a:pt x="2159889" y="1450975"/>
                  </a:lnTo>
                  <a:lnTo>
                    <a:pt x="2158796" y="1455991"/>
                  </a:lnTo>
                  <a:lnTo>
                    <a:pt x="2157933" y="1459915"/>
                  </a:lnTo>
                  <a:lnTo>
                    <a:pt x="2159152" y="1469009"/>
                  </a:lnTo>
                  <a:lnTo>
                    <a:pt x="2163546" y="1476375"/>
                  </a:lnTo>
                  <a:lnTo>
                    <a:pt x="2170468" y="1481366"/>
                  </a:lnTo>
                  <a:lnTo>
                    <a:pt x="2179307" y="1483360"/>
                  </a:lnTo>
                  <a:lnTo>
                    <a:pt x="2188184" y="1481848"/>
                  </a:lnTo>
                  <a:lnTo>
                    <a:pt x="2195474" y="1477175"/>
                  </a:lnTo>
                  <a:lnTo>
                    <a:pt x="2200440" y="1470088"/>
                  </a:lnTo>
                  <a:lnTo>
                    <a:pt x="2202332" y="1461300"/>
                  </a:lnTo>
                  <a:close/>
                </a:path>
                <a:path w="5168900" h="4631055">
                  <a:moveTo>
                    <a:pt x="2202357" y="4068876"/>
                  </a:moveTo>
                  <a:lnTo>
                    <a:pt x="2200960" y="4061396"/>
                  </a:lnTo>
                  <a:lnTo>
                    <a:pt x="2200706" y="4060012"/>
                  </a:lnTo>
                  <a:lnTo>
                    <a:pt x="2195931" y="4052646"/>
                  </a:lnTo>
                  <a:lnTo>
                    <a:pt x="2188819" y="4047604"/>
                  </a:lnTo>
                  <a:lnTo>
                    <a:pt x="2180145" y="4045712"/>
                  </a:lnTo>
                  <a:lnTo>
                    <a:pt x="2170900" y="4047604"/>
                  </a:lnTo>
                  <a:lnTo>
                    <a:pt x="2171166" y="4047604"/>
                  </a:lnTo>
                  <a:lnTo>
                    <a:pt x="2164181" y="4052405"/>
                  </a:lnTo>
                  <a:lnTo>
                    <a:pt x="2159381" y="4059707"/>
                  </a:lnTo>
                  <a:lnTo>
                    <a:pt x="2157819" y="4068584"/>
                  </a:lnTo>
                  <a:lnTo>
                    <a:pt x="2159508" y="4077627"/>
                  </a:lnTo>
                  <a:lnTo>
                    <a:pt x="2163686" y="4084218"/>
                  </a:lnTo>
                  <a:lnTo>
                    <a:pt x="2170252" y="4088549"/>
                  </a:lnTo>
                  <a:lnTo>
                    <a:pt x="2179002" y="4090581"/>
                  </a:lnTo>
                  <a:lnTo>
                    <a:pt x="2187816" y="4089400"/>
                  </a:lnTo>
                  <a:lnTo>
                    <a:pt x="2195207" y="4084777"/>
                  </a:lnTo>
                  <a:lnTo>
                    <a:pt x="2200338" y="4077627"/>
                  </a:lnTo>
                  <a:lnTo>
                    <a:pt x="2202357" y="4068876"/>
                  </a:lnTo>
                  <a:close/>
                </a:path>
                <a:path w="5168900" h="4631055">
                  <a:moveTo>
                    <a:pt x="2202357" y="3078746"/>
                  </a:moveTo>
                  <a:lnTo>
                    <a:pt x="2200478" y="3070377"/>
                  </a:lnTo>
                  <a:lnTo>
                    <a:pt x="2200325" y="3070161"/>
                  </a:lnTo>
                  <a:lnTo>
                    <a:pt x="2200287" y="3069958"/>
                  </a:lnTo>
                  <a:lnTo>
                    <a:pt x="2199081" y="3068320"/>
                  </a:lnTo>
                  <a:lnTo>
                    <a:pt x="2198992" y="3068180"/>
                  </a:lnTo>
                  <a:lnTo>
                    <a:pt x="2198789" y="3067888"/>
                  </a:lnTo>
                  <a:lnTo>
                    <a:pt x="2195830" y="3063468"/>
                  </a:lnTo>
                  <a:lnTo>
                    <a:pt x="2195436" y="3063202"/>
                  </a:lnTo>
                  <a:lnTo>
                    <a:pt x="2195144" y="3062782"/>
                  </a:lnTo>
                  <a:lnTo>
                    <a:pt x="2192871" y="3061398"/>
                  </a:lnTo>
                  <a:lnTo>
                    <a:pt x="2192693" y="3061271"/>
                  </a:lnTo>
                  <a:lnTo>
                    <a:pt x="2192515" y="3061144"/>
                  </a:lnTo>
                  <a:lnTo>
                    <a:pt x="2189010" y="3058668"/>
                  </a:lnTo>
                  <a:lnTo>
                    <a:pt x="2188286" y="3058503"/>
                  </a:lnTo>
                  <a:lnTo>
                    <a:pt x="2187765" y="3058160"/>
                  </a:lnTo>
                  <a:lnTo>
                    <a:pt x="2185200" y="3057842"/>
                  </a:lnTo>
                  <a:lnTo>
                    <a:pt x="2181326" y="3056991"/>
                  </a:lnTo>
                  <a:lnTo>
                    <a:pt x="2178977" y="3056991"/>
                  </a:lnTo>
                  <a:lnTo>
                    <a:pt x="2170265" y="3059074"/>
                  </a:lnTo>
                  <a:lnTo>
                    <a:pt x="2163711" y="3063468"/>
                  </a:lnTo>
                  <a:lnTo>
                    <a:pt x="2159609" y="3069958"/>
                  </a:lnTo>
                  <a:lnTo>
                    <a:pt x="2159495" y="3070136"/>
                  </a:lnTo>
                  <a:lnTo>
                    <a:pt x="2157869" y="3078759"/>
                  </a:lnTo>
                  <a:lnTo>
                    <a:pt x="2157806" y="3079089"/>
                  </a:lnTo>
                  <a:lnTo>
                    <a:pt x="2158504" y="3083369"/>
                  </a:lnTo>
                  <a:lnTo>
                    <a:pt x="2180120" y="3101581"/>
                  </a:lnTo>
                  <a:lnTo>
                    <a:pt x="2189022" y="3099752"/>
                  </a:lnTo>
                  <a:lnTo>
                    <a:pt x="2196134" y="3094875"/>
                  </a:lnTo>
                  <a:lnTo>
                    <a:pt x="2200808" y="3087636"/>
                  </a:lnTo>
                  <a:lnTo>
                    <a:pt x="2202294" y="3079089"/>
                  </a:lnTo>
                  <a:lnTo>
                    <a:pt x="2202345" y="3078759"/>
                  </a:lnTo>
                  <a:close/>
                </a:path>
                <a:path w="5168900" h="4631055">
                  <a:moveTo>
                    <a:pt x="2202357" y="2360003"/>
                  </a:moveTo>
                  <a:lnTo>
                    <a:pt x="2200579" y="2351519"/>
                  </a:lnTo>
                  <a:lnTo>
                    <a:pt x="2200478" y="2351379"/>
                  </a:lnTo>
                  <a:lnTo>
                    <a:pt x="2200440" y="2351176"/>
                  </a:lnTo>
                  <a:lnTo>
                    <a:pt x="2198941" y="2349030"/>
                  </a:lnTo>
                  <a:lnTo>
                    <a:pt x="2198751" y="2348738"/>
                  </a:lnTo>
                  <a:lnTo>
                    <a:pt x="2198674" y="2348611"/>
                  </a:lnTo>
                  <a:lnTo>
                    <a:pt x="2195931" y="2344407"/>
                  </a:lnTo>
                  <a:lnTo>
                    <a:pt x="2195652" y="2344216"/>
                  </a:lnTo>
                  <a:lnTo>
                    <a:pt x="2195436" y="2343886"/>
                  </a:lnTo>
                  <a:lnTo>
                    <a:pt x="2193150" y="2342413"/>
                  </a:lnTo>
                  <a:lnTo>
                    <a:pt x="2192985" y="2342299"/>
                  </a:lnTo>
                  <a:lnTo>
                    <a:pt x="2192769" y="2342146"/>
                  </a:lnTo>
                  <a:lnTo>
                    <a:pt x="2189137" y="2339517"/>
                  </a:lnTo>
                  <a:lnTo>
                    <a:pt x="2188616" y="2339403"/>
                  </a:lnTo>
                  <a:lnTo>
                    <a:pt x="2188159" y="2339098"/>
                  </a:lnTo>
                  <a:lnTo>
                    <a:pt x="2185441" y="2338705"/>
                  </a:lnTo>
                  <a:lnTo>
                    <a:pt x="2185225" y="2338654"/>
                  </a:lnTo>
                  <a:lnTo>
                    <a:pt x="2181174" y="2337739"/>
                  </a:lnTo>
                  <a:lnTo>
                    <a:pt x="2179472" y="2337739"/>
                  </a:lnTo>
                  <a:lnTo>
                    <a:pt x="2172652" y="2339251"/>
                  </a:lnTo>
                  <a:lnTo>
                    <a:pt x="2170747" y="2339657"/>
                  </a:lnTo>
                  <a:lnTo>
                    <a:pt x="2164105" y="2343886"/>
                  </a:lnTo>
                  <a:lnTo>
                    <a:pt x="2159762" y="2350452"/>
                  </a:lnTo>
                  <a:lnTo>
                    <a:pt x="2157933" y="2359380"/>
                  </a:lnTo>
                  <a:lnTo>
                    <a:pt x="2159076" y="2367508"/>
                  </a:lnTo>
                  <a:lnTo>
                    <a:pt x="2159228" y="2368512"/>
                  </a:lnTo>
                  <a:lnTo>
                    <a:pt x="2163673" y="2375738"/>
                  </a:lnTo>
                  <a:lnTo>
                    <a:pt x="2170811" y="2380589"/>
                  </a:lnTo>
                  <a:lnTo>
                    <a:pt x="2171115" y="2380589"/>
                  </a:lnTo>
                  <a:lnTo>
                    <a:pt x="2176830" y="2381707"/>
                  </a:lnTo>
                  <a:lnTo>
                    <a:pt x="2179675" y="2382253"/>
                  </a:lnTo>
                  <a:lnTo>
                    <a:pt x="2184196" y="2381427"/>
                  </a:lnTo>
                  <a:lnTo>
                    <a:pt x="2188718" y="2380589"/>
                  </a:lnTo>
                  <a:lnTo>
                    <a:pt x="2195931" y="2375903"/>
                  </a:lnTo>
                  <a:lnTo>
                    <a:pt x="2200694" y="2368842"/>
                  </a:lnTo>
                  <a:lnTo>
                    <a:pt x="2202357" y="2360003"/>
                  </a:lnTo>
                  <a:close/>
                </a:path>
                <a:path w="5168900" h="4631055">
                  <a:moveTo>
                    <a:pt x="2202357" y="1731048"/>
                  </a:moveTo>
                  <a:lnTo>
                    <a:pt x="2200884" y="1722475"/>
                  </a:lnTo>
                  <a:lnTo>
                    <a:pt x="2200859" y="1722335"/>
                  </a:lnTo>
                  <a:lnTo>
                    <a:pt x="2200211" y="1721383"/>
                  </a:lnTo>
                  <a:lnTo>
                    <a:pt x="2199970" y="1721015"/>
                  </a:lnTo>
                  <a:lnTo>
                    <a:pt x="2199690" y="1720596"/>
                  </a:lnTo>
                  <a:lnTo>
                    <a:pt x="2198789" y="1719262"/>
                  </a:lnTo>
                  <a:lnTo>
                    <a:pt x="2197404" y="1717192"/>
                  </a:lnTo>
                  <a:lnTo>
                    <a:pt x="2196147" y="1715274"/>
                  </a:lnTo>
                  <a:lnTo>
                    <a:pt x="2195969" y="1715071"/>
                  </a:lnTo>
                  <a:lnTo>
                    <a:pt x="2193175" y="1713255"/>
                  </a:lnTo>
                  <a:lnTo>
                    <a:pt x="2192896" y="1713064"/>
                  </a:lnTo>
                  <a:lnTo>
                    <a:pt x="2189276" y="1710575"/>
                  </a:lnTo>
                  <a:lnTo>
                    <a:pt x="2189861" y="1710575"/>
                  </a:lnTo>
                  <a:lnTo>
                    <a:pt x="2189289" y="1710461"/>
                  </a:lnTo>
                  <a:lnTo>
                    <a:pt x="2188972" y="1710397"/>
                  </a:lnTo>
                  <a:lnTo>
                    <a:pt x="2188781" y="1710359"/>
                  </a:lnTo>
                  <a:lnTo>
                    <a:pt x="2185187" y="1709623"/>
                  </a:lnTo>
                  <a:lnTo>
                    <a:pt x="2180209" y="1708607"/>
                  </a:lnTo>
                  <a:lnTo>
                    <a:pt x="2179790" y="1708607"/>
                  </a:lnTo>
                  <a:lnTo>
                    <a:pt x="2170823" y="1710448"/>
                  </a:lnTo>
                  <a:lnTo>
                    <a:pt x="2170239" y="1710575"/>
                  </a:lnTo>
                  <a:lnTo>
                    <a:pt x="2170633" y="1710575"/>
                  </a:lnTo>
                  <a:lnTo>
                    <a:pt x="2163800" y="1715262"/>
                  </a:lnTo>
                  <a:lnTo>
                    <a:pt x="2160663" y="1720265"/>
                  </a:lnTo>
                  <a:lnTo>
                    <a:pt x="2159368" y="1722335"/>
                  </a:lnTo>
                  <a:lnTo>
                    <a:pt x="2159292" y="1722462"/>
                  </a:lnTo>
                  <a:lnTo>
                    <a:pt x="2158593" y="1726768"/>
                  </a:lnTo>
                  <a:lnTo>
                    <a:pt x="2157907" y="1731060"/>
                  </a:lnTo>
                  <a:lnTo>
                    <a:pt x="2157844" y="1731467"/>
                  </a:lnTo>
                  <a:lnTo>
                    <a:pt x="2159787" y="1739912"/>
                  </a:lnTo>
                  <a:lnTo>
                    <a:pt x="2159889" y="1740408"/>
                  </a:lnTo>
                  <a:lnTo>
                    <a:pt x="2162860" y="1744624"/>
                  </a:lnTo>
                  <a:lnTo>
                    <a:pt x="2164956" y="1747596"/>
                  </a:lnTo>
                  <a:lnTo>
                    <a:pt x="2172246" y="1752142"/>
                  </a:lnTo>
                  <a:lnTo>
                    <a:pt x="2180983" y="1753158"/>
                  </a:lnTo>
                  <a:lnTo>
                    <a:pt x="2189619" y="1750974"/>
                  </a:lnTo>
                  <a:lnTo>
                    <a:pt x="2196223" y="1746554"/>
                  </a:lnTo>
                  <a:lnTo>
                    <a:pt x="2200541" y="1739912"/>
                  </a:lnTo>
                  <a:lnTo>
                    <a:pt x="2202269" y="1731467"/>
                  </a:lnTo>
                  <a:lnTo>
                    <a:pt x="2202345" y="1731060"/>
                  </a:lnTo>
                  <a:close/>
                </a:path>
                <a:path w="5168900" h="4631055">
                  <a:moveTo>
                    <a:pt x="2202370" y="3260775"/>
                  </a:moveTo>
                  <a:lnTo>
                    <a:pt x="2201227" y="3251898"/>
                  </a:lnTo>
                  <a:lnTo>
                    <a:pt x="2196820" y="3244354"/>
                  </a:lnTo>
                  <a:lnTo>
                    <a:pt x="2189886" y="3239084"/>
                  </a:lnTo>
                  <a:lnTo>
                    <a:pt x="2181148" y="3236963"/>
                  </a:lnTo>
                  <a:lnTo>
                    <a:pt x="2180209" y="3236963"/>
                  </a:lnTo>
                  <a:lnTo>
                    <a:pt x="2175497" y="3237661"/>
                  </a:lnTo>
                  <a:lnTo>
                    <a:pt x="2175256" y="3237700"/>
                  </a:lnTo>
                  <a:lnTo>
                    <a:pt x="2172131" y="3238068"/>
                  </a:lnTo>
                  <a:lnTo>
                    <a:pt x="2171890" y="3238195"/>
                  </a:lnTo>
                  <a:lnTo>
                    <a:pt x="2171623" y="3238233"/>
                  </a:lnTo>
                  <a:lnTo>
                    <a:pt x="2167763" y="3240417"/>
                  </a:lnTo>
                  <a:lnTo>
                    <a:pt x="2165223" y="3241789"/>
                  </a:lnTo>
                  <a:lnTo>
                    <a:pt x="2165121" y="3241916"/>
                  </a:lnTo>
                  <a:lnTo>
                    <a:pt x="2164981" y="3242005"/>
                  </a:lnTo>
                  <a:lnTo>
                    <a:pt x="2162010" y="3246018"/>
                  </a:lnTo>
                  <a:lnTo>
                    <a:pt x="2160473" y="3248037"/>
                  </a:lnTo>
                  <a:lnTo>
                    <a:pt x="2160397" y="3248202"/>
                  </a:lnTo>
                  <a:lnTo>
                    <a:pt x="2158708" y="3254121"/>
                  </a:lnTo>
                  <a:lnTo>
                    <a:pt x="2157958" y="3256750"/>
                  </a:lnTo>
                  <a:lnTo>
                    <a:pt x="2158542" y="3265855"/>
                  </a:lnTo>
                  <a:lnTo>
                    <a:pt x="2162492" y="3273463"/>
                  </a:lnTo>
                  <a:lnTo>
                    <a:pt x="2169160" y="3278873"/>
                  </a:lnTo>
                  <a:lnTo>
                    <a:pt x="2177897" y="3281375"/>
                  </a:lnTo>
                  <a:lnTo>
                    <a:pt x="2186914" y="3280359"/>
                  </a:lnTo>
                  <a:lnTo>
                    <a:pt x="2194509" y="3276168"/>
                  </a:lnTo>
                  <a:lnTo>
                    <a:pt x="2199919" y="3269424"/>
                  </a:lnTo>
                  <a:lnTo>
                    <a:pt x="2202370" y="3260788"/>
                  </a:lnTo>
                  <a:close/>
                </a:path>
                <a:path w="5168900" h="4631055">
                  <a:moveTo>
                    <a:pt x="2202370" y="3168269"/>
                  </a:moveTo>
                  <a:lnTo>
                    <a:pt x="2200440" y="3159963"/>
                  </a:lnTo>
                  <a:lnTo>
                    <a:pt x="2200313" y="3159785"/>
                  </a:lnTo>
                  <a:lnTo>
                    <a:pt x="2200262" y="3159569"/>
                  </a:lnTo>
                  <a:lnTo>
                    <a:pt x="2198890" y="3157778"/>
                  </a:lnTo>
                  <a:lnTo>
                    <a:pt x="2198598" y="3157372"/>
                  </a:lnTo>
                  <a:lnTo>
                    <a:pt x="2195741" y="3153295"/>
                  </a:lnTo>
                  <a:lnTo>
                    <a:pt x="2195334" y="3153029"/>
                  </a:lnTo>
                  <a:lnTo>
                    <a:pt x="2195118" y="3152711"/>
                  </a:lnTo>
                  <a:lnTo>
                    <a:pt x="2192921" y="3151467"/>
                  </a:lnTo>
                  <a:lnTo>
                    <a:pt x="2192756" y="3151365"/>
                  </a:lnTo>
                  <a:lnTo>
                    <a:pt x="2188870" y="3148850"/>
                  </a:lnTo>
                  <a:lnTo>
                    <a:pt x="2188210" y="3148723"/>
                  </a:lnTo>
                  <a:lnTo>
                    <a:pt x="2187638" y="3148393"/>
                  </a:lnTo>
                  <a:lnTo>
                    <a:pt x="2184882" y="3148088"/>
                  </a:lnTo>
                  <a:lnTo>
                    <a:pt x="2184679" y="3148050"/>
                  </a:lnTo>
                  <a:lnTo>
                    <a:pt x="2180831" y="3147301"/>
                  </a:lnTo>
                  <a:lnTo>
                    <a:pt x="2178520" y="3147301"/>
                  </a:lnTo>
                  <a:lnTo>
                    <a:pt x="2169668" y="3149384"/>
                  </a:lnTo>
                  <a:lnTo>
                    <a:pt x="2163267" y="3153867"/>
                  </a:lnTo>
                  <a:lnTo>
                    <a:pt x="2160765" y="3158159"/>
                  </a:lnTo>
                  <a:lnTo>
                    <a:pt x="2160625" y="3158388"/>
                  </a:lnTo>
                  <a:lnTo>
                    <a:pt x="2160359" y="3158845"/>
                  </a:lnTo>
                  <a:lnTo>
                    <a:pt x="2159317" y="3160636"/>
                  </a:lnTo>
                  <a:lnTo>
                    <a:pt x="2157844" y="3169539"/>
                  </a:lnTo>
                  <a:lnTo>
                    <a:pt x="2159546" y="3178403"/>
                  </a:lnTo>
                  <a:lnTo>
                    <a:pt x="2164499" y="3185604"/>
                  </a:lnTo>
                  <a:lnTo>
                    <a:pt x="2171801" y="3190367"/>
                  </a:lnTo>
                  <a:lnTo>
                    <a:pt x="2179243" y="3191675"/>
                  </a:lnTo>
                  <a:lnTo>
                    <a:pt x="2180552" y="3191891"/>
                  </a:lnTo>
                  <a:lnTo>
                    <a:pt x="2189238" y="3189757"/>
                  </a:lnTo>
                  <a:lnTo>
                    <a:pt x="2196261" y="3184563"/>
                  </a:lnTo>
                  <a:lnTo>
                    <a:pt x="2200897" y="3177133"/>
                  </a:lnTo>
                  <a:lnTo>
                    <a:pt x="2202370" y="3168281"/>
                  </a:lnTo>
                  <a:close/>
                </a:path>
                <a:path w="5168900" h="4631055">
                  <a:moveTo>
                    <a:pt x="2202370" y="2269553"/>
                  </a:moveTo>
                  <a:lnTo>
                    <a:pt x="2200402" y="2261057"/>
                  </a:lnTo>
                  <a:lnTo>
                    <a:pt x="2200313" y="2260854"/>
                  </a:lnTo>
                  <a:lnTo>
                    <a:pt x="2199182" y="2259355"/>
                  </a:lnTo>
                  <a:lnTo>
                    <a:pt x="2198903" y="2258974"/>
                  </a:lnTo>
                  <a:lnTo>
                    <a:pt x="2198484" y="2258390"/>
                  </a:lnTo>
                  <a:lnTo>
                    <a:pt x="2195550" y="2254250"/>
                  </a:lnTo>
                  <a:lnTo>
                    <a:pt x="2195372" y="2254148"/>
                  </a:lnTo>
                  <a:lnTo>
                    <a:pt x="2195233" y="2253945"/>
                  </a:lnTo>
                  <a:lnTo>
                    <a:pt x="2192769" y="2252484"/>
                  </a:lnTo>
                  <a:lnTo>
                    <a:pt x="2192629" y="2252395"/>
                  </a:lnTo>
                  <a:lnTo>
                    <a:pt x="2192363" y="2252230"/>
                  </a:lnTo>
                  <a:lnTo>
                    <a:pt x="2188451" y="2249728"/>
                  </a:lnTo>
                  <a:lnTo>
                    <a:pt x="2188108" y="2249665"/>
                  </a:lnTo>
                  <a:lnTo>
                    <a:pt x="2187816" y="2249487"/>
                  </a:lnTo>
                  <a:lnTo>
                    <a:pt x="2184806" y="2249043"/>
                  </a:lnTo>
                  <a:lnTo>
                    <a:pt x="2184527" y="2248992"/>
                  </a:lnTo>
                  <a:lnTo>
                    <a:pt x="2179904" y="2248103"/>
                  </a:lnTo>
                  <a:lnTo>
                    <a:pt x="2178812" y="2248103"/>
                  </a:lnTo>
                  <a:lnTo>
                    <a:pt x="2170011" y="2250211"/>
                  </a:lnTo>
                  <a:lnTo>
                    <a:pt x="2163153" y="2255316"/>
                  </a:lnTo>
                  <a:lnTo>
                    <a:pt x="2158898" y="2262759"/>
                  </a:lnTo>
                  <a:lnTo>
                    <a:pt x="2157920" y="2271865"/>
                  </a:lnTo>
                  <a:lnTo>
                    <a:pt x="2160079" y="2280704"/>
                  </a:lnTo>
                  <a:lnTo>
                    <a:pt x="2164638" y="2287092"/>
                  </a:lnTo>
                  <a:lnTo>
                    <a:pt x="2171433" y="2291054"/>
                  </a:lnTo>
                  <a:lnTo>
                    <a:pt x="2180298" y="2292566"/>
                  </a:lnTo>
                  <a:lnTo>
                    <a:pt x="2189010" y="2290864"/>
                  </a:lnTo>
                  <a:lnTo>
                    <a:pt x="2196109" y="2285835"/>
                  </a:lnTo>
                  <a:lnTo>
                    <a:pt x="2200833" y="2278430"/>
                  </a:lnTo>
                  <a:lnTo>
                    <a:pt x="2202370" y="2269566"/>
                  </a:lnTo>
                  <a:close/>
                </a:path>
                <a:path w="5168900" h="4631055">
                  <a:moveTo>
                    <a:pt x="2202370" y="1819833"/>
                  </a:moveTo>
                  <a:lnTo>
                    <a:pt x="2200478" y="1811820"/>
                  </a:lnTo>
                  <a:lnTo>
                    <a:pt x="2200402" y="1811489"/>
                  </a:lnTo>
                  <a:lnTo>
                    <a:pt x="2200262" y="1811312"/>
                  </a:lnTo>
                  <a:lnTo>
                    <a:pt x="2200224" y="1811108"/>
                  </a:lnTo>
                  <a:lnTo>
                    <a:pt x="2198967" y="1809457"/>
                  </a:lnTo>
                  <a:lnTo>
                    <a:pt x="2198763" y="1809165"/>
                  </a:lnTo>
                  <a:lnTo>
                    <a:pt x="2198039" y="1808111"/>
                  </a:lnTo>
                  <a:lnTo>
                    <a:pt x="2197646" y="1807552"/>
                  </a:lnTo>
                  <a:lnTo>
                    <a:pt x="2195677" y="1804708"/>
                  </a:lnTo>
                  <a:lnTo>
                    <a:pt x="2195309" y="1804466"/>
                  </a:lnTo>
                  <a:lnTo>
                    <a:pt x="2195068" y="1804136"/>
                  </a:lnTo>
                  <a:lnTo>
                    <a:pt x="2192566" y="1802650"/>
                  </a:lnTo>
                  <a:lnTo>
                    <a:pt x="2188807" y="1800148"/>
                  </a:lnTo>
                  <a:lnTo>
                    <a:pt x="2188159" y="1800034"/>
                  </a:lnTo>
                  <a:lnTo>
                    <a:pt x="2187638" y="1799704"/>
                  </a:lnTo>
                  <a:lnTo>
                    <a:pt x="2184793" y="1799361"/>
                  </a:lnTo>
                  <a:lnTo>
                    <a:pt x="2180831" y="1798561"/>
                  </a:lnTo>
                  <a:lnTo>
                    <a:pt x="2178672" y="1798561"/>
                  </a:lnTo>
                  <a:lnTo>
                    <a:pt x="2169833" y="1800606"/>
                  </a:lnTo>
                  <a:lnTo>
                    <a:pt x="2163407" y="1805063"/>
                  </a:lnTo>
                  <a:lnTo>
                    <a:pt x="2159406" y="1811820"/>
                  </a:lnTo>
                  <a:lnTo>
                    <a:pt x="2157895" y="1820735"/>
                  </a:lnTo>
                  <a:lnTo>
                    <a:pt x="2159470" y="1829739"/>
                  </a:lnTo>
                  <a:lnTo>
                    <a:pt x="2164207" y="1836864"/>
                  </a:lnTo>
                  <a:lnTo>
                    <a:pt x="2171408" y="1841512"/>
                  </a:lnTo>
                  <a:lnTo>
                    <a:pt x="2180386" y="1843062"/>
                  </a:lnTo>
                  <a:lnTo>
                    <a:pt x="2187206" y="1841525"/>
                  </a:lnTo>
                  <a:lnTo>
                    <a:pt x="2189200" y="1841068"/>
                  </a:lnTo>
                  <a:lnTo>
                    <a:pt x="2192134" y="1838972"/>
                  </a:lnTo>
                  <a:lnTo>
                    <a:pt x="2196274" y="1836026"/>
                  </a:lnTo>
                  <a:lnTo>
                    <a:pt x="2200910" y="1828685"/>
                  </a:lnTo>
                  <a:lnTo>
                    <a:pt x="2202357" y="1819846"/>
                  </a:lnTo>
                  <a:close/>
                </a:path>
                <a:path w="5168900" h="4631055">
                  <a:moveTo>
                    <a:pt x="2202383" y="2449741"/>
                  </a:moveTo>
                  <a:lnTo>
                    <a:pt x="2200554" y="2441130"/>
                  </a:lnTo>
                  <a:lnTo>
                    <a:pt x="2200491" y="2440940"/>
                  </a:lnTo>
                  <a:lnTo>
                    <a:pt x="2198738" y="2438489"/>
                  </a:lnTo>
                  <a:lnTo>
                    <a:pt x="2198497" y="2438146"/>
                  </a:lnTo>
                  <a:lnTo>
                    <a:pt x="2198281" y="2437828"/>
                  </a:lnTo>
                  <a:lnTo>
                    <a:pt x="2195804" y="2434209"/>
                  </a:lnTo>
                  <a:lnTo>
                    <a:pt x="2195652" y="2434120"/>
                  </a:lnTo>
                  <a:lnTo>
                    <a:pt x="2195538" y="2433942"/>
                  </a:lnTo>
                  <a:lnTo>
                    <a:pt x="2193188" y="2432507"/>
                  </a:lnTo>
                  <a:lnTo>
                    <a:pt x="2192934" y="2432342"/>
                  </a:lnTo>
                  <a:lnTo>
                    <a:pt x="2192807" y="2432253"/>
                  </a:lnTo>
                  <a:lnTo>
                    <a:pt x="2191372" y="2431326"/>
                  </a:lnTo>
                  <a:lnTo>
                    <a:pt x="2189645" y="2430195"/>
                  </a:lnTo>
                  <a:lnTo>
                    <a:pt x="2188768" y="2429599"/>
                  </a:lnTo>
                  <a:lnTo>
                    <a:pt x="2188438" y="2429548"/>
                  </a:lnTo>
                  <a:lnTo>
                    <a:pt x="2188222" y="2429395"/>
                  </a:lnTo>
                  <a:lnTo>
                    <a:pt x="2185314" y="2428938"/>
                  </a:lnTo>
                  <a:lnTo>
                    <a:pt x="2185187" y="2428913"/>
                  </a:lnTo>
                  <a:lnTo>
                    <a:pt x="2180158" y="2427935"/>
                  </a:lnTo>
                  <a:lnTo>
                    <a:pt x="2179269" y="2427935"/>
                  </a:lnTo>
                  <a:lnTo>
                    <a:pt x="2170392" y="2429954"/>
                  </a:lnTo>
                  <a:lnTo>
                    <a:pt x="2163457" y="2434920"/>
                  </a:lnTo>
                  <a:lnTo>
                    <a:pt x="2159101" y="2442248"/>
                  </a:lnTo>
                  <a:lnTo>
                    <a:pt x="2157882" y="2451316"/>
                  </a:lnTo>
                  <a:lnTo>
                    <a:pt x="2159901" y="2460282"/>
                  </a:lnTo>
                  <a:lnTo>
                    <a:pt x="2164486" y="2466695"/>
                  </a:lnTo>
                  <a:lnTo>
                    <a:pt x="2171281" y="2470721"/>
                  </a:lnTo>
                  <a:lnTo>
                    <a:pt x="2179917" y="2472499"/>
                  </a:lnTo>
                  <a:lnTo>
                    <a:pt x="2188514" y="2471039"/>
                  </a:lnTo>
                  <a:lnTo>
                    <a:pt x="2195715" y="2466022"/>
                  </a:lnTo>
                  <a:lnTo>
                    <a:pt x="2200630" y="2458555"/>
                  </a:lnTo>
                  <a:lnTo>
                    <a:pt x="2202383" y="2449741"/>
                  </a:lnTo>
                  <a:close/>
                </a:path>
                <a:path w="5168900" h="4631055">
                  <a:moveTo>
                    <a:pt x="2202383" y="831824"/>
                  </a:moveTo>
                  <a:lnTo>
                    <a:pt x="2200757" y="823163"/>
                  </a:lnTo>
                  <a:lnTo>
                    <a:pt x="2200694" y="823010"/>
                  </a:lnTo>
                  <a:lnTo>
                    <a:pt x="2199462" y="821207"/>
                  </a:lnTo>
                  <a:lnTo>
                    <a:pt x="2199170" y="820762"/>
                  </a:lnTo>
                  <a:lnTo>
                    <a:pt x="2199030" y="820547"/>
                  </a:lnTo>
                  <a:lnTo>
                    <a:pt x="2196122" y="816127"/>
                  </a:lnTo>
                  <a:lnTo>
                    <a:pt x="2195982" y="816038"/>
                  </a:lnTo>
                  <a:lnTo>
                    <a:pt x="2195893" y="815886"/>
                  </a:lnTo>
                  <a:lnTo>
                    <a:pt x="2193836" y="814578"/>
                  </a:lnTo>
                  <a:lnTo>
                    <a:pt x="2193264" y="814209"/>
                  </a:lnTo>
                  <a:lnTo>
                    <a:pt x="2192909" y="813968"/>
                  </a:lnTo>
                  <a:lnTo>
                    <a:pt x="2189111" y="811403"/>
                  </a:lnTo>
                  <a:lnTo>
                    <a:pt x="2188807" y="811339"/>
                  </a:lnTo>
                  <a:lnTo>
                    <a:pt x="2189226" y="811301"/>
                  </a:lnTo>
                  <a:lnTo>
                    <a:pt x="2185974" y="810780"/>
                  </a:lnTo>
                  <a:lnTo>
                    <a:pt x="2185708" y="810729"/>
                  </a:lnTo>
                  <a:lnTo>
                    <a:pt x="2180399" y="809675"/>
                  </a:lnTo>
                  <a:lnTo>
                    <a:pt x="2179586" y="809675"/>
                  </a:lnTo>
                  <a:lnTo>
                    <a:pt x="2170963" y="811250"/>
                  </a:lnTo>
                  <a:lnTo>
                    <a:pt x="2170684" y="811301"/>
                  </a:lnTo>
                  <a:lnTo>
                    <a:pt x="2170226" y="811390"/>
                  </a:lnTo>
                  <a:lnTo>
                    <a:pt x="2170480" y="811403"/>
                  </a:lnTo>
                  <a:lnTo>
                    <a:pt x="2164042" y="815454"/>
                  </a:lnTo>
                  <a:lnTo>
                    <a:pt x="2159774" y="822020"/>
                  </a:lnTo>
                  <a:lnTo>
                    <a:pt x="2157920" y="830872"/>
                  </a:lnTo>
                  <a:lnTo>
                    <a:pt x="2159165" y="839851"/>
                  </a:lnTo>
                  <a:lnTo>
                    <a:pt x="2163673" y="847204"/>
                  </a:lnTo>
                  <a:lnTo>
                    <a:pt x="2170696" y="852246"/>
                  </a:lnTo>
                  <a:lnTo>
                    <a:pt x="2179485" y="854278"/>
                  </a:lnTo>
                  <a:lnTo>
                    <a:pt x="2186521" y="852957"/>
                  </a:lnTo>
                  <a:lnTo>
                    <a:pt x="2188159" y="852639"/>
                  </a:lnTo>
                  <a:lnTo>
                    <a:pt x="2195436" y="847801"/>
                  </a:lnTo>
                  <a:lnTo>
                    <a:pt x="2197938" y="844194"/>
                  </a:lnTo>
                  <a:lnTo>
                    <a:pt x="2198090" y="843978"/>
                  </a:lnTo>
                  <a:lnTo>
                    <a:pt x="2198268" y="843724"/>
                  </a:lnTo>
                  <a:lnTo>
                    <a:pt x="2200465" y="840574"/>
                  </a:lnTo>
                  <a:lnTo>
                    <a:pt x="2202383" y="831837"/>
                  </a:lnTo>
                  <a:close/>
                </a:path>
                <a:path w="5168900" h="4631055">
                  <a:moveTo>
                    <a:pt x="2202396" y="3438334"/>
                  </a:moveTo>
                  <a:lnTo>
                    <a:pt x="2200414" y="3429762"/>
                  </a:lnTo>
                  <a:lnTo>
                    <a:pt x="2200325" y="3429558"/>
                  </a:lnTo>
                  <a:lnTo>
                    <a:pt x="2198878" y="3427628"/>
                  </a:lnTo>
                  <a:lnTo>
                    <a:pt x="2198624" y="3427260"/>
                  </a:lnTo>
                  <a:lnTo>
                    <a:pt x="2198522" y="3427107"/>
                  </a:lnTo>
                  <a:lnTo>
                    <a:pt x="2195588" y="3422980"/>
                  </a:lnTo>
                  <a:lnTo>
                    <a:pt x="2195411" y="3422878"/>
                  </a:lnTo>
                  <a:lnTo>
                    <a:pt x="2195271" y="3422675"/>
                  </a:lnTo>
                  <a:lnTo>
                    <a:pt x="2192832" y="3421253"/>
                  </a:lnTo>
                  <a:lnTo>
                    <a:pt x="2192705" y="3421164"/>
                  </a:lnTo>
                  <a:lnTo>
                    <a:pt x="2192350" y="3420948"/>
                  </a:lnTo>
                  <a:lnTo>
                    <a:pt x="2188514" y="3418509"/>
                  </a:lnTo>
                  <a:lnTo>
                    <a:pt x="2188172" y="3418459"/>
                  </a:lnTo>
                  <a:lnTo>
                    <a:pt x="2187879" y="3418268"/>
                  </a:lnTo>
                  <a:lnTo>
                    <a:pt x="2184819" y="3417836"/>
                  </a:lnTo>
                  <a:lnTo>
                    <a:pt x="2184616" y="3417798"/>
                  </a:lnTo>
                  <a:lnTo>
                    <a:pt x="2179917" y="3416922"/>
                  </a:lnTo>
                  <a:lnTo>
                    <a:pt x="2178786" y="3416922"/>
                  </a:lnTo>
                  <a:lnTo>
                    <a:pt x="2169896" y="3418979"/>
                  </a:lnTo>
                  <a:lnTo>
                    <a:pt x="2163089" y="3423996"/>
                  </a:lnTo>
                  <a:lnTo>
                    <a:pt x="2158898" y="3431400"/>
                  </a:lnTo>
                  <a:lnTo>
                    <a:pt x="2157933" y="3440620"/>
                  </a:lnTo>
                  <a:lnTo>
                    <a:pt x="2160092" y="3449510"/>
                  </a:lnTo>
                  <a:lnTo>
                    <a:pt x="2164727" y="3455873"/>
                  </a:lnTo>
                  <a:lnTo>
                    <a:pt x="2171547" y="3459823"/>
                  </a:lnTo>
                  <a:lnTo>
                    <a:pt x="2180310" y="3461435"/>
                  </a:lnTo>
                  <a:lnTo>
                    <a:pt x="2188794" y="3459823"/>
                  </a:lnTo>
                  <a:lnTo>
                    <a:pt x="2194369" y="3455873"/>
                  </a:lnTo>
                  <a:lnTo>
                    <a:pt x="2196046" y="3454692"/>
                  </a:lnTo>
                  <a:lnTo>
                    <a:pt x="2197900" y="3451771"/>
                  </a:lnTo>
                  <a:lnTo>
                    <a:pt x="2198116" y="3451428"/>
                  </a:lnTo>
                  <a:lnTo>
                    <a:pt x="2198611" y="3450640"/>
                  </a:lnTo>
                  <a:lnTo>
                    <a:pt x="2200833" y="3447173"/>
                  </a:lnTo>
                  <a:lnTo>
                    <a:pt x="2201608" y="3442754"/>
                  </a:lnTo>
                  <a:lnTo>
                    <a:pt x="2202396" y="3438334"/>
                  </a:lnTo>
                  <a:close/>
                </a:path>
                <a:path w="5168900" h="4631055">
                  <a:moveTo>
                    <a:pt x="2202396" y="1101051"/>
                  </a:moveTo>
                  <a:lnTo>
                    <a:pt x="2200605" y="1092492"/>
                  </a:lnTo>
                  <a:lnTo>
                    <a:pt x="2200503" y="1092365"/>
                  </a:lnTo>
                  <a:lnTo>
                    <a:pt x="2200503" y="1092238"/>
                  </a:lnTo>
                  <a:lnTo>
                    <a:pt x="2199132" y="1090345"/>
                  </a:lnTo>
                  <a:lnTo>
                    <a:pt x="2198725" y="1089761"/>
                  </a:lnTo>
                  <a:lnTo>
                    <a:pt x="2195919" y="1085621"/>
                  </a:lnTo>
                  <a:lnTo>
                    <a:pt x="2195690" y="1085481"/>
                  </a:lnTo>
                  <a:lnTo>
                    <a:pt x="2195538" y="1085253"/>
                  </a:lnTo>
                  <a:lnTo>
                    <a:pt x="2193302" y="1083919"/>
                  </a:lnTo>
                  <a:lnTo>
                    <a:pt x="2192985" y="1083716"/>
                  </a:lnTo>
                  <a:lnTo>
                    <a:pt x="2192845" y="1083614"/>
                  </a:lnTo>
                  <a:lnTo>
                    <a:pt x="2191448" y="1082700"/>
                  </a:lnTo>
                  <a:lnTo>
                    <a:pt x="2188921" y="1081036"/>
                  </a:lnTo>
                  <a:lnTo>
                    <a:pt x="2188502" y="1080947"/>
                  </a:lnTo>
                  <a:lnTo>
                    <a:pt x="2188184" y="1080744"/>
                  </a:lnTo>
                  <a:lnTo>
                    <a:pt x="2185289" y="1080338"/>
                  </a:lnTo>
                  <a:lnTo>
                    <a:pt x="2185047" y="1080300"/>
                  </a:lnTo>
                  <a:lnTo>
                    <a:pt x="2183485" y="1079995"/>
                  </a:lnTo>
                  <a:lnTo>
                    <a:pt x="2180437" y="1079385"/>
                  </a:lnTo>
                  <a:lnTo>
                    <a:pt x="2179078" y="1079385"/>
                  </a:lnTo>
                  <a:lnTo>
                    <a:pt x="2170163" y="1081189"/>
                  </a:lnTo>
                  <a:lnTo>
                    <a:pt x="2169134" y="1081887"/>
                  </a:lnTo>
                  <a:lnTo>
                    <a:pt x="2167864" y="1082738"/>
                  </a:lnTo>
                  <a:lnTo>
                    <a:pt x="2167521" y="1082967"/>
                  </a:lnTo>
                  <a:lnTo>
                    <a:pt x="2163673" y="1085532"/>
                  </a:lnTo>
                  <a:lnTo>
                    <a:pt x="2159584" y="1092200"/>
                  </a:lnTo>
                  <a:lnTo>
                    <a:pt x="2158885" y="1095857"/>
                  </a:lnTo>
                  <a:lnTo>
                    <a:pt x="2157907" y="1101064"/>
                  </a:lnTo>
                  <a:lnTo>
                    <a:pt x="2158758" y="1106487"/>
                  </a:lnTo>
                  <a:lnTo>
                    <a:pt x="2159317" y="1109992"/>
                  </a:lnTo>
                  <a:lnTo>
                    <a:pt x="2163965" y="1117180"/>
                  </a:lnTo>
                  <a:lnTo>
                    <a:pt x="2171128" y="1121994"/>
                  </a:lnTo>
                  <a:lnTo>
                    <a:pt x="2180056" y="1123759"/>
                  </a:lnTo>
                  <a:lnTo>
                    <a:pt x="2188819" y="1121994"/>
                  </a:lnTo>
                  <a:lnTo>
                    <a:pt x="2191054" y="1120470"/>
                  </a:lnTo>
                  <a:lnTo>
                    <a:pt x="2195868" y="1117180"/>
                  </a:lnTo>
                  <a:lnTo>
                    <a:pt x="2200668" y="1109992"/>
                  </a:lnTo>
                  <a:lnTo>
                    <a:pt x="2200757" y="1109853"/>
                  </a:lnTo>
                  <a:lnTo>
                    <a:pt x="2202396" y="1101064"/>
                  </a:lnTo>
                  <a:close/>
                </a:path>
                <a:path w="5168900" h="4631055">
                  <a:moveTo>
                    <a:pt x="2202396" y="472262"/>
                  </a:moveTo>
                  <a:lnTo>
                    <a:pt x="2200656" y="463778"/>
                  </a:lnTo>
                  <a:lnTo>
                    <a:pt x="2200618" y="463600"/>
                  </a:lnTo>
                  <a:lnTo>
                    <a:pt x="2199348" y="461721"/>
                  </a:lnTo>
                  <a:lnTo>
                    <a:pt x="2195792" y="456438"/>
                  </a:lnTo>
                  <a:lnTo>
                    <a:pt x="2195652" y="456272"/>
                  </a:lnTo>
                  <a:lnTo>
                    <a:pt x="2192363" y="454037"/>
                  </a:lnTo>
                  <a:lnTo>
                    <a:pt x="2191626" y="453529"/>
                  </a:lnTo>
                  <a:lnTo>
                    <a:pt x="2191054" y="453123"/>
                  </a:lnTo>
                  <a:lnTo>
                    <a:pt x="2188680" y="451446"/>
                  </a:lnTo>
                  <a:lnTo>
                    <a:pt x="2188870" y="451446"/>
                  </a:lnTo>
                  <a:lnTo>
                    <a:pt x="2188514" y="451370"/>
                  </a:lnTo>
                  <a:lnTo>
                    <a:pt x="2185974" y="450824"/>
                  </a:lnTo>
                  <a:lnTo>
                    <a:pt x="2185632" y="450748"/>
                  </a:lnTo>
                  <a:lnTo>
                    <a:pt x="2184717" y="450557"/>
                  </a:lnTo>
                  <a:lnTo>
                    <a:pt x="2180031" y="449529"/>
                  </a:lnTo>
                  <a:lnTo>
                    <a:pt x="2179777" y="449529"/>
                  </a:lnTo>
                  <a:lnTo>
                    <a:pt x="2171065" y="451434"/>
                  </a:lnTo>
                  <a:lnTo>
                    <a:pt x="2164016" y="456438"/>
                  </a:lnTo>
                  <a:lnTo>
                    <a:pt x="2159520" y="463588"/>
                  </a:lnTo>
                  <a:lnTo>
                    <a:pt x="2159393" y="463778"/>
                  </a:lnTo>
                  <a:lnTo>
                    <a:pt x="2158022" y="472262"/>
                  </a:lnTo>
                  <a:lnTo>
                    <a:pt x="2157946" y="472719"/>
                  </a:lnTo>
                  <a:lnTo>
                    <a:pt x="2159571" y="481126"/>
                  </a:lnTo>
                  <a:lnTo>
                    <a:pt x="2159673" y="481660"/>
                  </a:lnTo>
                  <a:lnTo>
                    <a:pt x="2163915" y="488213"/>
                  </a:lnTo>
                  <a:lnTo>
                    <a:pt x="2170519" y="492366"/>
                  </a:lnTo>
                  <a:lnTo>
                    <a:pt x="2179358" y="494106"/>
                  </a:lnTo>
                  <a:lnTo>
                    <a:pt x="2188400" y="492772"/>
                  </a:lnTo>
                  <a:lnTo>
                    <a:pt x="2195665" y="488213"/>
                  </a:lnTo>
                  <a:lnTo>
                    <a:pt x="2200567" y="481126"/>
                  </a:lnTo>
                  <a:lnTo>
                    <a:pt x="2202294" y="472719"/>
                  </a:lnTo>
                  <a:lnTo>
                    <a:pt x="2202383" y="472274"/>
                  </a:lnTo>
                  <a:close/>
                </a:path>
                <a:path w="5168900" h="4631055">
                  <a:moveTo>
                    <a:pt x="2202408" y="4158437"/>
                  </a:moveTo>
                  <a:lnTo>
                    <a:pt x="2200732" y="4149953"/>
                  </a:lnTo>
                  <a:lnTo>
                    <a:pt x="2200681" y="4149699"/>
                  </a:lnTo>
                  <a:lnTo>
                    <a:pt x="2200579" y="4149572"/>
                  </a:lnTo>
                  <a:lnTo>
                    <a:pt x="2200465" y="4149394"/>
                  </a:lnTo>
                  <a:lnTo>
                    <a:pt x="2200186" y="4148975"/>
                  </a:lnTo>
                  <a:lnTo>
                    <a:pt x="2195969" y="4142702"/>
                  </a:lnTo>
                  <a:lnTo>
                    <a:pt x="2195779" y="4142486"/>
                  </a:lnTo>
                  <a:lnTo>
                    <a:pt x="2193315" y="4140885"/>
                  </a:lnTo>
                  <a:lnTo>
                    <a:pt x="2193074" y="4140720"/>
                  </a:lnTo>
                  <a:lnTo>
                    <a:pt x="2192680" y="4140454"/>
                  </a:lnTo>
                  <a:lnTo>
                    <a:pt x="2188946" y="4137876"/>
                  </a:lnTo>
                  <a:lnTo>
                    <a:pt x="2189137" y="4137876"/>
                  </a:lnTo>
                  <a:lnTo>
                    <a:pt x="2188629" y="4137787"/>
                  </a:lnTo>
                  <a:lnTo>
                    <a:pt x="2186470" y="4137342"/>
                  </a:lnTo>
                  <a:lnTo>
                    <a:pt x="2185847" y="4137228"/>
                  </a:lnTo>
                  <a:lnTo>
                    <a:pt x="2185301" y="4137114"/>
                  </a:lnTo>
                  <a:lnTo>
                    <a:pt x="2179980" y="4136034"/>
                  </a:lnTo>
                  <a:lnTo>
                    <a:pt x="2179663" y="4136034"/>
                  </a:lnTo>
                  <a:lnTo>
                    <a:pt x="2170658" y="4137876"/>
                  </a:lnTo>
                  <a:lnTo>
                    <a:pt x="2163622" y="4142689"/>
                  </a:lnTo>
                  <a:lnTo>
                    <a:pt x="2159152" y="4149953"/>
                  </a:lnTo>
                  <a:lnTo>
                    <a:pt x="2157933" y="4158450"/>
                  </a:lnTo>
                  <a:lnTo>
                    <a:pt x="2157844" y="4159059"/>
                  </a:lnTo>
                  <a:lnTo>
                    <a:pt x="2159673" y="4168013"/>
                  </a:lnTo>
                  <a:lnTo>
                    <a:pt x="2164054" y="4174579"/>
                  </a:lnTo>
                  <a:lnTo>
                    <a:pt x="2170696" y="4178770"/>
                  </a:lnTo>
                  <a:lnTo>
                    <a:pt x="2179459" y="4180675"/>
                  </a:lnTo>
                  <a:lnTo>
                    <a:pt x="2188210" y="4179354"/>
                  </a:lnTo>
                  <a:lnTo>
                    <a:pt x="2195512" y="4174579"/>
                  </a:lnTo>
                  <a:lnTo>
                    <a:pt x="2200516" y="4167301"/>
                  </a:lnTo>
                  <a:lnTo>
                    <a:pt x="2202396" y="4158450"/>
                  </a:lnTo>
                  <a:close/>
                </a:path>
                <a:path w="5168900" h="4631055">
                  <a:moveTo>
                    <a:pt x="2202421" y="2091296"/>
                  </a:moveTo>
                  <a:lnTo>
                    <a:pt x="2200910" y="2082533"/>
                  </a:lnTo>
                  <a:lnTo>
                    <a:pt x="2196198" y="2075129"/>
                  </a:lnTo>
                  <a:lnTo>
                    <a:pt x="2189099" y="2069973"/>
                  </a:lnTo>
                  <a:lnTo>
                    <a:pt x="2180425" y="2067915"/>
                  </a:lnTo>
                  <a:lnTo>
                    <a:pt x="2179891" y="2067915"/>
                  </a:lnTo>
                  <a:lnTo>
                    <a:pt x="2175040" y="2068880"/>
                  </a:lnTo>
                  <a:lnTo>
                    <a:pt x="2174583" y="2068969"/>
                  </a:lnTo>
                  <a:lnTo>
                    <a:pt x="2174278" y="2069033"/>
                  </a:lnTo>
                  <a:lnTo>
                    <a:pt x="2171535" y="2069503"/>
                  </a:lnTo>
                  <a:lnTo>
                    <a:pt x="2171369" y="2069604"/>
                  </a:lnTo>
                  <a:lnTo>
                    <a:pt x="2171179" y="2069642"/>
                  </a:lnTo>
                  <a:lnTo>
                    <a:pt x="2166582" y="2072728"/>
                  </a:lnTo>
                  <a:lnTo>
                    <a:pt x="2164296" y="2074214"/>
                  </a:lnTo>
                  <a:lnTo>
                    <a:pt x="2164118" y="2074379"/>
                  </a:lnTo>
                  <a:lnTo>
                    <a:pt x="2160181" y="2080374"/>
                  </a:lnTo>
                  <a:lnTo>
                    <a:pt x="2159508" y="2081390"/>
                  </a:lnTo>
                  <a:lnTo>
                    <a:pt x="2157907" y="2090331"/>
                  </a:lnTo>
                  <a:lnTo>
                    <a:pt x="2159419" y="2099246"/>
                  </a:lnTo>
                  <a:lnTo>
                    <a:pt x="2163394" y="2106003"/>
                  </a:lnTo>
                  <a:lnTo>
                    <a:pt x="2169820" y="2110473"/>
                  </a:lnTo>
                  <a:lnTo>
                    <a:pt x="2176996" y="2112137"/>
                  </a:lnTo>
                  <a:lnTo>
                    <a:pt x="2178659" y="2112518"/>
                  </a:lnTo>
                  <a:lnTo>
                    <a:pt x="2187638" y="2111387"/>
                  </a:lnTo>
                  <a:lnTo>
                    <a:pt x="2195093" y="2106968"/>
                  </a:lnTo>
                  <a:lnTo>
                    <a:pt x="2200275" y="2100021"/>
                  </a:lnTo>
                  <a:lnTo>
                    <a:pt x="2202408" y="2091309"/>
                  </a:lnTo>
                  <a:close/>
                </a:path>
                <a:path w="5168900" h="4631055">
                  <a:moveTo>
                    <a:pt x="2202434" y="3618814"/>
                  </a:moveTo>
                  <a:lnTo>
                    <a:pt x="2200770" y="3610724"/>
                  </a:lnTo>
                  <a:lnTo>
                    <a:pt x="2200643" y="3610127"/>
                  </a:lnTo>
                  <a:lnTo>
                    <a:pt x="2199868" y="3608997"/>
                  </a:lnTo>
                  <a:lnTo>
                    <a:pt x="2199462" y="3608400"/>
                  </a:lnTo>
                  <a:lnTo>
                    <a:pt x="2198738" y="3607333"/>
                  </a:lnTo>
                  <a:lnTo>
                    <a:pt x="2195804" y="3602977"/>
                  </a:lnTo>
                  <a:lnTo>
                    <a:pt x="2195665" y="3602825"/>
                  </a:lnTo>
                  <a:lnTo>
                    <a:pt x="2193556" y="3601453"/>
                  </a:lnTo>
                  <a:lnTo>
                    <a:pt x="2193061" y="3601123"/>
                  </a:lnTo>
                  <a:lnTo>
                    <a:pt x="2192426" y="3600691"/>
                  </a:lnTo>
                  <a:lnTo>
                    <a:pt x="2188680" y="3598126"/>
                  </a:lnTo>
                  <a:lnTo>
                    <a:pt x="2188527" y="3598100"/>
                  </a:lnTo>
                  <a:lnTo>
                    <a:pt x="2188387" y="3597999"/>
                  </a:lnTo>
                  <a:lnTo>
                    <a:pt x="2185886" y="3597554"/>
                  </a:lnTo>
                  <a:lnTo>
                    <a:pt x="2185365" y="3597452"/>
                  </a:lnTo>
                  <a:lnTo>
                    <a:pt x="2184755" y="3597325"/>
                  </a:lnTo>
                  <a:lnTo>
                    <a:pt x="2180044" y="3596335"/>
                  </a:lnTo>
                  <a:lnTo>
                    <a:pt x="2179599" y="3596335"/>
                  </a:lnTo>
                  <a:lnTo>
                    <a:pt x="2170811" y="3598303"/>
                  </a:lnTo>
                  <a:lnTo>
                    <a:pt x="2163749" y="3603345"/>
                  </a:lnTo>
                  <a:lnTo>
                    <a:pt x="2159165" y="3610711"/>
                  </a:lnTo>
                  <a:lnTo>
                    <a:pt x="2157793" y="3619665"/>
                  </a:lnTo>
                  <a:lnTo>
                    <a:pt x="2159685" y="3628606"/>
                  </a:lnTo>
                  <a:lnTo>
                    <a:pt x="2164003" y="3634981"/>
                  </a:lnTo>
                  <a:lnTo>
                    <a:pt x="2164105" y="3635133"/>
                  </a:lnTo>
                  <a:lnTo>
                    <a:pt x="2170811" y="3639312"/>
                  </a:lnTo>
                  <a:lnTo>
                    <a:pt x="2179536" y="3641166"/>
                  </a:lnTo>
                  <a:lnTo>
                    <a:pt x="2188311" y="3639807"/>
                  </a:lnTo>
                  <a:lnTo>
                    <a:pt x="2195601" y="3634994"/>
                  </a:lnTo>
                  <a:lnTo>
                    <a:pt x="2200579" y="3627678"/>
                  </a:lnTo>
                  <a:lnTo>
                    <a:pt x="2202421" y="3618827"/>
                  </a:lnTo>
                  <a:close/>
                </a:path>
                <a:path w="5168900" h="4631055">
                  <a:moveTo>
                    <a:pt x="2202434" y="3348698"/>
                  </a:moveTo>
                  <a:lnTo>
                    <a:pt x="2200465" y="3340125"/>
                  </a:lnTo>
                  <a:lnTo>
                    <a:pt x="2200414" y="3339973"/>
                  </a:lnTo>
                  <a:lnTo>
                    <a:pt x="2198814" y="3337776"/>
                  </a:lnTo>
                  <a:lnTo>
                    <a:pt x="2198382" y="3337166"/>
                  </a:lnTo>
                  <a:lnTo>
                    <a:pt x="2198103" y="3336760"/>
                  </a:lnTo>
                  <a:lnTo>
                    <a:pt x="2197189" y="3335464"/>
                  </a:lnTo>
                  <a:lnTo>
                    <a:pt x="2196388" y="3334334"/>
                  </a:lnTo>
                  <a:lnTo>
                    <a:pt x="2195499" y="3333026"/>
                  </a:lnTo>
                  <a:lnTo>
                    <a:pt x="2195372" y="3332962"/>
                  </a:lnTo>
                  <a:lnTo>
                    <a:pt x="2195271" y="3332797"/>
                  </a:lnTo>
                  <a:lnTo>
                    <a:pt x="2192845" y="3331248"/>
                  </a:lnTo>
                  <a:lnTo>
                    <a:pt x="2192312" y="3330905"/>
                  </a:lnTo>
                  <a:lnTo>
                    <a:pt x="2191601" y="3330422"/>
                  </a:lnTo>
                  <a:lnTo>
                    <a:pt x="2189518" y="3329013"/>
                  </a:lnTo>
                  <a:lnTo>
                    <a:pt x="2188337" y="3328200"/>
                  </a:lnTo>
                  <a:lnTo>
                    <a:pt x="2188108" y="3328162"/>
                  </a:lnTo>
                  <a:lnTo>
                    <a:pt x="2187892" y="3328009"/>
                  </a:lnTo>
                  <a:lnTo>
                    <a:pt x="2185073" y="3327527"/>
                  </a:lnTo>
                  <a:lnTo>
                    <a:pt x="2184831" y="3327476"/>
                  </a:lnTo>
                  <a:lnTo>
                    <a:pt x="2184450" y="3327400"/>
                  </a:lnTo>
                  <a:lnTo>
                    <a:pt x="2179790" y="3326409"/>
                  </a:lnTo>
                  <a:lnTo>
                    <a:pt x="2179142" y="3326409"/>
                  </a:lnTo>
                  <a:lnTo>
                    <a:pt x="2170442" y="3328479"/>
                  </a:lnTo>
                  <a:lnTo>
                    <a:pt x="2163546" y="3333623"/>
                  </a:lnTo>
                  <a:lnTo>
                    <a:pt x="2159127" y="3341141"/>
                  </a:lnTo>
                  <a:lnTo>
                    <a:pt x="2157869" y="3350285"/>
                  </a:lnTo>
                  <a:lnTo>
                    <a:pt x="2159825" y="3359264"/>
                  </a:lnTo>
                  <a:lnTo>
                    <a:pt x="2164308" y="3365703"/>
                  </a:lnTo>
                  <a:lnTo>
                    <a:pt x="2168321" y="3368078"/>
                  </a:lnTo>
                  <a:lnTo>
                    <a:pt x="2171103" y="3369716"/>
                  </a:lnTo>
                  <a:lnTo>
                    <a:pt x="2175040" y="3370453"/>
                  </a:lnTo>
                  <a:lnTo>
                    <a:pt x="2179904" y="3371367"/>
                  </a:lnTo>
                  <a:lnTo>
                    <a:pt x="2188705" y="3369843"/>
                  </a:lnTo>
                  <a:lnTo>
                    <a:pt x="2195931" y="3364941"/>
                  </a:lnTo>
                  <a:lnTo>
                    <a:pt x="2200770" y="3357575"/>
                  </a:lnTo>
                  <a:lnTo>
                    <a:pt x="2202434" y="3348698"/>
                  </a:lnTo>
                  <a:close/>
                </a:path>
                <a:path w="5168900" h="4631055">
                  <a:moveTo>
                    <a:pt x="2202446" y="3978465"/>
                  </a:moveTo>
                  <a:lnTo>
                    <a:pt x="2200745" y="3969982"/>
                  </a:lnTo>
                  <a:lnTo>
                    <a:pt x="2200656" y="3969855"/>
                  </a:lnTo>
                  <a:lnTo>
                    <a:pt x="2200630" y="3969715"/>
                  </a:lnTo>
                  <a:lnTo>
                    <a:pt x="2199271" y="3967759"/>
                  </a:lnTo>
                  <a:lnTo>
                    <a:pt x="2199195" y="3967632"/>
                  </a:lnTo>
                  <a:lnTo>
                    <a:pt x="2199068" y="3967442"/>
                  </a:lnTo>
                  <a:lnTo>
                    <a:pt x="2196033" y="3962819"/>
                  </a:lnTo>
                  <a:lnTo>
                    <a:pt x="2195779" y="3962654"/>
                  </a:lnTo>
                  <a:lnTo>
                    <a:pt x="2195639" y="3962425"/>
                  </a:lnTo>
                  <a:lnTo>
                    <a:pt x="2193467" y="3961003"/>
                  </a:lnTo>
                  <a:lnTo>
                    <a:pt x="2193213" y="3960825"/>
                  </a:lnTo>
                  <a:lnTo>
                    <a:pt x="2193061" y="3960711"/>
                  </a:lnTo>
                  <a:lnTo>
                    <a:pt x="2189111" y="3957891"/>
                  </a:lnTo>
                  <a:lnTo>
                    <a:pt x="2188718" y="3957815"/>
                  </a:lnTo>
                  <a:lnTo>
                    <a:pt x="2188337" y="3957548"/>
                  </a:lnTo>
                  <a:lnTo>
                    <a:pt x="2185301" y="3957053"/>
                  </a:lnTo>
                  <a:lnTo>
                    <a:pt x="2185124" y="3957015"/>
                  </a:lnTo>
                  <a:lnTo>
                    <a:pt x="2180920" y="3956075"/>
                  </a:lnTo>
                  <a:lnTo>
                    <a:pt x="2179599" y="3956075"/>
                  </a:lnTo>
                  <a:lnTo>
                    <a:pt x="2157768" y="3977500"/>
                  </a:lnTo>
                  <a:lnTo>
                    <a:pt x="2159012" y="3986593"/>
                  </a:lnTo>
                  <a:lnTo>
                    <a:pt x="2163483" y="3993883"/>
                  </a:lnTo>
                  <a:lnTo>
                    <a:pt x="2170519" y="3998772"/>
                  </a:lnTo>
                  <a:lnTo>
                    <a:pt x="2179459" y="4000652"/>
                  </a:lnTo>
                  <a:lnTo>
                    <a:pt x="2188400" y="3999052"/>
                  </a:lnTo>
                  <a:lnTo>
                    <a:pt x="2195677" y="3994366"/>
                  </a:lnTo>
                  <a:lnTo>
                    <a:pt x="2200605" y="3987266"/>
                  </a:lnTo>
                  <a:lnTo>
                    <a:pt x="2202446" y="3978465"/>
                  </a:lnTo>
                  <a:close/>
                </a:path>
                <a:path w="5168900" h="4631055">
                  <a:moveTo>
                    <a:pt x="2202446" y="2628912"/>
                  </a:moveTo>
                  <a:lnTo>
                    <a:pt x="2200325" y="2620149"/>
                  </a:lnTo>
                  <a:lnTo>
                    <a:pt x="2195817" y="2613571"/>
                  </a:lnTo>
                  <a:lnTo>
                    <a:pt x="2189099" y="2609265"/>
                  </a:lnTo>
                  <a:lnTo>
                    <a:pt x="2180361" y="2607322"/>
                  </a:lnTo>
                  <a:lnTo>
                    <a:pt x="2178672" y="2607322"/>
                  </a:lnTo>
                  <a:lnTo>
                    <a:pt x="2174735" y="2608199"/>
                  </a:lnTo>
                  <a:lnTo>
                    <a:pt x="2174519" y="2608249"/>
                  </a:lnTo>
                  <a:lnTo>
                    <a:pt x="2171623" y="2608681"/>
                  </a:lnTo>
                  <a:lnTo>
                    <a:pt x="2171179" y="2608986"/>
                  </a:lnTo>
                  <a:lnTo>
                    <a:pt x="2170671" y="2609100"/>
                  </a:lnTo>
                  <a:lnTo>
                    <a:pt x="2166721" y="2612009"/>
                  </a:lnTo>
                  <a:lnTo>
                    <a:pt x="2164423" y="2613571"/>
                  </a:lnTo>
                  <a:lnTo>
                    <a:pt x="2164257" y="2613812"/>
                  </a:lnTo>
                  <a:lnTo>
                    <a:pt x="2163965" y="2614028"/>
                  </a:lnTo>
                  <a:lnTo>
                    <a:pt x="2161171" y="2618511"/>
                  </a:lnTo>
                  <a:lnTo>
                    <a:pt x="2161082" y="2618638"/>
                  </a:lnTo>
                  <a:lnTo>
                    <a:pt x="2159597" y="2620899"/>
                  </a:lnTo>
                  <a:lnTo>
                    <a:pt x="2159558" y="2621089"/>
                  </a:lnTo>
                  <a:lnTo>
                    <a:pt x="2159470" y="2621229"/>
                  </a:lnTo>
                  <a:lnTo>
                    <a:pt x="2158136" y="2628417"/>
                  </a:lnTo>
                  <a:lnTo>
                    <a:pt x="2176043" y="2651468"/>
                  </a:lnTo>
                  <a:lnTo>
                    <a:pt x="2180488" y="2652230"/>
                  </a:lnTo>
                  <a:lnTo>
                    <a:pt x="2189340" y="2650185"/>
                  </a:lnTo>
                  <a:lnTo>
                    <a:pt x="2196554" y="2645067"/>
                  </a:lnTo>
                  <a:lnTo>
                    <a:pt x="2201227" y="2637701"/>
                  </a:lnTo>
                  <a:lnTo>
                    <a:pt x="2202434" y="2628925"/>
                  </a:lnTo>
                  <a:close/>
                </a:path>
                <a:path w="5168900" h="4631055">
                  <a:moveTo>
                    <a:pt x="2202459" y="2720175"/>
                  </a:moveTo>
                  <a:lnTo>
                    <a:pt x="2200872" y="2711424"/>
                  </a:lnTo>
                  <a:lnTo>
                    <a:pt x="2200808" y="2711259"/>
                  </a:lnTo>
                  <a:lnTo>
                    <a:pt x="2199652" y="2709545"/>
                  </a:lnTo>
                  <a:lnTo>
                    <a:pt x="2199500" y="2709291"/>
                  </a:lnTo>
                  <a:lnTo>
                    <a:pt x="2199195" y="2708821"/>
                  </a:lnTo>
                  <a:lnTo>
                    <a:pt x="2196287" y="2704261"/>
                  </a:lnTo>
                  <a:lnTo>
                    <a:pt x="2196134" y="2704173"/>
                  </a:lnTo>
                  <a:lnTo>
                    <a:pt x="2196058" y="2704033"/>
                  </a:lnTo>
                  <a:lnTo>
                    <a:pt x="2193975" y="2702674"/>
                  </a:lnTo>
                  <a:lnTo>
                    <a:pt x="2193683" y="2702471"/>
                  </a:lnTo>
                  <a:lnTo>
                    <a:pt x="2193467" y="2702318"/>
                  </a:lnTo>
                  <a:lnTo>
                    <a:pt x="2189327" y="2699448"/>
                  </a:lnTo>
                  <a:lnTo>
                    <a:pt x="2189073" y="2699410"/>
                  </a:lnTo>
                  <a:lnTo>
                    <a:pt x="2188870" y="2699258"/>
                  </a:lnTo>
                  <a:lnTo>
                    <a:pt x="2186165" y="2698813"/>
                  </a:lnTo>
                  <a:lnTo>
                    <a:pt x="2185847" y="2698750"/>
                  </a:lnTo>
                  <a:lnTo>
                    <a:pt x="2185619" y="2698699"/>
                  </a:lnTo>
                  <a:lnTo>
                    <a:pt x="2180679" y="2697683"/>
                  </a:lnTo>
                  <a:lnTo>
                    <a:pt x="2179917" y="2697683"/>
                  </a:lnTo>
                  <a:lnTo>
                    <a:pt x="2171014" y="2699220"/>
                  </a:lnTo>
                  <a:lnTo>
                    <a:pt x="2164270" y="2703220"/>
                  </a:lnTo>
                  <a:lnTo>
                    <a:pt x="2159838" y="2709672"/>
                  </a:lnTo>
                  <a:lnTo>
                    <a:pt x="2157907" y="2718562"/>
                  </a:lnTo>
                  <a:lnTo>
                    <a:pt x="2179243" y="2742412"/>
                  </a:lnTo>
                  <a:lnTo>
                    <a:pt x="2187943" y="2740863"/>
                  </a:lnTo>
                  <a:lnTo>
                    <a:pt x="2192401" y="2737955"/>
                  </a:lnTo>
                  <a:lnTo>
                    <a:pt x="2195322" y="2736050"/>
                  </a:lnTo>
                  <a:lnTo>
                    <a:pt x="2200452" y="2728874"/>
                  </a:lnTo>
                  <a:lnTo>
                    <a:pt x="2200859" y="2727083"/>
                  </a:lnTo>
                  <a:lnTo>
                    <a:pt x="2200897" y="2726944"/>
                  </a:lnTo>
                  <a:lnTo>
                    <a:pt x="2201316" y="2725089"/>
                  </a:lnTo>
                  <a:lnTo>
                    <a:pt x="2202459" y="2720175"/>
                  </a:lnTo>
                  <a:close/>
                </a:path>
                <a:path w="5168900" h="4631055">
                  <a:moveTo>
                    <a:pt x="2202535" y="4247883"/>
                  </a:moveTo>
                  <a:lnTo>
                    <a:pt x="2200681" y="4239336"/>
                  </a:lnTo>
                  <a:lnTo>
                    <a:pt x="2200605" y="4239171"/>
                  </a:lnTo>
                  <a:lnTo>
                    <a:pt x="2199487" y="4237621"/>
                  </a:lnTo>
                  <a:lnTo>
                    <a:pt x="2199259" y="4237291"/>
                  </a:lnTo>
                  <a:lnTo>
                    <a:pt x="2198941" y="4236834"/>
                  </a:lnTo>
                  <a:lnTo>
                    <a:pt x="2195779" y="4232249"/>
                  </a:lnTo>
                  <a:lnTo>
                    <a:pt x="2195626" y="4232160"/>
                  </a:lnTo>
                  <a:lnTo>
                    <a:pt x="2195525" y="4231995"/>
                  </a:lnTo>
                  <a:lnTo>
                    <a:pt x="2193061" y="4230421"/>
                  </a:lnTo>
                  <a:lnTo>
                    <a:pt x="2192871" y="4230281"/>
                  </a:lnTo>
                  <a:lnTo>
                    <a:pt x="2192744" y="4230192"/>
                  </a:lnTo>
                  <a:lnTo>
                    <a:pt x="2191753" y="4229532"/>
                  </a:lnTo>
                  <a:lnTo>
                    <a:pt x="2188654" y="4227411"/>
                  </a:lnTo>
                  <a:lnTo>
                    <a:pt x="2188375" y="4227347"/>
                  </a:lnTo>
                  <a:lnTo>
                    <a:pt x="2188159" y="4227195"/>
                  </a:lnTo>
                  <a:lnTo>
                    <a:pt x="2185098" y="4226649"/>
                  </a:lnTo>
                  <a:lnTo>
                    <a:pt x="2180272" y="4225620"/>
                  </a:lnTo>
                  <a:lnTo>
                    <a:pt x="2179421" y="4225620"/>
                  </a:lnTo>
                  <a:lnTo>
                    <a:pt x="2170544" y="4227652"/>
                  </a:lnTo>
                  <a:lnTo>
                    <a:pt x="2163584" y="4232656"/>
                  </a:lnTo>
                  <a:lnTo>
                    <a:pt x="2159165" y="4240009"/>
                  </a:lnTo>
                  <a:lnTo>
                    <a:pt x="2157907" y="4249128"/>
                  </a:lnTo>
                  <a:lnTo>
                    <a:pt x="2159749" y="4258056"/>
                  </a:lnTo>
                  <a:lnTo>
                    <a:pt x="2179713" y="4270146"/>
                  </a:lnTo>
                  <a:lnTo>
                    <a:pt x="2188654" y="4268597"/>
                  </a:lnTo>
                  <a:lnTo>
                    <a:pt x="2195919" y="4263834"/>
                  </a:lnTo>
                  <a:lnTo>
                    <a:pt x="2200783" y="4256684"/>
                  </a:lnTo>
                  <a:lnTo>
                    <a:pt x="2202535" y="4247883"/>
                  </a:lnTo>
                  <a:close/>
                </a:path>
                <a:path w="5168900" h="4631055">
                  <a:moveTo>
                    <a:pt x="2291727" y="2542400"/>
                  </a:moveTo>
                  <a:lnTo>
                    <a:pt x="2291054" y="2533319"/>
                  </a:lnTo>
                  <a:lnTo>
                    <a:pt x="2287079" y="2525674"/>
                  </a:lnTo>
                  <a:lnTo>
                    <a:pt x="2280462" y="2520188"/>
                  </a:lnTo>
                  <a:lnTo>
                    <a:pt x="2271865" y="2517622"/>
                  </a:lnTo>
                  <a:lnTo>
                    <a:pt x="2269477" y="2517622"/>
                  </a:lnTo>
                  <a:lnTo>
                    <a:pt x="2265946" y="2518321"/>
                  </a:lnTo>
                  <a:lnTo>
                    <a:pt x="2263013" y="2518664"/>
                  </a:lnTo>
                  <a:lnTo>
                    <a:pt x="2262390" y="2519019"/>
                  </a:lnTo>
                  <a:lnTo>
                    <a:pt x="2261692" y="2519159"/>
                  </a:lnTo>
                  <a:lnTo>
                    <a:pt x="2257971" y="2521496"/>
                  </a:lnTo>
                  <a:lnTo>
                    <a:pt x="2255355" y="2522969"/>
                  </a:lnTo>
                  <a:lnTo>
                    <a:pt x="2255050" y="2523337"/>
                  </a:lnTo>
                  <a:lnTo>
                    <a:pt x="2254643" y="2523591"/>
                  </a:lnTo>
                  <a:lnTo>
                    <a:pt x="2251506" y="2527668"/>
                  </a:lnTo>
                  <a:lnTo>
                    <a:pt x="2249805" y="2529751"/>
                  </a:lnTo>
                  <a:lnTo>
                    <a:pt x="2249728" y="2529979"/>
                  </a:lnTo>
                  <a:lnTo>
                    <a:pt x="2249576" y="2530183"/>
                  </a:lnTo>
                  <a:lnTo>
                    <a:pt x="2247277" y="2538247"/>
                  </a:lnTo>
                  <a:lnTo>
                    <a:pt x="2248471" y="2547074"/>
                  </a:lnTo>
                  <a:lnTo>
                    <a:pt x="2252942" y="2554655"/>
                  </a:lnTo>
                  <a:lnTo>
                    <a:pt x="2259901" y="2560002"/>
                  </a:lnTo>
                  <a:lnTo>
                    <a:pt x="2268563" y="2562110"/>
                  </a:lnTo>
                  <a:lnTo>
                    <a:pt x="2277503" y="2561005"/>
                  </a:lnTo>
                  <a:lnTo>
                    <a:pt x="2284450" y="2557361"/>
                  </a:lnTo>
                  <a:lnTo>
                    <a:pt x="2289238" y="2551163"/>
                  </a:lnTo>
                  <a:lnTo>
                    <a:pt x="2291727" y="2542400"/>
                  </a:lnTo>
                  <a:close/>
                </a:path>
                <a:path w="5168900" h="4631055">
                  <a:moveTo>
                    <a:pt x="2291740" y="921385"/>
                  </a:moveTo>
                  <a:lnTo>
                    <a:pt x="2290038" y="912583"/>
                  </a:lnTo>
                  <a:lnTo>
                    <a:pt x="2289962" y="912406"/>
                  </a:lnTo>
                  <a:lnTo>
                    <a:pt x="2288743" y="910640"/>
                  </a:lnTo>
                  <a:lnTo>
                    <a:pt x="2288438" y="910170"/>
                  </a:lnTo>
                  <a:lnTo>
                    <a:pt x="2285339" y="905459"/>
                  </a:lnTo>
                  <a:lnTo>
                    <a:pt x="2285174" y="905357"/>
                  </a:lnTo>
                  <a:lnTo>
                    <a:pt x="2285073" y="905192"/>
                  </a:lnTo>
                  <a:lnTo>
                    <a:pt x="2282863" y="903782"/>
                  </a:lnTo>
                  <a:lnTo>
                    <a:pt x="2282571" y="903579"/>
                  </a:lnTo>
                  <a:lnTo>
                    <a:pt x="2282177" y="903312"/>
                  </a:lnTo>
                  <a:lnTo>
                    <a:pt x="2278367" y="900696"/>
                  </a:lnTo>
                  <a:lnTo>
                    <a:pt x="2278113" y="900645"/>
                  </a:lnTo>
                  <a:lnTo>
                    <a:pt x="2277846" y="900468"/>
                  </a:lnTo>
                  <a:lnTo>
                    <a:pt x="2274671" y="899934"/>
                  </a:lnTo>
                  <a:lnTo>
                    <a:pt x="2274468" y="899896"/>
                  </a:lnTo>
                  <a:lnTo>
                    <a:pt x="2274290" y="899858"/>
                  </a:lnTo>
                  <a:lnTo>
                    <a:pt x="2269972" y="898956"/>
                  </a:lnTo>
                  <a:lnTo>
                    <a:pt x="2269134" y="898956"/>
                  </a:lnTo>
                  <a:lnTo>
                    <a:pt x="2260600" y="901166"/>
                  </a:lnTo>
                  <a:lnTo>
                    <a:pt x="2253513" y="906500"/>
                  </a:lnTo>
                  <a:lnTo>
                    <a:pt x="2248763" y="913993"/>
                  </a:lnTo>
                  <a:lnTo>
                    <a:pt x="2247252" y="922680"/>
                  </a:lnTo>
                  <a:lnTo>
                    <a:pt x="2248344" y="927023"/>
                  </a:lnTo>
                  <a:lnTo>
                    <a:pt x="2249424" y="931367"/>
                  </a:lnTo>
                  <a:lnTo>
                    <a:pt x="2254643" y="938225"/>
                  </a:lnTo>
                  <a:lnTo>
                    <a:pt x="2262149" y="942543"/>
                  </a:lnTo>
                  <a:lnTo>
                    <a:pt x="2271217" y="943597"/>
                  </a:lnTo>
                  <a:lnTo>
                    <a:pt x="2280056" y="941539"/>
                  </a:lnTo>
                  <a:lnTo>
                    <a:pt x="2286470" y="937094"/>
                  </a:lnTo>
                  <a:lnTo>
                    <a:pt x="2290381" y="930351"/>
                  </a:lnTo>
                  <a:lnTo>
                    <a:pt x="2291054" y="925868"/>
                  </a:lnTo>
                  <a:lnTo>
                    <a:pt x="2291740" y="921385"/>
                  </a:lnTo>
                  <a:close/>
                </a:path>
                <a:path w="5168900" h="4631055">
                  <a:moveTo>
                    <a:pt x="2291753" y="1101915"/>
                  </a:moveTo>
                  <a:lnTo>
                    <a:pt x="2290368" y="1093139"/>
                  </a:lnTo>
                  <a:lnTo>
                    <a:pt x="2290318" y="1092860"/>
                  </a:lnTo>
                  <a:lnTo>
                    <a:pt x="2285784" y="1085697"/>
                  </a:lnTo>
                  <a:lnTo>
                    <a:pt x="2285415" y="1085456"/>
                  </a:lnTo>
                  <a:lnTo>
                    <a:pt x="2285073" y="1085227"/>
                  </a:lnTo>
                  <a:lnTo>
                    <a:pt x="2284387" y="1084770"/>
                  </a:lnTo>
                  <a:lnTo>
                    <a:pt x="2278888" y="1081100"/>
                  </a:lnTo>
                  <a:lnTo>
                    <a:pt x="2279294" y="1081100"/>
                  </a:lnTo>
                  <a:lnTo>
                    <a:pt x="2269782" y="1079296"/>
                  </a:lnTo>
                  <a:lnTo>
                    <a:pt x="2247569" y="1100582"/>
                  </a:lnTo>
                  <a:lnTo>
                    <a:pt x="2247328" y="1101915"/>
                  </a:lnTo>
                  <a:lnTo>
                    <a:pt x="2249360" y="1110640"/>
                  </a:lnTo>
                  <a:lnTo>
                    <a:pt x="2254478" y="1117777"/>
                  </a:lnTo>
                  <a:lnTo>
                    <a:pt x="2261844" y="1122451"/>
                  </a:lnTo>
                  <a:lnTo>
                    <a:pt x="2270620" y="1123746"/>
                  </a:lnTo>
                  <a:lnTo>
                    <a:pt x="2275014" y="1122781"/>
                  </a:lnTo>
                  <a:lnTo>
                    <a:pt x="2279408" y="1121816"/>
                  </a:lnTo>
                  <a:lnTo>
                    <a:pt x="2285949" y="1117511"/>
                  </a:lnTo>
                  <a:lnTo>
                    <a:pt x="2290114" y="1110881"/>
                  </a:lnTo>
                  <a:lnTo>
                    <a:pt x="2291753" y="1101928"/>
                  </a:lnTo>
                  <a:close/>
                </a:path>
                <a:path w="5168900" h="4631055">
                  <a:moveTo>
                    <a:pt x="2291765" y="1733981"/>
                  </a:moveTo>
                  <a:lnTo>
                    <a:pt x="2290495" y="1723669"/>
                  </a:lnTo>
                  <a:lnTo>
                    <a:pt x="2286114" y="1715744"/>
                  </a:lnTo>
                  <a:lnTo>
                    <a:pt x="2279180" y="1710664"/>
                  </a:lnTo>
                  <a:lnTo>
                    <a:pt x="2270239" y="1708848"/>
                  </a:lnTo>
                  <a:lnTo>
                    <a:pt x="2261235" y="1710182"/>
                  </a:lnTo>
                  <a:lnTo>
                    <a:pt x="2255393" y="1713560"/>
                  </a:lnTo>
                  <a:lnTo>
                    <a:pt x="2254415" y="1714131"/>
                  </a:lnTo>
                  <a:lnTo>
                    <a:pt x="2250427" y="1719630"/>
                  </a:lnTo>
                  <a:lnTo>
                    <a:pt x="2249982" y="1720265"/>
                  </a:lnTo>
                  <a:lnTo>
                    <a:pt x="2249805" y="1720507"/>
                  </a:lnTo>
                  <a:lnTo>
                    <a:pt x="2247417" y="1729079"/>
                  </a:lnTo>
                  <a:lnTo>
                    <a:pt x="2247531" y="1730057"/>
                  </a:lnTo>
                  <a:lnTo>
                    <a:pt x="2248497" y="1738223"/>
                  </a:lnTo>
                  <a:lnTo>
                    <a:pt x="2253411" y="1746123"/>
                  </a:lnTo>
                  <a:lnTo>
                    <a:pt x="2261019" y="1751558"/>
                  </a:lnTo>
                  <a:lnTo>
                    <a:pt x="2270150" y="1753273"/>
                  </a:lnTo>
                  <a:lnTo>
                    <a:pt x="2278634" y="1751558"/>
                  </a:lnTo>
                  <a:lnTo>
                    <a:pt x="2278761" y="1751558"/>
                  </a:lnTo>
                  <a:lnTo>
                    <a:pt x="2285415" y="1747520"/>
                  </a:lnTo>
                  <a:lnTo>
                    <a:pt x="2289746" y="1741576"/>
                  </a:lnTo>
                  <a:lnTo>
                    <a:pt x="2291765" y="1733981"/>
                  </a:lnTo>
                  <a:close/>
                </a:path>
                <a:path w="5168900" h="4631055">
                  <a:moveTo>
                    <a:pt x="2291804" y="2720009"/>
                  </a:moveTo>
                  <a:lnTo>
                    <a:pt x="2290254" y="2711272"/>
                  </a:lnTo>
                  <a:lnTo>
                    <a:pt x="2290203" y="2711132"/>
                  </a:lnTo>
                  <a:lnTo>
                    <a:pt x="2289479" y="2710065"/>
                  </a:lnTo>
                  <a:lnTo>
                    <a:pt x="2289162" y="2709583"/>
                  </a:lnTo>
                  <a:lnTo>
                    <a:pt x="2288552" y="2708643"/>
                  </a:lnTo>
                  <a:lnTo>
                    <a:pt x="2285695" y="2704173"/>
                  </a:lnTo>
                  <a:lnTo>
                    <a:pt x="2285568" y="2704096"/>
                  </a:lnTo>
                  <a:lnTo>
                    <a:pt x="2285492" y="2703969"/>
                  </a:lnTo>
                  <a:lnTo>
                    <a:pt x="2283358" y="2702585"/>
                  </a:lnTo>
                  <a:lnTo>
                    <a:pt x="2283206" y="2702471"/>
                  </a:lnTo>
                  <a:lnTo>
                    <a:pt x="2282710" y="2702141"/>
                  </a:lnTo>
                  <a:lnTo>
                    <a:pt x="2278748" y="2699423"/>
                  </a:lnTo>
                  <a:lnTo>
                    <a:pt x="2278507" y="2699372"/>
                  </a:lnTo>
                  <a:lnTo>
                    <a:pt x="2278875" y="2699347"/>
                  </a:lnTo>
                  <a:lnTo>
                    <a:pt x="2275827" y="2698826"/>
                  </a:lnTo>
                  <a:lnTo>
                    <a:pt x="2275535" y="2698775"/>
                  </a:lnTo>
                  <a:lnTo>
                    <a:pt x="2270125" y="2697683"/>
                  </a:lnTo>
                  <a:lnTo>
                    <a:pt x="2269452" y="2697683"/>
                  </a:lnTo>
                  <a:lnTo>
                    <a:pt x="2267889" y="2697975"/>
                  </a:lnTo>
                  <a:lnTo>
                    <a:pt x="2264803" y="2698546"/>
                  </a:lnTo>
                  <a:lnTo>
                    <a:pt x="2260460" y="2699347"/>
                  </a:lnTo>
                  <a:lnTo>
                    <a:pt x="2260130" y="2699410"/>
                  </a:lnTo>
                  <a:lnTo>
                    <a:pt x="2260333" y="2699423"/>
                  </a:lnTo>
                  <a:lnTo>
                    <a:pt x="2253856" y="2703614"/>
                  </a:lnTo>
                  <a:lnTo>
                    <a:pt x="2249525" y="2710180"/>
                  </a:lnTo>
                  <a:lnTo>
                    <a:pt x="2247379" y="2718778"/>
                  </a:lnTo>
                  <a:lnTo>
                    <a:pt x="2248509" y="2727363"/>
                  </a:lnTo>
                  <a:lnTo>
                    <a:pt x="2253196" y="2734805"/>
                  </a:lnTo>
                  <a:lnTo>
                    <a:pt x="2260396" y="2740126"/>
                  </a:lnTo>
                  <a:lnTo>
                    <a:pt x="2269071" y="2742387"/>
                  </a:lnTo>
                  <a:lnTo>
                    <a:pt x="2277668" y="2740888"/>
                  </a:lnTo>
                  <a:lnTo>
                    <a:pt x="2284869" y="2736138"/>
                  </a:lnTo>
                  <a:lnTo>
                    <a:pt x="2289848" y="2728912"/>
                  </a:lnTo>
                  <a:lnTo>
                    <a:pt x="2291804" y="2720009"/>
                  </a:lnTo>
                  <a:close/>
                </a:path>
                <a:path w="5168900" h="4631055">
                  <a:moveTo>
                    <a:pt x="2291804" y="2090585"/>
                  </a:moveTo>
                  <a:lnTo>
                    <a:pt x="2290330" y="2081618"/>
                  </a:lnTo>
                  <a:lnTo>
                    <a:pt x="2286355" y="2074811"/>
                  </a:lnTo>
                  <a:lnTo>
                    <a:pt x="2279954" y="2070277"/>
                  </a:lnTo>
                  <a:lnTo>
                    <a:pt x="2275586" y="2069172"/>
                  </a:lnTo>
                  <a:lnTo>
                    <a:pt x="2271230" y="2068068"/>
                  </a:lnTo>
                  <a:lnTo>
                    <a:pt x="2268740" y="2068068"/>
                  </a:lnTo>
                  <a:lnTo>
                    <a:pt x="2265222" y="2068817"/>
                  </a:lnTo>
                  <a:lnTo>
                    <a:pt x="2262428" y="2069160"/>
                  </a:lnTo>
                  <a:lnTo>
                    <a:pt x="2261793" y="2069541"/>
                  </a:lnTo>
                  <a:lnTo>
                    <a:pt x="2261070" y="2069693"/>
                  </a:lnTo>
                  <a:lnTo>
                    <a:pt x="2257374" y="2072208"/>
                  </a:lnTo>
                  <a:lnTo>
                    <a:pt x="2254923" y="2073681"/>
                  </a:lnTo>
                  <a:lnTo>
                    <a:pt x="2254618" y="2074075"/>
                  </a:lnTo>
                  <a:lnTo>
                    <a:pt x="2254212" y="2074354"/>
                  </a:lnTo>
                  <a:lnTo>
                    <a:pt x="2251252" y="2078532"/>
                  </a:lnTo>
                  <a:lnTo>
                    <a:pt x="2249589" y="2080742"/>
                  </a:lnTo>
                  <a:lnTo>
                    <a:pt x="2249513" y="2080996"/>
                  </a:lnTo>
                  <a:lnTo>
                    <a:pt x="2249373" y="2081199"/>
                  </a:lnTo>
                  <a:lnTo>
                    <a:pt x="2247544" y="2088464"/>
                  </a:lnTo>
                  <a:lnTo>
                    <a:pt x="2247290" y="2089429"/>
                  </a:lnTo>
                  <a:lnTo>
                    <a:pt x="2269185" y="2112607"/>
                  </a:lnTo>
                  <a:lnTo>
                    <a:pt x="2278278" y="2111146"/>
                  </a:lnTo>
                  <a:lnTo>
                    <a:pt x="2285492" y="2106625"/>
                  </a:lnTo>
                  <a:lnTo>
                    <a:pt x="2290203" y="2099589"/>
                  </a:lnTo>
                  <a:lnTo>
                    <a:pt x="2291804" y="2090585"/>
                  </a:lnTo>
                  <a:close/>
                </a:path>
                <a:path w="5168900" h="4631055">
                  <a:moveTo>
                    <a:pt x="2291804" y="1913153"/>
                  </a:moveTo>
                  <a:lnTo>
                    <a:pt x="2290965" y="1903971"/>
                  </a:lnTo>
                  <a:lnTo>
                    <a:pt x="2287003" y="1896262"/>
                  </a:lnTo>
                  <a:lnTo>
                    <a:pt x="2280488" y="1890725"/>
                  </a:lnTo>
                  <a:lnTo>
                    <a:pt x="2271966" y="1888070"/>
                  </a:lnTo>
                  <a:lnTo>
                    <a:pt x="2269502" y="1888070"/>
                  </a:lnTo>
                  <a:lnTo>
                    <a:pt x="2265870" y="1888807"/>
                  </a:lnTo>
                  <a:lnTo>
                    <a:pt x="2263216" y="1889112"/>
                  </a:lnTo>
                  <a:lnTo>
                    <a:pt x="2262555" y="1889480"/>
                  </a:lnTo>
                  <a:lnTo>
                    <a:pt x="2261819" y="1889633"/>
                  </a:lnTo>
                  <a:lnTo>
                    <a:pt x="2257831" y="1892147"/>
                  </a:lnTo>
                  <a:lnTo>
                    <a:pt x="2255405" y="1893493"/>
                  </a:lnTo>
                  <a:lnTo>
                    <a:pt x="2255088" y="1893874"/>
                  </a:lnTo>
                  <a:lnTo>
                    <a:pt x="2254656" y="1894141"/>
                  </a:lnTo>
                  <a:lnTo>
                    <a:pt x="2251494" y="1898230"/>
                  </a:lnTo>
                  <a:lnTo>
                    <a:pt x="2249741" y="1900351"/>
                  </a:lnTo>
                  <a:lnTo>
                    <a:pt x="2249678" y="1900567"/>
                  </a:lnTo>
                  <a:lnTo>
                    <a:pt x="2249513" y="1900783"/>
                  </a:lnTo>
                  <a:lnTo>
                    <a:pt x="2247633" y="1907997"/>
                  </a:lnTo>
                  <a:lnTo>
                    <a:pt x="2247595" y="1908124"/>
                  </a:lnTo>
                  <a:lnTo>
                    <a:pt x="2247404" y="1908822"/>
                  </a:lnTo>
                  <a:lnTo>
                    <a:pt x="2248420" y="1917700"/>
                  </a:lnTo>
                  <a:lnTo>
                    <a:pt x="2252002" y="1924735"/>
                  </a:lnTo>
                  <a:lnTo>
                    <a:pt x="2258123" y="1929714"/>
                  </a:lnTo>
                  <a:lnTo>
                    <a:pt x="2266772" y="1932457"/>
                  </a:lnTo>
                  <a:lnTo>
                    <a:pt x="2271280" y="1932266"/>
                  </a:lnTo>
                  <a:lnTo>
                    <a:pt x="2275979" y="1932076"/>
                  </a:lnTo>
                  <a:lnTo>
                    <a:pt x="2283688" y="1928304"/>
                  </a:lnTo>
                  <a:lnTo>
                    <a:pt x="2289200" y="1921789"/>
                  </a:lnTo>
                  <a:lnTo>
                    <a:pt x="2291804" y="1913153"/>
                  </a:lnTo>
                  <a:close/>
                </a:path>
                <a:path w="5168900" h="4631055">
                  <a:moveTo>
                    <a:pt x="2291816" y="3258286"/>
                  </a:moveTo>
                  <a:lnTo>
                    <a:pt x="2289975" y="3249384"/>
                  </a:lnTo>
                  <a:lnTo>
                    <a:pt x="2285669" y="3242856"/>
                  </a:lnTo>
                  <a:lnTo>
                    <a:pt x="2279408" y="3238906"/>
                  </a:lnTo>
                  <a:lnTo>
                    <a:pt x="2280005" y="3238906"/>
                  </a:lnTo>
                  <a:lnTo>
                    <a:pt x="2279015" y="3238728"/>
                  </a:lnTo>
                  <a:lnTo>
                    <a:pt x="2270150" y="3237026"/>
                  </a:lnTo>
                  <a:lnTo>
                    <a:pt x="2269007" y="3237026"/>
                  </a:lnTo>
                  <a:lnTo>
                    <a:pt x="2264473" y="3237979"/>
                  </a:lnTo>
                  <a:lnTo>
                    <a:pt x="2264219" y="3238030"/>
                  </a:lnTo>
                  <a:lnTo>
                    <a:pt x="2261260" y="3238512"/>
                  </a:lnTo>
                  <a:lnTo>
                    <a:pt x="2260981" y="3238716"/>
                  </a:lnTo>
                  <a:lnTo>
                    <a:pt x="2260028" y="3238906"/>
                  </a:lnTo>
                  <a:lnTo>
                    <a:pt x="2260409" y="3238906"/>
                  </a:lnTo>
                  <a:lnTo>
                    <a:pt x="2256358" y="3241725"/>
                  </a:lnTo>
                  <a:lnTo>
                    <a:pt x="2256078" y="3241916"/>
                  </a:lnTo>
                  <a:lnTo>
                    <a:pt x="2253958" y="3243300"/>
                  </a:lnTo>
                  <a:lnTo>
                    <a:pt x="2253831" y="3243478"/>
                  </a:lnTo>
                  <a:lnTo>
                    <a:pt x="2253615" y="3243630"/>
                  </a:lnTo>
                  <a:lnTo>
                    <a:pt x="2250656" y="3248101"/>
                  </a:lnTo>
                  <a:lnTo>
                    <a:pt x="2250490" y="3248329"/>
                  </a:lnTo>
                  <a:lnTo>
                    <a:pt x="2249017" y="3250488"/>
                  </a:lnTo>
                  <a:lnTo>
                    <a:pt x="2248979" y="3250628"/>
                  </a:lnTo>
                  <a:lnTo>
                    <a:pt x="2248014" y="3255264"/>
                  </a:lnTo>
                  <a:lnTo>
                    <a:pt x="2247620" y="3257283"/>
                  </a:lnTo>
                  <a:lnTo>
                    <a:pt x="2247227" y="3259251"/>
                  </a:lnTo>
                  <a:lnTo>
                    <a:pt x="2248992" y="3267468"/>
                  </a:lnTo>
                  <a:lnTo>
                    <a:pt x="2270290" y="3281515"/>
                  </a:lnTo>
                  <a:lnTo>
                    <a:pt x="2279205" y="3279648"/>
                  </a:lnTo>
                  <a:lnTo>
                    <a:pt x="2286165" y="3274784"/>
                  </a:lnTo>
                  <a:lnTo>
                    <a:pt x="2290572" y="3267468"/>
                  </a:lnTo>
                  <a:lnTo>
                    <a:pt x="2291804" y="3258299"/>
                  </a:lnTo>
                  <a:close/>
                </a:path>
                <a:path w="5168900" h="4631055">
                  <a:moveTo>
                    <a:pt x="2291816" y="832599"/>
                  </a:moveTo>
                  <a:lnTo>
                    <a:pt x="2290737" y="824636"/>
                  </a:lnTo>
                  <a:lnTo>
                    <a:pt x="2290597" y="823569"/>
                  </a:lnTo>
                  <a:lnTo>
                    <a:pt x="2286139" y="816292"/>
                  </a:lnTo>
                  <a:lnTo>
                    <a:pt x="2279307" y="811542"/>
                  </a:lnTo>
                  <a:lnTo>
                    <a:pt x="2279688" y="811542"/>
                  </a:lnTo>
                  <a:lnTo>
                    <a:pt x="2279142" y="811441"/>
                  </a:lnTo>
                  <a:lnTo>
                    <a:pt x="2276030" y="810793"/>
                  </a:lnTo>
                  <a:lnTo>
                    <a:pt x="2274722" y="810526"/>
                  </a:lnTo>
                  <a:lnTo>
                    <a:pt x="2272119" y="809993"/>
                  </a:lnTo>
                  <a:lnTo>
                    <a:pt x="2270239" y="809599"/>
                  </a:lnTo>
                  <a:lnTo>
                    <a:pt x="2270048" y="809599"/>
                  </a:lnTo>
                  <a:lnTo>
                    <a:pt x="2265819" y="810450"/>
                  </a:lnTo>
                  <a:lnTo>
                    <a:pt x="2264689" y="810666"/>
                  </a:lnTo>
                  <a:lnTo>
                    <a:pt x="2264524" y="810704"/>
                  </a:lnTo>
                  <a:lnTo>
                    <a:pt x="2260727" y="811415"/>
                  </a:lnTo>
                  <a:lnTo>
                    <a:pt x="2260917" y="811415"/>
                  </a:lnTo>
                  <a:lnTo>
                    <a:pt x="2260295" y="811542"/>
                  </a:lnTo>
                  <a:lnTo>
                    <a:pt x="2260866" y="811542"/>
                  </a:lnTo>
                  <a:lnTo>
                    <a:pt x="2255609" y="815047"/>
                  </a:lnTo>
                  <a:lnTo>
                    <a:pt x="2255240" y="815289"/>
                  </a:lnTo>
                  <a:lnTo>
                    <a:pt x="2255101" y="815378"/>
                  </a:lnTo>
                  <a:lnTo>
                    <a:pt x="2254059" y="816051"/>
                  </a:lnTo>
                  <a:lnTo>
                    <a:pt x="2249386" y="822731"/>
                  </a:lnTo>
                  <a:lnTo>
                    <a:pt x="2249170" y="823036"/>
                  </a:lnTo>
                  <a:lnTo>
                    <a:pt x="2249081" y="823163"/>
                  </a:lnTo>
                  <a:lnTo>
                    <a:pt x="2247227" y="831799"/>
                  </a:lnTo>
                  <a:lnTo>
                    <a:pt x="2249106" y="840371"/>
                  </a:lnTo>
                  <a:lnTo>
                    <a:pt x="2254224" y="847712"/>
                  </a:lnTo>
                  <a:lnTo>
                    <a:pt x="2261590" y="852703"/>
                  </a:lnTo>
                  <a:lnTo>
                    <a:pt x="2270226" y="854202"/>
                  </a:lnTo>
                  <a:lnTo>
                    <a:pt x="2278951" y="852322"/>
                  </a:lnTo>
                  <a:lnTo>
                    <a:pt x="2285555" y="848055"/>
                  </a:lnTo>
                  <a:lnTo>
                    <a:pt x="2286355" y="846848"/>
                  </a:lnTo>
                  <a:lnTo>
                    <a:pt x="2286749" y="846251"/>
                  </a:lnTo>
                  <a:lnTo>
                    <a:pt x="2287041" y="845794"/>
                  </a:lnTo>
                  <a:lnTo>
                    <a:pt x="2289899" y="841463"/>
                  </a:lnTo>
                  <a:lnTo>
                    <a:pt x="2291816" y="832599"/>
                  </a:lnTo>
                  <a:close/>
                </a:path>
                <a:path w="5168900" h="4631055">
                  <a:moveTo>
                    <a:pt x="2291842" y="2989389"/>
                  </a:moveTo>
                  <a:lnTo>
                    <a:pt x="2291016" y="2984576"/>
                  </a:lnTo>
                  <a:lnTo>
                    <a:pt x="2290661" y="2982391"/>
                  </a:lnTo>
                  <a:lnTo>
                    <a:pt x="2290622" y="2982176"/>
                  </a:lnTo>
                  <a:lnTo>
                    <a:pt x="2290343" y="2980423"/>
                  </a:lnTo>
                  <a:lnTo>
                    <a:pt x="2286317" y="2973717"/>
                  </a:lnTo>
                  <a:lnTo>
                    <a:pt x="2279840" y="2969349"/>
                  </a:lnTo>
                  <a:lnTo>
                    <a:pt x="2270988" y="2967367"/>
                  </a:lnTo>
                  <a:lnTo>
                    <a:pt x="2268931" y="2967367"/>
                  </a:lnTo>
                  <a:lnTo>
                    <a:pt x="2264803" y="2968180"/>
                  </a:lnTo>
                  <a:lnTo>
                    <a:pt x="2262009" y="2968536"/>
                  </a:lnTo>
                  <a:lnTo>
                    <a:pt x="2261489" y="2968853"/>
                  </a:lnTo>
                  <a:lnTo>
                    <a:pt x="2260879" y="2968968"/>
                  </a:lnTo>
                  <a:lnTo>
                    <a:pt x="2256764" y="2971685"/>
                  </a:lnTo>
                  <a:lnTo>
                    <a:pt x="2254554" y="2972993"/>
                  </a:lnTo>
                  <a:lnTo>
                    <a:pt x="2254326" y="2973298"/>
                  </a:lnTo>
                  <a:lnTo>
                    <a:pt x="2253970" y="2973527"/>
                  </a:lnTo>
                  <a:lnTo>
                    <a:pt x="2252446" y="2975711"/>
                  </a:lnTo>
                  <a:lnTo>
                    <a:pt x="2251265" y="2977413"/>
                  </a:lnTo>
                  <a:lnTo>
                    <a:pt x="2249373" y="2979978"/>
                  </a:lnTo>
                  <a:lnTo>
                    <a:pt x="2249297" y="2980245"/>
                  </a:lnTo>
                  <a:lnTo>
                    <a:pt x="2249182" y="2980423"/>
                  </a:lnTo>
                  <a:lnTo>
                    <a:pt x="2247442" y="2987840"/>
                  </a:lnTo>
                  <a:lnTo>
                    <a:pt x="2247227" y="2988716"/>
                  </a:lnTo>
                  <a:lnTo>
                    <a:pt x="2248763" y="2997441"/>
                  </a:lnTo>
                  <a:lnTo>
                    <a:pt x="2253538" y="3004807"/>
                  </a:lnTo>
                  <a:lnTo>
                    <a:pt x="2260714" y="3009925"/>
                  </a:lnTo>
                  <a:lnTo>
                    <a:pt x="2267813" y="3011551"/>
                  </a:lnTo>
                  <a:lnTo>
                    <a:pt x="2269439" y="3011919"/>
                  </a:lnTo>
                  <a:lnTo>
                    <a:pt x="2278342" y="3010306"/>
                  </a:lnTo>
                  <a:lnTo>
                    <a:pt x="2285504" y="3005594"/>
                  </a:lnTo>
                  <a:lnTo>
                    <a:pt x="2290229" y="2998406"/>
                  </a:lnTo>
                  <a:lnTo>
                    <a:pt x="2291829" y="2989402"/>
                  </a:lnTo>
                  <a:close/>
                </a:path>
                <a:path w="5168900" h="4631055">
                  <a:moveTo>
                    <a:pt x="2291842" y="1641157"/>
                  </a:moveTo>
                  <a:lnTo>
                    <a:pt x="2291067" y="1636509"/>
                  </a:lnTo>
                  <a:lnTo>
                    <a:pt x="2290432" y="1632635"/>
                  </a:lnTo>
                  <a:lnTo>
                    <a:pt x="2290330" y="1632064"/>
                  </a:lnTo>
                  <a:lnTo>
                    <a:pt x="2289860" y="1631340"/>
                  </a:lnTo>
                  <a:lnTo>
                    <a:pt x="2288870" y="1629816"/>
                  </a:lnTo>
                  <a:lnTo>
                    <a:pt x="2287346" y="1627428"/>
                  </a:lnTo>
                  <a:lnTo>
                    <a:pt x="2285708" y="1624863"/>
                  </a:lnTo>
                  <a:lnTo>
                    <a:pt x="2285555" y="1624774"/>
                  </a:lnTo>
                  <a:lnTo>
                    <a:pt x="2285314" y="1624609"/>
                  </a:lnTo>
                  <a:lnTo>
                    <a:pt x="2284666" y="1624177"/>
                  </a:lnTo>
                  <a:lnTo>
                    <a:pt x="2278608" y="1620139"/>
                  </a:lnTo>
                  <a:lnTo>
                    <a:pt x="2269693" y="1618437"/>
                  </a:lnTo>
                  <a:lnTo>
                    <a:pt x="2260904" y="1620316"/>
                  </a:lnTo>
                  <a:lnTo>
                    <a:pt x="2253754" y="1625320"/>
                  </a:lnTo>
                  <a:lnTo>
                    <a:pt x="2251633" y="1628533"/>
                  </a:lnTo>
                  <a:lnTo>
                    <a:pt x="2251316" y="1629003"/>
                  </a:lnTo>
                  <a:lnTo>
                    <a:pt x="2250846" y="1629740"/>
                  </a:lnTo>
                  <a:lnTo>
                    <a:pt x="2248941" y="1632623"/>
                  </a:lnTo>
                  <a:lnTo>
                    <a:pt x="2247341" y="1641157"/>
                  </a:lnTo>
                  <a:lnTo>
                    <a:pt x="2247290" y="1641424"/>
                  </a:lnTo>
                  <a:lnTo>
                    <a:pt x="2249284" y="1650098"/>
                  </a:lnTo>
                  <a:lnTo>
                    <a:pt x="2254364" y="1657070"/>
                  </a:lnTo>
                  <a:lnTo>
                    <a:pt x="2261781" y="1661591"/>
                  </a:lnTo>
                  <a:lnTo>
                    <a:pt x="2270798" y="1662899"/>
                  </a:lnTo>
                  <a:lnTo>
                    <a:pt x="2279713" y="1661058"/>
                  </a:lnTo>
                  <a:lnTo>
                    <a:pt x="2286228" y="1656740"/>
                  </a:lnTo>
                  <a:lnTo>
                    <a:pt x="2290254" y="1650098"/>
                  </a:lnTo>
                  <a:lnTo>
                    <a:pt x="2291511" y="1642948"/>
                  </a:lnTo>
                  <a:lnTo>
                    <a:pt x="2291727" y="1641729"/>
                  </a:lnTo>
                  <a:lnTo>
                    <a:pt x="2291765" y="1641500"/>
                  </a:lnTo>
                  <a:lnTo>
                    <a:pt x="2291842" y="1641157"/>
                  </a:lnTo>
                  <a:close/>
                </a:path>
                <a:path w="5168900" h="4631055">
                  <a:moveTo>
                    <a:pt x="2291842" y="743585"/>
                  </a:moveTo>
                  <a:lnTo>
                    <a:pt x="2290724" y="734441"/>
                  </a:lnTo>
                  <a:lnTo>
                    <a:pt x="2286546" y="726960"/>
                  </a:lnTo>
                  <a:lnTo>
                    <a:pt x="2279840" y="721741"/>
                  </a:lnTo>
                  <a:lnTo>
                    <a:pt x="2271141" y="719404"/>
                  </a:lnTo>
                  <a:lnTo>
                    <a:pt x="2269477" y="719404"/>
                  </a:lnTo>
                  <a:lnTo>
                    <a:pt x="2265235" y="720280"/>
                  </a:lnTo>
                  <a:lnTo>
                    <a:pt x="2265057" y="720305"/>
                  </a:lnTo>
                  <a:lnTo>
                    <a:pt x="2262352" y="720686"/>
                  </a:lnTo>
                  <a:lnTo>
                    <a:pt x="2261908" y="720953"/>
                  </a:lnTo>
                  <a:lnTo>
                    <a:pt x="2261387" y="721055"/>
                  </a:lnTo>
                  <a:lnTo>
                    <a:pt x="2257437" y="723620"/>
                  </a:lnTo>
                  <a:lnTo>
                    <a:pt x="2257247" y="723747"/>
                  </a:lnTo>
                  <a:lnTo>
                    <a:pt x="2254770" y="725208"/>
                  </a:lnTo>
                  <a:lnTo>
                    <a:pt x="2254554" y="725487"/>
                  </a:lnTo>
                  <a:lnTo>
                    <a:pt x="2254262" y="725678"/>
                  </a:lnTo>
                  <a:lnTo>
                    <a:pt x="2251125" y="730008"/>
                  </a:lnTo>
                  <a:lnTo>
                    <a:pt x="2249462" y="732205"/>
                  </a:lnTo>
                  <a:lnTo>
                    <a:pt x="2249424" y="732370"/>
                  </a:lnTo>
                  <a:lnTo>
                    <a:pt x="2249309" y="732523"/>
                  </a:lnTo>
                  <a:lnTo>
                    <a:pt x="2247722" y="739686"/>
                  </a:lnTo>
                  <a:lnTo>
                    <a:pt x="2247455" y="740841"/>
                  </a:lnTo>
                  <a:lnTo>
                    <a:pt x="2248751" y="749668"/>
                  </a:lnTo>
                  <a:lnTo>
                    <a:pt x="2252535" y="756551"/>
                  </a:lnTo>
                  <a:lnTo>
                    <a:pt x="2258809" y="761301"/>
                  </a:lnTo>
                  <a:lnTo>
                    <a:pt x="2267572" y="763689"/>
                  </a:lnTo>
                  <a:lnTo>
                    <a:pt x="2276754" y="762965"/>
                  </a:lnTo>
                  <a:lnTo>
                    <a:pt x="2284311" y="758964"/>
                  </a:lnTo>
                  <a:lnTo>
                    <a:pt x="2289556" y="752309"/>
                  </a:lnTo>
                  <a:lnTo>
                    <a:pt x="2290140" y="750023"/>
                  </a:lnTo>
                  <a:lnTo>
                    <a:pt x="2291829" y="743597"/>
                  </a:lnTo>
                  <a:close/>
                </a:path>
                <a:path w="5168900" h="4631055">
                  <a:moveTo>
                    <a:pt x="2291842" y="652614"/>
                  </a:moveTo>
                  <a:lnTo>
                    <a:pt x="2291029" y="647738"/>
                  </a:lnTo>
                  <a:lnTo>
                    <a:pt x="2290965" y="647395"/>
                  </a:lnTo>
                  <a:lnTo>
                    <a:pt x="2290724" y="645960"/>
                  </a:lnTo>
                  <a:lnTo>
                    <a:pt x="2290343" y="643534"/>
                  </a:lnTo>
                  <a:lnTo>
                    <a:pt x="2285822" y="636244"/>
                  </a:lnTo>
                  <a:lnTo>
                    <a:pt x="2278850" y="631329"/>
                  </a:lnTo>
                  <a:lnTo>
                    <a:pt x="2270074" y="629488"/>
                  </a:lnTo>
                  <a:lnTo>
                    <a:pt x="2269883" y="629488"/>
                  </a:lnTo>
                  <a:lnTo>
                    <a:pt x="2269236" y="629627"/>
                  </a:lnTo>
                  <a:lnTo>
                    <a:pt x="2268029" y="629881"/>
                  </a:lnTo>
                  <a:lnTo>
                    <a:pt x="2265476" y="630415"/>
                  </a:lnTo>
                  <a:lnTo>
                    <a:pt x="2265083" y="630504"/>
                  </a:lnTo>
                  <a:lnTo>
                    <a:pt x="2264232" y="630682"/>
                  </a:lnTo>
                  <a:lnTo>
                    <a:pt x="2260904" y="631329"/>
                  </a:lnTo>
                  <a:lnTo>
                    <a:pt x="2261095" y="631329"/>
                  </a:lnTo>
                  <a:lnTo>
                    <a:pt x="2253831" y="636219"/>
                  </a:lnTo>
                  <a:lnTo>
                    <a:pt x="2252624" y="637984"/>
                  </a:lnTo>
                  <a:lnTo>
                    <a:pt x="2252408" y="638289"/>
                  </a:lnTo>
                  <a:lnTo>
                    <a:pt x="2248916" y="643382"/>
                  </a:lnTo>
                  <a:lnTo>
                    <a:pt x="2248890" y="643521"/>
                  </a:lnTo>
                  <a:lnTo>
                    <a:pt x="2247430" y="652030"/>
                  </a:lnTo>
                  <a:lnTo>
                    <a:pt x="2268651" y="674039"/>
                  </a:lnTo>
                  <a:lnTo>
                    <a:pt x="2277732" y="672922"/>
                  </a:lnTo>
                  <a:lnTo>
                    <a:pt x="2285022" y="668553"/>
                  </a:lnTo>
                  <a:lnTo>
                    <a:pt x="2289924" y="661581"/>
                  </a:lnTo>
                  <a:lnTo>
                    <a:pt x="2291829" y="652627"/>
                  </a:lnTo>
                  <a:close/>
                </a:path>
                <a:path w="5168900" h="4631055">
                  <a:moveTo>
                    <a:pt x="2291854" y="3978059"/>
                  </a:moveTo>
                  <a:lnTo>
                    <a:pt x="2290114" y="3969397"/>
                  </a:lnTo>
                  <a:lnTo>
                    <a:pt x="2290013" y="3969245"/>
                  </a:lnTo>
                  <a:lnTo>
                    <a:pt x="2289987" y="3969105"/>
                  </a:lnTo>
                  <a:lnTo>
                    <a:pt x="2289124" y="3967873"/>
                  </a:lnTo>
                  <a:lnTo>
                    <a:pt x="2288908" y="3967543"/>
                  </a:lnTo>
                  <a:lnTo>
                    <a:pt x="2288768" y="3967315"/>
                  </a:lnTo>
                  <a:lnTo>
                    <a:pt x="2285644" y="3962438"/>
                  </a:lnTo>
                  <a:lnTo>
                    <a:pt x="2285327" y="3962222"/>
                  </a:lnTo>
                  <a:lnTo>
                    <a:pt x="2285111" y="3961892"/>
                  </a:lnTo>
                  <a:lnTo>
                    <a:pt x="2282761" y="3960431"/>
                  </a:lnTo>
                  <a:lnTo>
                    <a:pt x="2282596" y="3960317"/>
                  </a:lnTo>
                  <a:lnTo>
                    <a:pt x="2278913" y="3957726"/>
                  </a:lnTo>
                  <a:lnTo>
                    <a:pt x="2278354" y="3957624"/>
                  </a:lnTo>
                  <a:lnTo>
                    <a:pt x="2277897" y="3957320"/>
                  </a:lnTo>
                  <a:lnTo>
                    <a:pt x="2275116" y="3956964"/>
                  </a:lnTo>
                  <a:lnTo>
                    <a:pt x="2274887" y="3956913"/>
                  </a:lnTo>
                  <a:lnTo>
                    <a:pt x="2270899" y="3956088"/>
                  </a:lnTo>
                  <a:lnTo>
                    <a:pt x="2268994" y="3956088"/>
                  </a:lnTo>
                  <a:lnTo>
                    <a:pt x="2260142" y="3958056"/>
                  </a:lnTo>
                  <a:lnTo>
                    <a:pt x="2253538" y="3962438"/>
                  </a:lnTo>
                  <a:lnTo>
                    <a:pt x="2249246" y="3969105"/>
                  </a:lnTo>
                  <a:lnTo>
                    <a:pt x="2247366" y="3977906"/>
                  </a:lnTo>
                  <a:lnTo>
                    <a:pt x="2248725" y="3986758"/>
                  </a:lnTo>
                  <a:lnTo>
                    <a:pt x="2253462" y="3993985"/>
                  </a:lnTo>
                  <a:lnTo>
                    <a:pt x="2260739" y="3998887"/>
                  </a:lnTo>
                  <a:lnTo>
                    <a:pt x="2269706" y="4000728"/>
                  </a:lnTo>
                  <a:lnTo>
                    <a:pt x="2278672" y="3999090"/>
                  </a:lnTo>
                  <a:lnTo>
                    <a:pt x="2285720" y="3994391"/>
                  </a:lnTo>
                  <a:lnTo>
                    <a:pt x="2290292" y="3987190"/>
                  </a:lnTo>
                  <a:lnTo>
                    <a:pt x="2291842" y="3978071"/>
                  </a:lnTo>
                  <a:close/>
                </a:path>
                <a:path w="5168900" h="4631055">
                  <a:moveTo>
                    <a:pt x="2291854" y="3349079"/>
                  </a:moveTo>
                  <a:lnTo>
                    <a:pt x="2290292" y="3340087"/>
                  </a:lnTo>
                  <a:lnTo>
                    <a:pt x="2288717" y="3337534"/>
                  </a:lnTo>
                  <a:lnTo>
                    <a:pt x="2287244" y="3335121"/>
                  </a:lnTo>
                  <a:lnTo>
                    <a:pt x="2286749" y="3334308"/>
                  </a:lnTo>
                  <a:lnTo>
                    <a:pt x="2286177" y="3333343"/>
                  </a:lnTo>
                  <a:lnTo>
                    <a:pt x="2279688" y="3328860"/>
                  </a:lnTo>
                  <a:lnTo>
                    <a:pt x="2271064" y="3326600"/>
                  </a:lnTo>
                  <a:lnTo>
                    <a:pt x="2268385" y="3326600"/>
                  </a:lnTo>
                  <a:lnTo>
                    <a:pt x="2265108" y="3327336"/>
                  </a:lnTo>
                  <a:lnTo>
                    <a:pt x="2262403" y="3327666"/>
                  </a:lnTo>
                  <a:lnTo>
                    <a:pt x="2261705" y="3328098"/>
                  </a:lnTo>
                  <a:lnTo>
                    <a:pt x="2260955" y="3328263"/>
                  </a:lnTo>
                  <a:lnTo>
                    <a:pt x="2257348" y="3330803"/>
                  </a:lnTo>
                  <a:lnTo>
                    <a:pt x="2257158" y="3330930"/>
                  </a:lnTo>
                  <a:lnTo>
                    <a:pt x="2254910" y="3332302"/>
                  </a:lnTo>
                  <a:lnTo>
                    <a:pt x="2254580" y="3332734"/>
                  </a:lnTo>
                  <a:lnTo>
                    <a:pt x="2254148" y="3333038"/>
                  </a:lnTo>
                  <a:lnTo>
                    <a:pt x="2251545" y="3336798"/>
                  </a:lnTo>
                  <a:lnTo>
                    <a:pt x="2249525" y="3339490"/>
                  </a:lnTo>
                  <a:lnTo>
                    <a:pt x="2249424" y="3339846"/>
                  </a:lnTo>
                  <a:lnTo>
                    <a:pt x="2249271" y="3340074"/>
                  </a:lnTo>
                  <a:lnTo>
                    <a:pt x="2247392" y="3347478"/>
                  </a:lnTo>
                  <a:lnTo>
                    <a:pt x="2247214" y="3348190"/>
                  </a:lnTo>
                  <a:lnTo>
                    <a:pt x="2248001" y="3352876"/>
                  </a:lnTo>
                  <a:lnTo>
                    <a:pt x="2248674" y="3356876"/>
                  </a:lnTo>
                  <a:lnTo>
                    <a:pt x="2251557" y="3361347"/>
                  </a:lnTo>
                  <a:lnTo>
                    <a:pt x="2253411" y="3364230"/>
                  </a:lnTo>
                  <a:lnTo>
                    <a:pt x="2257590" y="3367214"/>
                  </a:lnTo>
                  <a:lnTo>
                    <a:pt x="2260574" y="3369348"/>
                  </a:lnTo>
                  <a:lnTo>
                    <a:pt x="2269337" y="3371367"/>
                  </a:lnTo>
                  <a:lnTo>
                    <a:pt x="2278392" y="3369830"/>
                  </a:lnTo>
                  <a:lnTo>
                    <a:pt x="2285568" y="3365220"/>
                  </a:lnTo>
                  <a:lnTo>
                    <a:pt x="2290267" y="3358108"/>
                  </a:lnTo>
                  <a:lnTo>
                    <a:pt x="2291842" y="3349091"/>
                  </a:lnTo>
                  <a:close/>
                </a:path>
                <a:path w="5168900" h="4631055">
                  <a:moveTo>
                    <a:pt x="2291854" y="2629966"/>
                  </a:moveTo>
                  <a:lnTo>
                    <a:pt x="2290343" y="2621000"/>
                  </a:lnTo>
                  <a:lnTo>
                    <a:pt x="2286266" y="2614231"/>
                  </a:lnTo>
                  <a:lnTo>
                    <a:pt x="2279827" y="2609685"/>
                  </a:lnTo>
                  <a:lnTo>
                    <a:pt x="2275979" y="2608656"/>
                  </a:lnTo>
                  <a:lnTo>
                    <a:pt x="2274786" y="2608326"/>
                  </a:lnTo>
                  <a:lnTo>
                    <a:pt x="2273046" y="2607856"/>
                  </a:lnTo>
                  <a:lnTo>
                    <a:pt x="2271230" y="2607360"/>
                  </a:lnTo>
                  <a:lnTo>
                    <a:pt x="2268474" y="2607360"/>
                  </a:lnTo>
                  <a:lnTo>
                    <a:pt x="2265235" y="2608097"/>
                  </a:lnTo>
                  <a:lnTo>
                    <a:pt x="2265057" y="2608135"/>
                  </a:lnTo>
                  <a:lnTo>
                    <a:pt x="2262606" y="2608415"/>
                  </a:lnTo>
                  <a:lnTo>
                    <a:pt x="2261959" y="2608834"/>
                  </a:lnTo>
                  <a:lnTo>
                    <a:pt x="2261133" y="2609011"/>
                  </a:lnTo>
                  <a:lnTo>
                    <a:pt x="2257463" y="2611577"/>
                  </a:lnTo>
                  <a:lnTo>
                    <a:pt x="2255062" y="2613050"/>
                  </a:lnTo>
                  <a:lnTo>
                    <a:pt x="2254732" y="2613482"/>
                  </a:lnTo>
                  <a:lnTo>
                    <a:pt x="2254275" y="2613799"/>
                  </a:lnTo>
                  <a:lnTo>
                    <a:pt x="2251100" y="2618257"/>
                  </a:lnTo>
                  <a:lnTo>
                    <a:pt x="2249614" y="2620200"/>
                  </a:lnTo>
                  <a:lnTo>
                    <a:pt x="2249538" y="2620441"/>
                  </a:lnTo>
                  <a:lnTo>
                    <a:pt x="2249373" y="2620683"/>
                  </a:lnTo>
                  <a:lnTo>
                    <a:pt x="2248408" y="2624353"/>
                  </a:lnTo>
                  <a:lnTo>
                    <a:pt x="2247430" y="2628138"/>
                  </a:lnTo>
                  <a:lnTo>
                    <a:pt x="2247252" y="2628798"/>
                  </a:lnTo>
                  <a:lnTo>
                    <a:pt x="2248662" y="2637498"/>
                  </a:lnTo>
                  <a:lnTo>
                    <a:pt x="2253323" y="2644851"/>
                  </a:lnTo>
                  <a:lnTo>
                    <a:pt x="2260435" y="2650007"/>
                  </a:lnTo>
                  <a:lnTo>
                    <a:pt x="2269172" y="2652103"/>
                  </a:lnTo>
                  <a:lnTo>
                    <a:pt x="2278138" y="2650629"/>
                  </a:lnTo>
                  <a:lnTo>
                    <a:pt x="2285390" y="2646019"/>
                  </a:lnTo>
                  <a:lnTo>
                    <a:pt x="2290191" y="2638920"/>
                  </a:lnTo>
                  <a:lnTo>
                    <a:pt x="2291854" y="2629966"/>
                  </a:lnTo>
                  <a:close/>
                </a:path>
                <a:path w="5168900" h="4631055">
                  <a:moveTo>
                    <a:pt x="2291854" y="2270480"/>
                  </a:moveTo>
                  <a:lnTo>
                    <a:pt x="2290419" y="2262111"/>
                  </a:lnTo>
                  <a:lnTo>
                    <a:pt x="2290305" y="2261400"/>
                  </a:lnTo>
                  <a:lnTo>
                    <a:pt x="2290153" y="2261184"/>
                  </a:lnTo>
                  <a:lnTo>
                    <a:pt x="2289962" y="2260879"/>
                  </a:lnTo>
                  <a:lnTo>
                    <a:pt x="2289454" y="2260079"/>
                  </a:lnTo>
                  <a:lnTo>
                    <a:pt x="2285809" y="2254326"/>
                  </a:lnTo>
                  <a:lnTo>
                    <a:pt x="2284755" y="2253640"/>
                  </a:lnTo>
                  <a:lnTo>
                    <a:pt x="2284171" y="2253259"/>
                  </a:lnTo>
                  <a:lnTo>
                    <a:pt x="2283764" y="2252992"/>
                  </a:lnTo>
                  <a:lnTo>
                    <a:pt x="2278824" y="2249754"/>
                  </a:lnTo>
                  <a:lnTo>
                    <a:pt x="2278697" y="2249703"/>
                  </a:lnTo>
                  <a:lnTo>
                    <a:pt x="2276373" y="2249322"/>
                  </a:lnTo>
                  <a:lnTo>
                    <a:pt x="2275929" y="2249233"/>
                  </a:lnTo>
                  <a:lnTo>
                    <a:pt x="2275357" y="2249132"/>
                  </a:lnTo>
                  <a:lnTo>
                    <a:pt x="2269807" y="2248116"/>
                  </a:lnTo>
                  <a:lnTo>
                    <a:pt x="2269604" y="2248116"/>
                  </a:lnTo>
                  <a:lnTo>
                    <a:pt x="2260676" y="2249982"/>
                  </a:lnTo>
                  <a:lnTo>
                    <a:pt x="2253411" y="2254897"/>
                  </a:lnTo>
                  <a:lnTo>
                    <a:pt x="2248674" y="2262111"/>
                  </a:lnTo>
                  <a:lnTo>
                    <a:pt x="2247430" y="2270480"/>
                  </a:lnTo>
                  <a:lnTo>
                    <a:pt x="2247366" y="2270874"/>
                  </a:lnTo>
                  <a:lnTo>
                    <a:pt x="2269096" y="2292566"/>
                  </a:lnTo>
                  <a:lnTo>
                    <a:pt x="2276716" y="2291461"/>
                  </a:lnTo>
                  <a:lnTo>
                    <a:pt x="2278011" y="2291270"/>
                  </a:lnTo>
                  <a:lnTo>
                    <a:pt x="2285200" y="2286673"/>
                  </a:lnTo>
                  <a:lnTo>
                    <a:pt x="2289937" y="2279624"/>
                  </a:lnTo>
                  <a:lnTo>
                    <a:pt x="2290026" y="2279485"/>
                  </a:lnTo>
                  <a:lnTo>
                    <a:pt x="2291753" y="2270874"/>
                  </a:lnTo>
                  <a:lnTo>
                    <a:pt x="2291854" y="2270480"/>
                  </a:lnTo>
                  <a:close/>
                </a:path>
                <a:path w="5168900" h="4631055">
                  <a:moveTo>
                    <a:pt x="2291854" y="1371257"/>
                  </a:moveTo>
                  <a:lnTo>
                    <a:pt x="2291118" y="1366774"/>
                  </a:lnTo>
                  <a:lnTo>
                    <a:pt x="2290394" y="1362290"/>
                  </a:lnTo>
                  <a:lnTo>
                    <a:pt x="2286393" y="1355559"/>
                  </a:lnTo>
                  <a:lnTo>
                    <a:pt x="2279942" y="1351114"/>
                  </a:lnTo>
                  <a:lnTo>
                    <a:pt x="2271179" y="1348994"/>
                  </a:lnTo>
                  <a:lnTo>
                    <a:pt x="2268753" y="1348994"/>
                  </a:lnTo>
                  <a:lnTo>
                    <a:pt x="2265083" y="1349743"/>
                  </a:lnTo>
                  <a:lnTo>
                    <a:pt x="2262289" y="1350073"/>
                  </a:lnTo>
                  <a:lnTo>
                    <a:pt x="2261679" y="1350441"/>
                  </a:lnTo>
                  <a:lnTo>
                    <a:pt x="2260955" y="1350581"/>
                  </a:lnTo>
                  <a:lnTo>
                    <a:pt x="2257209" y="1353083"/>
                  </a:lnTo>
                  <a:lnTo>
                    <a:pt x="2254796" y="1354505"/>
                  </a:lnTo>
                  <a:lnTo>
                    <a:pt x="2254516" y="1354874"/>
                  </a:lnTo>
                  <a:lnTo>
                    <a:pt x="2254097" y="1355153"/>
                  </a:lnTo>
                  <a:lnTo>
                    <a:pt x="2250846" y="1359725"/>
                  </a:lnTo>
                  <a:lnTo>
                    <a:pt x="2249525" y="1361490"/>
                  </a:lnTo>
                  <a:lnTo>
                    <a:pt x="2249474" y="1361681"/>
                  </a:lnTo>
                  <a:lnTo>
                    <a:pt x="2249309" y="1361909"/>
                  </a:lnTo>
                  <a:lnTo>
                    <a:pt x="2247277" y="1370164"/>
                  </a:lnTo>
                  <a:lnTo>
                    <a:pt x="2269210" y="1393380"/>
                  </a:lnTo>
                  <a:lnTo>
                    <a:pt x="2278253" y="1391881"/>
                  </a:lnTo>
                  <a:lnTo>
                    <a:pt x="2285466" y="1387322"/>
                  </a:lnTo>
                  <a:lnTo>
                    <a:pt x="2290216" y="1380261"/>
                  </a:lnTo>
                  <a:lnTo>
                    <a:pt x="2291854" y="1371257"/>
                  </a:lnTo>
                  <a:close/>
                </a:path>
                <a:path w="5168900" h="4631055">
                  <a:moveTo>
                    <a:pt x="2291854" y="1192263"/>
                  </a:moveTo>
                  <a:lnTo>
                    <a:pt x="2290368" y="1183233"/>
                  </a:lnTo>
                  <a:lnTo>
                    <a:pt x="2285847" y="1175867"/>
                  </a:lnTo>
                  <a:lnTo>
                    <a:pt x="2278938" y="1170851"/>
                  </a:lnTo>
                  <a:lnTo>
                    <a:pt x="2270239" y="1168869"/>
                  </a:lnTo>
                  <a:lnTo>
                    <a:pt x="2269655" y="1168869"/>
                  </a:lnTo>
                  <a:lnTo>
                    <a:pt x="2264232" y="1170025"/>
                  </a:lnTo>
                  <a:lnTo>
                    <a:pt x="2263825" y="1170101"/>
                  </a:lnTo>
                  <a:lnTo>
                    <a:pt x="2261451" y="1170533"/>
                  </a:lnTo>
                  <a:lnTo>
                    <a:pt x="2261298" y="1170635"/>
                  </a:lnTo>
                  <a:lnTo>
                    <a:pt x="2261108" y="1170673"/>
                  </a:lnTo>
                  <a:lnTo>
                    <a:pt x="2257183" y="1173327"/>
                  </a:lnTo>
                  <a:lnTo>
                    <a:pt x="2256688" y="1173657"/>
                  </a:lnTo>
                  <a:lnTo>
                    <a:pt x="2256383" y="1173861"/>
                  </a:lnTo>
                  <a:lnTo>
                    <a:pt x="2254008" y="1175397"/>
                  </a:lnTo>
                  <a:lnTo>
                    <a:pt x="2253831" y="1175575"/>
                  </a:lnTo>
                  <a:lnTo>
                    <a:pt x="2250973" y="1179703"/>
                  </a:lnTo>
                  <a:lnTo>
                    <a:pt x="2248954" y="1182585"/>
                  </a:lnTo>
                  <a:lnTo>
                    <a:pt x="2248255" y="1186294"/>
                  </a:lnTo>
                  <a:lnTo>
                    <a:pt x="2247785" y="1188897"/>
                  </a:lnTo>
                  <a:lnTo>
                    <a:pt x="2247354" y="1191247"/>
                  </a:lnTo>
                  <a:lnTo>
                    <a:pt x="2249043" y="1199984"/>
                  </a:lnTo>
                  <a:lnTo>
                    <a:pt x="2253094" y="1206741"/>
                  </a:lnTo>
                  <a:lnTo>
                    <a:pt x="2259533" y="1211287"/>
                  </a:lnTo>
                  <a:lnTo>
                    <a:pt x="2268397" y="1213370"/>
                  </a:lnTo>
                  <a:lnTo>
                    <a:pt x="2277567" y="1212303"/>
                  </a:lnTo>
                  <a:lnTo>
                    <a:pt x="2284920" y="1208024"/>
                  </a:lnTo>
                  <a:lnTo>
                    <a:pt x="2285936" y="1206614"/>
                  </a:lnTo>
                  <a:lnTo>
                    <a:pt x="2286101" y="1206385"/>
                  </a:lnTo>
                  <a:lnTo>
                    <a:pt x="2287003" y="1205141"/>
                  </a:lnTo>
                  <a:lnTo>
                    <a:pt x="2289899" y="1201127"/>
                  </a:lnTo>
                  <a:lnTo>
                    <a:pt x="2290940" y="1196390"/>
                  </a:lnTo>
                  <a:lnTo>
                    <a:pt x="2290978" y="1196213"/>
                  </a:lnTo>
                  <a:lnTo>
                    <a:pt x="2291842" y="1192276"/>
                  </a:lnTo>
                  <a:close/>
                </a:path>
                <a:path w="5168900" h="4631055">
                  <a:moveTo>
                    <a:pt x="2291867" y="2450122"/>
                  </a:moveTo>
                  <a:lnTo>
                    <a:pt x="2290305" y="2441333"/>
                  </a:lnTo>
                  <a:lnTo>
                    <a:pt x="2290254" y="2441206"/>
                  </a:lnTo>
                  <a:lnTo>
                    <a:pt x="2288933" y="2439251"/>
                  </a:lnTo>
                  <a:lnTo>
                    <a:pt x="2288756" y="2438971"/>
                  </a:lnTo>
                  <a:lnTo>
                    <a:pt x="2285695" y="2434285"/>
                  </a:lnTo>
                  <a:lnTo>
                    <a:pt x="2285568" y="2434209"/>
                  </a:lnTo>
                  <a:lnTo>
                    <a:pt x="2283688" y="2432951"/>
                  </a:lnTo>
                  <a:lnTo>
                    <a:pt x="2283282" y="2432685"/>
                  </a:lnTo>
                  <a:lnTo>
                    <a:pt x="2282748" y="2432329"/>
                  </a:lnTo>
                  <a:lnTo>
                    <a:pt x="2278672" y="2429586"/>
                  </a:lnTo>
                  <a:lnTo>
                    <a:pt x="2278456" y="2429548"/>
                  </a:lnTo>
                  <a:lnTo>
                    <a:pt x="2278291" y="2429433"/>
                  </a:lnTo>
                  <a:lnTo>
                    <a:pt x="2275636" y="2429002"/>
                  </a:lnTo>
                  <a:lnTo>
                    <a:pt x="2275294" y="2428938"/>
                  </a:lnTo>
                  <a:lnTo>
                    <a:pt x="2274900" y="2428862"/>
                  </a:lnTo>
                  <a:lnTo>
                    <a:pt x="2269998" y="2427897"/>
                  </a:lnTo>
                  <a:lnTo>
                    <a:pt x="2269337" y="2427897"/>
                  </a:lnTo>
                  <a:lnTo>
                    <a:pt x="2260498" y="2429916"/>
                  </a:lnTo>
                  <a:lnTo>
                    <a:pt x="2253323" y="2434983"/>
                  </a:lnTo>
                  <a:lnTo>
                    <a:pt x="2248611" y="2442248"/>
                  </a:lnTo>
                  <a:lnTo>
                    <a:pt x="2247163" y="2450896"/>
                  </a:lnTo>
                  <a:lnTo>
                    <a:pt x="2248903" y="2457386"/>
                  </a:lnTo>
                  <a:lnTo>
                    <a:pt x="2270988" y="2472461"/>
                  </a:lnTo>
                  <a:lnTo>
                    <a:pt x="2279637" y="2470251"/>
                  </a:lnTo>
                  <a:lnTo>
                    <a:pt x="2286139" y="2465819"/>
                  </a:lnTo>
                  <a:lnTo>
                    <a:pt x="2290280" y="2459126"/>
                  </a:lnTo>
                  <a:lnTo>
                    <a:pt x="2291867" y="2450122"/>
                  </a:lnTo>
                  <a:close/>
                </a:path>
                <a:path w="5168900" h="4631055">
                  <a:moveTo>
                    <a:pt x="2291867" y="2183549"/>
                  </a:moveTo>
                  <a:lnTo>
                    <a:pt x="2290318" y="2172957"/>
                  </a:lnTo>
                  <a:lnTo>
                    <a:pt x="2285746" y="2164867"/>
                  </a:lnTo>
                  <a:lnTo>
                    <a:pt x="2278748" y="2159698"/>
                  </a:lnTo>
                  <a:lnTo>
                    <a:pt x="2269998" y="2157857"/>
                  </a:lnTo>
                  <a:lnTo>
                    <a:pt x="2261209" y="2159698"/>
                  </a:lnTo>
                  <a:lnTo>
                    <a:pt x="2253958" y="2164613"/>
                  </a:lnTo>
                  <a:lnTo>
                    <a:pt x="2249017" y="2171839"/>
                  </a:lnTo>
                  <a:lnTo>
                    <a:pt x="2247214" y="2180526"/>
                  </a:lnTo>
                  <a:lnTo>
                    <a:pt x="2248789" y="2187676"/>
                  </a:lnTo>
                  <a:lnTo>
                    <a:pt x="2249144" y="2189251"/>
                  </a:lnTo>
                  <a:lnTo>
                    <a:pt x="2254212" y="2196465"/>
                  </a:lnTo>
                  <a:lnTo>
                    <a:pt x="2261590" y="2201214"/>
                  </a:lnTo>
                  <a:lnTo>
                    <a:pt x="2270417" y="2202573"/>
                  </a:lnTo>
                  <a:lnTo>
                    <a:pt x="2277287" y="2201113"/>
                  </a:lnTo>
                  <a:lnTo>
                    <a:pt x="2279142" y="2200719"/>
                  </a:lnTo>
                  <a:lnTo>
                    <a:pt x="2285682" y="2196757"/>
                  </a:lnTo>
                  <a:lnTo>
                    <a:pt x="2289962" y="2190940"/>
                  </a:lnTo>
                  <a:lnTo>
                    <a:pt x="2291854" y="2183561"/>
                  </a:lnTo>
                  <a:close/>
                </a:path>
                <a:path w="5168900" h="4631055">
                  <a:moveTo>
                    <a:pt x="2291867" y="1817344"/>
                  </a:moveTo>
                  <a:lnTo>
                    <a:pt x="2289797" y="1810105"/>
                  </a:lnTo>
                  <a:lnTo>
                    <a:pt x="2285631" y="1804263"/>
                  </a:lnTo>
                  <a:lnTo>
                    <a:pt x="2282558" y="1802371"/>
                  </a:lnTo>
                  <a:lnTo>
                    <a:pt x="2279281" y="1800339"/>
                  </a:lnTo>
                  <a:lnTo>
                    <a:pt x="2279497" y="1800339"/>
                  </a:lnTo>
                  <a:lnTo>
                    <a:pt x="2279180" y="1800288"/>
                  </a:lnTo>
                  <a:lnTo>
                    <a:pt x="2270290" y="1798586"/>
                  </a:lnTo>
                  <a:lnTo>
                    <a:pt x="2269401" y="1798586"/>
                  </a:lnTo>
                  <a:lnTo>
                    <a:pt x="2264867" y="1799526"/>
                  </a:lnTo>
                  <a:lnTo>
                    <a:pt x="2264587" y="1799577"/>
                  </a:lnTo>
                  <a:lnTo>
                    <a:pt x="2261400" y="1800110"/>
                  </a:lnTo>
                  <a:lnTo>
                    <a:pt x="2261158" y="1800275"/>
                  </a:lnTo>
                  <a:lnTo>
                    <a:pt x="2260854" y="1800339"/>
                  </a:lnTo>
                  <a:lnTo>
                    <a:pt x="2256713" y="1803120"/>
                  </a:lnTo>
                  <a:lnTo>
                    <a:pt x="2254072" y="1804822"/>
                  </a:lnTo>
                  <a:lnTo>
                    <a:pt x="2253958" y="1804974"/>
                  </a:lnTo>
                  <a:lnTo>
                    <a:pt x="2253792" y="1805089"/>
                  </a:lnTo>
                  <a:lnTo>
                    <a:pt x="2250325" y="1810169"/>
                  </a:lnTo>
                  <a:lnTo>
                    <a:pt x="2249093" y="1811934"/>
                  </a:lnTo>
                  <a:lnTo>
                    <a:pt x="2249005" y="1812112"/>
                  </a:lnTo>
                  <a:lnTo>
                    <a:pt x="2247582" y="1818932"/>
                  </a:lnTo>
                  <a:lnTo>
                    <a:pt x="2270137" y="1843024"/>
                  </a:lnTo>
                  <a:lnTo>
                    <a:pt x="2279015" y="1841157"/>
                  </a:lnTo>
                  <a:lnTo>
                    <a:pt x="2285936" y="1836051"/>
                  </a:lnTo>
                  <a:lnTo>
                    <a:pt x="2290381" y="1828012"/>
                  </a:lnTo>
                  <a:lnTo>
                    <a:pt x="2291867" y="1817344"/>
                  </a:lnTo>
                  <a:close/>
                </a:path>
                <a:path w="5168900" h="4631055">
                  <a:moveTo>
                    <a:pt x="2291867" y="1551241"/>
                  </a:moveTo>
                  <a:lnTo>
                    <a:pt x="2290457" y="1542338"/>
                  </a:lnTo>
                  <a:lnTo>
                    <a:pt x="2286533" y="1535582"/>
                  </a:lnTo>
                  <a:lnTo>
                    <a:pt x="2280145" y="1531086"/>
                  </a:lnTo>
                  <a:lnTo>
                    <a:pt x="2271318" y="1529003"/>
                  </a:lnTo>
                  <a:lnTo>
                    <a:pt x="2268944" y="1528991"/>
                  </a:lnTo>
                  <a:lnTo>
                    <a:pt x="2265095" y="1529727"/>
                  </a:lnTo>
                  <a:lnTo>
                    <a:pt x="2262251" y="1530057"/>
                  </a:lnTo>
                  <a:lnTo>
                    <a:pt x="2261666" y="1530400"/>
                  </a:lnTo>
                  <a:lnTo>
                    <a:pt x="2260968" y="1530527"/>
                  </a:lnTo>
                  <a:lnTo>
                    <a:pt x="2257158" y="1532978"/>
                  </a:lnTo>
                  <a:lnTo>
                    <a:pt x="2254732" y="1534375"/>
                  </a:lnTo>
                  <a:lnTo>
                    <a:pt x="2254466" y="1534718"/>
                  </a:lnTo>
                  <a:lnTo>
                    <a:pt x="2254072" y="1534972"/>
                  </a:lnTo>
                  <a:lnTo>
                    <a:pt x="2253145" y="1536255"/>
                  </a:lnTo>
                  <a:lnTo>
                    <a:pt x="2251062" y="1539151"/>
                  </a:lnTo>
                  <a:lnTo>
                    <a:pt x="2249474" y="1541233"/>
                  </a:lnTo>
                  <a:lnTo>
                    <a:pt x="2249411" y="1541462"/>
                  </a:lnTo>
                  <a:lnTo>
                    <a:pt x="2249284" y="1541640"/>
                  </a:lnTo>
                  <a:lnTo>
                    <a:pt x="2247506" y="1548853"/>
                  </a:lnTo>
                  <a:lnTo>
                    <a:pt x="2269109" y="1573441"/>
                  </a:lnTo>
                  <a:lnTo>
                    <a:pt x="2278024" y="1571929"/>
                  </a:lnTo>
                  <a:lnTo>
                    <a:pt x="2285288" y="1567294"/>
                  </a:lnTo>
                  <a:lnTo>
                    <a:pt x="2290153" y="1560195"/>
                  </a:lnTo>
                  <a:lnTo>
                    <a:pt x="2291867" y="1551241"/>
                  </a:lnTo>
                  <a:close/>
                </a:path>
                <a:path w="5168900" h="4631055">
                  <a:moveTo>
                    <a:pt x="2291880" y="3889705"/>
                  </a:moveTo>
                  <a:lnTo>
                    <a:pt x="2290737" y="3880599"/>
                  </a:lnTo>
                  <a:lnTo>
                    <a:pt x="2286431" y="3873335"/>
                  </a:lnTo>
                  <a:lnTo>
                    <a:pt x="2279485" y="3868458"/>
                  </a:lnTo>
                  <a:lnTo>
                    <a:pt x="2270480" y="3866527"/>
                  </a:lnTo>
                  <a:lnTo>
                    <a:pt x="2269731" y="3866515"/>
                  </a:lnTo>
                  <a:lnTo>
                    <a:pt x="2264651" y="3867505"/>
                  </a:lnTo>
                  <a:lnTo>
                    <a:pt x="2261463" y="3868039"/>
                  </a:lnTo>
                  <a:lnTo>
                    <a:pt x="2261260" y="3868166"/>
                  </a:lnTo>
                  <a:lnTo>
                    <a:pt x="2261006" y="3868216"/>
                  </a:lnTo>
                  <a:lnTo>
                    <a:pt x="2256726" y="3870998"/>
                  </a:lnTo>
                  <a:lnTo>
                    <a:pt x="2256472" y="3871163"/>
                  </a:lnTo>
                  <a:lnTo>
                    <a:pt x="2256231" y="3871315"/>
                  </a:lnTo>
                  <a:lnTo>
                    <a:pt x="2254059" y="3872661"/>
                  </a:lnTo>
                  <a:lnTo>
                    <a:pt x="2253958" y="3872788"/>
                  </a:lnTo>
                  <a:lnTo>
                    <a:pt x="2253831" y="3872877"/>
                  </a:lnTo>
                  <a:lnTo>
                    <a:pt x="2250465" y="3877678"/>
                  </a:lnTo>
                  <a:lnTo>
                    <a:pt x="2249043" y="3879659"/>
                  </a:lnTo>
                  <a:lnTo>
                    <a:pt x="2248979" y="3879812"/>
                  </a:lnTo>
                  <a:lnTo>
                    <a:pt x="2247722" y="3885844"/>
                  </a:lnTo>
                  <a:lnTo>
                    <a:pt x="2269921" y="3911130"/>
                  </a:lnTo>
                  <a:lnTo>
                    <a:pt x="2278634" y="3909288"/>
                  </a:lnTo>
                  <a:lnTo>
                    <a:pt x="2285365" y="3905148"/>
                  </a:lnTo>
                  <a:lnTo>
                    <a:pt x="2289873" y="3898646"/>
                  </a:lnTo>
                  <a:lnTo>
                    <a:pt x="2291867" y="3889718"/>
                  </a:lnTo>
                  <a:close/>
                </a:path>
                <a:path w="5168900" h="4631055">
                  <a:moveTo>
                    <a:pt x="2291892" y="4247959"/>
                  </a:moveTo>
                  <a:lnTo>
                    <a:pt x="2290203" y="4239120"/>
                  </a:lnTo>
                  <a:lnTo>
                    <a:pt x="2290153" y="4238993"/>
                  </a:lnTo>
                  <a:lnTo>
                    <a:pt x="2289048" y="4237406"/>
                  </a:lnTo>
                  <a:lnTo>
                    <a:pt x="2288438" y="4236491"/>
                  </a:lnTo>
                  <a:lnTo>
                    <a:pt x="2285454" y="4231983"/>
                  </a:lnTo>
                  <a:lnTo>
                    <a:pt x="2285327" y="4231906"/>
                  </a:lnTo>
                  <a:lnTo>
                    <a:pt x="2283714" y="4230814"/>
                  </a:lnTo>
                  <a:lnTo>
                    <a:pt x="2283168" y="4230459"/>
                  </a:lnTo>
                  <a:lnTo>
                    <a:pt x="2282571" y="4230052"/>
                  </a:lnTo>
                  <a:lnTo>
                    <a:pt x="2278380" y="4227207"/>
                  </a:lnTo>
                  <a:lnTo>
                    <a:pt x="2278164" y="4227169"/>
                  </a:lnTo>
                  <a:lnTo>
                    <a:pt x="2277999" y="4227055"/>
                  </a:lnTo>
                  <a:lnTo>
                    <a:pt x="2275306" y="4226598"/>
                  </a:lnTo>
                  <a:lnTo>
                    <a:pt x="2274735" y="4226484"/>
                  </a:lnTo>
                  <a:lnTo>
                    <a:pt x="2269845" y="4225480"/>
                  </a:lnTo>
                  <a:lnTo>
                    <a:pt x="2269210" y="4225480"/>
                  </a:lnTo>
                  <a:lnTo>
                    <a:pt x="2268804" y="4225595"/>
                  </a:lnTo>
                  <a:lnTo>
                    <a:pt x="2267470" y="4225937"/>
                  </a:lnTo>
                  <a:lnTo>
                    <a:pt x="2264968" y="4226572"/>
                  </a:lnTo>
                  <a:lnTo>
                    <a:pt x="2260752" y="4227652"/>
                  </a:lnTo>
                  <a:lnTo>
                    <a:pt x="2253602" y="4233011"/>
                  </a:lnTo>
                  <a:lnTo>
                    <a:pt x="2248738" y="4240517"/>
                  </a:lnTo>
                  <a:lnTo>
                    <a:pt x="2247125" y="4249128"/>
                  </a:lnTo>
                  <a:lnTo>
                    <a:pt x="2249297" y="4257713"/>
                  </a:lnTo>
                  <a:lnTo>
                    <a:pt x="2254567" y="4264584"/>
                  </a:lnTo>
                  <a:lnTo>
                    <a:pt x="2262149" y="4268990"/>
                  </a:lnTo>
                  <a:lnTo>
                    <a:pt x="2270226" y="4270006"/>
                  </a:lnTo>
                  <a:lnTo>
                    <a:pt x="2271242" y="4270133"/>
                  </a:lnTo>
                  <a:lnTo>
                    <a:pt x="2280120" y="4268127"/>
                  </a:lnTo>
                  <a:lnTo>
                    <a:pt x="2286546" y="4263669"/>
                  </a:lnTo>
                  <a:lnTo>
                    <a:pt x="2290483" y="4256913"/>
                  </a:lnTo>
                  <a:lnTo>
                    <a:pt x="2291892" y="4247959"/>
                  </a:lnTo>
                  <a:close/>
                </a:path>
                <a:path w="5168900" h="4631055">
                  <a:moveTo>
                    <a:pt x="2291892" y="4067759"/>
                  </a:moveTo>
                  <a:lnTo>
                    <a:pt x="2290318" y="4060672"/>
                  </a:lnTo>
                  <a:lnTo>
                    <a:pt x="2289987" y="4059110"/>
                  </a:lnTo>
                  <a:lnTo>
                    <a:pt x="2289886" y="4058958"/>
                  </a:lnTo>
                  <a:lnTo>
                    <a:pt x="2289860" y="4058818"/>
                  </a:lnTo>
                  <a:lnTo>
                    <a:pt x="2288387" y="4056735"/>
                  </a:lnTo>
                  <a:lnTo>
                    <a:pt x="2285250" y="4052087"/>
                  </a:lnTo>
                  <a:lnTo>
                    <a:pt x="2284984" y="4051897"/>
                  </a:lnTo>
                  <a:lnTo>
                    <a:pt x="2284819" y="4051655"/>
                  </a:lnTo>
                  <a:lnTo>
                    <a:pt x="2282215" y="4050004"/>
                  </a:lnTo>
                  <a:lnTo>
                    <a:pt x="2278380" y="4047375"/>
                  </a:lnTo>
                  <a:lnTo>
                    <a:pt x="2277948" y="4047299"/>
                  </a:lnTo>
                  <a:lnTo>
                    <a:pt x="2277554" y="4047032"/>
                  </a:lnTo>
                  <a:lnTo>
                    <a:pt x="2274608" y="4046601"/>
                  </a:lnTo>
                  <a:lnTo>
                    <a:pt x="2274379" y="4046550"/>
                  </a:lnTo>
                  <a:lnTo>
                    <a:pt x="2270264" y="4045686"/>
                  </a:lnTo>
                  <a:lnTo>
                    <a:pt x="2268829" y="4045686"/>
                  </a:lnTo>
                  <a:lnTo>
                    <a:pt x="2260066" y="4048048"/>
                  </a:lnTo>
                  <a:lnTo>
                    <a:pt x="2252967" y="4053421"/>
                  </a:lnTo>
                  <a:lnTo>
                    <a:pt x="2248433" y="4060926"/>
                  </a:lnTo>
                  <a:lnTo>
                    <a:pt x="2247392" y="4069689"/>
                  </a:lnTo>
                  <a:lnTo>
                    <a:pt x="2249652" y="4078389"/>
                  </a:lnTo>
                  <a:lnTo>
                    <a:pt x="2254186" y="4084891"/>
                  </a:lnTo>
                  <a:lnTo>
                    <a:pt x="2260943" y="4089044"/>
                  </a:lnTo>
                  <a:lnTo>
                    <a:pt x="2269858" y="4090632"/>
                  </a:lnTo>
                  <a:lnTo>
                    <a:pt x="2290407" y="4076865"/>
                  </a:lnTo>
                  <a:lnTo>
                    <a:pt x="2291892" y="4067759"/>
                  </a:lnTo>
                  <a:close/>
                </a:path>
                <a:path w="5168900" h="4631055">
                  <a:moveTo>
                    <a:pt x="2291892" y="3617938"/>
                  </a:moveTo>
                  <a:lnTo>
                    <a:pt x="2290114" y="3610089"/>
                  </a:lnTo>
                  <a:lnTo>
                    <a:pt x="2289987" y="3609556"/>
                  </a:lnTo>
                  <a:lnTo>
                    <a:pt x="2289860" y="3609378"/>
                  </a:lnTo>
                  <a:lnTo>
                    <a:pt x="2289797" y="3609098"/>
                  </a:lnTo>
                  <a:lnTo>
                    <a:pt x="2288387" y="3607181"/>
                  </a:lnTo>
                  <a:lnTo>
                    <a:pt x="2288286" y="3607028"/>
                  </a:lnTo>
                  <a:lnTo>
                    <a:pt x="2288082" y="3606736"/>
                  </a:lnTo>
                  <a:lnTo>
                    <a:pt x="2285377" y="3602710"/>
                  </a:lnTo>
                  <a:lnTo>
                    <a:pt x="2284933" y="3602405"/>
                  </a:lnTo>
                  <a:lnTo>
                    <a:pt x="2284692" y="3602037"/>
                  </a:lnTo>
                  <a:lnTo>
                    <a:pt x="2282647" y="3600831"/>
                  </a:lnTo>
                  <a:lnTo>
                    <a:pt x="2282520" y="3600742"/>
                  </a:lnTo>
                  <a:lnTo>
                    <a:pt x="2278684" y="3598100"/>
                  </a:lnTo>
                  <a:lnTo>
                    <a:pt x="2277897" y="3597935"/>
                  </a:lnTo>
                  <a:lnTo>
                    <a:pt x="2277338" y="3597567"/>
                  </a:lnTo>
                  <a:lnTo>
                    <a:pt x="2274608" y="3597249"/>
                  </a:lnTo>
                  <a:lnTo>
                    <a:pt x="2274481" y="3597224"/>
                  </a:lnTo>
                  <a:lnTo>
                    <a:pt x="2271014" y="3596500"/>
                  </a:lnTo>
                  <a:lnTo>
                    <a:pt x="2268474" y="3596500"/>
                  </a:lnTo>
                  <a:lnTo>
                    <a:pt x="2259723" y="3598710"/>
                  </a:lnTo>
                  <a:lnTo>
                    <a:pt x="2253234" y="3603307"/>
                  </a:lnTo>
                  <a:lnTo>
                    <a:pt x="2249081" y="3610076"/>
                  </a:lnTo>
                  <a:lnTo>
                    <a:pt x="2247328" y="3618839"/>
                  </a:lnTo>
                  <a:lnTo>
                    <a:pt x="2248814" y="3626955"/>
                  </a:lnTo>
                  <a:lnTo>
                    <a:pt x="2248916" y="3627513"/>
                  </a:lnTo>
                  <a:lnTo>
                    <a:pt x="2253970" y="3634702"/>
                  </a:lnTo>
                  <a:lnTo>
                    <a:pt x="2261425" y="3639540"/>
                  </a:lnTo>
                  <a:lnTo>
                    <a:pt x="2270239" y="3641166"/>
                  </a:lnTo>
                  <a:lnTo>
                    <a:pt x="2279091" y="3639197"/>
                  </a:lnTo>
                  <a:lnTo>
                    <a:pt x="2286050" y="3634244"/>
                  </a:lnTo>
                  <a:lnTo>
                    <a:pt x="2290508" y="3626955"/>
                  </a:lnTo>
                  <a:lnTo>
                    <a:pt x="2291892" y="3617938"/>
                  </a:lnTo>
                  <a:close/>
                </a:path>
                <a:path w="5168900" h="4631055">
                  <a:moveTo>
                    <a:pt x="2291905" y="2898775"/>
                  </a:moveTo>
                  <a:lnTo>
                    <a:pt x="2290432" y="2891764"/>
                  </a:lnTo>
                  <a:lnTo>
                    <a:pt x="2290051" y="2889923"/>
                  </a:lnTo>
                  <a:lnTo>
                    <a:pt x="2285758" y="2883331"/>
                  </a:lnTo>
                  <a:lnTo>
                    <a:pt x="2279192" y="2879128"/>
                  </a:lnTo>
                  <a:lnTo>
                    <a:pt x="2274049" y="2878074"/>
                  </a:lnTo>
                  <a:lnTo>
                    <a:pt x="2270366" y="2877324"/>
                  </a:lnTo>
                  <a:lnTo>
                    <a:pt x="2269121" y="2877312"/>
                  </a:lnTo>
                  <a:lnTo>
                    <a:pt x="2264613" y="2878328"/>
                  </a:lnTo>
                  <a:lnTo>
                    <a:pt x="2264448" y="2878366"/>
                  </a:lnTo>
                  <a:lnTo>
                    <a:pt x="2261705" y="2878823"/>
                  </a:lnTo>
                  <a:lnTo>
                    <a:pt x="2261400" y="2879039"/>
                  </a:lnTo>
                  <a:lnTo>
                    <a:pt x="2260993" y="2879128"/>
                  </a:lnTo>
                  <a:lnTo>
                    <a:pt x="2256929" y="2882023"/>
                  </a:lnTo>
                  <a:lnTo>
                    <a:pt x="2256739" y="2882150"/>
                  </a:lnTo>
                  <a:lnTo>
                    <a:pt x="2254389" y="2883712"/>
                  </a:lnTo>
                  <a:lnTo>
                    <a:pt x="2254237" y="2883928"/>
                  </a:lnTo>
                  <a:lnTo>
                    <a:pt x="2254021" y="2884081"/>
                  </a:lnTo>
                  <a:lnTo>
                    <a:pt x="2250592" y="2889135"/>
                  </a:lnTo>
                  <a:lnTo>
                    <a:pt x="2249297" y="2890990"/>
                  </a:lnTo>
                  <a:lnTo>
                    <a:pt x="2249182" y="2891218"/>
                  </a:lnTo>
                  <a:lnTo>
                    <a:pt x="2247290" y="2899638"/>
                  </a:lnTo>
                  <a:lnTo>
                    <a:pt x="2248928" y="2907715"/>
                  </a:lnTo>
                  <a:lnTo>
                    <a:pt x="2249030" y="2908198"/>
                  </a:lnTo>
                  <a:lnTo>
                    <a:pt x="2253996" y="2915348"/>
                  </a:lnTo>
                  <a:lnTo>
                    <a:pt x="2261349" y="2920250"/>
                  </a:lnTo>
                  <a:lnTo>
                    <a:pt x="2270201" y="2922054"/>
                  </a:lnTo>
                  <a:lnTo>
                    <a:pt x="2278494" y="2920250"/>
                  </a:lnTo>
                  <a:lnTo>
                    <a:pt x="2278735" y="2920250"/>
                  </a:lnTo>
                  <a:lnTo>
                    <a:pt x="2285885" y="2915120"/>
                  </a:lnTo>
                  <a:lnTo>
                    <a:pt x="2290534" y="2907715"/>
                  </a:lnTo>
                  <a:lnTo>
                    <a:pt x="2291905" y="2898787"/>
                  </a:lnTo>
                  <a:close/>
                </a:path>
                <a:path w="5168900" h="4631055">
                  <a:moveTo>
                    <a:pt x="2291918" y="4157421"/>
                  </a:moveTo>
                  <a:lnTo>
                    <a:pt x="2290102" y="4148505"/>
                  </a:lnTo>
                  <a:lnTo>
                    <a:pt x="2285835" y="4141952"/>
                  </a:lnTo>
                  <a:lnTo>
                    <a:pt x="2279573" y="4138003"/>
                  </a:lnTo>
                  <a:lnTo>
                    <a:pt x="2280208" y="4138003"/>
                  </a:lnTo>
                  <a:lnTo>
                    <a:pt x="2279472" y="4137876"/>
                  </a:lnTo>
                  <a:lnTo>
                    <a:pt x="2279192" y="4137825"/>
                  </a:lnTo>
                  <a:lnTo>
                    <a:pt x="2270252" y="4136148"/>
                  </a:lnTo>
                  <a:lnTo>
                    <a:pt x="2269236" y="4136148"/>
                  </a:lnTo>
                  <a:lnTo>
                    <a:pt x="2264156" y="4137164"/>
                  </a:lnTo>
                  <a:lnTo>
                    <a:pt x="2261273" y="4137634"/>
                  </a:lnTo>
                  <a:lnTo>
                    <a:pt x="2261019" y="4137812"/>
                  </a:lnTo>
                  <a:lnTo>
                    <a:pt x="2260650" y="4137876"/>
                  </a:lnTo>
                  <a:lnTo>
                    <a:pt x="2260066" y="4138003"/>
                  </a:lnTo>
                  <a:lnTo>
                    <a:pt x="2260460" y="4138003"/>
                  </a:lnTo>
                  <a:lnTo>
                    <a:pt x="2259495" y="4138663"/>
                  </a:lnTo>
                  <a:lnTo>
                    <a:pt x="2256434" y="4140733"/>
                  </a:lnTo>
                  <a:lnTo>
                    <a:pt x="2256256" y="4140847"/>
                  </a:lnTo>
                  <a:lnTo>
                    <a:pt x="2253945" y="4142333"/>
                  </a:lnTo>
                  <a:lnTo>
                    <a:pt x="2253831" y="4142486"/>
                  </a:lnTo>
                  <a:lnTo>
                    <a:pt x="2253627" y="4142625"/>
                  </a:lnTo>
                  <a:lnTo>
                    <a:pt x="2250465" y="4147337"/>
                  </a:lnTo>
                  <a:lnTo>
                    <a:pt x="2250351" y="4147502"/>
                  </a:lnTo>
                  <a:lnTo>
                    <a:pt x="2248992" y="4149458"/>
                  </a:lnTo>
                  <a:lnTo>
                    <a:pt x="2248903" y="4149661"/>
                  </a:lnTo>
                  <a:lnTo>
                    <a:pt x="2247176" y="4158246"/>
                  </a:lnTo>
                  <a:lnTo>
                    <a:pt x="2248979" y="4166489"/>
                  </a:lnTo>
                  <a:lnTo>
                    <a:pt x="2249055" y="4166882"/>
                  </a:lnTo>
                  <a:lnTo>
                    <a:pt x="2254135" y="4174096"/>
                  </a:lnTo>
                  <a:lnTo>
                    <a:pt x="2261501" y="4179036"/>
                  </a:lnTo>
                  <a:lnTo>
                    <a:pt x="2270252" y="4180827"/>
                  </a:lnTo>
                  <a:lnTo>
                    <a:pt x="2278507" y="4179036"/>
                  </a:lnTo>
                  <a:lnTo>
                    <a:pt x="2278837" y="4179036"/>
                  </a:lnTo>
                  <a:lnTo>
                    <a:pt x="2286025" y="4173905"/>
                  </a:lnTo>
                  <a:lnTo>
                    <a:pt x="2290572" y="4166489"/>
                  </a:lnTo>
                  <a:lnTo>
                    <a:pt x="2291791" y="4158246"/>
                  </a:lnTo>
                  <a:lnTo>
                    <a:pt x="2291905" y="4157434"/>
                  </a:lnTo>
                  <a:close/>
                </a:path>
                <a:path w="5168900" h="4631055">
                  <a:moveTo>
                    <a:pt x="2291918" y="3708527"/>
                  </a:moveTo>
                  <a:lnTo>
                    <a:pt x="2290292" y="3699713"/>
                  </a:lnTo>
                  <a:lnTo>
                    <a:pt x="2290216" y="3699548"/>
                  </a:lnTo>
                  <a:lnTo>
                    <a:pt x="2289479" y="3698506"/>
                  </a:lnTo>
                  <a:lnTo>
                    <a:pt x="2289149" y="3698011"/>
                  </a:lnTo>
                  <a:lnTo>
                    <a:pt x="2288870" y="3697579"/>
                  </a:lnTo>
                  <a:lnTo>
                    <a:pt x="2285657" y="3692715"/>
                  </a:lnTo>
                  <a:lnTo>
                    <a:pt x="2285504" y="3692626"/>
                  </a:lnTo>
                  <a:lnTo>
                    <a:pt x="2285403" y="3692461"/>
                  </a:lnTo>
                  <a:lnTo>
                    <a:pt x="2283180" y="3691090"/>
                  </a:lnTo>
                  <a:lnTo>
                    <a:pt x="2283053" y="3691001"/>
                  </a:lnTo>
                  <a:lnTo>
                    <a:pt x="2282533" y="3690670"/>
                  </a:lnTo>
                  <a:lnTo>
                    <a:pt x="2278659" y="3688092"/>
                  </a:lnTo>
                  <a:lnTo>
                    <a:pt x="2278392" y="3688042"/>
                  </a:lnTo>
                  <a:lnTo>
                    <a:pt x="2278151" y="3687889"/>
                  </a:lnTo>
                  <a:lnTo>
                    <a:pt x="2275128" y="3687432"/>
                  </a:lnTo>
                  <a:lnTo>
                    <a:pt x="2274887" y="3687381"/>
                  </a:lnTo>
                  <a:lnTo>
                    <a:pt x="2274620" y="3687330"/>
                  </a:lnTo>
                  <a:lnTo>
                    <a:pt x="2270010" y="3686441"/>
                  </a:lnTo>
                  <a:lnTo>
                    <a:pt x="2269147" y="3686441"/>
                  </a:lnTo>
                  <a:lnTo>
                    <a:pt x="2260333" y="3688537"/>
                  </a:lnTo>
                  <a:lnTo>
                    <a:pt x="2253234" y="3693680"/>
                  </a:lnTo>
                  <a:lnTo>
                    <a:pt x="2248611" y="3701046"/>
                  </a:lnTo>
                  <a:lnTo>
                    <a:pt x="2247252" y="3709809"/>
                  </a:lnTo>
                  <a:lnTo>
                    <a:pt x="2248420" y="3714165"/>
                  </a:lnTo>
                  <a:lnTo>
                    <a:pt x="2249576" y="3718522"/>
                  </a:lnTo>
                  <a:lnTo>
                    <a:pt x="2254910" y="3725532"/>
                  </a:lnTo>
                  <a:lnTo>
                    <a:pt x="2262428" y="3729977"/>
                  </a:lnTo>
                  <a:lnTo>
                    <a:pt x="2271293" y="3731006"/>
                  </a:lnTo>
                  <a:lnTo>
                    <a:pt x="2280031" y="3728821"/>
                  </a:lnTo>
                  <a:lnTo>
                    <a:pt x="2286470" y="3724313"/>
                  </a:lnTo>
                  <a:lnTo>
                    <a:pt x="2290483" y="3717544"/>
                  </a:lnTo>
                  <a:lnTo>
                    <a:pt x="2290699" y="3716109"/>
                  </a:lnTo>
                  <a:lnTo>
                    <a:pt x="2291905" y="3708539"/>
                  </a:lnTo>
                  <a:close/>
                </a:path>
                <a:path w="5168900" h="4631055">
                  <a:moveTo>
                    <a:pt x="2291918" y="2000999"/>
                  </a:moveTo>
                  <a:lnTo>
                    <a:pt x="2290445" y="1992109"/>
                  </a:lnTo>
                  <a:lnTo>
                    <a:pt x="2289746" y="1991004"/>
                  </a:lnTo>
                  <a:lnTo>
                    <a:pt x="2289441" y="1990521"/>
                  </a:lnTo>
                  <a:lnTo>
                    <a:pt x="2288997" y="1989810"/>
                  </a:lnTo>
                  <a:lnTo>
                    <a:pt x="2285987" y="1984971"/>
                  </a:lnTo>
                  <a:lnTo>
                    <a:pt x="2285860" y="1984895"/>
                  </a:lnTo>
                  <a:lnTo>
                    <a:pt x="2284450" y="1983930"/>
                  </a:lnTo>
                  <a:lnTo>
                    <a:pt x="2283942" y="1983587"/>
                  </a:lnTo>
                  <a:lnTo>
                    <a:pt x="2283218" y="1983092"/>
                  </a:lnTo>
                  <a:lnTo>
                    <a:pt x="2279078" y="1980234"/>
                  </a:lnTo>
                  <a:lnTo>
                    <a:pt x="2278913" y="1980209"/>
                  </a:lnTo>
                  <a:lnTo>
                    <a:pt x="2278773" y="1980107"/>
                  </a:lnTo>
                  <a:lnTo>
                    <a:pt x="2276106" y="1979663"/>
                  </a:lnTo>
                  <a:lnTo>
                    <a:pt x="2275586" y="1979561"/>
                  </a:lnTo>
                  <a:lnTo>
                    <a:pt x="2275154" y="1979472"/>
                  </a:lnTo>
                  <a:lnTo>
                    <a:pt x="2270290" y="1978507"/>
                  </a:lnTo>
                  <a:lnTo>
                    <a:pt x="2269807" y="1978507"/>
                  </a:lnTo>
                  <a:lnTo>
                    <a:pt x="2260828" y="1980044"/>
                  </a:lnTo>
                  <a:lnTo>
                    <a:pt x="2260396" y="1980107"/>
                  </a:lnTo>
                  <a:lnTo>
                    <a:pt x="2260701" y="1980107"/>
                  </a:lnTo>
                  <a:lnTo>
                    <a:pt x="2254085" y="1984108"/>
                  </a:lnTo>
                  <a:lnTo>
                    <a:pt x="2249614" y="1990572"/>
                  </a:lnTo>
                  <a:lnTo>
                    <a:pt x="2247442" y="1999246"/>
                  </a:lnTo>
                  <a:lnTo>
                    <a:pt x="2248446" y="2006981"/>
                  </a:lnTo>
                  <a:lnTo>
                    <a:pt x="2248585" y="2007984"/>
                  </a:lnTo>
                  <a:lnTo>
                    <a:pt x="2253208" y="2015502"/>
                  </a:lnTo>
                  <a:lnTo>
                    <a:pt x="2260333" y="2020862"/>
                  </a:lnTo>
                  <a:lnTo>
                    <a:pt x="2268931" y="2023135"/>
                  </a:lnTo>
                  <a:lnTo>
                    <a:pt x="2277719" y="2021713"/>
                  </a:lnTo>
                  <a:lnTo>
                    <a:pt x="2284958" y="2017077"/>
                  </a:lnTo>
                  <a:lnTo>
                    <a:pt x="2289937" y="2009940"/>
                  </a:lnTo>
                  <a:lnTo>
                    <a:pt x="2291905" y="2001012"/>
                  </a:lnTo>
                  <a:close/>
                </a:path>
                <a:path w="5168900" h="4631055">
                  <a:moveTo>
                    <a:pt x="2291931" y="3798798"/>
                  </a:moveTo>
                  <a:lnTo>
                    <a:pt x="2290356" y="3790073"/>
                  </a:lnTo>
                  <a:lnTo>
                    <a:pt x="2290254" y="3789921"/>
                  </a:lnTo>
                  <a:lnTo>
                    <a:pt x="2290241" y="3789781"/>
                  </a:lnTo>
                  <a:lnTo>
                    <a:pt x="2289111" y="3788092"/>
                  </a:lnTo>
                  <a:lnTo>
                    <a:pt x="2288870" y="3787698"/>
                  </a:lnTo>
                  <a:lnTo>
                    <a:pt x="2288463" y="3787051"/>
                  </a:lnTo>
                  <a:lnTo>
                    <a:pt x="2285873" y="3782834"/>
                  </a:lnTo>
                  <a:lnTo>
                    <a:pt x="2285619" y="3782669"/>
                  </a:lnTo>
                  <a:lnTo>
                    <a:pt x="2285466" y="3782415"/>
                  </a:lnTo>
                  <a:lnTo>
                    <a:pt x="2283256" y="3780942"/>
                  </a:lnTo>
                  <a:lnTo>
                    <a:pt x="2282939" y="3780701"/>
                  </a:lnTo>
                  <a:lnTo>
                    <a:pt x="2279256" y="3777996"/>
                  </a:lnTo>
                  <a:lnTo>
                    <a:pt x="2279535" y="3777996"/>
                  </a:lnTo>
                  <a:lnTo>
                    <a:pt x="2278710" y="3777818"/>
                  </a:lnTo>
                  <a:lnTo>
                    <a:pt x="2278342" y="3777564"/>
                  </a:lnTo>
                  <a:lnTo>
                    <a:pt x="2275357" y="3777094"/>
                  </a:lnTo>
                  <a:lnTo>
                    <a:pt x="2275230" y="3777056"/>
                  </a:lnTo>
                  <a:lnTo>
                    <a:pt x="2271014" y="3776129"/>
                  </a:lnTo>
                  <a:lnTo>
                    <a:pt x="2269617" y="3776129"/>
                  </a:lnTo>
                  <a:lnTo>
                    <a:pt x="2260803" y="3777996"/>
                  </a:lnTo>
                  <a:lnTo>
                    <a:pt x="2254097" y="3782301"/>
                  </a:lnTo>
                  <a:lnTo>
                    <a:pt x="2253792" y="3782745"/>
                  </a:lnTo>
                  <a:lnTo>
                    <a:pt x="2253069" y="3783787"/>
                  </a:lnTo>
                  <a:lnTo>
                    <a:pt x="2249576" y="3788867"/>
                  </a:lnTo>
                  <a:lnTo>
                    <a:pt x="2247303" y="3797528"/>
                  </a:lnTo>
                  <a:lnTo>
                    <a:pt x="2248357" y="3806253"/>
                  </a:lnTo>
                  <a:lnTo>
                    <a:pt x="2252967" y="3813632"/>
                  </a:lnTo>
                  <a:lnTo>
                    <a:pt x="2260181" y="3818775"/>
                  </a:lnTo>
                  <a:lnTo>
                    <a:pt x="2269020" y="3820820"/>
                  </a:lnTo>
                  <a:lnTo>
                    <a:pt x="2278075" y="3819309"/>
                  </a:lnTo>
                  <a:lnTo>
                    <a:pt x="2285301" y="3814762"/>
                  </a:lnTo>
                  <a:lnTo>
                    <a:pt x="2290114" y="3807739"/>
                  </a:lnTo>
                  <a:lnTo>
                    <a:pt x="2291016" y="3803269"/>
                  </a:lnTo>
                  <a:lnTo>
                    <a:pt x="2291931" y="3798798"/>
                  </a:lnTo>
                  <a:close/>
                </a:path>
                <a:path w="5168900" h="4631055">
                  <a:moveTo>
                    <a:pt x="2291943" y="2809748"/>
                  </a:moveTo>
                  <a:lnTo>
                    <a:pt x="2290203" y="2800896"/>
                  </a:lnTo>
                  <a:lnTo>
                    <a:pt x="2289886" y="2800413"/>
                  </a:lnTo>
                  <a:lnTo>
                    <a:pt x="2289733" y="2800185"/>
                  </a:lnTo>
                  <a:lnTo>
                    <a:pt x="2288908" y="2798940"/>
                  </a:lnTo>
                  <a:lnTo>
                    <a:pt x="2285504" y="2793720"/>
                  </a:lnTo>
                  <a:lnTo>
                    <a:pt x="2283295" y="2792209"/>
                  </a:lnTo>
                  <a:lnTo>
                    <a:pt x="2282875" y="2791917"/>
                  </a:lnTo>
                  <a:lnTo>
                    <a:pt x="2281720" y="2791129"/>
                  </a:lnTo>
                  <a:lnTo>
                    <a:pt x="2278494" y="2788894"/>
                  </a:lnTo>
                  <a:lnTo>
                    <a:pt x="2278367" y="2788882"/>
                  </a:lnTo>
                  <a:lnTo>
                    <a:pt x="2275611" y="2788310"/>
                  </a:lnTo>
                  <a:lnTo>
                    <a:pt x="2274913" y="2788170"/>
                  </a:lnTo>
                  <a:lnTo>
                    <a:pt x="2274506" y="2788081"/>
                  </a:lnTo>
                  <a:lnTo>
                    <a:pt x="2269883" y="2787129"/>
                  </a:lnTo>
                  <a:lnTo>
                    <a:pt x="2269604" y="2787129"/>
                  </a:lnTo>
                  <a:lnTo>
                    <a:pt x="2260930" y="2789097"/>
                  </a:lnTo>
                  <a:lnTo>
                    <a:pt x="2253691" y="2794216"/>
                  </a:lnTo>
                  <a:lnTo>
                    <a:pt x="2248903" y="2801556"/>
                  </a:lnTo>
                  <a:lnTo>
                    <a:pt x="2247671" y="2809748"/>
                  </a:lnTo>
                  <a:lnTo>
                    <a:pt x="2247595" y="2810243"/>
                  </a:lnTo>
                  <a:lnTo>
                    <a:pt x="2249513" y="2818701"/>
                  </a:lnTo>
                  <a:lnTo>
                    <a:pt x="2249551" y="2818904"/>
                  </a:lnTo>
                  <a:lnTo>
                    <a:pt x="2253805" y="2825521"/>
                  </a:lnTo>
                  <a:lnTo>
                    <a:pt x="2260371" y="2829852"/>
                  </a:lnTo>
                  <a:lnTo>
                    <a:pt x="2269286" y="2831655"/>
                  </a:lnTo>
                  <a:lnTo>
                    <a:pt x="2278291" y="2830296"/>
                  </a:lnTo>
                  <a:lnTo>
                    <a:pt x="2285479" y="2825762"/>
                  </a:lnTo>
                  <a:lnTo>
                    <a:pt x="2290216" y="2818701"/>
                  </a:lnTo>
                  <a:lnTo>
                    <a:pt x="2291842" y="2810243"/>
                  </a:lnTo>
                  <a:lnTo>
                    <a:pt x="2291943" y="2809748"/>
                  </a:lnTo>
                  <a:close/>
                </a:path>
                <a:path w="5168900" h="4631055">
                  <a:moveTo>
                    <a:pt x="2291943" y="2361323"/>
                  </a:moveTo>
                  <a:lnTo>
                    <a:pt x="2290572" y="2352205"/>
                  </a:lnTo>
                  <a:lnTo>
                    <a:pt x="2286165" y="2344763"/>
                  </a:lnTo>
                  <a:lnTo>
                    <a:pt x="2279294" y="2339683"/>
                  </a:lnTo>
                  <a:lnTo>
                    <a:pt x="2270582" y="2337587"/>
                  </a:lnTo>
                  <a:lnTo>
                    <a:pt x="2269756" y="2337587"/>
                  </a:lnTo>
                  <a:lnTo>
                    <a:pt x="2265311" y="2338540"/>
                  </a:lnTo>
                  <a:lnTo>
                    <a:pt x="2261857" y="2339162"/>
                  </a:lnTo>
                  <a:lnTo>
                    <a:pt x="2261578" y="2339340"/>
                  </a:lnTo>
                  <a:lnTo>
                    <a:pt x="2261324" y="2339390"/>
                  </a:lnTo>
                  <a:lnTo>
                    <a:pt x="2257234" y="2342121"/>
                  </a:lnTo>
                  <a:lnTo>
                    <a:pt x="2254300" y="2343988"/>
                  </a:lnTo>
                  <a:lnTo>
                    <a:pt x="2254173" y="2344153"/>
                  </a:lnTo>
                  <a:lnTo>
                    <a:pt x="2254021" y="2344255"/>
                  </a:lnTo>
                  <a:lnTo>
                    <a:pt x="2250935" y="2348585"/>
                  </a:lnTo>
                  <a:lnTo>
                    <a:pt x="2249068" y="2351151"/>
                  </a:lnTo>
                  <a:lnTo>
                    <a:pt x="2248992" y="2351328"/>
                  </a:lnTo>
                  <a:lnTo>
                    <a:pt x="2247303" y="2359736"/>
                  </a:lnTo>
                  <a:lnTo>
                    <a:pt x="2248878" y="2368512"/>
                  </a:lnTo>
                  <a:lnTo>
                    <a:pt x="2252891" y="2375306"/>
                  </a:lnTo>
                  <a:lnTo>
                    <a:pt x="2259304" y="2379903"/>
                  </a:lnTo>
                  <a:lnTo>
                    <a:pt x="2268156" y="2382101"/>
                  </a:lnTo>
                  <a:lnTo>
                    <a:pt x="2277287" y="2381148"/>
                  </a:lnTo>
                  <a:lnTo>
                    <a:pt x="2284742" y="2376944"/>
                  </a:lnTo>
                  <a:lnTo>
                    <a:pt x="2289860" y="2370112"/>
                  </a:lnTo>
                  <a:lnTo>
                    <a:pt x="2291943" y="2361323"/>
                  </a:lnTo>
                  <a:close/>
                </a:path>
                <a:path w="5168900" h="4631055">
                  <a:moveTo>
                    <a:pt x="2291943" y="1012037"/>
                  </a:moveTo>
                  <a:lnTo>
                    <a:pt x="2290457" y="1003350"/>
                  </a:lnTo>
                  <a:lnTo>
                    <a:pt x="2290419" y="1003147"/>
                  </a:lnTo>
                  <a:lnTo>
                    <a:pt x="2285923" y="996188"/>
                  </a:lnTo>
                  <a:lnTo>
                    <a:pt x="2285796" y="995997"/>
                  </a:lnTo>
                  <a:lnTo>
                    <a:pt x="2284679" y="995248"/>
                  </a:lnTo>
                  <a:lnTo>
                    <a:pt x="2284247" y="994956"/>
                  </a:lnTo>
                  <a:lnTo>
                    <a:pt x="2282329" y="993673"/>
                  </a:lnTo>
                  <a:lnTo>
                    <a:pt x="2278850" y="991298"/>
                  </a:lnTo>
                  <a:lnTo>
                    <a:pt x="2279142" y="991298"/>
                  </a:lnTo>
                  <a:lnTo>
                    <a:pt x="2276805" y="990854"/>
                  </a:lnTo>
                  <a:lnTo>
                    <a:pt x="2269833" y="989482"/>
                  </a:lnTo>
                  <a:lnTo>
                    <a:pt x="2247379" y="1012037"/>
                  </a:lnTo>
                  <a:lnTo>
                    <a:pt x="2249309" y="1020737"/>
                  </a:lnTo>
                  <a:lnTo>
                    <a:pt x="2253589" y="1027417"/>
                  </a:lnTo>
                  <a:lnTo>
                    <a:pt x="2260130" y="1031887"/>
                  </a:lnTo>
                  <a:lnTo>
                    <a:pt x="2268867" y="1033957"/>
                  </a:lnTo>
                  <a:lnTo>
                    <a:pt x="2277694" y="1032751"/>
                  </a:lnTo>
                  <a:lnTo>
                    <a:pt x="2284958" y="1028141"/>
                  </a:lnTo>
                  <a:lnTo>
                    <a:pt x="2289949" y="1020965"/>
                  </a:lnTo>
                  <a:lnTo>
                    <a:pt x="2291943" y="1012037"/>
                  </a:lnTo>
                  <a:close/>
                </a:path>
                <a:path w="5168900" h="4631055">
                  <a:moveTo>
                    <a:pt x="2291969" y="3529177"/>
                  </a:moveTo>
                  <a:lnTo>
                    <a:pt x="2290445" y="3520719"/>
                  </a:lnTo>
                  <a:lnTo>
                    <a:pt x="2290343" y="3520186"/>
                  </a:lnTo>
                  <a:lnTo>
                    <a:pt x="2290254" y="3520059"/>
                  </a:lnTo>
                  <a:lnTo>
                    <a:pt x="2290013" y="3519690"/>
                  </a:lnTo>
                  <a:lnTo>
                    <a:pt x="2289556" y="3518966"/>
                  </a:lnTo>
                  <a:lnTo>
                    <a:pt x="2285708" y="3512959"/>
                  </a:lnTo>
                  <a:lnTo>
                    <a:pt x="2284044" y="3511829"/>
                  </a:lnTo>
                  <a:lnTo>
                    <a:pt x="2282583" y="3510838"/>
                  </a:lnTo>
                  <a:lnTo>
                    <a:pt x="2282380" y="3510686"/>
                  </a:lnTo>
                  <a:lnTo>
                    <a:pt x="2278684" y="3508159"/>
                  </a:lnTo>
                  <a:lnTo>
                    <a:pt x="2275471" y="3507524"/>
                  </a:lnTo>
                  <a:lnTo>
                    <a:pt x="2275167" y="3507460"/>
                  </a:lnTo>
                  <a:lnTo>
                    <a:pt x="2274316" y="3507295"/>
                  </a:lnTo>
                  <a:lnTo>
                    <a:pt x="2269896" y="3506406"/>
                  </a:lnTo>
                  <a:lnTo>
                    <a:pt x="2269744" y="3506406"/>
                  </a:lnTo>
                  <a:lnTo>
                    <a:pt x="2260955" y="3508337"/>
                  </a:lnTo>
                  <a:lnTo>
                    <a:pt x="2253577" y="3513404"/>
                  </a:lnTo>
                  <a:lnTo>
                    <a:pt x="2248674" y="3520719"/>
                  </a:lnTo>
                  <a:lnTo>
                    <a:pt x="2247341" y="3529177"/>
                  </a:lnTo>
                  <a:lnTo>
                    <a:pt x="2268994" y="3550907"/>
                  </a:lnTo>
                  <a:lnTo>
                    <a:pt x="2278062" y="3549573"/>
                  </a:lnTo>
                  <a:lnTo>
                    <a:pt x="2285301" y="3545116"/>
                  </a:lnTo>
                  <a:lnTo>
                    <a:pt x="2288629" y="3540277"/>
                  </a:lnTo>
                  <a:lnTo>
                    <a:pt x="2290127" y="3538118"/>
                  </a:lnTo>
                  <a:lnTo>
                    <a:pt x="2291918" y="3529368"/>
                  </a:lnTo>
                  <a:lnTo>
                    <a:pt x="2291969" y="3529177"/>
                  </a:lnTo>
                  <a:close/>
                </a:path>
                <a:path w="5168900" h="4631055">
                  <a:moveTo>
                    <a:pt x="2291969" y="1281988"/>
                  </a:moveTo>
                  <a:lnTo>
                    <a:pt x="2290534" y="1273022"/>
                  </a:lnTo>
                  <a:lnTo>
                    <a:pt x="2286012" y="1265796"/>
                  </a:lnTo>
                  <a:lnTo>
                    <a:pt x="2278989" y="1260957"/>
                  </a:lnTo>
                  <a:lnTo>
                    <a:pt x="2277033" y="1260576"/>
                  </a:lnTo>
                  <a:lnTo>
                    <a:pt x="2274963" y="1260170"/>
                  </a:lnTo>
                  <a:lnTo>
                    <a:pt x="2273008" y="1259776"/>
                  </a:lnTo>
                  <a:lnTo>
                    <a:pt x="2270087" y="1259192"/>
                  </a:lnTo>
                  <a:lnTo>
                    <a:pt x="2261006" y="1260614"/>
                  </a:lnTo>
                  <a:lnTo>
                    <a:pt x="2254288" y="1264704"/>
                  </a:lnTo>
                  <a:lnTo>
                    <a:pt x="2249792" y="1271181"/>
                  </a:lnTo>
                  <a:lnTo>
                    <a:pt x="2247442" y="1279740"/>
                  </a:lnTo>
                  <a:lnTo>
                    <a:pt x="2248408" y="1288300"/>
                  </a:lnTo>
                  <a:lnTo>
                    <a:pt x="2252992" y="1295882"/>
                  </a:lnTo>
                  <a:lnTo>
                    <a:pt x="2260092" y="1301445"/>
                  </a:lnTo>
                  <a:lnTo>
                    <a:pt x="2268639" y="1303934"/>
                  </a:lnTo>
                  <a:lnTo>
                    <a:pt x="2277262" y="1302588"/>
                  </a:lnTo>
                  <a:lnTo>
                    <a:pt x="2284615" y="1297927"/>
                  </a:lnTo>
                  <a:lnTo>
                    <a:pt x="2289810" y="1290789"/>
                  </a:lnTo>
                  <a:lnTo>
                    <a:pt x="2291969" y="1281988"/>
                  </a:lnTo>
                  <a:close/>
                </a:path>
                <a:path w="5168900" h="4631055">
                  <a:moveTo>
                    <a:pt x="2291981" y="3166732"/>
                  </a:moveTo>
                  <a:lnTo>
                    <a:pt x="2290165" y="3159302"/>
                  </a:lnTo>
                  <a:lnTo>
                    <a:pt x="2286127" y="3153321"/>
                  </a:lnTo>
                  <a:lnTo>
                    <a:pt x="2279751" y="3149193"/>
                  </a:lnTo>
                  <a:lnTo>
                    <a:pt x="2270912" y="3147326"/>
                  </a:lnTo>
                  <a:lnTo>
                    <a:pt x="2269286" y="3147326"/>
                  </a:lnTo>
                  <a:lnTo>
                    <a:pt x="2264854" y="3148190"/>
                  </a:lnTo>
                  <a:lnTo>
                    <a:pt x="2261832" y="3148609"/>
                  </a:lnTo>
                  <a:lnTo>
                    <a:pt x="2261425" y="3148850"/>
                  </a:lnTo>
                  <a:lnTo>
                    <a:pt x="2260904" y="3148952"/>
                  </a:lnTo>
                  <a:lnTo>
                    <a:pt x="2256802" y="3151619"/>
                  </a:lnTo>
                  <a:lnTo>
                    <a:pt x="2254364" y="3153079"/>
                  </a:lnTo>
                  <a:lnTo>
                    <a:pt x="2254173" y="3153333"/>
                  </a:lnTo>
                  <a:lnTo>
                    <a:pt x="2253894" y="3153511"/>
                  </a:lnTo>
                  <a:lnTo>
                    <a:pt x="2250706" y="3158045"/>
                  </a:lnTo>
                  <a:lnTo>
                    <a:pt x="2250579" y="3158210"/>
                  </a:lnTo>
                  <a:lnTo>
                    <a:pt x="2249246" y="3160014"/>
                  </a:lnTo>
                  <a:lnTo>
                    <a:pt x="2249208" y="3160166"/>
                  </a:lnTo>
                  <a:lnTo>
                    <a:pt x="2249106" y="3160306"/>
                  </a:lnTo>
                  <a:lnTo>
                    <a:pt x="2247201" y="3168688"/>
                  </a:lnTo>
                  <a:lnTo>
                    <a:pt x="2248839" y="3177121"/>
                  </a:lnTo>
                  <a:lnTo>
                    <a:pt x="2248878" y="3177336"/>
                  </a:lnTo>
                  <a:lnTo>
                    <a:pt x="2253805" y="3184766"/>
                  </a:lnTo>
                  <a:lnTo>
                    <a:pt x="2261006" y="3190011"/>
                  </a:lnTo>
                  <a:lnTo>
                    <a:pt x="2269528" y="3192030"/>
                  </a:lnTo>
                  <a:lnTo>
                    <a:pt x="2278227" y="3190278"/>
                  </a:lnTo>
                  <a:lnTo>
                    <a:pt x="2285339" y="3185134"/>
                  </a:lnTo>
                  <a:lnTo>
                    <a:pt x="2290153" y="3177121"/>
                  </a:lnTo>
                  <a:lnTo>
                    <a:pt x="2291981" y="3166732"/>
                  </a:lnTo>
                  <a:close/>
                </a:path>
                <a:path w="5168900" h="4631055">
                  <a:moveTo>
                    <a:pt x="2291981" y="3078962"/>
                  </a:moveTo>
                  <a:lnTo>
                    <a:pt x="2290216" y="3070390"/>
                  </a:lnTo>
                  <a:lnTo>
                    <a:pt x="2290089" y="3070212"/>
                  </a:lnTo>
                  <a:lnTo>
                    <a:pt x="2290064" y="3070047"/>
                  </a:lnTo>
                  <a:lnTo>
                    <a:pt x="2288933" y="3068421"/>
                  </a:lnTo>
                  <a:lnTo>
                    <a:pt x="2288819" y="3068243"/>
                  </a:lnTo>
                  <a:lnTo>
                    <a:pt x="2288705" y="3068066"/>
                  </a:lnTo>
                  <a:lnTo>
                    <a:pt x="2285669" y="3063367"/>
                  </a:lnTo>
                  <a:lnTo>
                    <a:pt x="2285339" y="3063138"/>
                  </a:lnTo>
                  <a:lnTo>
                    <a:pt x="2285098" y="3062770"/>
                  </a:lnTo>
                  <a:lnTo>
                    <a:pt x="2282774" y="3061309"/>
                  </a:lnTo>
                  <a:lnTo>
                    <a:pt x="2282634" y="3061208"/>
                  </a:lnTo>
                  <a:lnTo>
                    <a:pt x="2278938" y="3058553"/>
                  </a:lnTo>
                  <a:lnTo>
                    <a:pt x="2278316" y="3058426"/>
                  </a:lnTo>
                  <a:lnTo>
                    <a:pt x="2277834" y="3058109"/>
                  </a:lnTo>
                  <a:lnTo>
                    <a:pt x="2275192" y="3057753"/>
                  </a:lnTo>
                  <a:lnTo>
                    <a:pt x="2272690" y="3057220"/>
                  </a:lnTo>
                  <a:lnTo>
                    <a:pt x="2271458" y="3056953"/>
                  </a:lnTo>
                  <a:lnTo>
                    <a:pt x="2271090" y="3056864"/>
                  </a:lnTo>
                  <a:lnTo>
                    <a:pt x="2269045" y="3056864"/>
                  </a:lnTo>
                  <a:lnTo>
                    <a:pt x="2262327" y="3058452"/>
                  </a:lnTo>
                  <a:lnTo>
                    <a:pt x="2260282" y="3058922"/>
                  </a:lnTo>
                  <a:lnTo>
                    <a:pt x="2253678" y="3063367"/>
                  </a:lnTo>
                  <a:lnTo>
                    <a:pt x="2249347" y="3070047"/>
                  </a:lnTo>
                  <a:lnTo>
                    <a:pt x="2247392" y="3078835"/>
                  </a:lnTo>
                  <a:lnTo>
                    <a:pt x="2248522" y="3086544"/>
                  </a:lnTo>
                  <a:lnTo>
                    <a:pt x="2248700" y="3087674"/>
                  </a:lnTo>
                  <a:lnTo>
                    <a:pt x="2253424" y="3094901"/>
                  </a:lnTo>
                  <a:lnTo>
                    <a:pt x="2260803" y="3099803"/>
                  </a:lnTo>
                  <a:lnTo>
                    <a:pt x="2269629" y="3101530"/>
                  </a:lnTo>
                  <a:lnTo>
                    <a:pt x="2278697" y="3099803"/>
                  </a:lnTo>
                  <a:lnTo>
                    <a:pt x="2285822" y="3095091"/>
                  </a:lnTo>
                  <a:lnTo>
                    <a:pt x="2290432" y="3087954"/>
                  </a:lnTo>
                  <a:lnTo>
                    <a:pt x="2291981" y="3078975"/>
                  </a:lnTo>
                  <a:close/>
                </a:path>
                <a:path w="5168900" h="4631055">
                  <a:moveTo>
                    <a:pt x="2291994" y="1461249"/>
                  </a:moveTo>
                  <a:lnTo>
                    <a:pt x="2290330" y="1452537"/>
                  </a:lnTo>
                  <a:lnTo>
                    <a:pt x="2290241" y="1452270"/>
                  </a:lnTo>
                  <a:lnTo>
                    <a:pt x="2288540" y="1449692"/>
                  </a:lnTo>
                  <a:lnTo>
                    <a:pt x="2288324" y="1449349"/>
                  </a:lnTo>
                  <a:lnTo>
                    <a:pt x="2285809" y="1445323"/>
                  </a:lnTo>
                  <a:lnTo>
                    <a:pt x="2285593" y="1445183"/>
                  </a:lnTo>
                  <a:lnTo>
                    <a:pt x="2285428" y="1444904"/>
                  </a:lnTo>
                  <a:lnTo>
                    <a:pt x="2282837" y="1443177"/>
                  </a:lnTo>
                  <a:lnTo>
                    <a:pt x="2282609" y="1443012"/>
                  </a:lnTo>
                  <a:lnTo>
                    <a:pt x="2281847" y="1442466"/>
                  </a:lnTo>
                  <a:lnTo>
                    <a:pt x="2279980" y="1441107"/>
                  </a:lnTo>
                  <a:lnTo>
                    <a:pt x="2279142" y="1440472"/>
                  </a:lnTo>
                  <a:lnTo>
                    <a:pt x="2279307" y="1440472"/>
                  </a:lnTo>
                  <a:lnTo>
                    <a:pt x="2278684" y="1440345"/>
                  </a:lnTo>
                  <a:lnTo>
                    <a:pt x="2278291" y="1440065"/>
                  </a:lnTo>
                  <a:lnTo>
                    <a:pt x="2275230" y="1439583"/>
                  </a:lnTo>
                  <a:lnTo>
                    <a:pt x="2275090" y="1439557"/>
                  </a:lnTo>
                  <a:lnTo>
                    <a:pt x="2272195" y="1438922"/>
                  </a:lnTo>
                  <a:lnTo>
                    <a:pt x="2271230" y="1438706"/>
                  </a:lnTo>
                  <a:lnTo>
                    <a:pt x="2270912" y="1438630"/>
                  </a:lnTo>
                  <a:lnTo>
                    <a:pt x="2269540" y="1438630"/>
                  </a:lnTo>
                  <a:lnTo>
                    <a:pt x="2260777" y="1440472"/>
                  </a:lnTo>
                  <a:lnTo>
                    <a:pt x="2254085" y="1444726"/>
                  </a:lnTo>
                  <a:lnTo>
                    <a:pt x="2249576" y="1451292"/>
                  </a:lnTo>
                  <a:lnTo>
                    <a:pt x="2247404" y="1460004"/>
                  </a:lnTo>
                  <a:lnTo>
                    <a:pt x="2269096" y="1483448"/>
                  </a:lnTo>
                  <a:lnTo>
                    <a:pt x="2273528" y="1482661"/>
                  </a:lnTo>
                  <a:lnTo>
                    <a:pt x="2277961" y="1481861"/>
                  </a:lnTo>
                  <a:lnTo>
                    <a:pt x="2280818" y="1480007"/>
                  </a:lnTo>
                  <a:lnTo>
                    <a:pt x="2285238" y="1477137"/>
                  </a:lnTo>
                  <a:lnTo>
                    <a:pt x="2290178" y="1470012"/>
                  </a:lnTo>
                  <a:lnTo>
                    <a:pt x="2291994" y="1461249"/>
                  </a:lnTo>
                  <a:close/>
                </a:path>
                <a:path w="5168900" h="4631055">
                  <a:moveTo>
                    <a:pt x="2292007" y="3438956"/>
                  </a:moveTo>
                  <a:lnTo>
                    <a:pt x="2290419" y="3430193"/>
                  </a:lnTo>
                  <a:lnTo>
                    <a:pt x="2290356" y="3430016"/>
                  </a:lnTo>
                  <a:lnTo>
                    <a:pt x="2289187" y="3428314"/>
                  </a:lnTo>
                  <a:lnTo>
                    <a:pt x="2288794" y="3427717"/>
                  </a:lnTo>
                  <a:lnTo>
                    <a:pt x="2288616" y="3427425"/>
                  </a:lnTo>
                  <a:lnTo>
                    <a:pt x="2285885" y="3423208"/>
                  </a:lnTo>
                  <a:lnTo>
                    <a:pt x="2285720" y="3423107"/>
                  </a:lnTo>
                  <a:lnTo>
                    <a:pt x="2284209" y="3422091"/>
                  </a:lnTo>
                  <a:lnTo>
                    <a:pt x="2284044" y="3421977"/>
                  </a:lnTo>
                  <a:lnTo>
                    <a:pt x="2279129" y="3418662"/>
                  </a:lnTo>
                  <a:lnTo>
                    <a:pt x="2279332" y="3418662"/>
                  </a:lnTo>
                  <a:lnTo>
                    <a:pt x="2278646" y="3418535"/>
                  </a:lnTo>
                  <a:lnTo>
                    <a:pt x="2278392" y="3418370"/>
                  </a:lnTo>
                  <a:lnTo>
                    <a:pt x="2275090" y="3417862"/>
                  </a:lnTo>
                  <a:lnTo>
                    <a:pt x="2274874" y="3417824"/>
                  </a:lnTo>
                  <a:lnTo>
                    <a:pt x="2270163" y="3416922"/>
                  </a:lnTo>
                  <a:lnTo>
                    <a:pt x="2269261" y="3416922"/>
                  </a:lnTo>
                  <a:lnTo>
                    <a:pt x="2268880" y="3416998"/>
                  </a:lnTo>
                  <a:lnTo>
                    <a:pt x="2267788" y="3417214"/>
                  </a:lnTo>
                  <a:lnTo>
                    <a:pt x="2264753" y="3417798"/>
                  </a:lnTo>
                  <a:lnTo>
                    <a:pt x="2260269" y="3418662"/>
                  </a:lnTo>
                  <a:lnTo>
                    <a:pt x="2257641" y="3420389"/>
                  </a:lnTo>
                  <a:lnTo>
                    <a:pt x="2253678" y="3422993"/>
                  </a:lnTo>
                  <a:lnTo>
                    <a:pt x="2249424" y="3429660"/>
                  </a:lnTo>
                  <a:lnTo>
                    <a:pt x="2247404" y="3438321"/>
                  </a:lnTo>
                  <a:lnTo>
                    <a:pt x="2269477" y="3461626"/>
                  </a:lnTo>
                  <a:lnTo>
                    <a:pt x="2278138" y="3460038"/>
                  </a:lnTo>
                  <a:lnTo>
                    <a:pt x="2285288" y="3455225"/>
                  </a:lnTo>
                  <a:lnTo>
                    <a:pt x="2290165" y="3447948"/>
                  </a:lnTo>
                  <a:lnTo>
                    <a:pt x="2292007" y="3438956"/>
                  </a:lnTo>
                  <a:close/>
                </a:path>
                <a:path w="5168900" h="4631055">
                  <a:moveTo>
                    <a:pt x="2382126" y="1102753"/>
                  </a:moveTo>
                  <a:lnTo>
                    <a:pt x="2380856" y="1094003"/>
                  </a:lnTo>
                  <a:lnTo>
                    <a:pt x="2377186" y="1087005"/>
                  </a:lnTo>
                  <a:lnTo>
                    <a:pt x="2371013" y="1082065"/>
                  </a:lnTo>
                  <a:lnTo>
                    <a:pt x="2369007" y="1081481"/>
                  </a:lnTo>
                  <a:lnTo>
                    <a:pt x="2362289" y="1079487"/>
                  </a:lnTo>
                  <a:lnTo>
                    <a:pt x="2358288" y="1079474"/>
                  </a:lnTo>
                  <a:lnTo>
                    <a:pt x="2355608" y="1079969"/>
                  </a:lnTo>
                  <a:lnTo>
                    <a:pt x="2353195" y="1080135"/>
                  </a:lnTo>
                  <a:lnTo>
                    <a:pt x="2352370" y="1080579"/>
                  </a:lnTo>
                  <a:lnTo>
                    <a:pt x="2351214" y="1080795"/>
                  </a:lnTo>
                  <a:lnTo>
                    <a:pt x="2347912" y="1082890"/>
                  </a:lnTo>
                  <a:lnTo>
                    <a:pt x="2347772" y="1082979"/>
                  </a:lnTo>
                  <a:lnTo>
                    <a:pt x="2345563" y="1084122"/>
                  </a:lnTo>
                  <a:lnTo>
                    <a:pt x="2345156" y="1084618"/>
                  </a:lnTo>
                  <a:lnTo>
                    <a:pt x="2344534" y="1085011"/>
                  </a:lnTo>
                  <a:lnTo>
                    <a:pt x="2341753" y="1088783"/>
                  </a:lnTo>
                  <a:lnTo>
                    <a:pt x="2341613" y="1088948"/>
                  </a:lnTo>
                  <a:lnTo>
                    <a:pt x="2340127" y="1090777"/>
                  </a:lnTo>
                  <a:lnTo>
                    <a:pt x="2340025" y="1091095"/>
                  </a:lnTo>
                  <a:lnTo>
                    <a:pt x="2339810" y="1091399"/>
                  </a:lnTo>
                  <a:lnTo>
                    <a:pt x="2337651" y="1099400"/>
                  </a:lnTo>
                  <a:lnTo>
                    <a:pt x="2358047" y="1123823"/>
                  </a:lnTo>
                  <a:lnTo>
                    <a:pt x="2366937" y="1122616"/>
                  </a:lnTo>
                  <a:lnTo>
                    <a:pt x="2374658" y="1118171"/>
                  </a:lnTo>
                  <a:lnTo>
                    <a:pt x="2380094" y="1111288"/>
                  </a:lnTo>
                  <a:lnTo>
                    <a:pt x="2382113" y="1102766"/>
                  </a:lnTo>
                  <a:close/>
                </a:path>
                <a:path w="5168900" h="4631055">
                  <a:moveTo>
                    <a:pt x="2382164" y="1910359"/>
                  </a:moveTo>
                  <a:lnTo>
                    <a:pt x="2380551" y="1901812"/>
                  </a:lnTo>
                  <a:lnTo>
                    <a:pt x="2380500" y="1901685"/>
                  </a:lnTo>
                  <a:lnTo>
                    <a:pt x="2379510" y="1900326"/>
                  </a:lnTo>
                  <a:lnTo>
                    <a:pt x="2379129" y="1899780"/>
                  </a:lnTo>
                  <a:lnTo>
                    <a:pt x="2378519" y="1898904"/>
                  </a:lnTo>
                  <a:lnTo>
                    <a:pt x="2375624" y="1894700"/>
                  </a:lnTo>
                  <a:lnTo>
                    <a:pt x="2375484" y="1894624"/>
                  </a:lnTo>
                  <a:lnTo>
                    <a:pt x="2373325" y="1893176"/>
                  </a:lnTo>
                  <a:lnTo>
                    <a:pt x="2373045" y="1892985"/>
                  </a:lnTo>
                  <a:lnTo>
                    <a:pt x="2372525" y="1892642"/>
                  </a:lnTo>
                  <a:lnTo>
                    <a:pt x="2370340" y="1891182"/>
                  </a:lnTo>
                  <a:lnTo>
                    <a:pt x="2368346" y="1889836"/>
                  </a:lnTo>
                  <a:lnTo>
                    <a:pt x="2368131" y="1889785"/>
                  </a:lnTo>
                  <a:lnTo>
                    <a:pt x="2367991" y="1889683"/>
                  </a:lnTo>
                  <a:lnTo>
                    <a:pt x="2364905" y="1889112"/>
                  </a:lnTo>
                  <a:lnTo>
                    <a:pt x="2359761" y="1888032"/>
                  </a:lnTo>
                  <a:lnTo>
                    <a:pt x="2359190" y="1888032"/>
                  </a:lnTo>
                  <a:lnTo>
                    <a:pt x="2350541" y="1890090"/>
                  </a:lnTo>
                  <a:lnTo>
                    <a:pt x="2343569" y="1895233"/>
                  </a:lnTo>
                  <a:lnTo>
                    <a:pt x="2338997" y="1902663"/>
                  </a:lnTo>
                  <a:lnTo>
                    <a:pt x="2337587" y="1911553"/>
                  </a:lnTo>
                  <a:lnTo>
                    <a:pt x="2361273" y="1932698"/>
                  </a:lnTo>
                  <a:lnTo>
                    <a:pt x="2370061" y="1930514"/>
                  </a:lnTo>
                  <a:lnTo>
                    <a:pt x="2376500" y="1925942"/>
                  </a:lnTo>
                  <a:lnTo>
                    <a:pt x="2380538" y="1919160"/>
                  </a:lnTo>
                  <a:lnTo>
                    <a:pt x="2382164" y="1910359"/>
                  </a:lnTo>
                  <a:close/>
                </a:path>
                <a:path w="5168900" h="4631055">
                  <a:moveTo>
                    <a:pt x="2382177" y="1550314"/>
                  </a:moveTo>
                  <a:lnTo>
                    <a:pt x="2380615" y="1543583"/>
                  </a:lnTo>
                  <a:lnTo>
                    <a:pt x="2380272" y="1542034"/>
                  </a:lnTo>
                  <a:lnTo>
                    <a:pt x="2380196" y="1541716"/>
                  </a:lnTo>
                  <a:lnTo>
                    <a:pt x="2376132" y="1535112"/>
                  </a:lnTo>
                  <a:lnTo>
                    <a:pt x="2370074" y="1530718"/>
                  </a:lnTo>
                  <a:lnTo>
                    <a:pt x="2368766" y="1530400"/>
                  </a:lnTo>
                  <a:lnTo>
                    <a:pt x="2362136" y="1528775"/>
                  </a:lnTo>
                  <a:lnTo>
                    <a:pt x="2361628" y="1528775"/>
                  </a:lnTo>
                  <a:lnTo>
                    <a:pt x="2355545" y="1529803"/>
                  </a:lnTo>
                  <a:lnTo>
                    <a:pt x="2355088" y="1529880"/>
                  </a:lnTo>
                  <a:lnTo>
                    <a:pt x="2352090" y="1530324"/>
                  </a:lnTo>
                  <a:lnTo>
                    <a:pt x="2351963" y="1530400"/>
                  </a:lnTo>
                  <a:lnTo>
                    <a:pt x="2351786" y="1530426"/>
                  </a:lnTo>
                  <a:lnTo>
                    <a:pt x="2348319" y="1532559"/>
                  </a:lnTo>
                  <a:lnTo>
                    <a:pt x="2344394" y="1534896"/>
                  </a:lnTo>
                  <a:lnTo>
                    <a:pt x="2344280" y="1535061"/>
                  </a:lnTo>
                  <a:lnTo>
                    <a:pt x="2341092" y="1539608"/>
                  </a:lnTo>
                  <a:lnTo>
                    <a:pt x="2339454" y="1541945"/>
                  </a:lnTo>
                  <a:lnTo>
                    <a:pt x="2337803" y="1550314"/>
                  </a:lnTo>
                  <a:lnTo>
                    <a:pt x="2337689" y="1550898"/>
                  </a:lnTo>
                  <a:lnTo>
                    <a:pt x="2339390" y="1559852"/>
                  </a:lnTo>
                  <a:lnTo>
                    <a:pt x="2344140" y="1567053"/>
                  </a:lnTo>
                  <a:lnTo>
                    <a:pt x="2351252" y="1571840"/>
                  </a:lnTo>
                  <a:lnTo>
                    <a:pt x="2360079" y="1573530"/>
                  </a:lnTo>
                  <a:lnTo>
                    <a:pt x="2368791" y="1571548"/>
                  </a:lnTo>
                  <a:lnTo>
                    <a:pt x="2376081" y="1566405"/>
                  </a:lnTo>
                  <a:lnTo>
                    <a:pt x="2380894" y="1559026"/>
                  </a:lnTo>
                  <a:lnTo>
                    <a:pt x="2382088" y="1550898"/>
                  </a:lnTo>
                  <a:lnTo>
                    <a:pt x="2382177" y="1550314"/>
                  </a:lnTo>
                  <a:close/>
                </a:path>
                <a:path w="5168900" h="4631055">
                  <a:moveTo>
                    <a:pt x="2382189" y="1820354"/>
                  </a:moveTo>
                  <a:lnTo>
                    <a:pt x="2380323" y="1811680"/>
                  </a:lnTo>
                  <a:lnTo>
                    <a:pt x="2376106" y="1804974"/>
                  </a:lnTo>
                  <a:lnTo>
                    <a:pt x="2369566" y="1800529"/>
                  </a:lnTo>
                  <a:lnTo>
                    <a:pt x="2360726" y="1798548"/>
                  </a:lnTo>
                  <a:lnTo>
                    <a:pt x="2358923" y="1798548"/>
                  </a:lnTo>
                  <a:lnTo>
                    <a:pt x="2354948" y="1799348"/>
                  </a:lnTo>
                  <a:lnTo>
                    <a:pt x="2354808" y="1799374"/>
                  </a:lnTo>
                  <a:lnTo>
                    <a:pt x="2351735" y="1799780"/>
                  </a:lnTo>
                  <a:lnTo>
                    <a:pt x="2351265" y="1800072"/>
                  </a:lnTo>
                  <a:lnTo>
                    <a:pt x="2350757" y="1800174"/>
                  </a:lnTo>
                  <a:lnTo>
                    <a:pt x="2347163" y="1802612"/>
                  </a:lnTo>
                  <a:lnTo>
                    <a:pt x="2347010" y="1802714"/>
                  </a:lnTo>
                  <a:lnTo>
                    <a:pt x="2346883" y="1802790"/>
                  </a:lnTo>
                  <a:lnTo>
                    <a:pt x="2344445" y="1804289"/>
                  </a:lnTo>
                  <a:lnTo>
                    <a:pt x="2344229" y="1804581"/>
                  </a:lnTo>
                  <a:lnTo>
                    <a:pt x="2343950" y="1804784"/>
                  </a:lnTo>
                  <a:lnTo>
                    <a:pt x="2341727" y="1808099"/>
                  </a:lnTo>
                  <a:lnTo>
                    <a:pt x="2341105" y="1809038"/>
                  </a:lnTo>
                  <a:lnTo>
                    <a:pt x="2339492" y="1811350"/>
                  </a:lnTo>
                  <a:lnTo>
                    <a:pt x="2339454" y="1811528"/>
                  </a:lnTo>
                  <a:lnTo>
                    <a:pt x="2339352" y="1811680"/>
                  </a:lnTo>
                  <a:lnTo>
                    <a:pt x="2337587" y="1820354"/>
                  </a:lnTo>
                  <a:lnTo>
                    <a:pt x="2339162" y="1829117"/>
                  </a:lnTo>
                  <a:lnTo>
                    <a:pt x="2343861" y="1836343"/>
                  </a:lnTo>
                  <a:lnTo>
                    <a:pt x="2351024" y="1841220"/>
                  </a:lnTo>
                  <a:lnTo>
                    <a:pt x="2359799" y="1843024"/>
                  </a:lnTo>
                  <a:lnTo>
                    <a:pt x="2368651" y="1841220"/>
                  </a:lnTo>
                  <a:lnTo>
                    <a:pt x="2375928" y="1836343"/>
                  </a:lnTo>
                  <a:lnTo>
                    <a:pt x="2380792" y="1829117"/>
                  </a:lnTo>
                  <a:lnTo>
                    <a:pt x="2381212" y="1826374"/>
                  </a:lnTo>
                  <a:lnTo>
                    <a:pt x="2381427" y="1825053"/>
                  </a:lnTo>
                  <a:lnTo>
                    <a:pt x="2381542" y="1824367"/>
                  </a:lnTo>
                  <a:lnTo>
                    <a:pt x="2382177" y="1820367"/>
                  </a:lnTo>
                  <a:close/>
                </a:path>
                <a:path w="5168900" h="4631055">
                  <a:moveTo>
                    <a:pt x="2382189" y="1459776"/>
                  </a:moveTo>
                  <a:lnTo>
                    <a:pt x="2379916" y="1451114"/>
                  </a:lnTo>
                  <a:lnTo>
                    <a:pt x="2375331" y="1444612"/>
                  </a:lnTo>
                  <a:lnTo>
                    <a:pt x="2368677" y="1440459"/>
                  </a:lnTo>
                  <a:lnTo>
                    <a:pt x="2368829" y="1440459"/>
                  </a:lnTo>
                  <a:lnTo>
                    <a:pt x="2368600" y="1440408"/>
                  </a:lnTo>
                  <a:lnTo>
                    <a:pt x="2365794" y="1439837"/>
                  </a:lnTo>
                  <a:lnTo>
                    <a:pt x="2363343" y="1439341"/>
                  </a:lnTo>
                  <a:lnTo>
                    <a:pt x="2362403" y="1439138"/>
                  </a:lnTo>
                  <a:lnTo>
                    <a:pt x="2359825" y="1438605"/>
                  </a:lnTo>
                  <a:lnTo>
                    <a:pt x="2358656" y="1438605"/>
                  </a:lnTo>
                  <a:lnTo>
                    <a:pt x="2354135" y="1439633"/>
                  </a:lnTo>
                  <a:lnTo>
                    <a:pt x="2351201" y="1440141"/>
                  </a:lnTo>
                  <a:lnTo>
                    <a:pt x="2350859" y="1440383"/>
                  </a:lnTo>
                  <a:lnTo>
                    <a:pt x="2350516" y="1440459"/>
                  </a:lnTo>
                  <a:lnTo>
                    <a:pt x="2346591" y="1443380"/>
                  </a:lnTo>
                  <a:lnTo>
                    <a:pt x="2346426" y="1443494"/>
                  </a:lnTo>
                  <a:lnTo>
                    <a:pt x="2344077" y="1445133"/>
                  </a:lnTo>
                  <a:lnTo>
                    <a:pt x="2343937" y="1445336"/>
                  </a:lnTo>
                  <a:lnTo>
                    <a:pt x="2343721" y="1445501"/>
                  </a:lnTo>
                  <a:lnTo>
                    <a:pt x="2340292" y="1450936"/>
                  </a:lnTo>
                  <a:lnTo>
                    <a:pt x="2339238" y="1452562"/>
                  </a:lnTo>
                  <a:lnTo>
                    <a:pt x="2339124" y="1452803"/>
                  </a:lnTo>
                  <a:lnTo>
                    <a:pt x="2337841" y="1459687"/>
                  </a:lnTo>
                  <a:lnTo>
                    <a:pt x="2337816" y="1459826"/>
                  </a:lnTo>
                  <a:lnTo>
                    <a:pt x="2337498" y="1461465"/>
                  </a:lnTo>
                  <a:lnTo>
                    <a:pt x="2339352" y="1470253"/>
                  </a:lnTo>
                  <a:lnTo>
                    <a:pt x="2344267" y="1477213"/>
                  </a:lnTo>
                  <a:lnTo>
                    <a:pt x="2351595" y="1481734"/>
                  </a:lnTo>
                  <a:lnTo>
                    <a:pt x="2359418" y="1482991"/>
                  </a:lnTo>
                  <a:lnTo>
                    <a:pt x="2360676" y="1483194"/>
                  </a:lnTo>
                  <a:lnTo>
                    <a:pt x="2369489" y="1481137"/>
                  </a:lnTo>
                  <a:lnTo>
                    <a:pt x="2373630" y="1478153"/>
                  </a:lnTo>
                  <a:lnTo>
                    <a:pt x="2376627" y="1475981"/>
                  </a:lnTo>
                  <a:lnTo>
                    <a:pt x="2377605" y="1474368"/>
                  </a:lnTo>
                  <a:lnTo>
                    <a:pt x="2378557" y="1472793"/>
                  </a:lnTo>
                  <a:lnTo>
                    <a:pt x="2379421" y="1471396"/>
                  </a:lnTo>
                  <a:lnTo>
                    <a:pt x="2381148" y="1468589"/>
                  </a:lnTo>
                  <a:lnTo>
                    <a:pt x="2382189" y="1459776"/>
                  </a:lnTo>
                  <a:close/>
                </a:path>
                <a:path w="5168900" h="4631055">
                  <a:moveTo>
                    <a:pt x="2382215" y="2810281"/>
                  </a:moveTo>
                  <a:lnTo>
                    <a:pt x="2380881" y="2801594"/>
                  </a:lnTo>
                  <a:lnTo>
                    <a:pt x="2376055" y="2794203"/>
                  </a:lnTo>
                  <a:lnTo>
                    <a:pt x="2368766" y="2789072"/>
                  </a:lnTo>
                  <a:lnTo>
                    <a:pt x="2360066" y="2787104"/>
                  </a:lnTo>
                  <a:lnTo>
                    <a:pt x="2359914" y="2787104"/>
                  </a:lnTo>
                  <a:lnTo>
                    <a:pt x="2355913" y="2787929"/>
                  </a:lnTo>
                  <a:lnTo>
                    <a:pt x="2355608" y="2787993"/>
                  </a:lnTo>
                  <a:lnTo>
                    <a:pt x="2355240" y="2788069"/>
                  </a:lnTo>
                  <a:lnTo>
                    <a:pt x="2351240" y="2788856"/>
                  </a:lnTo>
                  <a:lnTo>
                    <a:pt x="2349411" y="2790101"/>
                  </a:lnTo>
                  <a:lnTo>
                    <a:pt x="2348344" y="2790825"/>
                  </a:lnTo>
                  <a:lnTo>
                    <a:pt x="2347887" y="2791129"/>
                  </a:lnTo>
                  <a:lnTo>
                    <a:pt x="2344051" y="2793720"/>
                  </a:lnTo>
                  <a:lnTo>
                    <a:pt x="2339225" y="2800959"/>
                  </a:lnTo>
                  <a:lnTo>
                    <a:pt x="2338120" y="2806611"/>
                  </a:lnTo>
                  <a:lnTo>
                    <a:pt x="2360422" y="2831681"/>
                  </a:lnTo>
                  <a:lnTo>
                    <a:pt x="2367610" y="2830271"/>
                  </a:lnTo>
                  <a:lnTo>
                    <a:pt x="2369375" y="2829915"/>
                  </a:lnTo>
                  <a:lnTo>
                    <a:pt x="2375966" y="2825623"/>
                  </a:lnTo>
                  <a:lnTo>
                    <a:pt x="2380246" y="2819006"/>
                  </a:lnTo>
                  <a:lnTo>
                    <a:pt x="2382202" y="2810294"/>
                  </a:lnTo>
                  <a:close/>
                </a:path>
                <a:path w="5168900" h="4631055">
                  <a:moveTo>
                    <a:pt x="2382228" y="4158183"/>
                  </a:moveTo>
                  <a:lnTo>
                    <a:pt x="2380869" y="4150131"/>
                  </a:lnTo>
                  <a:lnTo>
                    <a:pt x="2380780" y="4149699"/>
                  </a:lnTo>
                  <a:lnTo>
                    <a:pt x="2380742" y="4149572"/>
                  </a:lnTo>
                  <a:lnTo>
                    <a:pt x="2379510" y="4147782"/>
                  </a:lnTo>
                  <a:lnTo>
                    <a:pt x="2379027" y="4147096"/>
                  </a:lnTo>
                  <a:lnTo>
                    <a:pt x="2378659" y="4146550"/>
                  </a:lnTo>
                  <a:lnTo>
                    <a:pt x="2377275" y="4144543"/>
                  </a:lnTo>
                  <a:lnTo>
                    <a:pt x="2375954" y="4142600"/>
                  </a:lnTo>
                  <a:lnTo>
                    <a:pt x="2375814" y="4142448"/>
                  </a:lnTo>
                  <a:lnTo>
                    <a:pt x="2372512" y="4140365"/>
                  </a:lnTo>
                  <a:lnTo>
                    <a:pt x="2368842" y="4137990"/>
                  </a:lnTo>
                  <a:lnTo>
                    <a:pt x="2369286" y="4137990"/>
                  </a:lnTo>
                  <a:lnTo>
                    <a:pt x="2368664" y="4137876"/>
                  </a:lnTo>
                  <a:lnTo>
                    <a:pt x="2368499" y="4137825"/>
                  </a:lnTo>
                  <a:lnTo>
                    <a:pt x="2368346" y="4137723"/>
                  </a:lnTo>
                  <a:lnTo>
                    <a:pt x="2364702" y="4137075"/>
                  </a:lnTo>
                  <a:lnTo>
                    <a:pt x="2359825" y="4136110"/>
                  </a:lnTo>
                  <a:lnTo>
                    <a:pt x="2359317" y="4136110"/>
                  </a:lnTo>
                  <a:lnTo>
                    <a:pt x="2337638" y="4159224"/>
                  </a:lnTo>
                  <a:lnTo>
                    <a:pt x="2339771" y="4168063"/>
                  </a:lnTo>
                  <a:lnTo>
                    <a:pt x="2344928" y="4175163"/>
                  </a:lnTo>
                  <a:lnTo>
                    <a:pt x="2352306" y="4179659"/>
                  </a:lnTo>
                  <a:lnTo>
                    <a:pt x="2361133" y="4180687"/>
                  </a:lnTo>
                  <a:lnTo>
                    <a:pt x="2369845" y="4178401"/>
                  </a:lnTo>
                  <a:lnTo>
                    <a:pt x="2376297" y="4173740"/>
                  </a:lnTo>
                  <a:lnTo>
                    <a:pt x="2380437" y="4166933"/>
                  </a:lnTo>
                  <a:lnTo>
                    <a:pt x="2382228" y="4158183"/>
                  </a:lnTo>
                  <a:close/>
                </a:path>
                <a:path w="5168900" h="4631055">
                  <a:moveTo>
                    <a:pt x="2382228" y="3620071"/>
                  </a:moveTo>
                  <a:lnTo>
                    <a:pt x="2361412" y="3596500"/>
                  </a:lnTo>
                  <a:lnTo>
                    <a:pt x="2358910" y="3596500"/>
                  </a:lnTo>
                  <a:lnTo>
                    <a:pt x="2355748" y="3597110"/>
                  </a:lnTo>
                  <a:lnTo>
                    <a:pt x="2353348" y="3597249"/>
                  </a:lnTo>
                  <a:lnTo>
                    <a:pt x="2352421" y="3597732"/>
                  </a:lnTo>
                  <a:lnTo>
                    <a:pt x="2351265" y="3597948"/>
                  </a:lnTo>
                  <a:lnTo>
                    <a:pt x="2347836" y="3600132"/>
                  </a:lnTo>
                  <a:lnTo>
                    <a:pt x="2345690" y="3601237"/>
                  </a:lnTo>
                  <a:lnTo>
                    <a:pt x="2345245" y="3601770"/>
                  </a:lnTo>
                  <a:lnTo>
                    <a:pt x="2344610" y="3602177"/>
                  </a:lnTo>
                  <a:lnTo>
                    <a:pt x="2342273" y="3605326"/>
                  </a:lnTo>
                  <a:lnTo>
                    <a:pt x="2341803" y="3605961"/>
                  </a:lnTo>
                  <a:lnTo>
                    <a:pt x="2340216" y="3607905"/>
                  </a:lnTo>
                  <a:lnTo>
                    <a:pt x="2340102" y="3608260"/>
                  </a:lnTo>
                  <a:lnTo>
                    <a:pt x="2339886" y="3608565"/>
                  </a:lnTo>
                  <a:lnTo>
                    <a:pt x="2337803" y="3616096"/>
                  </a:lnTo>
                  <a:lnTo>
                    <a:pt x="2337663" y="3616591"/>
                  </a:lnTo>
                  <a:lnTo>
                    <a:pt x="2338616" y="3625685"/>
                  </a:lnTo>
                  <a:lnTo>
                    <a:pt x="2342731" y="3633317"/>
                  </a:lnTo>
                  <a:lnTo>
                    <a:pt x="2349411" y="3638740"/>
                  </a:lnTo>
                  <a:lnTo>
                    <a:pt x="2358009" y="3641204"/>
                  </a:lnTo>
                  <a:lnTo>
                    <a:pt x="2366886" y="3640036"/>
                  </a:lnTo>
                  <a:lnTo>
                    <a:pt x="2374608" y="3635591"/>
                  </a:lnTo>
                  <a:lnTo>
                    <a:pt x="2380081" y="3628682"/>
                  </a:lnTo>
                  <a:lnTo>
                    <a:pt x="2382215" y="3620084"/>
                  </a:lnTo>
                  <a:close/>
                </a:path>
                <a:path w="5168900" h="4631055">
                  <a:moveTo>
                    <a:pt x="2382253" y="2270696"/>
                  </a:moveTo>
                  <a:lnTo>
                    <a:pt x="2380691" y="2261832"/>
                  </a:lnTo>
                  <a:lnTo>
                    <a:pt x="2375992" y="2254707"/>
                  </a:lnTo>
                  <a:lnTo>
                    <a:pt x="2374760" y="2253894"/>
                  </a:lnTo>
                  <a:lnTo>
                    <a:pt x="2373896" y="2253323"/>
                  </a:lnTo>
                  <a:lnTo>
                    <a:pt x="2371674" y="2251849"/>
                  </a:lnTo>
                  <a:lnTo>
                    <a:pt x="2368829" y="2249944"/>
                  </a:lnTo>
                  <a:lnTo>
                    <a:pt x="2359837" y="2248204"/>
                  </a:lnTo>
                  <a:lnTo>
                    <a:pt x="2359418" y="2248293"/>
                  </a:lnTo>
                  <a:lnTo>
                    <a:pt x="2358352" y="2248484"/>
                  </a:lnTo>
                  <a:lnTo>
                    <a:pt x="2355100" y="2249081"/>
                  </a:lnTo>
                  <a:lnTo>
                    <a:pt x="2350389" y="2249944"/>
                  </a:lnTo>
                  <a:lnTo>
                    <a:pt x="2350643" y="2249944"/>
                  </a:lnTo>
                  <a:lnTo>
                    <a:pt x="2343594" y="2254542"/>
                  </a:lnTo>
                  <a:lnTo>
                    <a:pt x="2338971" y="2261666"/>
                  </a:lnTo>
                  <a:lnTo>
                    <a:pt x="2337536" y="2270696"/>
                  </a:lnTo>
                  <a:lnTo>
                    <a:pt x="2339251" y="2279421"/>
                  </a:lnTo>
                  <a:lnTo>
                    <a:pt x="2339276" y="2279612"/>
                  </a:lnTo>
                  <a:lnTo>
                    <a:pt x="2343581" y="2286228"/>
                  </a:lnTo>
                  <a:lnTo>
                    <a:pt x="2350198" y="2290534"/>
                  </a:lnTo>
                  <a:lnTo>
                    <a:pt x="2358936" y="2292553"/>
                  </a:lnTo>
                  <a:lnTo>
                    <a:pt x="2367673" y="2291334"/>
                  </a:lnTo>
                  <a:lnTo>
                    <a:pt x="2375052" y="2286635"/>
                  </a:lnTo>
                  <a:lnTo>
                    <a:pt x="2380208" y="2279421"/>
                  </a:lnTo>
                  <a:lnTo>
                    <a:pt x="2382253" y="2270696"/>
                  </a:lnTo>
                  <a:close/>
                </a:path>
                <a:path w="5168900" h="4631055">
                  <a:moveTo>
                    <a:pt x="2382266" y="2989554"/>
                  </a:moveTo>
                  <a:lnTo>
                    <a:pt x="2380577" y="2980829"/>
                  </a:lnTo>
                  <a:lnTo>
                    <a:pt x="2376538" y="2974035"/>
                  </a:lnTo>
                  <a:lnTo>
                    <a:pt x="2370099" y="2969463"/>
                  </a:lnTo>
                  <a:lnTo>
                    <a:pt x="2361184" y="2967405"/>
                  </a:lnTo>
                  <a:lnTo>
                    <a:pt x="2359050" y="2967405"/>
                  </a:lnTo>
                  <a:lnTo>
                    <a:pt x="2355164" y="2968142"/>
                  </a:lnTo>
                  <a:lnTo>
                    <a:pt x="2354999" y="2968167"/>
                  </a:lnTo>
                  <a:lnTo>
                    <a:pt x="2352014" y="2968510"/>
                  </a:lnTo>
                  <a:lnTo>
                    <a:pt x="2351494" y="2968815"/>
                  </a:lnTo>
                  <a:lnTo>
                    <a:pt x="2350884" y="2968929"/>
                  </a:lnTo>
                  <a:lnTo>
                    <a:pt x="2347239" y="2971292"/>
                  </a:lnTo>
                  <a:lnTo>
                    <a:pt x="2344636" y="2972803"/>
                  </a:lnTo>
                  <a:lnTo>
                    <a:pt x="2344394" y="2973133"/>
                  </a:lnTo>
                  <a:lnTo>
                    <a:pt x="2344077" y="2973336"/>
                  </a:lnTo>
                  <a:lnTo>
                    <a:pt x="2341194" y="2977540"/>
                  </a:lnTo>
                  <a:lnTo>
                    <a:pt x="2339632" y="2979686"/>
                  </a:lnTo>
                  <a:lnTo>
                    <a:pt x="2339581" y="2979890"/>
                  </a:lnTo>
                  <a:lnTo>
                    <a:pt x="2339467" y="2980055"/>
                  </a:lnTo>
                  <a:lnTo>
                    <a:pt x="2337828" y="2987408"/>
                  </a:lnTo>
                  <a:lnTo>
                    <a:pt x="2359291" y="3011894"/>
                  </a:lnTo>
                  <a:lnTo>
                    <a:pt x="2368143" y="3010230"/>
                  </a:lnTo>
                  <a:lnTo>
                    <a:pt x="2375624" y="3005391"/>
                  </a:lnTo>
                  <a:lnTo>
                    <a:pt x="2380678" y="2998216"/>
                  </a:lnTo>
                  <a:lnTo>
                    <a:pt x="2382266" y="2989554"/>
                  </a:lnTo>
                  <a:close/>
                </a:path>
                <a:path w="5168900" h="4631055">
                  <a:moveTo>
                    <a:pt x="2382266" y="2451125"/>
                  </a:moveTo>
                  <a:lnTo>
                    <a:pt x="2382075" y="2449982"/>
                  </a:lnTo>
                  <a:lnTo>
                    <a:pt x="2381466" y="2445994"/>
                  </a:lnTo>
                  <a:lnTo>
                    <a:pt x="2381250" y="2444559"/>
                  </a:lnTo>
                  <a:lnTo>
                    <a:pt x="2380932" y="2442400"/>
                  </a:lnTo>
                  <a:lnTo>
                    <a:pt x="2376335" y="2435123"/>
                  </a:lnTo>
                  <a:lnTo>
                    <a:pt x="2369223" y="2430081"/>
                  </a:lnTo>
                  <a:lnTo>
                    <a:pt x="2360320" y="2428024"/>
                  </a:lnTo>
                  <a:lnTo>
                    <a:pt x="2359456" y="2428024"/>
                  </a:lnTo>
                  <a:lnTo>
                    <a:pt x="2354796" y="2428925"/>
                  </a:lnTo>
                  <a:lnTo>
                    <a:pt x="2351316" y="2429497"/>
                  </a:lnTo>
                  <a:lnTo>
                    <a:pt x="2351062" y="2429649"/>
                  </a:lnTo>
                  <a:lnTo>
                    <a:pt x="2350820" y="2429700"/>
                  </a:lnTo>
                  <a:lnTo>
                    <a:pt x="2346490" y="2432520"/>
                  </a:lnTo>
                  <a:lnTo>
                    <a:pt x="2343975" y="2434094"/>
                  </a:lnTo>
                  <a:lnTo>
                    <a:pt x="2343886" y="2434221"/>
                  </a:lnTo>
                  <a:lnTo>
                    <a:pt x="2343708" y="2434336"/>
                  </a:lnTo>
                  <a:lnTo>
                    <a:pt x="2340610" y="2438920"/>
                  </a:lnTo>
                  <a:lnTo>
                    <a:pt x="2339060" y="2441143"/>
                  </a:lnTo>
                  <a:lnTo>
                    <a:pt x="2338997" y="2441308"/>
                  </a:lnTo>
                  <a:lnTo>
                    <a:pt x="2337854" y="2447531"/>
                  </a:lnTo>
                  <a:lnTo>
                    <a:pt x="2337397" y="2449969"/>
                  </a:lnTo>
                  <a:lnTo>
                    <a:pt x="2338755" y="2457526"/>
                  </a:lnTo>
                  <a:lnTo>
                    <a:pt x="2339009" y="2458885"/>
                  </a:lnTo>
                  <a:lnTo>
                    <a:pt x="2341613" y="2463063"/>
                  </a:lnTo>
                  <a:lnTo>
                    <a:pt x="2343188" y="2465590"/>
                  </a:lnTo>
                  <a:lnTo>
                    <a:pt x="2349703" y="2470112"/>
                  </a:lnTo>
                  <a:lnTo>
                    <a:pt x="2358313" y="2472436"/>
                  </a:lnTo>
                  <a:lnTo>
                    <a:pt x="2366099" y="2471597"/>
                  </a:lnTo>
                  <a:lnTo>
                    <a:pt x="2367051" y="2471483"/>
                  </a:lnTo>
                  <a:lnTo>
                    <a:pt x="2374544" y="2467000"/>
                  </a:lnTo>
                  <a:lnTo>
                    <a:pt x="2379916" y="2459888"/>
                  </a:lnTo>
                  <a:lnTo>
                    <a:pt x="2382266" y="2451138"/>
                  </a:lnTo>
                  <a:close/>
                </a:path>
                <a:path w="5168900" h="4631055">
                  <a:moveTo>
                    <a:pt x="2382266" y="831545"/>
                  </a:moveTo>
                  <a:lnTo>
                    <a:pt x="2380526" y="823074"/>
                  </a:lnTo>
                  <a:lnTo>
                    <a:pt x="2380450" y="822858"/>
                  </a:lnTo>
                  <a:lnTo>
                    <a:pt x="2378964" y="820788"/>
                  </a:lnTo>
                  <a:lnTo>
                    <a:pt x="2378684" y="820381"/>
                  </a:lnTo>
                  <a:lnTo>
                    <a:pt x="2378303" y="819823"/>
                  </a:lnTo>
                  <a:lnTo>
                    <a:pt x="2375801" y="816114"/>
                  </a:lnTo>
                  <a:lnTo>
                    <a:pt x="2375636" y="816013"/>
                  </a:lnTo>
                  <a:lnTo>
                    <a:pt x="2375484" y="815784"/>
                  </a:lnTo>
                  <a:lnTo>
                    <a:pt x="2373058" y="814285"/>
                  </a:lnTo>
                  <a:lnTo>
                    <a:pt x="2372753" y="814082"/>
                  </a:lnTo>
                  <a:lnTo>
                    <a:pt x="2372372" y="813828"/>
                  </a:lnTo>
                  <a:lnTo>
                    <a:pt x="2368842" y="811441"/>
                  </a:lnTo>
                  <a:lnTo>
                    <a:pt x="2368994" y="811441"/>
                  </a:lnTo>
                  <a:lnTo>
                    <a:pt x="2368461" y="811339"/>
                  </a:lnTo>
                  <a:lnTo>
                    <a:pt x="2368131" y="811123"/>
                  </a:lnTo>
                  <a:lnTo>
                    <a:pt x="2364943" y="810628"/>
                  </a:lnTo>
                  <a:lnTo>
                    <a:pt x="2364816" y="810602"/>
                  </a:lnTo>
                  <a:lnTo>
                    <a:pt x="2364613" y="810564"/>
                  </a:lnTo>
                  <a:lnTo>
                    <a:pt x="2360193" y="809663"/>
                  </a:lnTo>
                  <a:lnTo>
                    <a:pt x="2359164" y="809663"/>
                  </a:lnTo>
                  <a:lnTo>
                    <a:pt x="2350249" y="811441"/>
                  </a:lnTo>
                  <a:lnTo>
                    <a:pt x="2343721" y="815746"/>
                  </a:lnTo>
                  <a:lnTo>
                    <a:pt x="2339568" y="822388"/>
                  </a:lnTo>
                  <a:lnTo>
                    <a:pt x="2337752" y="831189"/>
                  </a:lnTo>
                  <a:lnTo>
                    <a:pt x="2339098" y="840041"/>
                  </a:lnTo>
                  <a:lnTo>
                    <a:pt x="2343772" y="847382"/>
                  </a:lnTo>
                  <a:lnTo>
                    <a:pt x="2351024" y="852512"/>
                  </a:lnTo>
                  <a:lnTo>
                    <a:pt x="2351328" y="852512"/>
                  </a:lnTo>
                  <a:lnTo>
                    <a:pt x="2359583" y="854316"/>
                  </a:lnTo>
                  <a:lnTo>
                    <a:pt x="2368232" y="852512"/>
                  </a:lnTo>
                  <a:lnTo>
                    <a:pt x="2375458" y="847547"/>
                  </a:lnTo>
                  <a:lnTo>
                    <a:pt x="2380424" y="840270"/>
                  </a:lnTo>
                  <a:lnTo>
                    <a:pt x="2382266" y="831545"/>
                  </a:lnTo>
                  <a:close/>
                </a:path>
                <a:path w="5168900" h="4631055">
                  <a:moveTo>
                    <a:pt x="2382278" y="1641576"/>
                  </a:moveTo>
                  <a:lnTo>
                    <a:pt x="2382037" y="1640255"/>
                  </a:lnTo>
                  <a:lnTo>
                    <a:pt x="2381618" y="1637957"/>
                  </a:lnTo>
                  <a:lnTo>
                    <a:pt x="2381135" y="1635175"/>
                  </a:lnTo>
                  <a:lnTo>
                    <a:pt x="2380716" y="1632750"/>
                  </a:lnTo>
                  <a:lnTo>
                    <a:pt x="2375992" y="1625384"/>
                  </a:lnTo>
                  <a:lnTo>
                    <a:pt x="2368880" y="1620329"/>
                  </a:lnTo>
                  <a:lnTo>
                    <a:pt x="2360168" y="1618361"/>
                  </a:lnTo>
                  <a:lnTo>
                    <a:pt x="2359952" y="1618361"/>
                  </a:lnTo>
                  <a:lnTo>
                    <a:pt x="2353653" y="1619605"/>
                  </a:lnTo>
                  <a:lnTo>
                    <a:pt x="2351328" y="1620037"/>
                  </a:lnTo>
                  <a:lnTo>
                    <a:pt x="2351125" y="1620113"/>
                  </a:lnTo>
                  <a:lnTo>
                    <a:pt x="2346642" y="1623136"/>
                  </a:lnTo>
                  <a:lnTo>
                    <a:pt x="2346502" y="1623237"/>
                  </a:lnTo>
                  <a:lnTo>
                    <a:pt x="2345969" y="1623593"/>
                  </a:lnTo>
                  <a:lnTo>
                    <a:pt x="2344102" y="1624812"/>
                  </a:lnTo>
                  <a:lnTo>
                    <a:pt x="2341308" y="1628965"/>
                  </a:lnTo>
                  <a:lnTo>
                    <a:pt x="2339276" y="1632000"/>
                  </a:lnTo>
                  <a:lnTo>
                    <a:pt x="2338489" y="1636331"/>
                  </a:lnTo>
                  <a:lnTo>
                    <a:pt x="2358606" y="1662912"/>
                  </a:lnTo>
                  <a:lnTo>
                    <a:pt x="2367584" y="1661706"/>
                  </a:lnTo>
                  <a:lnTo>
                    <a:pt x="2375052" y="1657235"/>
                  </a:lnTo>
                  <a:lnTo>
                    <a:pt x="2380208" y="1650263"/>
                  </a:lnTo>
                  <a:lnTo>
                    <a:pt x="2382278" y="1641589"/>
                  </a:lnTo>
                  <a:close/>
                </a:path>
                <a:path w="5168900" h="4631055">
                  <a:moveTo>
                    <a:pt x="2382304" y="923048"/>
                  </a:moveTo>
                  <a:lnTo>
                    <a:pt x="2380894" y="914285"/>
                  </a:lnTo>
                  <a:lnTo>
                    <a:pt x="2376271" y="906767"/>
                  </a:lnTo>
                  <a:lnTo>
                    <a:pt x="2369274" y="901433"/>
                  </a:lnTo>
                  <a:lnTo>
                    <a:pt x="2360739" y="899185"/>
                  </a:lnTo>
                  <a:lnTo>
                    <a:pt x="2359774" y="899185"/>
                  </a:lnTo>
                  <a:lnTo>
                    <a:pt x="2355189" y="900112"/>
                  </a:lnTo>
                  <a:lnTo>
                    <a:pt x="2351836" y="900671"/>
                  </a:lnTo>
                  <a:lnTo>
                    <a:pt x="2351544" y="900861"/>
                  </a:lnTo>
                  <a:lnTo>
                    <a:pt x="2351227" y="900925"/>
                  </a:lnTo>
                  <a:lnTo>
                    <a:pt x="2347493" y="903376"/>
                  </a:lnTo>
                  <a:lnTo>
                    <a:pt x="2347087" y="903630"/>
                  </a:lnTo>
                  <a:lnTo>
                    <a:pt x="2344293" y="905370"/>
                  </a:lnTo>
                  <a:lnTo>
                    <a:pt x="2344166" y="905535"/>
                  </a:lnTo>
                  <a:lnTo>
                    <a:pt x="2343975" y="905662"/>
                  </a:lnTo>
                  <a:lnTo>
                    <a:pt x="2340927" y="909980"/>
                  </a:lnTo>
                  <a:lnTo>
                    <a:pt x="2340813" y="910120"/>
                  </a:lnTo>
                  <a:lnTo>
                    <a:pt x="2339136" y="912444"/>
                  </a:lnTo>
                  <a:lnTo>
                    <a:pt x="2339048" y="912634"/>
                  </a:lnTo>
                  <a:lnTo>
                    <a:pt x="2338755" y="914146"/>
                  </a:lnTo>
                  <a:lnTo>
                    <a:pt x="2337714" y="919594"/>
                  </a:lnTo>
                  <a:lnTo>
                    <a:pt x="2337435" y="921054"/>
                  </a:lnTo>
                  <a:lnTo>
                    <a:pt x="2338959" y="929792"/>
                  </a:lnTo>
                  <a:lnTo>
                    <a:pt x="2342794" y="936688"/>
                  </a:lnTo>
                  <a:lnTo>
                    <a:pt x="2349093" y="941425"/>
                  </a:lnTo>
                  <a:lnTo>
                    <a:pt x="2357958" y="943673"/>
                  </a:lnTo>
                  <a:lnTo>
                    <a:pt x="2366988" y="942632"/>
                  </a:lnTo>
                  <a:lnTo>
                    <a:pt x="2374620" y="938314"/>
                  </a:lnTo>
                  <a:lnTo>
                    <a:pt x="2380005" y="931545"/>
                  </a:lnTo>
                  <a:lnTo>
                    <a:pt x="2382304" y="923061"/>
                  </a:lnTo>
                  <a:close/>
                </a:path>
                <a:path w="5168900" h="4631055">
                  <a:moveTo>
                    <a:pt x="2382316" y="3079242"/>
                  </a:moveTo>
                  <a:lnTo>
                    <a:pt x="2380538" y="3070847"/>
                  </a:lnTo>
                  <a:lnTo>
                    <a:pt x="2380437" y="3070707"/>
                  </a:lnTo>
                  <a:lnTo>
                    <a:pt x="2380411" y="3070568"/>
                  </a:lnTo>
                  <a:lnTo>
                    <a:pt x="2379434" y="3069196"/>
                  </a:lnTo>
                  <a:lnTo>
                    <a:pt x="2379294" y="3068993"/>
                  </a:lnTo>
                  <a:lnTo>
                    <a:pt x="2375763" y="3063684"/>
                  </a:lnTo>
                  <a:lnTo>
                    <a:pt x="2375446" y="3063468"/>
                  </a:lnTo>
                  <a:lnTo>
                    <a:pt x="2375319" y="3063252"/>
                  </a:lnTo>
                  <a:lnTo>
                    <a:pt x="2373401" y="3061995"/>
                  </a:lnTo>
                  <a:lnTo>
                    <a:pt x="2368893" y="3058744"/>
                  </a:lnTo>
                  <a:lnTo>
                    <a:pt x="2369045" y="3058744"/>
                  </a:lnTo>
                  <a:lnTo>
                    <a:pt x="2368359" y="3058591"/>
                  </a:lnTo>
                  <a:lnTo>
                    <a:pt x="2367965" y="3058325"/>
                  </a:lnTo>
                  <a:lnTo>
                    <a:pt x="2365273" y="3057893"/>
                  </a:lnTo>
                  <a:lnTo>
                    <a:pt x="2360726" y="3056852"/>
                  </a:lnTo>
                  <a:lnTo>
                    <a:pt x="2359266" y="3056852"/>
                  </a:lnTo>
                  <a:lnTo>
                    <a:pt x="2350490" y="3058744"/>
                  </a:lnTo>
                  <a:lnTo>
                    <a:pt x="2343874" y="3063049"/>
                  </a:lnTo>
                  <a:lnTo>
                    <a:pt x="2342146" y="3065678"/>
                  </a:lnTo>
                  <a:lnTo>
                    <a:pt x="2342032" y="3065856"/>
                  </a:lnTo>
                  <a:lnTo>
                    <a:pt x="2341245" y="3067062"/>
                  </a:lnTo>
                  <a:lnTo>
                    <a:pt x="2339530" y="3069666"/>
                  </a:lnTo>
                  <a:lnTo>
                    <a:pt x="2339111" y="3071584"/>
                  </a:lnTo>
                  <a:lnTo>
                    <a:pt x="2337612" y="3078518"/>
                  </a:lnTo>
                  <a:lnTo>
                    <a:pt x="2338857" y="3087459"/>
                  </a:lnTo>
                  <a:lnTo>
                    <a:pt x="2343366" y="3094685"/>
                  </a:lnTo>
                  <a:lnTo>
                    <a:pt x="2350465" y="3099549"/>
                  </a:lnTo>
                  <a:lnTo>
                    <a:pt x="2351798" y="3099841"/>
                  </a:lnTo>
                  <a:lnTo>
                    <a:pt x="2359469" y="3101454"/>
                  </a:lnTo>
                  <a:lnTo>
                    <a:pt x="2368397" y="3099866"/>
                  </a:lnTo>
                  <a:lnTo>
                    <a:pt x="2375649" y="3095180"/>
                  </a:lnTo>
                  <a:lnTo>
                    <a:pt x="2380526" y="3088081"/>
                  </a:lnTo>
                  <a:lnTo>
                    <a:pt x="2382316" y="3079242"/>
                  </a:lnTo>
                  <a:close/>
                </a:path>
                <a:path w="5168900" h="4631055">
                  <a:moveTo>
                    <a:pt x="2382316" y="2091004"/>
                  </a:moveTo>
                  <a:lnTo>
                    <a:pt x="2380932" y="2083638"/>
                  </a:lnTo>
                  <a:lnTo>
                    <a:pt x="2380678" y="2082266"/>
                  </a:lnTo>
                  <a:lnTo>
                    <a:pt x="2380348" y="2081771"/>
                  </a:lnTo>
                  <a:lnTo>
                    <a:pt x="2379929" y="2081136"/>
                  </a:lnTo>
                  <a:lnTo>
                    <a:pt x="2378773" y="2079371"/>
                  </a:lnTo>
                  <a:lnTo>
                    <a:pt x="2375890" y="2074938"/>
                  </a:lnTo>
                  <a:lnTo>
                    <a:pt x="2368715" y="2069884"/>
                  </a:lnTo>
                  <a:lnTo>
                    <a:pt x="2359990" y="2067902"/>
                  </a:lnTo>
                  <a:lnTo>
                    <a:pt x="2359774" y="2067902"/>
                  </a:lnTo>
                  <a:lnTo>
                    <a:pt x="2359647" y="2067902"/>
                  </a:lnTo>
                  <a:lnTo>
                    <a:pt x="2354326" y="2069033"/>
                  </a:lnTo>
                  <a:lnTo>
                    <a:pt x="2353780" y="2069134"/>
                  </a:lnTo>
                  <a:lnTo>
                    <a:pt x="2351240" y="2069617"/>
                  </a:lnTo>
                  <a:lnTo>
                    <a:pt x="2351113" y="2069706"/>
                  </a:lnTo>
                  <a:lnTo>
                    <a:pt x="2346833" y="2072589"/>
                  </a:lnTo>
                  <a:lnTo>
                    <a:pt x="2343988" y="2074506"/>
                  </a:lnTo>
                  <a:lnTo>
                    <a:pt x="2341003" y="2078990"/>
                  </a:lnTo>
                  <a:lnTo>
                    <a:pt x="2339162" y="2081771"/>
                  </a:lnTo>
                  <a:lnTo>
                    <a:pt x="2337689" y="2090585"/>
                  </a:lnTo>
                  <a:lnTo>
                    <a:pt x="2339365" y="2099386"/>
                  </a:lnTo>
                  <a:lnTo>
                    <a:pt x="2343391" y="2106130"/>
                  </a:lnTo>
                  <a:lnTo>
                    <a:pt x="2349817" y="2110587"/>
                  </a:lnTo>
                  <a:lnTo>
                    <a:pt x="2358733" y="2112518"/>
                  </a:lnTo>
                  <a:lnTo>
                    <a:pt x="2367686" y="2111197"/>
                  </a:lnTo>
                  <a:lnTo>
                    <a:pt x="2375128" y="2106638"/>
                  </a:lnTo>
                  <a:lnTo>
                    <a:pt x="2380272" y="2099640"/>
                  </a:lnTo>
                  <a:lnTo>
                    <a:pt x="2382316" y="2091004"/>
                  </a:lnTo>
                  <a:close/>
                </a:path>
                <a:path w="5168900" h="4631055">
                  <a:moveTo>
                    <a:pt x="2382329" y="3168853"/>
                  </a:moveTo>
                  <a:lnTo>
                    <a:pt x="2380538" y="3160458"/>
                  </a:lnTo>
                  <a:lnTo>
                    <a:pt x="2380437" y="3160331"/>
                  </a:lnTo>
                  <a:lnTo>
                    <a:pt x="2379497" y="3158960"/>
                  </a:lnTo>
                  <a:lnTo>
                    <a:pt x="2375776" y="3153613"/>
                  </a:lnTo>
                  <a:lnTo>
                    <a:pt x="2375535" y="3153448"/>
                  </a:lnTo>
                  <a:lnTo>
                    <a:pt x="2375395" y="3153245"/>
                  </a:lnTo>
                  <a:lnTo>
                    <a:pt x="2372868" y="3151708"/>
                  </a:lnTo>
                  <a:lnTo>
                    <a:pt x="2368715" y="3148990"/>
                  </a:lnTo>
                  <a:lnTo>
                    <a:pt x="2368283" y="3148901"/>
                  </a:lnTo>
                  <a:lnTo>
                    <a:pt x="2367953" y="3148685"/>
                  </a:lnTo>
                  <a:lnTo>
                    <a:pt x="2364803" y="3148215"/>
                  </a:lnTo>
                  <a:lnTo>
                    <a:pt x="2360180" y="3147301"/>
                  </a:lnTo>
                  <a:lnTo>
                    <a:pt x="2358885" y="3147301"/>
                  </a:lnTo>
                  <a:lnTo>
                    <a:pt x="2337638" y="3168853"/>
                  </a:lnTo>
                  <a:lnTo>
                    <a:pt x="2359825" y="3191967"/>
                  </a:lnTo>
                  <a:lnTo>
                    <a:pt x="2368435" y="3189998"/>
                  </a:lnTo>
                  <a:lnTo>
                    <a:pt x="2375611" y="3184906"/>
                  </a:lnTo>
                  <a:lnTo>
                    <a:pt x="2380526" y="3177578"/>
                  </a:lnTo>
                  <a:lnTo>
                    <a:pt x="2382278" y="3169056"/>
                  </a:lnTo>
                  <a:lnTo>
                    <a:pt x="2382316" y="3168866"/>
                  </a:lnTo>
                  <a:close/>
                </a:path>
                <a:path w="5168900" h="4631055">
                  <a:moveTo>
                    <a:pt x="2382329" y="1192225"/>
                  </a:moveTo>
                  <a:lnTo>
                    <a:pt x="2380792" y="1183640"/>
                  </a:lnTo>
                  <a:lnTo>
                    <a:pt x="2376017" y="1176248"/>
                  </a:lnTo>
                  <a:lnTo>
                    <a:pt x="2368854" y="1170990"/>
                  </a:lnTo>
                  <a:lnTo>
                    <a:pt x="2360206" y="1168806"/>
                  </a:lnTo>
                  <a:lnTo>
                    <a:pt x="2359317" y="1168806"/>
                  </a:lnTo>
                  <a:lnTo>
                    <a:pt x="2354884" y="1169720"/>
                  </a:lnTo>
                  <a:lnTo>
                    <a:pt x="2354745" y="1169746"/>
                  </a:lnTo>
                  <a:lnTo>
                    <a:pt x="2351443" y="1170305"/>
                  </a:lnTo>
                  <a:lnTo>
                    <a:pt x="2351201" y="1170470"/>
                  </a:lnTo>
                  <a:lnTo>
                    <a:pt x="2350897" y="1170533"/>
                  </a:lnTo>
                  <a:lnTo>
                    <a:pt x="2347074" y="1173162"/>
                  </a:lnTo>
                  <a:lnTo>
                    <a:pt x="2344242" y="1175016"/>
                  </a:lnTo>
                  <a:lnTo>
                    <a:pt x="2344115" y="1175194"/>
                  </a:lnTo>
                  <a:lnTo>
                    <a:pt x="2343975" y="1175296"/>
                  </a:lnTo>
                  <a:lnTo>
                    <a:pt x="2341143" y="1179639"/>
                  </a:lnTo>
                  <a:lnTo>
                    <a:pt x="2339416" y="1182230"/>
                  </a:lnTo>
                  <a:lnTo>
                    <a:pt x="2339340" y="1182420"/>
                  </a:lnTo>
                  <a:lnTo>
                    <a:pt x="2337739" y="1191221"/>
                  </a:lnTo>
                  <a:lnTo>
                    <a:pt x="2339213" y="1200175"/>
                  </a:lnTo>
                  <a:lnTo>
                    <a:pt x="2343251" y="1206868"/>
                  </a:lnTo>
                  <a:lnTo>
                    <a:pt x="2349703" y="1211275"/>
                  </a:lnTo>
                  <a:lnTo>
                    <a:pt x="2358466" y="1213319"/>
                  </a:lnTo>
                  <a:lnTo>
                    <a:pt x="2367483" y="1212253"/>
                  </a:lnTo>
                  <a:lnTo>
                    <a:pt x="2374950" y="1207871"/>
                  </a:lnTo>
                  <a:lnTo>
                    <a:pt x="2380145" y="1200950"/>
                  </a:lnTo>
                  <a:lnTo>
                    <a:pt x="2382316" y="1192237"/>
                  </a:lnTo>
                  <a:close/>
                </a:path>
                <a:path w="5168900" h="4631055">
                  <a:moveTo>
                    <a:pt x="2382342" y="2001215"/>
                  </a:moveTo>
                  <a:lnTo>
                    <a:pt x="2381072" y="1993760"/>
                  </a:lnTo>
                  <a:lnTo>
                    <a:pt x="2380907" y="1992782"/>
                  </a:lnTo>
                  <a:lnTo>
                    <a:pt x="2380869" y="1992515"/>
                  </a:lnTo>
                  <a:lnTo>
                    <a:pt x="2379154" y="1989886"/>
                  </a:lnTo>
                  <a:lnTo>
                    <a:pt x="2378532" y="1988921"/>
                  </a:lnTo>
                  <a:lnTo>
                    <a:pt x="2377808" y="1987804"/>
                  </a:lnTo>
                  <a:lnTo>
                    <a:pt x="2376182" y="1985289"/>
                  </a:lnTo>
                  <a:lnTo>
                    <a:pt x="2375789" y="1985035"/>
                  </a:lnTo>
                  <a:lnTo>
                    <a:pt x="2374493" y="1984146"/>
                  </a:lnTo>
                  <a:lnTo>
                    <a:pt x="2369007" y="1980374"/>
                  </a:lnTo>
                  <a:lnTo>
                    <a:pt x="2368867" y="1980349"/>
                  </a:lnTo>
                  <a:lnTo>
                    <a:pt x="2368740" y="1980323"/>
                  </a:lnTo>
                  <a:lnTo>
                    <a:pt x="2367508" y="1980082"/>
                  </a:lnTo>
                  <a:lnTo>
                    <a:pt x="2360053" y="1978545"/>
                  </a:lnTo>
                  <a:lnTo>
                    <a:pt x="2350973" y="1979942"/>
                  </a:lnTo>
                  <a:lnTo>
                    <a:pt x="2344242" y="1983930"/>
                  </a:lnTo>
                  <a:lnTo>
                    <a:pt x="2339797" y="1990382"/>
                  </a:lnTo>
                  <a:lnTo>
                    <a:pt x="2337663" y="1999107"/>
                  </a:lnTo>
                  <a:lnTo>
                    <a:pt x="2338667" y="2008124"/>
                  </a:lnTo>
                  <a:lnTo>
                    <a:pt x="2343023" y="2015642"/>
                  </a:lnTo>
                  <a:lnTo>
                    <a:pt x="2349931" y="2020874"/>
                  </a:lnTo>
                  <a:lnTo>
                    <a:pt x="2351709" y="2021332"/>
                  </a:lnTo>
                  <a:lnTo>
                    <a:pt x="2358656" y="2023110"/>
                  </a:lnTo>
                  <a:lnTo>
                    <a:pt x="2367305" y="2021649"/>
                  </a:lnTo>
                  <a:lnTo>
                    <a:pt x="2374760" y="2016925"/>
                  </a:lnTo>
                  <a:lnTo>
                    <a:pt x="2380081" y="2009825"/>
                  </a:lnTo>
                  <a:lnTo>
                    <a:pt x="2382342" y="2001215"/>
                  </a:lnTo>
                  <a:close/>
                </a:path>
                <a:path w="5168900" h="4631055">
                  <a:moveTo>
                    <a:pt x="2382342" y="1730832"/>
                  </a:moveTo>
                  <a:lnTo>
                    <a:pt x="2380665" y="1722323"/>
                  </a:lnTo>
                  <a:lnTo>
                    <a:pt x="2380589" y="1722145"/>
                  </a:lnTo>
                  <a:lnTo>
                    <a:pt x="2379522" y="1720634"/>
                  </a:lnTo>
                  <a:lnTo>
                    <a:pt x="2379345" y="1720367"/>
                  </a:lnTo>
                  <a:lnTo>
                    <a:pt x="2378964" y="1719808"/>
                  </a:lnTo>
                  <a:lnTo>
                    <a:pt x="2375966" y="1715325"/>
                  </a:lnTo>
                  <a:lnTo>
                    <a:pt x="2375801" y="1715223"/>
                  </a:lnTo>
                  <a:lnTo>
                    <a:pt x="2375700" y="1715058"/>
                  </a:lnTo>
                  <a:lnTo>
                    <a:pt x="2373515" y="1713687"/>
                  </a:lnTo>
                  <a:lnTo>
                    <a:pt x="2373160" y="1713458"/>
                  </a:lnTo>
                  <a:lnTo>
                    <a:pt x="2372982" y="1713331"/>
                  </a:lnTo>
                  <a:lnTo>
                    <a:pt x="2371928" y="1712620"/>
                  </a:lnTo>
                  <a:lnTo>
                    <a:pt x="2371648" y="1712442"/>
                  </a:lnTo>
                  <a:lnTo>
                    <a:pt x="2369096" y="1710702"/>
                  </a:lnTo>
                  <a:lnTo>
                    <a:pt x="2369528" y="1710702"/>
                  </a:lnTo>
                  <a:lnTo>
                    <a:pt x="2368613" y="1710524"/>
                  </a:lnTo>
                  <a:lnTo>
                    <a:pt x="2368385" y="1710372"/>
                  </a:lnTo>
                  <a:lnTo>
                    <a:pt x="2365210" y="1709839"/>
                  </a:lnTo>
                  <a:lnTo>
                    <a:pt x="2360269" y="1708848"/>
                  </a:lnTo>
                  <a:lnTo>
                    <a:pt x="2359418" y="1708848"/>
                  </a:lnTo>
                  <a:lnTo>
                    <a:pt x="2354427" y="1709788"/>
                  </a:lnTo>
                  <a:lnTo>
                    <a:pt x="2352497" y="1710143"/>
                  </a:lnTo>
                  <a:lnTo>
                    <a:pt x="2350465" y="1710512"/>
                  </a:lnTo>
                  <a:lnTo>
                    <a:pt x="2350033" y="1710601"/>
                  </a:lnTo>
                  <a:lnTo>
                    <a:pt x="2349436" y="1710702"/>
                  </a:lnTo>
                  <a:lnTo>
                    <a:pt x="2350084" y="1710702"/>
                  </a:lnTo>
                  <a:lnTo>
                    <a:pt x="2343861" y="1714690"/>
                  </a:lnTo>
                  <a:lnTo>
                    <a:pt x="2339594" y="1721256"/>
                  </a:lnTo>
                  <a:lnTo>
                    <a:pt x="2337701" y="1730057"/>
                  </a:lnTo>
                  <a:lnTo>
                    <a:pt x="2338933" y="1738985"/>
                  </a:lnTo>
                  <a:lnTo>
                    <a:pt x="2343480" y="1746313"/>
                  </a:lnTo>
                  <a:lnTo>
                    <a:pt x="2350554" y="1751342"/>
                  </a:lnTo>
                  <a:lnTo>
                    <a:pt x="2359418" y="1753362"/>
                  </a:lnTo>
                  <a:lnTo>
                    <a:pt x="2368029" y="1751711"/>
                  </a:lnTo>
                  <a:lnTo>
                    <a:pt x="2375319" y="1746808"/>
                  </a:lnTo>
                  <a:lnTo>
                    <a:pt x="2380386" y="1739557"/>
                  </a:lnTo>
                  <a:lnTo>
                    <a:pt x="2382329" y="1730844"/>
                  </a:lnTo>
                  <a:close/>
                </a:path>
                <a:path w="5168900" h="4631055">
                  <a:moveTo>
                    <a:pt x="2382342" y="1282014"/>
                  </a:moveTo>
                  <a:lnTo>
                    <a:pt x="2381516" y="1277366"/>
                  </a:lnTo>
                  <a:lnTo>
                    <a:pt x="2381199" y="1275537"/>
                  </a:lnTo>
                  <a:lnTo>
                    <a:pt x="2381059" y="1274724"/>
                  </a:lnTo>
                  <a:lnTo>
                    <a:pt x="2380843" y="1273390"/>
                  </a:lnTo>
                  <a:lnTo>
                    <a:pt x="2376081" y="1266151"/>
                  </a:lnTo>
                  <a:lnTo>
                    <a:pt x="2368893" y="1261148"/>
                  </a:lnTo>
                  <a:lnTo>
                    <a:pt x="2367534" y="1260856"/>
                  </a:lnTo>
                  <a:lnTo>
                    <a:pt x="2360066" y="1259205"/>
                  </a:lnTo>
                  <a:lnTo>
                    <a:pt x="2359825" y="1259205"/>
                  </a:lnTo>
                  <a:lnTo>
                    <a:pt x="2359698" y="1259205"/>
                  </a:lnTo>
                  <a:lnTo>
                    <a:pt x="2354415" y="1260221"/>
                  </a:lnTo>
                  <a:lnTo>
                    <a:pt x="2353665" y="1260360"/>
                  </a:lnTo>
                  <a:lnTo>
                    <a:pt x="2353246" y="1260436"/>
                  </a:lnTo>
                  <a:lnTo>
                    <a:pt x="2351062" y="1260817"/>
                  </a:lnTo>
                  <a:lnTo>
                    <a:pt x="2350833" y="1260894"/>
                  </a:lnTo>
                  <a:lnTo>
                    <a:pt x="2345728" y="1264285"/>
                  </a:lnTo>
                  <a:lnTo>
                    <a:pt x="2345144" y="1264666"/>
                  </a:lnTo>
                  <a:lnTo>
                    <a:pt x="2344902" y="1264831"/>
                  </a:lnTo>
                  <a:lnTo>
                    <a:pt x="2343886" y="1265466"/>
                  </a:lnTo>
                  <a:lnTo>
                    <a:pt x="2340749" y="1270203"/>
                  </a:lnTo>
                  <a:lnTo>
                    <a:pt x="2339200" y="1272565"/>
                  </a:lnTo>
                  <a:lnTo>
                    <a:pt x="2338438" y="1277035"/>
                  </a:lnTo>
                  <a:lnTo>
                    <a:pt x="2358669" y="1303693"/>
                  </a:lnTo>
                  <a:lnTo>
                    <a:pt x="2367330" y="1302550"/>
                  </a:lnTo>
                  <a:lnTo>
                    <a:pt x="2374785" y="1297889"/>
                  </a:lnTo>
                  <a:lnTo>
                    <a:pt x="2380081" y="1290713"/>
                  </a:lnTo>
                  <a:lnTo>
                    <a:pt x="2382329" y="1282026"/>
                  </a:lnTo>
                  <a:close/>
                </a:path>
                <a:path w="5168900" h="4631055">
                  <a:moveTo>
                    <a:pt x="2382342" y="1011682"/>
                  </a:moveTo>
                  <a:lnTo>
                    <a:pt x="2380627" y="1003109"/>
                  </a:lnTo>
                  <a:lnTo>
                    <a:pt x="2380564" y="1002944"/>
                  </a:lnTo>
                  <a:lnTo>
                    <a:pt x="2379141" y="1000899"/>
                  </a:lnTo>
                  <a:lnTo>
                    <a:pt x="2378862" y="1000480"/>
                  </a:lnTo>
                  <a:lnTo>
                    <a:pt x="2378392" y="999782"/>
                  </a:lnTo>
                  <a:lnTo>
                    <a:pt x="2375903" y="996035"/>
                  </a:lnTo>
                  <a:lnTo>
                    <a:pt x="2375763" y="995959"/>
                  </a:lnTo>
                  <a:lnTo>
                    <a:pt x="2375674" y="995781"/>
                  </a:lnTo>
                  <a:lnTo>
                    <a:pt x="2372931" y="994016"/>
                  </a:lnTo>
                  <a:lnTo>
                    <a:pt x="2372423" y="993673"/>
                  </a:lnTo>
                  <a:lnTo>
                    <a:pt x="2368867" y="991222"/>
                  </a:lnTo>
                  <a:lnTo>
                    <a:pt x="2368639" y="991184"/>
                  </a:lnTo>
                  <a:lnTo>
                    <a:pt x="2368499" y="991082"/>
                  </a:lnTo>
                  <a:lnTo>
                    <a:pt x="2368778" y="991082"/>
                  </a:lnTo>
                  <a:lnTo>
                    <a:pt x="2365184" y="990473"/>
                  </a:lnTo>
                  <a:lnTo>
                    <a:pt x="2365006" y="990434"/>
                  </a:lnTo>
                  <a:lnTo>
                    <a:pt x="2364397" y="990307"/>
                  </a:lnTo>
                  <a:lnTo>
                    <a:pt x="2363127" y="990053"/>
                  </a:lnTo>
                  <a:lnTo>
                    <a:pt x="2360269" y="989444"/>
                  </a:lnTo>
                  <a:lnTo>
                    <a:pt x="2359495" y="989444"/>
                  </a:lnTo>
                  <a:lnTo>
                    <a:pt x="2350566" y="991082"/>
                  </a:lnTo>
                  <a:lnTo>
                    <a:pt x="2343937" y="995235"/>
                  </a:lnTo>
                  <a:lnTo>
                    <a:pt x="2339619" y="1001776"/>
                  </a:lnTo>
                  <a:lnTo>
                    <a:pt x="2337689" y="1010564"/>
                  </a:lnTo>
                  <a:lnTo>
                    <a:pt x="2338921" y="1019479"/>
                  </a:lnTo>
                  <a:lnTo>
                    <a:pt x="2343454" y="1026845"/>
                  </a:lnTo>
                  <a:lnTo>
                    <a:pt x="2350503" y="1031913"/>
                  </a:lnTo>
                  <a:lnTo>
                    <a:pt x="2359279" y="1033945"/>
                  </a:lnTo>
                  <a:lnTo>
                    <a:pt x="2368004" y="1032319"/>
                  </a:lnTo>
                  <a:lnTo>
                    <a:pt x="2375344" y="1027506"/>
                  </a:lnTo>
                  <a:lnTo>
                    <a:pt x="2380411" y="1020343"/>
                  </a:lnTo>
                  <a:lnTo>
                    <a:pt x="2380831" y="1018463"/>
                  </a:lnTo>
                  <a:lnTo>
                    <a:pt x="2380958" y="1017879"/>
                  </a:lnTo>
                  <a:lnTo>
                    <a:pt x="2381250" y="1016558"/>
                  </a:lnTo>
                  <a:lnTo>
                    <a:pt x="2382342" y="1011682"/>
                  </a:lnTo>
                  <a:close/>
                </a:path>
                <a:path w="5168900" h="4631055">
                  <a:moveTo>
                    <a:pt x="2382355" y="3349828"/>
                  </a:moveTo>
                  <a:lnTo>
                    <a:pt x="2380970" y="3342487"/>
                  </a:lnTo>
                  <a:lnTo>
                    <a:pt x="2380729" y="3341116"/>
                  </a:lnTo>
                  <a:lnTo>
                    <a:pt x="2375916" y="3333686"/>
                  </a:lnTo>
                  <a:lnTo>
                    <a:pt x="2368766" y="3328492"/>
                  </a:lnTo>
                  <a:lnTo>
                    <a:pt x="2360168" y="3326409"/>
                  </a:lnTo>
                  <a:lnTo>
                    <a:pt x="2359685" y="3326409"/>
                  </a:lnTo>
                  <a:lnTo>
                    <a:pt x="2354465" y="3327489"/>
                  </a:lnTo>
                  <a:lnTo>
                    <a:pt x="2351392" y="3328073"/>
                  </a:lnTo>
                  <a:lnTo>
                    <a:pt x="2351252" y="3328162"/>
                  </a:lnTo>
                  <a:lnTo>
                    <a:pt x="2351074" y="3328200"/>
                  </a:lnTo>
                  <a:lnTo>
                    <a:pt x="2346312" y="3331476"/>
                  </a:lnTo>
                  <a:lnTo>
                    <a:pt x="2346058" y="3331654"/>
                  </a:lnTo>
                  <a:lnTo>
                    <a:pt x="2345715" y="3331883"/>
                  </a:lnTo>
                  <a:lnTo>
                    <a:pt x="2344140" y="3332924"/>
                  </a:lnTo>
                  <a:lnTo>
                    <a:pt x="2343975" y="3333077"/>
                  </a:lnTo>
                  <a:lnTo>
                    <a:pt x="2340241" y="3338766"/>
                  </a:lnTo>
                  <a:lnTo>
                    <a:pt x="2340102" y="3338969"/>
                  </a:lnTo>
                  <a:lnTo>
                    <a:pt x="2339289" y="3340189"/>
                  </a:lnTo>
                  <a:lnTo>
                    <a:pt x="2337714" y="3349079"/>
                  </a:lnTo>
                  <a:lnTo>
                    <a:pt x="2358606" y="3371138"/>
                  </a:lnTo>
                  <a:lnTo>
                    <a:pt x="2367686" y="3369907"/>
                  </a:lnTo>
                  <a:lnTo>
                    <a:pt x="2375154" y="3365436"/>
                  </a:lnTo>
                  <a:lnTo>
                    <a:pt x="2380297" y="3358489"/>
                  </a:lnTo>
                  <a:lnTo>
                    <a:pt x="2382355" y="3349828"/>
                  </a:lnTo>
                  <a:close/>
                </a:path>
                <a:path w="5168900" h="4631055">
                  <a:moveTo>
                    <a:pt x="2382355" y="2359101"/>
                  </a:moveTo>
                  <a:lnTo>
                    <a:pt x="2380386" y="2351214"/>
                  </a:lnTo>
                  <a:lnTo>
                    <a:pt x="2380335" y="2351011"/>
                  </a:lnTo>
                  <a:lnTo>
                    <a:pt x="2380170" y="2350795"/>
                  </a:lnTo>
                  <a:lnTo>
                    <a:pt x="2380119" y="2350566"/>
                  </a:lnTo>
                  <a:lnTo>
                    <a:pt x="2378799" y="2348865"/>
                  </a:lnTo>
                  <a:lnTo>
                    <a:pt x="2378570" y="2348560"/>
                  </a:lnTo>
                  <a:lnTo>
                    <a:pt x="2378443" y="2348369"/>
                  </a:lnTo>
                  <a:lnTo>
                    <a:pt x="2375446" y="2344153"/>
                  </a:lnTo>
                  <a:lnTo>
                    <a:pt x="2375039" y="2343886"/>
                  </a:lnTo>
                  <a:lnTo>
                    <a:pt x="2374722" y="2343454"/>
                  </a:lnTo>
                  <a:lnTo>
                    <a:pt x="2372258" y="2341981"/>
                  </a:lnTo>
                  <a:lnTo>
                    <a:pt x="2372004" y="2341803"/>
                  </a:lnTo>
                  <a:lnTo>
                    <a:pt x="2368524" y="2339403"/>
                  </a:lnTo>
                  <a:lnTo>
                    <a:pt x="2367851" y="2339263"/>
                  </a:lnTo>
                  <a:lnTo>
                    <a:pt x="2367165" y="2338832"/>
                  </a:lnTo>
                  <a:lnTo>
                    <a:pt x="2364511" y="2338527"/>
                  </a:lnTo>
                  <a:lnTo>
                    <a:pt x="2364384" y="2338501"/>
                  </a:lnTo>
                  <a:lnTo>
                    <a:pt x="2360942" y="2337727"/>
                  </a:lnTo>
                  <a:lnTo>
                    <a:pt x="2358415" y="2337727"/>
                  </a:lnTo>
                  <a:lnTo>
                    <a:pt x="2349754" y="2339949"/>
                  </a:lnTo>
                  <a:lnTo>
                    <a:pt x="2347798" y="2341321"/>
                  </a:lnTo>
                  <a:lnTo>
                    <a:pt x="2343289" y="2344470"/>
                  </a:lnTo>
                  <a:lnTo>
                    <a:pt x="2339327" y="2351011"/>
                  </a:lnTo>
                  <a:lnTo>
                    <a:pt x="2339200" y="2351214"/>
                  </a:lnTo>
                  <a:lnTo>
                    <a:pt x="2338933" y="2352751"/>
                  </a:lnTo>
                  <a:lnTo>
                    <a:pt x="2337663" y="2360168"/>
                  </a:lnTo>
                  <a:lnTo>
                    <a:pt x="2339314" y="2369083"/>
                  </a:lnTo>
                  <a:lnTo>
                    <a:pt x="2344128" y="2376144"/>
                  </a:lnTo>
                  <a:lnTo>
                    <a:pt x="2351379" y="2380716"/>
                  </a:lnTo>
                  <a:lnTo>
                    <a:pt x="2360345" y="2382177"/>
                  </a:lnTo>
                  <a:lnTo>
                    <a:pt x="2369286" y="2380170"/>
                  </a:lnTo>
                  <a:lnTo>
                    <a:pt x="2376347" y="2375217"/>
                  </a:lnTo>
                  <a:lnTo>
                    <a:pt x="2380907" y="2367978"/>
                  </a:lnTo>
                  <a:lnTo>
                    <a:pt x="2382355" y="2359101"/>
                  </a:lnTo>
                  <a:close/>
                </a:path>
                <a:path w="5168900" h="4631055">
                  <a:moveTo>
                    <a:pt x="2382355" y="2180806"/>
                  </a:moveTo>
                  <a:lnTo>
                    <a:pt x="2380742" y="2172208"/>
                  </a:lnTo>
                  <a:lnTo>
                    <a:pt x="2380678" y="2172068"/>
                  </a:lnTo>
                  <a:lnTo>
                    <a:pt x="2380157" y="2171319"/>
                  </a:lnTo>
                  <a:lnTo>
                    <a:pt x="2379840" y="2170836"/>
                  </a:lnTo>
                  <a:lnTo>
                    <a:pt x="2379230" y="2169896"/>
                  </a:lnTo>
                  <a:lnTo>
                    <a:pt x="2376030" y="2164918"/>
                  </a:lnTo>
                  <a:lnTo>
                    <a:pt x="2375878" y="2164804"/>
                  </a:lnTo>
                  <a:lnTo>
                    <a:pt x="2373947" y="2163419"/>
                  </a:lnTo>
                  <a:lnTo>
                    <a:pt x="2373630" y="2163191"/>
                  </a:lnTo>
                  <a:lnTo>
                    <a:pt x="2368994" y="2159863"/>
                  </a:lnTo>
                  <a:lnTo>
                    <a:pt x="2368778" y="2159812"/>
                  </a:lnTo>
                  <a:lnTo>
                    <a:pt x="2368613" y="2159673"/>
                  </a:lnTo>
                  <a:lnTo>
                    <a:pt x="2365806" y="2159152"/>
                  </a:lnTo>
                  <a:lnTo>
                    <a:pt x="2365464" y="2159076"/>
                  </a:lnTo>
                  <a:lnTo>
                    <a:pt x="2360498" y="2157958"/>
                  </a:lnTo>
                  <a:lnTo>
                    <a:pt x="2359863" y="2157958"/>
                  </a:lnTo>
                  <a:lnTo>
                    <a:pt x="2354808" y="2158885"/>
                  </a:lnTo>
                  <a:lnTo>
                    <a:pt x="2350986" y="2159571"/>
                  </a:lnTo>
                  <a:lnTo>
                    <a:pt x="2350376" y="2159673"/>
                  </a:lnTo>
                  <a:lnTo>
                    <a:pt x="2350808" y="2159673"/>
                  </a:lnTo>
                  <a:lnTo>
                    <a:pt x="2344280" y="2163673"/>
                  </a:lnTo>
                  <a:lnTo>
                    <a:pt x="2339835" y="2170188"/>
                  </a:lnTo>
                  <a:lnTo>
                    <a:pt x="2337739" y="2178989"/>
                  </a:lnTo>
                  <a:lnTo>
                    <a:pt x="2338844" y="2187968"/>
                  </a:lnTo>
                  <a:lnTo>
                    <a:pt x="2343277" y="2195474"/>
                  </a:lnTo>
                  <a:lnTo>
                    <a:pt x="2350224" y="2200694"/>
                  </a:lnTo>
                  <a:lnTo>
                    <a:pt x="2354567" y="2201761"/>
                  </a:lnTo>
                  <a:lnTo>
                    <a:pt x="2358910" y="2202827"/>
                  </a:lnTo>
                  <a:lnTo>
                    <a:pt x="2367686" y="2201278"/>
                  </a:lnTo>
                  <a:lnTo>
                    <a:pt x="2375103" y="2196541"/>
                  </a:lnTo>
                  <a:lnTo>
                    <a:pt x="2380297" y="2189442"/>
                  </a:lnTo>
                  <a:lnTo>
                    <a:pt x="2380869" y="2187003"/>
                  </a:lnTo>
                  <a:lnTo>
                    <a:pt x="2380970" y="2186571"/>
                  </a:lnTo>
                  <a:lnTo>
                    <a:pt x="2381313" y="2185124"/>
                  </a:lnTo>
                  <a:lnTo>
                    <a:pt x="2382355" y="2180806"/>
                  </a:lnTo>
                  <a:close/>
                </a:path>
                <a:path w="5168900" h="4631055">
                  <a:moveTo>
                    <a:pt x="2382355" y="742696"/>
                  </a:moveTo>
                  <a:lnTo>
                    <a:pt x="2380780" y="734060"/>
                  </a:lnTo>
                  <a:lnTo>
                    <a:pt x="2375979" y="726643"/>
                  </a:lnTo>
                  <a:lnTo>
                    <a:pt x="2368854" y="721398"/>
                  </a:lnTo>
                  <a:lnTo>
                    <a:pt x="2360307" y="719289"/>
                  </a:lnTo>
                  <a:lnTo>
                    <a:pt x="2359723" y="719289"/>
                  </a:lnTo>
                  <a:lnTo>
                    <a:pt x="2357983" y="719658"/>
                  </a:lnTo>
                  <a:lnTo>
                    <a:pt x="2354630" y="720369"/>
                  </a:lnTo>
                  <a:lnTo>
                    <a:pt x="2351621" y="720940"/>
                  </a:lnTo>
                  <a:lnTo>
                    <a:pt x="2351468" y="721042"/>
                  </a:lnTo>
                  <a:lnTo>
                    <a:pt x="2351265" y="721080"/>
                  </a:lnTo>
                  <a:lnTo>
                    <a:pt x="2346464" y="724369"/>
                  </a:lnTo>
                  <a:lnTo>
                    <a:pt x="2344318" y="725792"/>
                  </a:lnTo>
                  <a:lnTo>
                    <a:pt x="2344140" y="725957"/>
                  </a:lnTo>
                  <a:lnTo>
                    <a:pt x="2341181" y="730338"/>
                  </a:lnTo>
                  <a:lnTo>
                    <a:pt x="2341067" y="730491"/>
                  </a:lnTo>
                  <a:lnTo>
                    <a:pt x="2339340" y="733005"/>
                  </a:lnTo>
                  <a:lnTo>
                    <a:pt x="2338628" y="736688"/>
                  </a:lnTo>
                  <a:lnTo>
                    <a:pt x="2337663" y="741756"/>
                  </a:lnTo>
                  <a:lnTo>
                    <a:pt x="2339238" y="750595"/>
                  </a:lnTo>
                  <a:lnTo>
                    <a:pt x="2343264" y="757313"/>
                  </a:lnTo>
                  <a:lnTo>
                    <a:pt x="2349703" y="761758"/>
                  </a:lnTo>
                  <a:lnTo>
                    <a:pt x="2358504" y="763816"/>
                  </a:lnTo>
                  <a:lnTo>
                    <a:pt x="2367407" y="762647"/>
                  </a:lnTo>
                  <a:lnTo>
                    <a:pt x="2374912" y="758190"/>
                  </a:lnTo>
                  <a:lnTo>
                    <a:pt x="2380170" y="751268"/>
                  </a:lnTo>
                  <a:lnTo>
                    <a:pt x="2380716" y="749084"/>
                  </a:lnTo>
                  <a:lnTo>
                    <a:pt x="2382342" y="742708"/>
                  </a:lnTo>
                  <a:close/>
                </a:path>
                <a:path w="5168900" h="4631055">
                  <a:moveTo>
                    <a:pt x="2382355" y="651852"/>
                  </a:moveTo>
                  <a:lnTo>
                    <a:pt x="2380551" y="643483"/>
                  </a:lnTo>
                  <a:lnTo>
                    <a:pt x="2380462" y="643356"/>
                  </a:lnTo>
                  <a:lnTo>
                    <a:pt x="2379243" y="641591"/>
                  </a:lnTo>
                  <a:lnTo>
                    <a:pt x="2379002" y="641235"/>
                  </a:lnTo>
                  <a:lnTo>
                    <a:pt x="2378760" y="640880"/>
                  </a:lnTo>
                  <a:lnTo>
                    <a:pt x="2375700" y="636397"/>
                  </a:lnTo>
                  <a:lnTo>
                    <a:pt x="2375509" y="636282"/>
                  </a:lnTo>
                  <a:lnTo>
                    <a:pt x="2375382" y="636079"/>
                  </a:lnTo>
                  <a:lnTo>
                    <a:pt x="2373236" y="634707"/>
                  </a:lnTo>
                  <a:lnTo>
                    <a:pt x="2372969" y="634517"/>
                  </a:lnTo>
                  <a:lnTo>
                    <a:pt x="2372677" y="634314"/>
                  </a:lnTo>
                  <a:lnTo>
                    <a:pt x="2368626" y="631494"/>
                  </a:lnTo>
                  <a:lnTo>
                    <a:pt x="2368283" y="631431"/>
                  </a:lnTo>
                  <a:lnTo>
                    <a:pt x="2368016" y="631240"/>
                  </a:lnTo>
                  <a:lnTo>
                    <a:pt x="2365324" y="630783"/>
                  </a:lnTo>
                  <a:lnTo>
                    <a:pt x="2365159" y="630745"/>
                  </a:lnTo>
                  <a:lnTo>
                    <a:pt x="2360307" y="629678"/>
                  </a:lnTo>
                  <a:lnTo>
                    <a:pt x="2359291" y="629678"/>
                  </a:lnTo>
                  <a:lnTo>
                    <a:pt x="2354821" y="630593"/>
                  </a:lnTo>
                  <a:lnTo>
                    <a:pt x="2353335" y="630897"/>
                  </a:lnTo>
                  <a:lnTo>
                    <a:pt x="2352065" y="631151"/>
                  </a:lnTo>
                  <a:lnTo>
                    <a:pt x="2350376" y="631482"/>
                  </a:lnTo>
                  <a:lnTo>
                    <a:pt x="2348103" y="632980"/>
                  </a:lnTo>
                  <a:lnTo>
                    <a:pt x="2343785" y="635812"/>
                  </a:lnTo>
                  <a:lnTo>
                    <a:pt x="2339505" y="642442"/>
                  </a:lnTo>
                  <a:lnTo>
                    <a:pt x="2338400" y="647344"/>
                  </a:lnTo>
                  <a:lnTo>
                    <a:pt x="2337549" y="651141"/>
                  </a:lnTo>
                  <a:lnTo>
                    <a:pt x="2338755" y="659993"/>
                  </a:lnTo>
                  <a:lnTo>
                    <a:pt x="2343353" y="667283"/>
                  </a:lnTo>
                  <a:lnTo>
                    <a:pt x="2350528" y="672261"/>
                  </a:lnTo>
                  <a:lnTo>
                    <a:pt x="2359418" y="674204"/>
                  </a:lnTo>
                  <a:lnTo>
                    <a:pt x="2363787" y="673366"/>
                  </a:lnTo>
                  <a:lnTo>
                    <a:pt x="2368169" y="672528"/>
                  </a:lnTo>
                  <a:lnTo>
                    <a:pt x="2375471" y="667689"/>
                  </a:lnTo>
                  <a:lnTo>
                    <a:pt x="2380488" y="660527"/>
                  </a:lnTo>
                  <a:lnTo>
                    <a:pt x="2382355" y="651852"/>
                  </a:lnTo>
                  <a:close/>
                </a:path>
                <a:path w="5168900" h="4631055">
                  <a:moveTo>
                    <a:pt x="2382367" y="3887813"/>
                  </a:moveTo>
                  <a:lnTo>
                    <a:pt x="2380475" y="3879799"/>
                  </a:lnTo>
                  <a:lnTo>
                    <a:pt x="2380386" y="3879443"/>
                  </a:lnTo>
                  <a:lnTo>
                    <a:pt x="2380272" y="3879304"/>
                  </a:lnTo>
                  <a:lnTo>
                    <a:pt x="2380234" y="3879100"/>
                  </a:lnTo>
                  <a:lnTo>
                    <a:pt x="2378545" y="3876840"/>
                  </a:lnTo>
                  <a:lnTo>
                    <a:pt x="2375611" y="3872674"/>
                  </a:lnTo>
                  <a:lnTo>
                    <a:pt x="2375382" y="3872547"/>
                  </a:lnTo>
                  <a:lnTo>
                    <a:pt x="2375243" y="3872458"/>
                  </a:lnTo>
                  <a:lnTo>
                    <a:pt x="2375077" y="3872179"/>
                  </a:lnTo>
                  <a:lnTo>
                    <a:pt x="2372804" y="3870858"/>
                  </a:lnTo>
                  <a:lnTo>
                    <a:pt x="2372664" y="3870769"/>
                  </a:lnTo>
                  <a:lnTo>
                    <a:pt x="2368651" y="3868140"/>
                  </a:lnTo>
                  <a:lnTo>
                    <a:pt x="2368067" y="3868039"/>
                  </a:lnTo>
                  <a:lnTo>
                    <a:pt x="2367623" y="3867759"/>
                  </a:lnTo>
                  <a:lnTo>
                    <a:pt x="2364765" y="3867391"/>
                  </a:lnTo>
                  <a:lnTo>
                    <a:pt x="2364638" y="3867366"/>
                  </a:lnTo>
                  <a:lnTo>
                    <a:pt x="2360409" y="3866540"/>
                  </a:lnTo>
                  <a:lnTo>
                    <a:pt x="2358580" y="3866540"/>
                  </a:lnTo>
                  <a:lnTo>
                    <a:pt x="2351684" y="3868102"/>
                  </a:lnTo>
                  <a:lnTo>
                    <a:pt x="2349690" y="3868547"/>
                  </a:lnTo>
                  <a:lnTo>
                    <a:pt x="2343239" y="3873042"/>
                  </a:lnTo>
                  <a:lnTo>
                    <a:pt x="2339225" y="3879799"/>
                  </a:lnTo>
                  <a:lnTo>
                    <a:pt x="2337625" y="3888613"/>
                  </a:lnTo>
                  <a:lnTo>
                    <a:pt x="2339162" y="3897541"/>
                  </a:lnTo>
                  <a:lnTo>
                    <a:pt x="2343988" y="3904742"/>
                  </a:lnTo>
                  <a:lnTo>
                    <a:pt x="2351278" y="3909530"/>
                  </a:lnTo>
                  <a:lnTo>
                    <a:pt x="2360180" y="3911193"/>
                  </a:lnTo>
                  <a:lnTo>
                    <a:pt x="2368766" y="3909161"/>
                  </a:lnTo>
                  <a:lnTo>
                    <a:pt x="2375941" y="3903942"/>
                  </a:lnTo>
                  <a:lnTo>
                    <a:pt x="2380780" y="3896499"/>
                  </a:lnTo>
                  <a:lnTo>
                    <a:pt x="2382367" y="3887813"/>
                  </a:lnTo>
                  <a:close/>
                </a:path>
                <a:path w="5168900" h="4631055">
                  <a:moveTo>
                    <a:pt x="2382367" y="2899994"/>
                  </a:moveTo>
                  <a:lnTo>
                    <a:pt x="2380716" y="2891231"/>
                  </a:lnTo>
                  <a:lnTo>
                    <a:pt x="2375878" y="2884005"/>
                  </a:lnTo>
                  <a:lnTo>
                    <a:pt x="2368639" y="2879052"/>
                  </a:lnTo>
                  <a:lnTo>
                    <a:pt x="2359774" y="2877147"/>
                  </a:lnTo>
                  <a:lnTo>
                    <a:pt x="2359609" y="2877147"/>
                  </a:lnTo>
                  <a:lnTo>
                    <a:pt x="2353081" y="2878480"/>
                  </a:lnTo>
                  <a:lnTo>
                    <a:pt x="2352687" y="2878556"/>
                  </a:lnTo>
                  <a:lnTo>
                    <a:pt x="2350947" y="2878886"/>
                  </a:lnTo>
                  <a:lnTo>
                    <a:pt x="2350274" y="2879052"/>
                  </a:lnTo>
                  <a:lnTo>
                    <a:pt x="2350630" y="2879052"/>
                  </a:lnTo>
                  <a:lnTo>
                    <a:pt x="2346629" y="2881820"/>
                  </a:lnTo>
                  <a:lnTo>
                    <a:pt x="2346337" y="2882023"/>
                  </a:lnTo>
                  <a:lnTo>
                    <a:pt x="2345994" y="2882252"/>
                  </a:lnTo>
                  <a:lnTo>
                    <a:pt x="2343759" y="2883763"/>
                  </a:lnTo>
                  <a:lnTo>
                    <a:pt x="2342756" y="2885300"/>
                  </a:lnTo>
                  <a:lnTo>
                    <a:pt x="2339048" y="2891053"/>
                  </a:lnTo>
                  <a:lnTo>
                    <a:pt x="2339009" y="2891218"/>
                  </a:lnTo>
                  <a:lnTo>
                    <a:pt x="2338413" y="2894952"/>
                  </a:lnTo>
                  <a:lnTo>
                    <a:pt x="2337600" y="2900007"/>
                  </a:lnTo>
                  <a:lnTo>
                    <a:pt x="2339327" y="2908693"/>
                  </a:lnTo>
                  <a:lnTo>
                    <a:pt x="2339378" y="2908897"/>
                  </a:lnTo>
                  <a:lnTo>
                    <a:pt x="2343607" y="2915551"/>
                  </a:lnTo>
                  <a:lnTo>
                    <a:pt x="2350185" y="2919895"/>
                  </a:lnTo>
                  <a:lnTo>
                    <a:pt x="2358987" y="2921851"/>
                  </a:lnTo>
                  <a:lnTo>
                    <a:pt x="2367813" y="2920555"/>
                  </a:lnTo>
                  <a:lnTo>
                    <a:pt x="2375204" y="2915869"/>
                  </a:lnTo>
                  <a:lnTo>
                    <a:pt x="2380348" y="2908693"/>
                  </a:lnTo>
                  <a:lnTo>
                    <a:pt x="2382367" y="2900007"/>
                  </a:lnTo>
                  <a:close/>
                </a:path>
                <a:path w="5168900" h="4631055">
                  <a:moveTo>
                    <a:pt x="2382367" y="2630576"/>
                  </a:moveTo>
                  <a:lnTo>
                    <a:pt x="2380754" y="2621813"/>
                  </a:lnTo>
                  <a:lnTo>
                    <a:pt x="2375954" y="2614396"/>
                  </a:lnTo>
                  <a:lnTo>
                    <a:pt x="2368791" y="2609253"/>
                  </a:lnTo>
                  <a:lnTo>
                    <a:pt x="2360117" y="2607246"/>
                  </a:lnTo>
                  <a:lnTo>
                    <a:pt x="2359837" y="2607246"/>
                  </a:lnTo>
                  <a:lnTo>
                    <a:pt x="2354973" y="2608262"/>
                  </a:lnTo>
                  <a:lnTo>
                    <a:pt x="2354796" y="2608300"/>
                  </a:lnTo>
                  <a:lnTo>
                    <a:pt x="2354580" y="2608351"/>
                  </a:lnTo>
                  <a:lnTo>
                    <a:pt x="2351328" y="2608973"/>
                  </a:lnTo>
                  <a:lnTo>
                    <a:pt x="2351100" y="2609062"/>
                  </a:lnTo>
                  <a:lnTo>
                    <a:pt x="2348103" y="2611120"/>
                  </a:lnTo>
                  <a:lnTo>
                    <a:pt x="2347277" y="2611678"/>
                  </a:lnTo>
                  <a:lnTo>
                    <a:pt x="2346566" y="2612161"/>
                  </a:lnTo>
                  <a:lnTo>
                    <a:pt x="2346401" y="2612275"/>
                  </a:lnTo>
                  <a:lnTo>
                    <a:pt x="2346134" y="2612453"/>
                  </a:lnTo>
                  <a:lnTo>
                    <a:pt x="2343988" y="2613876"/>
                  </a:lnTo>
                  <a:lnTo>
                    <a:pt x="2340356" y="2619197"/>
                  </a:lnTo>
                  <a:lnTo>
                    <a:pt x="2339048" y="2621115"/>
                  </a:lnTo>
                  <a:lnTo>
                    <a:pt x="2337460" y="2629865"/>
                  </a:lnTo>
                  <a:lnTo>
                    <a:pt x="2339136" y="2638729"/>
                  </a:lnTo>
                  <a:lnTo>
                    <a:pt x="2343264" y="2645448"/>
                  </a:lnTo>
                  <a:lnTo>
                    <a:pt x="2349766" y="2649905"/>
                  </a:lnTo>
                  <a:lnTo>
                    <a:pt x="2358593" y="2651950"/>
                  </a:lnTo>
                  <a:lnTo>
                    <a:pt x="2367559" y="2650769"/>
                  </a:lnTo>
                  <a:lnTo>
                    <a:pt x="2375052" y="2646261"/>
                  </a:lnTo>
                  <a:lnTo>
                    <a:pt x="2380259" y="2639263"/>
                  </a:lnTo>
                  <a:lnTo>
                    <a:pt x="2382355" y="2630589"/>
                  </a:lnTo>
                  <a:close/>
                </a:path>
                <a:path w="5168900" h="4631055">
                  <a:moveTo>
                    <a:pt x="2382367" y="2539784"/>
                  </a:moveTo>
                  <a:lnTo>
                    <a:pt x="2380450" y="2531249"/>
                  </a:lnTo>
                  <a:lnTo>
                    <a:pt x="2379141" y="2529408"/>
                  </a:lnTo>
                  <a:lnTo>
                    <a:pt x="2378760" y="2528862"/>
                  </a:lnTo>
                  <a:lnTo>
                    <a:pt x="2378405" y="2528354"/>
                  </a:lnTo>
                  <a:lnTo>
                    <a:pt x="2375458" y="2524163"/>
                  </a:lnTo>
                  <a:lnTo>
                    <a:pt x="2375331" y="2524036"/>
                  </a:lnTo>
                  <a:lnTo>
                    <a:pt x="2373122" y="2522613"/>
                  </a:lnTo>
                  <a:lnTo>
                    <a:pt x="2372512" y="2522207"/>
                  </a:lnTo>
                  <a:lnTo>
                    <a:pt x="2370163" y="2520645"/>
                  </a:lnTo>
                  <a:lnTo>
                    <a:pt x="2368893" y="2519794"/>
                  </a:lnTo>
                  <a:lnTo>
                    <a:pt x="2368219" y="2519324"/>
                  </a:lnTo>
                  <a:lnTo>
                    <a:pt x="2368067" y="2519299"/>
                  </a:lnTo>
                  <a:lnTo>
                    <a:pt x="2365451" y="2518765"/>
                  </a:lnTo>
                  <a:lnTo>
                    <a:pt x="2365032" y="2518676"/>
                  </a:lnTo>
                  <a:lnTo>
                    <a:pt x="2362822" y="2518219"/>
                  </a:lnTo>
                  <a:lnTo>
                    <a:pt x="2360333" y="2517698"/>
                  </a:lnTo>
                  <a:lnTo>
                    <a:pt x="2359558" y="2517533"/>
                  </a:lnTo>
                  <a:lnTo>
                    <a:pt x="2359177" y="2517533"/>
                  </a:lnTo>
                  <a:lnTo>
                    <a:pt x="2350389" y="2519578"/>
                  </a:lnTo>
                  <a:lnTo>
                    <a:pt x="2343200" y="2524747"/>
                  </a:lnTo>
                  <a:lnTo>
                    <a:pt x="2338565" y="2532164"/>
                  </a:lnTo>
                  <a:lnTo>
                    <a:pt x="2337473" y="2540927"/>
                  </a:lnTo>
                  <a:lnTo>
                    <a:pt x="2339619" y="2549575"/>
                  </a:lnTo>
                  <a:lnTo>
                    <a:pt x="2343988" y="2556205"/>
                  </a:lnTo>
                  <a:lnTo>
                    <a:pt x="2350808" y="2560650"/>
                  </a:lnTo>
                  <a:lnTo>
                    <a:pt x="2351278" y="2560650"/>
                  </a:lnTo>
                  <a:lnTo>
                    <a:pt x="2359571" y="2562263"/>
                  </a:lnTo>
                  <a:lnTo>
                    <a:pt x="2366822" y="2560942"/>
                  </a:lnTo>
                  <a:lnTo>
                    <a:pt x="2368435" y="2560650"/>
                  </a:lnTo>
                  <a:lnTo>
                    <a:pt x="2375712" y="2555798"/>
                  </a:lnTo>
                  <a:lnTo>
                    <a:pt x="2380615" y="2548559"/>
                  </a:lnTo>
                  <a:lnTo>
                    <a:pt x="2382367" y="2539784"/>
                  </a:lnTo>
                  <a:close/>
                </a:path>
                <a:path w="5168900" h="4631055">
                  <a:moveTo>
                    <a:pt x="2382380" y="4068788"/>
                  </a:moveTo>
                  <a:lnTo>
                    <a:pt x="2380691" y="4060101"/>
                  </a:lnTo>
                  <a:lnTo>
                    <a:pt x="2375789" y="4052760"/>
                  </a:lnTo>
                  <a:lnTo>
                    <a:pt x="2368562" y="4047667"/>
                  </a:lnTo>
                  <a:lnTo>
                    <a:pt x="2359863" y="4045712"/>
                  </a:lnTo>
                  <a:lnTo>
                    <a:pt x="2359723" y="4045712"/>
                  </a:lnTo>
                  <a:lnTo>
                    <a:pt x="2354554" y="4046804"/>
                  </a:lnTo>
                  <a:lnTo>
                    <a:pt x="2353729" y="4046982"/>
                  </a:lnTo>
                  <a:lnTo>
                    <a:pt x="2352967" y="4047134"/>
                  </a:lnTo>
                  <a:lnTo>
                    <a:pt x="2351113" y="4047502"/>
                  </a:lnTo>
                  <a:lnTo>
                    <a:pt x="2350452" y="4047667"/>
                  </a:lnTo>
                  <a:lnTo>
                    <a:pt x="2350820" y="4047667"/>
                  </a:lnTo>
                  <a:lnTo>
                    <a:pt x="2346287" y="4050830"/>
                  </a:lnTo>
                  <a:lnTo>
                    <a:pt x="2345994" y="4051033"/>
                  </a:lnTo>
                  <a:lnTo>
                    <a:pt x="2345779" y="4051185"/>
                  </a:lnTo>
                  <a:lnTo>
                    <a:pt x="2343886" y="4052481"/>
                  </a:lnTo>
                  <a:lnTo>
                    <a:pt x="2340305" y="4057954"/>
                  </a:lnTo>
                  <a:lnTo>
                    <a:pt x="2339086" y="4059821"/>
                  </a:lnTo>
                  <a:lnTo>
                    <a:pt x="2358923" y="4090632"/>
                  </a:lnTo>
                  <a:lnTo>
                    <a:pt x="2367800" y="4089336"/>
                  </a:lnTo>
                  <a:lnTo>
                    <a:pt x="2375204" y="4084688"/>
                  </a:lnTo>
                  <a:lnTo>
                    <a:pt x="2380297" y="4077589"/>
                  </a:lnTo>
                  <a:lnTo>
                    <a:pt x="2382380" y="4068788"/>
                  </a:lnTo>
                  <a:close/>
                </a:path>
                <a:path w="5168900" h="4631055">
                  <a:moveTo>
                    <a:pt x="2382380" y="3439503"/>
                  </a:moveTo>
                  <a:lnTo>
                    <a:pt x="2380831" y="3430778"/>
                  </a:lnTo>
                  <a:lnTo>
                    <a:pt x="2376017" y="3423628"/>
                  </a:lnTo>
                  <a:lnTo>
                    <a:pt x="2371636" y="3420694"/>
                  </a:lnTo>
                  <a:lnTo>
                    <a:pt x="2370251" y="3419767"/>
                  </a:lnTo>
                  <a:lnTo>
                    <a:pt x="2369629" y="3419348"/>
                  </a:lnTo>
                  <a:lnTo>
                    <a:pt x="2368715" y="3418725"/>
                  </a:lnTo>
                  <a:lnTo>
                    <a:pt x="2367153" y="3418408"/>
                  </a:lnTo>
                  <a:lnTo>
                    <a:pt x="2359685" y="3416858"/>
                  </a:lnTo>
                  <a:lnTo>
                    <a:pt x="2359507" y="3416846"/>
                  </a:lnTo>
                  <a:lnTo>
                    <a:pt x="2354275" y="3417874"/>
                  </a:lnTo>
                  <a:lnTo>
                    <a:pt x="2353360" y="3418052"/>
                  </a:lnTo>
                  <a:lnTo>
                    <a:pt x="2350744" y="3418535"/>
                  </a:lnTo>
                  <a:lnTo>
                    <a:pt x="2350579" y="3418598"/>
                  </a:lnTo>
                  <a:lnTo>
                    <a:pt x="2346668" y="3421227"/>
                  </a:lnTo>
                  <a:lnTo>
                    <a:pt x="2346007" y="3421672"/>
                  </a:lnTo>
                  <a:lnTo>
                    <a:pt x="2343543" y="3423310"/>
                  </a:lnTo>
                  <a:lnTo>
                    <a:pt x="2340838" y="3427476"/>
                  </a:lnTo>
                  <a:lnTo>
                    <a:pt x="2340737" y="3427628"/>
                  </a:lnTo>
                  <a:lnTo>
                    <a:pt x="2338857" y="3430524"/>
                  </a:lnTo>
                  <a:lnTo>
                    <a:pt x="2338413" y="3433292"/>
                  </a:lnTo>
                  <a:lnTo>
                    <a:pt x="2337435" y="3439515"/>
                  </a:lnTo>
                  <a:lnTo>
                    <a:pt x="2339200" y="3448151"/>
                  </a:lnTo>
                  <a:lnTo>
                    <a:pt x="2339251" y="3448418"/>
                  </a:lnTo>
                  <a:lnTo>
                    <a:pt x="2343594" y="3455035"/>
                  </a:lnTo>
                  <a:lnTo>
                    <a:pt x="2350236" y="3459365"/>
                  </a:lnTo>
                  <a:lnTo>
                    <a:pt x="2358923" y="3461423"/>
                  </a:lnTo>
                  <a:lnTo>
                    <a:pt x="2367559" y="3460178"/>
                  </a:lnTo>
                  <a:lnTo>
                    <a:pt x="2372068" y="3457283"/>
                  </a:lnTo>
                  <a:lnTo>
                    <a:pt x="2374976" y="3455403"/>
                  </a:lnTo>
                  <a:lnTo>
                    <a:pt x="2380234" y="3448151"/>
                  </a:lnTo>
                  <a:lnTo>
                    <a:pt x="2381948" y="3441242"/>
                  </a:lnTo>
                  <a:lnTo>
                    <a:pt x="2382380" y="3439515"/>
                  </a:lnTo>
                  <a:close/>
                </a:path>
                <a:path w="5168900" h="4631055">
                  <a:moveTo>
                    <a:pt x="2382380" y="1370190"/>
                  </a:moveTo>
                  <a:lnTo>
                    <a:pt x="2380399" y="1362379"/>
                  </a:lnTo>
                  <a:lnTo>
                    <a:pt x="2380310" y="1362036"/>
                  </a:lnTo>
                  <a:lnTo>
                    <a:pt x="2380170" y="1361859"/>
                  </a:lnTo>
                  <a:lnTo>
                    <a:pt x="2380119" y="1361630"/>
                  </a:lnTo>
                  <a:lnTo>
                    <a:pt x="2378773" y="1359903"/>
                  </a:lnTo>
                  <a:lnTo>
                    <a:pt x="2378684" y="1359776"/>
                  </a:lnTo>
                  <a:lnTo>
                    <a:pt x="2378418" y="1359420"/>
                  </a:lnTo>
                  <a:lnTo>
                    <a:pt x="2375408" y="1355229"/>
                  </a:lnTo>
                  <a:lnTo>
                    <a:pt x="2374950" y="1354924"/>
                  </a:lnTo>
                  <a:lnTo>
                    <a:pt x="2374747" y="1354620"/>
                  </a:lnTo>
                  <a:lnTo>
                    <a:pt x="2372690" y="1353413"/>
                  </a:lnTo>
                  <a:lnTo>
                    <a:pt x="2368448" y="1350568"/>
                  </a:lnTo>
                  <a:lnTo>
                    <a:pt x="2367775" y="1350429"/>
                  </a:lnTo>
                  <a:lnTo>
                    <a:pt x="2367191" y="1350073"/>
                  </a:lnTo>
                  <a:lnTo>
                    <a:pt x="2364702" y="1349768"/>
                  </a:lnTo>
                  <a:lnTo>
                    <a:pt x="2364536" y="1349743"/>
                  </a:lnTo>
                  <a:lnTo>
                    <a:pt x="2360701" y="1348917"/>
                  </a:lnTo>
                  <a:lnTo>
                    <a:pt x="2358377" y="1348917"/>
                  </a:lnTo>
                  <a:lnTo>
                    <a:pt x="2349601" y="1351076"/>
                  </a:lnTo>
                  <a:lnTo>
                    <a:pt x="2346934" y="1352956"/>
                  </a:lnTo>
                  <a:lnTo>
                    <a:pt x="2346464" y="1353286"/>
                  </a:lnTo>
                  <a:lnTo>
                    <a:pt x="2346172" y="1353489"/>
                  </a:lnTo>
                  <a:lnTo>
                    <a:pt x="2343175" y="1355598"/>
                  </a:lnTo>
                  <a:lnTo>
                    <a:pt x="2339175" y="1362367"/>
                  </a:lnTo>
                  <a:lnTo>
                    <a:pt x="2337651" y="1371257"/>
                  </a:lnTo>
                  <a:lnTo>
                    <a:pt x="2339009" y="1378839"/>
                  </a:lnTo>
                  <a:lnTo>
                    <a:pt x="2339251" y="1380197"/>
                  </a:lnTo>
                  <a:lnTo>
                    <a:pt x="2344026" y="1387246"/>
                  </a:lnTo>
                  <a:lnTo>
                    <a:pt x="2351290" y="1391831"/>
                  </a:lnTo>
                  <a:lnTo>
                    <a:pt x="2352421" y="1392034"/>
                  </a:lnTo>
                  <a:lnTo>
                    <a:pt x="2360320" y="1393355"/>
                  </a:lnTo>
                  <a:lnTo>
                    <a:pt x="2367013" y="1391805"/>
                  </a:lnTo>
                  <a:lnTo>
                    <a:pt x="2369045" y="1391323"/>
                  </a:lnTo>
                  <a:lnTo>
                    <a:pt x="2376170" y="1386205"/>
                  </a:lnTo>
                  <a:lnTo>
                    <a:pt x="2380894" y="1378877"/>
                  </a:lnTo>
                  <a:lnTo>
                    <a:pt x="2382380" y="1370190"/>
                  </a:lnTo>
                  <a:close/>
                </a:path>
                <a:path w="5168900" h="4631055">
                  <a:moveTo>
                    <a:pt x="2382393" y="3710038"/>
                  </a:moveTo>
                  <a:lnTo>
                    <a:pt x="2381059" y="3701173"/>
                  </a:lnTo>
                  <a:lnTo>
                    <a:pt x="2376500" y="3693718"/>
                  </a:lnTo>
                  <a:lnTo>
                    <a:pt x="2369464" y="3688537"/>
                  </a:lnTo>
                  <a:lnTo>
                    <a:pt x="2360701" y="3686543"/>
                  </a:lnTo>
                  <a:lnTo>
                    <a:pt x="2360257" y="3686530"/>
                  </a:lnTo>
                  <a:lnTo>
                    <a:pt x="2355050" y="3687318"/>
                  </a:lnTo>
                  <a:lnTo>
                    <a:pt x="2354491" y="3687394"/>
                  </a:lnTo>
                  <a:lnTo>
                    <a:pt x="2354364" y="3687419"/>
                  </a:lnTo>
                  <a:lnTo>
                    <a:pt x="2351697" y="3687762"/>
                  </a:lnTo>
                  <a:lnTo>
                    <a:pt x="2351570" y="3687838"/>
                  </a:lnTo>
                  <a:lnTo>
                    <a:pt x="2351417" y="3687851"/>
                  </a:lnTo>
                  <a:lnTo>
                    <a:pt x="2347353" y="3690175"/>
                  </a:lnTo>
                  <a:lnTo>
                    <a:pt x="2344813" y="3691585"/>
                  </a:lnTo>
                  <a:lnTo>
                    <a:pt x="2344686" y="3691699"/>
                  </a:lnTo>
                  <a:lnTo>
                    <a:pt x="2341918" y="3695471"/>
                  </a:lnTo>
                  <a:lnTo>
                    <a:pt x="2340114" y="3697897"/>
                  </a:lnTo>
                  <a:lnTo>
                    <a:pt x="2338857" y="3702367"/>
                  </a:lnTo>
                  <a:lnTo>
                    <a:pt x="2337676" y="3706584"/>
                  </a:lnTo>
                  <a:lnTo>
                    <a:pt x="2338451" y="3715550"/>
                  </a:lnTo>
                  <a:lnTo>
                    <a:pt x="2342654" y="3723195"/>
                  </a:lnTo>
                  <a:lnTo>
                    <a:pt x="2349474" y="3728643"/>
                  </a:lnTo>
                  <a:lnTo>
                    <a:pt x="2358085" y="3731082"/>
                  </a:lnTo>
                  <a:lnTo>
                    <a:pt x="2367026" y="3729863"/>
                  </a:lnTo>
                  <a:lnTo>
                    <a:pt x="2374633" y="3725456"/>
                  </a:lnTo>
                  <a:lnTo>
                    <a:pt x="2380043" y="3718598"/>
                  </a:lnTo>
                  <a:lnTo>
                    <a:pt x="2382393" y="3710038"/>
                  </a:lnTo>
                  <a:close/>
                </a:path>
                <a:path w="5168900" h="4631055">
                  <a:moveTo>
                    <a:pt x="2382393" y="3258883"/>
                  </a:moveTo>
                  <a:lnTo>
                    <a:pt x="2380538" y="3250476"/>
                  </a:lnTo>
                  <a:lnTo>
                    <a:pt x="2380424" y="3250323"/>
                  </a:lnTo>
                  <a:lnTo>
                    <a:pt x="2380411" y="3250184"/>
                  </a:lnTo>
                  <a:lnTo>
                    <a:pt x="2378964" y="3248190"/>
                  </a:lnTo>
                  <a:lnTo>
                    <a:pt x="2375738" y="3243465"/>
                  </a:lnTo>
                  <a:lnTo>
                    <a:pt x="2375497" y="3243313"/>
                  </a:lnTo>
                  <a:lnTo>
                    <a:pt x="2375331" y="3243059"/>
                  </a:lnTo>
                  <a:lnTo>
                    <a:pt x="2372982" y="3241586"/>
                  </a:lnTo>
                  <a:lnTo>
                    <a:pt x="2372817" y="3241471"/>
                  </a:lnTo>
                  <a:lnTo>
                    <a:pt x="2372652" y="3241357"/>
                  </a:lnTo>
                  <a:lnTo>
                    <a:pt x="2370810" y="3240087"/>
                  </a:lnTo>
                  <a:lnTo>
                    <a:pt x="2370518" y="3239897"/>
                  </a:lnTo>
                  <a:lnTo>
                    <a:pt x="2368918" y="3238779"/>
                  </a:lnTo>
                  <a:lnTo>
                    <a:pt x="2369261" y="3238779"/>
                  </a:lnTo>
                  <a:lnTo>
                    <a:pt x="2368321" y="3238576"/>
                  </a:lnTo>
                  <a:lnTo>
                    <a:pt x="2367915" y="3238309"/>
                  </a:lnTo>
                  <a:lnTo>
                    <a:pt x="2364752" y="3237814"/>
                  </a:lnTo>
                  <a:lnTo>
                    <a:pt x="2360523" y="3236912"/>
                  </a:lnTo>
                  <a:lnTo>
                    <a:pt x="2359088" y="3236912"/>
                  </a:lnTo>
                  <a:lnTo>
                    <a:pt x="2350224" y="3238779"/>
                  </a:lnTo>
                  <a:lnTo>
                    <a:pt x="2343645" y="3243059"/>
                  </a:lnTo>
                  <a:lnTo>
                    <a:pt x="2339441" y="3249701"/>
                  </a:lnTo>
                  <a:lnTo>
                    <a:pt x="2337701" y="3258566"/>
                  </a:lnTo>
                  <a:lnTo>
                    <a:pt x="2337892" y="3259925"/>
                  </a:lnTo>
                  <a:lnTo>
                    <a:pt x="2339048" y="3267672"/>
                  </a:lnTo>
                  <a:lnTo>
                    <a:pt x="2343505" y="3274758"/>
                  </a:lnTo>
                  <a:lnTo>
                    <a:pt x="2343594" y="3274911"/>
                  </a:lnTo>
                  <a:lnTo>
                    <a:pt x="2350681" y="3279698"/>
                  </a:lnTo>
                  <a:lnTo>
                    <a:pt x="2359634" y="3281451"/>
                  </a:lnTo>
                  <a:lnTo>
                    <a:pt x="2368258" y="3279698"/>
                  </a:lnTo>
                  <a:lnTo>
                    <a:pt x="2368410" y="3279698"/>
                  </a:lnTo>
                  <a:lnTo>
                    <a:pt x="2375751" y="3274758"/>
                  </a:lnTo>
                  <a:lnTo>
                    <a:pt x="2380577" y="3267684"/>
                  </a:lnTo>
                  <a:lnTo>
                    <a:pt x="2382393" y="3258883"/>
                  </a:lnTo>
                  <a:close/>
                </a:path>
                <a:path w="5168900" h="4631055">
                  <a:moveTo>
                    <a:pt x="2382443" y="4248315"/>
                  </a:moveTo>
                  <a:lnTo>
                    <a:pt x="2380602" y="4239679"/>
                  </a:lnTo>
                  <a:lnTo>
                    <a:pt x="2375611" y="4232389"/>
                  </a:lnTo>
                  <a:lnTo>
                    <a:pt x="2368334" y="4227423"/>
                  </a:lnTo>
                  <a:lnTo>
                    <a:pt x="2359571" y="4225544"/>
                  </a:lnTo>
                  <a:lnTo>
                    <a:pt x="2359418" y="4225544"/>
                  </a:lnTo>
                  <a:lnTo>
                    <a:pt x="2357412" y="4225976"/>
                  </a:lnTo>
                  <a:lnTo>
                    <a:pt x="2356701" y="4226115"/>
                  </a:lnTo>
                  <a:lnTo>
                    <a:pt x="2354288" y="4226623"/>
                  </a:lnTo>
                  <a:lnTo>
                    <a:pt x="2353957" y="4226699"/>
                  </a:lnTo>
                  <a:lnTo>
                    <a:pt x="2353018" y="4226890"/>
                  </a:lnTo>
                  <a:lnTo>
                    <a:pt x="2350338" y="4227423"/>
                  </a:lnTo>
                  <a:lnTo>
                    <a:pt x="2350465" y="4227423"/>
                  </a:lnTo>
                  <a:lnTo>
                    <a:pt x="2350655" y="4227423"/>
                  </a:lnTo>
                  <a:lnTo>
                    <a:pt x="2347747" y="4229493"/>
                  </a:lnTo>
                  <a:lnTo>
                    <a:pt x="2347150" y="4229913"/>
                  </a:lnTo>
                  <a:lnTo>
                    <a:pt x="2343658" y="4232389"/>
                  </a:lnTo>
                  <a:lnTo>
                    <a:pt x="2340013" y="4238155"/>
                  </a:lnTo>
                  <a:lnTo>
                    <a:pt x="2339556" y="4238879"/>
                  </a:lnTo>
                  <a:lnTo>
                    <a:pt x="2339060" y="4239653"/>
                  </a:lnTo>
                  <a:lnTo>
                    <a:pt x="2337689" y="4248315"/>
                  </a:lnTo>
                  <a:lnTo>
                    <a:pt x="2337625" y="4248709"/>
                  </a:lnTo>
                  <a:lnTo>
                    <a:pt x="2339289" y="4257002"/>
                  </a:lnTo>
                  <a:lnTo>
                    <a:pt x="2339403" y="4257573"/>
                  </a:lnTo>
                  <a:lnTo>
                    <a:pt x="2343658" y="4264177"/>
                  </a:lnTo>
                  <a:lnTo>
                    <a:pt x="2350287" y="4268444"/>
                  </a:lnTo>
                  <a:lnTo>
                    <a:pt x="2359164" y="4270235"/>
                  </a:lnTo>
                  <a:lnTo>
                    <a:pt x="2368156" y="4268813"/>
                  </a:lnTo>
                  <a:lnTo>
                    <a:pt x="2375446" y="4264190"/>
                  </a:lnTo>
                  <a:lnTo>
                    <a:pt x="2380589" y="4257002"/>
                  </a:lnTo>
                  <a:lnTo>
                    <a:pt x="2382355" y="4248709"/>
                  </a:lnTo>
                  <a:lnTo>
                    <a:pt x="2382431" y="4248328"/>
                  </a:lnTo>
                  <a:close/>
                </a:path>
                <a:path w="5168900" h="4631055">
                  <a:moveTo>
                    <a:pt x="2382443" y="3528250"/>
                  </a:moveTo>
                  <a:lnTo>
                    <a:pt x="2380475" y="3520008"/>
                  </a:lnTo>
                  <a:lnTo>
                    <a:pt x="2380348" y="3519855"/>
                  </a:lnTo>
                  <a:lnTo>
                    <a:pt x="2380323" y="3519690"/>
                  </a:lnTo>
                  <a:lnTo>
                    <a:pt x="2379307" y="3518344"/>
                  </a:lnTo>
                  <a:lnTo>
                    <a:pt x="2379116" y="3518077"/>
                  </a:lnTo>
                  <a:lnTo>
                    <a:pt x="2378951" y="3517836"/>
                  </a:lnTo>
                  <a:lnTo>
                    <a:pt x="2375624" y="3513048"/>
                  </a:lnTo>
                  <a:lnTo>
                    <a:pt x="2375255" y="3512807"/>
                  </a:lnTo>
                  <a:lnTo>
                    <a:pt x="2375027" y="3512477"/>
                  </a:lnTo>
                  <a:lnTo>
                    <a:pt x="2372842" y="3511143"/>
                  </a:lnTo>
                  <a:lnTo>
                    <a:pt x="2368677" y="3508248"/>
                  </a:lnTo>
                  <a:lnTo>
                    <a:pt x="2368042" y="3508121"/>
                  </a:lnTo>
                  <a:lnTo>
                    <a:pt x="2367534" y="3507790"/>
                  </a:lnTo>
                  <a:lnTo>
                    <a:pt x="2364778" y="3507409"/>
                  </a:lnTo>
                  <a:lnTo>
                    <a:pt x="2364587" y="3507371"/>
                  </a:lnTo>
                  <a:lnTo>
                    <a:pt x="2360790" y="3506533"/>
                  </a:lnTo>
                  <a:lnTo>
                    <a:pt x="2358771" y="3506533"/>
                  </a:lnTo>
                  <a:lnTo>
                    <a:pt x="2337638" y="3528250"/>
                  </a:lnTo>
                  <a:lnTo>
                    <a:pt x="2337562" y="3528593"/>
                  </a:lnTo>
                  <a:lnTo>
                    <a:pt x="2338933" y="3536950"/>
                  </a:lnTo>
                  <a:lnTo>
                    <a:pt x="2339009" y="3537470"/>
                  </a:lnTo>
                  <a:lnTo>
                    <a:pt x="2340610" y="3539896"/>
                  </a:lnTo>
                  <a:lnTo>
                    <a:pt x="2343721" y="3544608"/>
                  </a:lnTo>
                  <a:lnTo>
                    <a:pt x="2350947" y="3549319"/>
                  </a:lnTo>
                  <a:lnTo>
                    <a:pt x="2359926" y="3550970"/>
                  </a:lnTo>
                  <a:lnTo>
                    <a:pt x="2368816" y="3549078"/>
                  </a:lnTo>
                  <a:lnTo>
                    <a:pt x="2376043" y="3544151"/>
                  </a:lnTo>
                  <a:lnTo>
                    <a:pt x="2380843" y="3536950"/>
                  </a:lnTo>
                  <a:lnTo>
                    <a:pt x="2382380" y="3528593"/>
                  </a:lnTo>
                  <a:lnTo>
                    <a:pt x="2382443" y="3528250"/>
                  </a:lnTo>
                  <a:close/>
                </a:path>
                <a:path w="5168900" h="4631055">
                  <a:moveTo>
                    <a:pt x="2382456" y="3977983"/>
                  </a:moveTo>
                  <a:lnTo>
                    <a:pt x="2380500" y="3969613"/>
                  </a:lnTo>
                  <a:lnTo>
                    <a:pt x="2380373" y="3969448"/>
                  </a:lnTo>
                  <a:lnTo>
                    <a:pt x="2380348" y="3969296"/>
                  </a:lnTo>
                  <a:lnTo>
                    <a:pt x="2379256" y="3967823"/>
                  </a:lnTo>
                  <a:lnTo>
                    <a:pt x="2379053" y="3967543"/>
                  </a:lnTo>
                  <a:lnTo>
                    <a:pt x="2378824" y="3967213"/>
                  </a:lnTo>
                  <a:lnTo>
                    <a:pt x="2375649" y="3962616"/>
                  </a:lnTo>
                  <a:lnTo>
                    <a:pt x="2375344" y="3962412"/>
                  </a:lnTo>
                  <a:lnTo>
                    <a:pt x="2375141" y="3962120"/>
                  </a:lnTo>
                  <a:lnTo>
                    <a:pt x="2372842" y="3960698"/>
                  </a:lnTo>
                  <a:lnTo>
                    <a:pt x="2372601" y="3960533"/>
                  </a:lnTo>
                  <a:lnTo>
                    <a:pt x="2371166" y="3959542"/>
                  </a:lnTo>
                  <a:lnTo>
                    <a:pt x="2369667" y="3958501"/>
                  </a:lnTo>
                  <a:lnTo>
                    <a:pt x="2368689" y="3957815"/>
                  </a:lnTo>
                  <a:lnTo>
                    <a:pt x="2368562" y="3957802"/>
                  </a:lnTo>
                  <a:lnTo>
                    <a:pt x="2368169" y="3957713"/>
                  </a:lnTo>
                  <a:lnTo>
                    <a:pt x="2367711" y="3957409"/>
                  </a:lnTo>
                  <a:lnTo>
                    <a:pt x="2364905" y="3957002"/>
                  </a:lnTo>
                  <a:lnTo>
                    <a:pt x="2360676" y="3956075"/>
                  </a:lnTo>
                  <a:lnTo>
                    <a:pt x="2358948" y="3956075"/>
                  </a:lnTo>
                  <a:lnTo>
                    <a:pt x="2350109" y="3958044"/>
                  </a:lnTo>
                  <a:lnTo>
                    <a:pt x="2343543" y="3962425"/>
                  </a:lnTo>
                  <a:lnTo>
                    <a:pt x="2339352" y="3969118"/>
                  </a:lnTo>
                  <a:lnTo>
                    <a:pt x="2337612" y="3977983"/>
                  </a:lnTo>
                  <a:lnTo>
                    <a:pt x="2338971" y="3986619"/>
                  </a:lnTo>
                  <a:lnTo>
                    <a:pt x="2339022" y="3986987"/>
                  </a:lnTo>
                  <a:lnTo>
                    <a:pt x="2340851" y="3989832"/>
                  </a:lnTo>
                  <a:lnTo>
                    <a:pt x="2343696" y="3994213"/>
                  </a:lnTo>
                  <a:lnTo>
                    <a:pt x="2346579" y="3996144"/>
                  </a:lnTo>
                  <a:lnTo>
                    <a:pt x="2350884" y="3999026"/>
                  </a:lnTo>
                  <a:lnTo>
                    <a:pt x="2359825" y="4000741"/>
                  </a:lnTo>
                  <a:lnTo>
                    <a:pt x="2368639" y="3998849"/>
                  </a:lnTo>
                  <a:lnTo>
                    <a:pt x="2375916" y="3993858"/>
                  </a:lnTo>
                  <a:lnTo>
                    <a:pt x="2380805" y="3986619"/>
                  </a:lnTo>
                  <a:lnTo>
                    <a:pt x="2382456" y="3977983"/>
                  </a:lnTo>
                  <a:close/>
                </a:path>
                <a:path w="5168900" h="4631055">
                  <a:moveTo>
                    <a:pt x="2382456" y="3798544"/>
                  </a:moveTo>
                  <a:lnTo>
                    <a:pt x="2380678" y="3790505"/>
                  </a:lnTo>
                  <a:lnTo>
                    <a:pt x="2380564" y="3789972"/>
                  </a:lnTo>
                  <a:lnTo>
                    <a:pt x="2380411" y="3789781"/>
                  </a:lnTo>
                  <a:lnTo>
                    <a:pt x="2380272" y="3789565"/>
                  </a:lnTo>
                  <a:lnTo>
                    <a:pt x="2379230" y="3788105"/>
                  </a:lnTo>
                  <a:lnTo>
                    <a:pt x="2375522" y="3782822"/>
                  </a:lnTo>
                  <a:lnTo>
                    <a:pt x="2375319" y="3782682"/>
                  </a:lnTo>
                  <a:lnTo>
                    <a:pt x="2375014" y="3782479"/>
                  </a:lnTo>
                  <a:lnTo>
                    <a:pt x="2368334" y="3778008"/>
                  </a:lnTo>
                  <a:lnTo>
                    <a:pt x="2368651" y="3778008"/>
                  </a:lnTo>
                  <a:lnTo>
                    <a:pt x="2368131" y="3777907"/>
                  </a:lnTo>
                  <a:lnTo>
                    <a:pt x="2367330" y="3777742"/>
                  </a:lnTo>
                  <a:lnTo>
                    <a:pt x="2366568" y="3777589"/>
                  </a:lnTo>
                  <a:lnTo>
                    <a:pt x="2365933" y="3777450"/>
                  </a:lnTo>
                  <a:lnTo>
                    <a:pt x="2359418" y="3776091"/>
                  </a:lnTo>
                  <a:lnTo>
                    <a:pt x="2359291" y="3776116"/>
                  </a:lnTo>
                  <a:lnTo>
                    <a:pt x="2337587" y="3799459"/>
                  </a:lnTo>
                  <a:lnTo>
                    <a:pt x="2339479" y="3808323"/>
                  </a:lnTo>
                  <a:lnTo>
                    <a:pt x="2343797" y="3814864"/>
                  </a:lnTo>
                  <a:lnTo>
                    <a:pt x="2350452" y="3819029"/>
                  </a:lnTo>
                  <a:lnTo>
                    <a:pt x="2357945" y="3820439"/>
                  </a:lnTo>
                  <a:lnTo>
                    <a:pt x="2359355" y="3820706"/>
                  </a:lnTo>
                  <a:lnTo>
                    <a:pt x="2368283" y="3819194"/>
                  </a:lnTo>
                  <a:lnTo>
                    <a:pt x="2375636" y="3814419"/>
                  </a:lnTo>
                  <a:lnTo>
                    <a:pt x="2380627" y="3807256"/>
                  </a:lnTo>
                  <a:lnTo>
                    <a:pt x="2382456" y="3798544"/>
                  </a:lnTo>
                  <a:close/>
                </a:path>
                <a:path w="5168900" h="4631055">
                  <a:moveTo>
                    <a:pt x="2382507" y="2720086"/>
                  </a:moveTo>
                  <a:lnTo>
                    <a:pt x="2380869" y="2711577"/>
                  </a:lnTo>
                  <a:lnTo>
                    <a:pt x="2376030" y="2704427"/>
                  </a:lnTo>
                  <a:lnTo>
                    <a:pt x="2368867" y="2699588"/>
                  </a:lnTo>
                  <a:lnTo>
                    <a:pt x="2369083" y="2699588"/>
                  </a:lnTo>
                  <a:lnTo>
                    <a:pt x="2366886" y="2699169"/>
                  </a:lnTo>
                  <a:lnTo>
                    <a:pt x="2366492" y="2699093"/>
                  </a:lnTo>
                  <a:lnTo>
                    <a:pt x="2365540" y="2698902"/>
                  </a:lnTo>
                  <a:lnTo>
                    <a:pt x="2360079" y="2697759"/>
                  </a:lnTo>
                  <a:lnTo>
                    <a:pt x="2359850" y="2697759"/>
                  </a:lnTo>
                  <a:lnTo>
                    <a:pt x="2350947" y="2699575"/>
                  </a:lnTo>
                  <a:lnTo>
                    <a:pt x="2347874" y="2701671"/>
                  </a:lnTo>
                  <a:lnTo>
                    <a:pt x="2344851" y="2703715"/>
                  </a:lnTo>
                  <a:lnTo>
                    <a:pt x="2344178" y="2704160"/>
                  </a:lnTo>
                  <a:lnTo>
                    <a:pt x="2343823" y="2704401"/>
                  </a:lnTo>
                  <a:lnTo>
                    <a:pt x="2339162" y="2711577"/>
                  </a:lnTo>
                  <a:lnTo>
                    <a:pt x="2337739" y="2720086"/>
                  </a:lnTo>
                  <a:lnTo>
                    <a:pt x="2357704" y="2742336"/>
                  </a:lnTo>
                  <a:lnTo>
                    <a:pt x="2382507" y="2720098"/>
                  </a:lnTo>
                  <a:close/>
                </a:path>
                <a:path w="5168900" h="4631055">
                  <a:moveTo>
                    <a:pt x="2471661" y="2629446"/>
                  </a:moveTo>
                  <a:lnTo>
                    <a:pt x="2470010" y="2621178"/>
                  </a:lnTo>
                  <a:lnTo>
                    <a:pt x="2469934" y="2620810"/>
                  </a:lnTo>
                  <a:lnTo>
                    <a:pt x="2469883" y="2620556"/>
                  </a:lnTo>
                  <a:lnTo>
                    <a:pt x="2469705" y="2620302"/>
                  </a:lnTo>
                  <a:lnTo>
                    <a:pt x="2469350" y="2619756"/>
                  </a:lnTo>
                  <a:lnTo>
                    <a:pt x="2468194" y="2617965"/>
                  </a:lnTo>
                  <a:lnTo>
                    <a:pt x="2465616" y="2613939"/>
                  </a:lnTo>
                  <a:lnTo>
                    <a:pt x="2459050" y="2609608"/>
                  </a:lnTo>
                  <a:lnTo>
                    <a:pt x="2450414" y="2607589"/>
                  </a:lnTo>
                  <a:lnTo>
                    <a:pt x="2448496" y="2607589"/>
                  </a:lnTo>
                  <a:lnTo>
                    <a:pt x="2444673" y="2608440"/>
                  </a:lnTo>
                  <a:lnTo>
                    <a:pt x="2444546" y="2608465"/>
                  </a:lnTo>
                  <a:lnTo>
                    <a:pt x="2441689" y="2608872"/>
                  </a:lnTo>
                  <a:lnTo>
                    <a:pt x="2441168" y="2609215"/>
                  </a:lnTo>
                  <a:lnTo>
                    <a:pt x="2440597" y="2609342"/>
                  </a:lnTo>
                  <a:lnTo>
                    <a:pt x="2437015" y="2611882"/>
                  </a:lnTo>
                  <a:lnTo>
                    <a:pt x="2434336" y="2613609"/>
                  </a:lnTo>
                  <a:lnTo>
                    <a:pt x="2434082" y="2613964"/>
                  </a:lnTo>
                  <a:lnTo>
                    <a:pt x="2433777" y="2614180"/>
                  </a:lnTo>
                  <a:lnTo>
                    <a:pt x="2431008" y="2618308"/>
                  </a:lnTo>
                  <a:lnTo>
                    <a:pt x="2429243" y="2620810"/>
                  </a:lnTo>
                  <a:lnTo>
                    <a:pt x="2429192" y="2621026"/>
                  </a:lnTo>
                  <a:lnTo>
                    <a:pt x="2429091" y="2621178"/>
                  </a:lnTo>
                  <a:lnTo>
                    <a:pt x="2427567" y="2628163"/>
                  </a:lnTo>
                  <a:lnTo>
                    <a:pt x="2427287" y="2629446"/>
                  </a:lnTo>
                  <a:lnTo>
                    <a:pt x="2429052" y="2638272"/>
                  </a:lnTo>
                  <a:lnTo>
                    <a:pt x="2429256" y="2638590"/>
                  </a:lnTo>
                  <a:lnTo>
                    <a:pt x="2433815" y="2645397"/>
                  </a:lnTo>
                  <a:lnTo>
                    <a:pt x="2433980" y="2645524"/>
                  </a:lnTo>
                  <a:lnTo>
                    <a:pt x="2441067" y="2650388"/>
                  </a:lnTo>
                  <a:lnTo>
                    <a:pt x="2441359" y="2650401"/>
                  </a:lnTo>
                  <a:lnTo>
                    <a:pt x="2445232" y="2651226"/>
                  </a:lnTo>
                  <a:lnTo>
                    <a:pt x="2449677" y="2652153"/>
                  </a:lnTo>
                  <a:lnTo>
                    <a:pt x="2458440" y="2650401"/>
                  </a:lnTo>
                  <a:lnTo>
                    <a:pt x="2465565" y="2645524"/>
                  </a:lnTo>
                  <a:lnTo>
                    <a:pt x="2470239" y="2638285"/>
                  </a:lnTo>
                  <a:lnTo>
                    <a:pt x="2471661" y="2629446"/>
                  </a:lnTo>
                  <a:close/>
                </a:path>
                <a:path w="5168900" h="4631055">
                  <a:moveTo>
                    <a:pt x="2471699" y="921524"/>
                  </a:moveTo>
                  <a:lnTo>
                    <a:pt x="2469858" y="912761"/>
                  </a:lnTo>
                  <a:lnTo>
                    <a:pt x="2469781" y="912609"/>
                  </a:lnTo>
                  <a:lnTo>
                    <a:pt x="2469273" y="911898"/>
                  </a:lnTo>
                  <a:lnTo>
                    <a:pt x="2468956" y="911440"/>
                  </a:lnTo>
                  <a:lnTo>
                    <a:pt x="2468524" y="910793"/>
                  </a:lnTo>
                  <a:lnTo>
                    <a:pt x="2465133" y="905713"/>
                  </a:lnTo>
                  <a:lnTo>
                    <a:pt x="2464993" y="905624"/>
                  </a:lnTo>
                  <a:lnTo>
                    <a:pt x="2464905" y="905484"/>
                  </a:lnTo>
                  <a:lnTo>
                    <a:pt x="2462250" y="903782"/>
                  </a:lnTo>
                  <a:lnTo>
                    <a:pt x="2462060" y="903643"/>
                  </a:lnTo>
                  <a:lnTo>
                    <a:pt x="2458186" y="901026"/>
                  </a:lnTo>
                  <a:lnTo>
                    <a:pt x="2457958" y="900988"/>
                  </a:lnTo>
                  <a:lnTo>
                    <a:pt x="2457716" y="900823"/>
                  </a:lnTo>
                  <a:lnTo>
                    <a:pt x="2454529" y="900303"/>
                  </a:lnTo>
                  <a:lnTo>
                    <a:pt x="2454364" y="900264"/>
                  </a:lnTo>
                  <a:lnTo>
                    <a:pt x="2454097" y="900214"/>
                  </a:lnTo>
                  <a:lnTo>
                    <a:pt x="2449715" y="899325"/>
                  </a:lnTo>
                  <a:lnTo>
                    <a:pt x="2448941" y="899325"/>
                  </a:lnTo>
                  <a:lnTo>
                    <a:pt x="2440178" y="901395"/>
                  </a:lnTo>
                  <a:lnTo>
                    <a:pt x="2433104" y="906513"/>
                  </a:lnTo>
                  <a:lnTo>
                    <a:pt x="2428557" y="913879"/>
                  </a:lnTo>
                  <a:lnTo>
                    <a:pt x="2427376" y="922705"/>
                  </a:lnTo>
                  <a:lnTo>
                    <a:pt x="2428494" y="927531"/>
                  </a:lnTo>
                  <a:lnTo>
                    <a:pt x="2429408" y="931430"/>
                  </a:lnTo>
                  <a:lnTo>
                    <a:pt x="2433790" y="937920"/>
                  </a:lnTo>
                  <a:lnTo>
                    <a:pt x="2440457" y="942047"/>
                  </a:lnTo>
                  <a:lnTo>
                    <a:pt x="2449347" y="943673"/>
                  </a:lnTo>
                  <a:lnTo>
                    <a:pt x="2458402" y="942213"/>
                  </a:lnTo>
                  <a:lnTo>
                    <a:pt x="2465527" y="937602"/>
                  </a:lnTo>
                  <a:lnTo>
                    <a:pt x="2470150" y="930503"/>
                  </a:lnTo>
                  <a:lnTo>
                    <a:pt x="2471699" y="921524"/>
                  </a:lnTo>
                  <a:close/>
                </a:path>
                <a:path w="5168900" h="4631055">
                  <a:moveTo>
                    <a:pt x="2471763" y="2539225"/>
                  </a:moveTo>
                  <a:lnTo>
                    <a:pt x="2469908" y="2530360"/>
                  </a:lnTo>
                  <a:lnTo>
                    <a:pt x="2465654" y="2523794"/>
                  </a:lnTo>
                  <a:lnTo>
                    <a:pt x="2459012" y="2519527"/>
                  </a:lnTo>
                  <a:lnTo>
                    <a:pt x="2450185" y="2517711"/>
                  </a:lnTo>
                  <a:lnTo>
                    <a:pt x="2448737" y="2517698"/>
                  </a:lnTo>
                  <a:lnTo>
                    <a:pt x="2444242" y="2518638"/>
                  </a:lnTo>
                  <a:lnTo>
                    <a:pt x="2444051" y="2518676"/>
                  </a:lnTo>
                  <a:lnTo>
                    <a:pt x="2441295" y="2519095"/>
                  </a:lnTo>
                  <a:lnTo>
                    <a:pt x="2440952" y="2519324"/>
                  </a:lnTo>
                  <a:lnTo>
                    <a:pt x="2440038" y="2519515"/>
                  </a:lnTo>
                  <a:lnTo>
                    <a:pt x="2440343" y="2519515"/>
                  </a:lnTo>
                  <a:lnTo>
                    <a:pt x="2436355" y="2522283"/>
                  </a:lnTo>
                  <a:lnTo>
                    <a:pt x="2434005" y="2523794"/>
                  </a:lnTo>
                  <a:lnTo>
                    <a:pt x="2433840" y="2524023"/>
                  </a:lnTo>
                  <a:lnTo>
                    <a:pt x="2433586" y="2524201"/>
                  </a:lnTo>
                  <a:lnTo>
                    <a:pt x="2430411" y="2529001"/>
                  </a:lnTo>
                  <a:lnTo>
                    <a:pt x="2429065" y="2530970"/>
                  </a:lnTo>
                  <a:lnTo>
                    <a:pt x="2429027" y="2531110"/>
                  </a:lnTo>
                  <a:lnTo>
                    <a:pt x="2428938" y="2531249"/>
                  </a:lnTo>
                  <a:lnTo>
                    <a:pt x="2427325" y="2539225"/>
                  </a:lnTo>
                  <a:lnTo>
                    <a:pt x="2427198" y="2539809"/>
                  </a:lnTo>
                  <a:lnTo>
                    <a:pt x="2428595" y="2546845"/>
                  </a:lnTo>
                  <a:lnTo>
                    <a:pt x="2428875" y="2548242"/>
                  </a:lnTo>
                  <a:lnTo>
                    <a:pt x="2428951" y="2548636"/>
                  </a:lnTo>
                  <a:lnTo>
                    <a:pt x="2433815" y="2555811"/>
                  </a:lnTo>
                  <a:lnTo>
                    <a:pt x="2441054" y="2560612"/>
                  </a:lnTo>
                  <a:lnTo>
                    <a:pt x="2449919" y="2562301"/>
                  </a:lnTo>
                  <a:lnTo>
                    <a:pt x="2458834" y="2560447"/>
                  </a:lnTo>
                  <a:lnTo>
                    <a:pt x="2465908" y="2555532"/>
                  </a:lnTo>
                  <a:lnTo>
                    <a:pt x="2466619" y="2554389"/>
                  </a:lnTo>
                  <a:lnTo>
                    <a:pt x="2466810" y="2554084"/>
                  </a:lnTo>
                  <a:lnTo>
                    <a:pt x="2467622" y="2552776"/>
                  </a:lnTo>
                  <a:lnTo>
                    <a:pt x="2470454" y="2548242"/>
                  </a:lnTo>
                  <a:lnTo>
                    <a:pt x="2471674" y="2539809"/>
                  </a:lnTo>
                  <a:lnTo>
                    <a:pt x="2471763" y="2539225"/>
                  </a:lnTo>
                  <a:close/>
                </a:path>
                <a:path w="5168900" h="4631055">
                  <a:moveTo>
                    <a:pt x="2471763" y="1460055"/>
                  </a:moveTo>
                  <a:lnTo>
                    <a:pt x="2469743" y="1451190"/>
                  </a:lnTo>
                  <a:lnTo>
                    <a:pt x="2465273" y="1444675"/>
                  </a:lnTo>
                  <a:lnTo>
                    <a:pt x="2458567" y="1440484"/>
                  </a:lnTo>
                  <a:lnTo>
                    <a:pt x="2449893" y="1438605"/>
                  </a:lnTo>
                  <a:lnTo>
                    <a:pt x="2448268" y="1438605"/>
                  </a:lnTo>
                  <a:lnTo>
                    <a:pt x="2443899" y="1439595"/>
                  </a:lnTo>
                  <a:lnTo>
                    <a:pt x="2441270" y="1440014"/>
                  </a:lnTo>
                  <a:lnTo>
                    <a:pt x="2440851" y="1440294"/>
                  </a:lnTo>
                  <a:lnTo>
                    <a:pt x="2440063" y="1440484"/>
                  </a:lnTo>
                  <a:lnTo>
                    <a:pt x="2440241" y="1440484"/>
                  </a:lnTo>
                  <a:lnTo>
                    <a:pt x="2436063" y="1443583"/>
                  </a:lnTo>
                  <a:lnTo>
                    <a:pt x="2434082" y="1444929"/>
                  </a:lnTo>
                  <a:lnTo>
                    <a:pt x="2433904" y="1445183"/>
                  </a:lnTo>
                  <a:lnTo>
                    <a:pt x="2433599" y="1445412"/>
                  </a:lnTo>
                  <a:lnTo>
                    <a:pt x="2430589" y="1450162"/>
                  </a:lnTo>
                  <a:lnTo>
                    <a:pt x="2430500" y="1450289"/>
                  </a:lnTo>
                  <a:lnTo>
                    <a:pt x="2429154" y="1452321"/>
                  </a:lnTo>
                  <a:lnTo>
                    <a:pt x="2429116" y="1452486"/>
                  </a:lnTo>
                  <a:lnTo>
                    <a:pt x="2429014" y="1452638"/>
                  </a:lnTo>
                  <a:lnTo>
                    <a:pt x="2427338" y="1461185"/>
                  </a:lnTo>
                  <a:lnTo>
                    <a:pt x="2450198" y="1483156"/>
                  </a:lnTo>
                  <a:lnTo>
                    <a:pt x="2457246" y="1481658"/>
                  </a:lnTo>
                  <a:lnTo>
                    <a:pt x="2459164" y="1481239"/>
                  </a:lnTo>
                  <a:lnTo>
                    <a:pt x="2466175" y="1476324"/>
                  </a:lnTo>
                  <a:lnTo>
                    <a:pt x="2470594" y="1469059"/>
                  </a:lnTo>
                  <a:lnTo>
                    <a:pt x="2471750" y="1460068"/>
                  </a:lnTo>
                  <a:close/>
                </a:path>
                <a:path w="5168900" h="4631055">
                  <a:moveTo>
                    <a:pt x="2471763" y="832294"/>
                  </a:moveTo>
                  <a:lnTo>
                    <a:pt x="2471547" y="830935"/>
                  </a:lnTo>
                  <a:lnTo>
                    <a:pt x="2471229" y="828878"/>
                  </a:lnTo>
                  <a:lnTo>
                    <a:pt x="2471153" y="828433"/>
                  </a:lnTo>
                  <a:lnTo>
                    <a:pt x="2470404" y="823506"/>
                  </a:lnTo>
                  <a:lnTo>
                    <a:pt x="2465679" y="816292"/>
                  </a:lnTo>
                  <a:lnTo>
                    <a:pt x="2458466" y="811415"/>
                  </a:lnTo>
                  <a:lnTo>
                    <a:pt x="2449601" y="809612"/>
                  </a:lnTo>
                  <a:lnTo>
                    <a:pt x="2440419" y="811415"/>
                  </a:lnTo>
                  <a:lnTo>
                    <a:pt x="2440622" y="811415"/>
                  </a:lnTo>
                  <a:lnTo>
                    <a:pt x="2433574" y="816140"/>
                  </a:lnTo>
                  <a:lnTo>
                    <a:pt x="2428875" y="823290"/>
                  </a:lnTo>
                  <a:lnTo>
                    <a:pt x="2427274" y="832129"/>
                  </a:lnTo>
                  <a:lnTo>
                    <a:pt x="2428278" y="836510"/>
                  </a:lnTo>
                  <a:lnTo>
                    <a:pt x="2429281" y="840892"/>
                  </a:lnTo>
                  <a:lnTo>
                    <a:pt x="2434374" y="848106"/>
                  </a:lnTo>
                  <a:lnTo>
                    <a:pt x="2441664" y="852830"/>
                  </a:lnTo>
                  <a:lnTo>
                    <a:pt x="2450325" y="854113"/>
                  </a:lnTo>
                  <a:lnTo>
                    <a:pt x="2459063" y="852093"/>
                  </a:lnTo>
                  <a:lnTo>
                    <a:pt x="2465628" y="847712"/>
                  </a:lnTo>
                  <a:lnTo>
                    <a:pt x="2469908" y="841082"/>
                  </a:lnTo>
                  <a:lnTo>
                    <a:pt x="2471763" y="832307"/>
                  </a:lnTo>
                  <a:close/>
                </a:path>
                <a:path w="5168900" h="4631055">
                  <a:moveTo>
                    <a:pt x="2471788" y="3798582"/>
                  </a:moveTo>
                  <a:lnTo>
                    <a:pt x="2470073" y="3789769"/>
                  </a:lnTo>
                  <a:lnTo>
                    <a:pt x="2469007" y="3788168"/>
                  </a:lnTo>
                  <a:lnTo>
                    <a:pt x="2468689" y="3787698"/>
                  </a:lnTo>
                  <a:lnTo>
                    <a:pt x="2468422" y="3787292"/>
                  </a:lnTo>
                  <a:lnTo>
                    <a:pt x="2467140" y="3785374"/>
                  </a:lnTo>
                  <a:lnTo>
                    <a:pt x="2465324" y="3782618"/>
                  </a:lnTo>
                  <a:lnTo>
                    <a:pt x="2465171" y="3782441"/>
                  </a:lnTo>
                  <a:lnTo>
                    <a:pt x="2461958" y="3780320"/>
                  </a:lnTo>
                  <a:lnTo>
                    <a:pt x="2458275" y="3777818"/>
                  </a:lnTo>
                  <a:lnTo>
                    <a:pt x="2458110" y="3777780"/>
                  </a:lnTo>
                  <a:lnTo>
                    <a:pt x="2457958" y="3777665"/>
                  </a:lnTo>
                  <a:lnTo>
                    <a:pt x="2454884" y="3777132"/>
                  </a:lnTo>
                  <a:lnTo>
                    <a:pt x="2454440" y="3777043"/>
                  </a:lnTo>
                  <a:lnTo>
                    <a:pt x="2452382" y="3776611"/>
                  </a:lnTo>
                  <a:lnTo>
                    <a:pt x="2449728" y="3776053"/>
                  </a:lnTo>
                  <a:lnTo>
                    <a:pt x="2449182" y="3776053"/>
                  </a:lnTo>
                  <a:lnTo>
                    <a:pt x="2440495" y="3778059"/>
                  </a:lnTo>
                  <a:lnTo>
                    <a:pt x="2433472" y="3783152"/>
                  </a:lnTo>
                  <a:lnTo>
                    <a:pt x="2428849" y="3790556"/>
                  </a:lnTo>
                  <a:lnTo>
                    <a:pt x="2450973" y="3820655"/>
                  </a:lnTo>
                  <a:lnTo>
                    <a:pt x="2459748" y="3818636"/>
                  </a:lnTo>
                  <a:lnTo>
                    <a:pt x="2466276" y="3814305"/>
                  </a:lnTo>
                  <a:lnTo>
                    <a:pt x="2470340" y="3807637"/>
                  </a:lnTo>
                  <a:lnTo>
                    <a:pt x="2471788" y="3798595"/>
                  </a:lnTo>
                  <a:close/>
                </a:path>
                <a:path w="5168900" h="4631055">
                  <a:moveTo>
                    <a:pt x="2471788" y="2450503"/>
                  </a:moveTo>
                  <a:lnTo>
                    <a:pt x="2470594" y="2442705"/>
                  </a:lnTo>
                  <a:lnTo>
                    <a:pt x="2470429" y="2441524"/>
                  </a:lnTo>
                  <a:lnTo>
                    <a:pt x="2466492" y="2434755"/>
                  </a:lnTo>
                  <a:lnTo>
                    <a:pt x="2460079" y="2430259"/>
                  </a:lnTo>
                  <a:lnTo>
                    <a:pt x="2451328" y="2428075"/>
                  </a:lnTo>
                  <a:lnTo>
                    <a:pt x="2448293" y="2428075"/>
                  </a:lnTo>
                  <a:lnTo>
                    <a:pt x="2445029" y="2428710"/>
                  </a:lnTo>
                  <a:lnTo>
                    <a:pt x="2442260" y="2428989"/>
                  </a:lnTo>
                  <a:lnTo>
                    <a:pt x="2441587" y="2429383"/>
                  </a:lnTo>
                  <a:lnTo>
                    <a:pt x="2440724" y="2429548"/>
                  </a:lnTo>
                  <a:lnTo>
                    <a:pt x="2437193" y="2431859"/>
                  </a:lnTo>
                  <a:lnTo>
                    <a:pt x="2437041" y="2431961"/>
                  </a:lnTo>
                  <a:lnTo>
                    <a:pt x="2434793" y="2433218"/>
                  </a:lnTo>
                  <a:lnTo>
                    <a:pt x="2434463" y="2433637"/>
                  </a:lnTo>
                  <a:lnTo>
                    <a:pt x="2434005" y="2433942"/>
                  </a:lnTo>
                  <a:lnTo>
                    <a:pt x="2432494" y="2436088"/>
                  </a:lnTo>
                  <a:lnTo>
                    <a:pt x="2431631" y="2437333"/>
                  </a:lnTo>
                  <a:lnTo>
                    <a:pt x="2431186" y="2437968"/>
                  </a:lnTo>
                  <a:lnTo>
                    <a:pt x="2429586" y="2440076"/>
                  </a:lnTo>
                  <a:lnTo>
                    <a:pt x="2429510" y="2440355"/>
                  </a:lnTo>
                  <a:lnTo>
                    <a:pt x="2429357" y="2440571"/>
                  </a:lnTo>
                  <a:lnTo>
                    <a:pt x="2428176" y="2445524"/>
                  </a:lnTo>
                  <a:lnTo>
                    <a:pt x="2427605" y="2447937"/>
                  </a:lnTo>
                  <a:lnTo>
                    <a:pt x="2427376" y="2448852"/>
                  </a:lnTo>
                  <a:lnTo>
                    <a:pt x="2428062" y="2453297"/>
                  </a:lnTo>
                  <a:lnTo>
                    <a:pt x="2448826" y="2472715"/>
                  </a:lnTo>
                  <a:lnTo>
                    <a:pt x="2457589" y="2471242"/>
                  </a:lnTo>
                  <a:lnTo>
                    <a:pt x="2464905" y="2466543"/>
                  </a:lnTo>
                  <a:lnTo>
                    <a:pt x="2469921" y="2459380"/>
                  </a:lnTo>
                  <a:lnTo>
                    <a:pt x="2471788" y="2450503"/>
                  </a:lnTo>
                  <a:close/>
                </a:path>
                <a:path w="5168900" h="4631055">
                  <a:moveTo>
                    <a:pt x="2471788" y="2179447"/>
                  </a:moveTo>
                  <a:lnTo>
                    <a:pt x="2469858" y="2170506"/>
                  </a:lnTo>
                  <a:lnTo>
                    <a:pt x="2465438" y="2164016"/>
                  </a:lnTo>
                  <a:lnTo>
                    <a:pt x="2458707" y="2159774"/>
                  </a:lnTo>
                  <a:lnTo>
                    <a:pt x="2450058" y="2157819"/>
                  </a:lnTo>
                  <a:lnTo>
                    <a:pt x="2448166" y="2157819"/>
                  </a:lnTo>
                  <a:lnTo>
                    <a:pt x="2444267" y="2158720"/>
                  </a:lnTo>
                  <a:lnTo>
                    <a:pt x="2441384" y="2159152"/>
                  </a:lnTo>
                  <a:lnTo>
                    <a:pt x="2440876" y="2159495"/>
                  </a:lnTo>
                  <a:lnTo>
                    <a:pt x="2440686" y="2159546"/>
                  </a:lnTo>
                  <a:lnTo>
                    <a:pt x="2440317" y="2159622"/>
                  </a:lnTo>
                  <a:lnTo>
                    <a:pt x="2436584" y="2162365"/>
                  </a:lnTo>
                  <a:lnTo>
                    <a:pt x="2434120" y="2164016"/>
                  </a:lnTo>
                  <a:lnTo>
                    <a:pt x="2433891" y="2164359"/>
                  </a:lnTo>
                  <a:lnTo>
                    <a:pt x="2433574" y="2164588"/>
                  </a:lnTo>
                  <a:lnTo>
                    <a:pt x="2430538" y="2169312"/>
                  </a:lnTo>
                  <a:lnTo>
                    <a:pt x="2429129" y="2171408"/>
                  </a:lnTo>
                  <a:lnTo>
                    <a:pt x="2429091" y="2171585"/>
                  </a:lnTo>
                  <a:lnTo>
                    <a:pt x="2428964" y="2171776"/>
                  </a:lnTo>
                  <a:lnTo>
                    <a:pt x="2427249" y="2180272"/>
                  </a:lnTo>
                  <a:lnTo>
                    <a:pt x="2428900" y="2188464"/>
                  </a:lnTo>
                  <a:lnTo>
                    <a:pt x="2429014" y="2189061"/>
                  </a:lnTo>
                  <a:lnTo>
                    <a:pt x="2433904" y="2196198"/>
                  </a:lnTo>
                  <a:lnTo>
                    <a:pt x="2438692" y="2199348"/>
                  </a:lnTo>
                  <a:lnTo>
                    <a:pt x="2441181" y="2200986"/>
                  </a:lnTo>
                  <a:lnTo>
                    <a:pt x="2450084" y="2202688"/>
                  </a:lnTo>
                  <a:lnTo>
                    <a:pt x="2458885" y="2200821"/>
                  </a:lnTo>
                  <a:lnTo>
                    <a:pt x="2465908" y="2195830"/>
                  </a:lnTo>
                  <a:lnTo>
                    <a:pt x="2470454" y="2188476"/>
                  </a:lnTo>
                  <a:lnTo>
                    <a:pt x="2471661" y="2180272"/>
                  </a:lnTo>
                  <a:lnTo>
                    <a:pt x="2471775" y="2179459"/>
                  </a:lnTo>
                  <a:close/>
                </a:path>
                <a:path w="5168900" h="4631055">
                  <a:moveTo>
                    <a:pt x="2471801" y="3169805"/>
                  </a:moveTo>
                  <a:lnTo>
                    <a:pt x="2470429" y="3160928"/>
                  </a:lnTo>
                  <a:lnTo>
                    <a:pt x="2465882" y="3153740"/>
                  </a:lnTo>
                  <a:lnTo>
                    <a:pt x="2464498" y="3152813"/>
                  </a:lnTo>
                  <a:lnTo>
                    <a:pt x="2464270" y="3152648"/>
                  </a:lnTo>
                  <a:lnTo>
                    <a:pt x="2461603" y="3150857"/>
                  </a:lnTo>
                  <a:lnTo>
                    <a:pt x="2458732" y="3148888"/>
                  </a:lnTo>
                  <a:lnTo>
                    <a:pt x="2449690" y="3147110"/>
                  </a:lnTo>
                  <a:lnTo>
                    <a:pt x="2442553" y="3148546"/>
                  </a:lnTo>
                  <a:lnTo>
                    <a:pt x="2440787" y="3148888"/>
                  </a:lnTo>
                  <a:lnTo>
                    <a:pt x="2433586" y="3153727"/>
                  </a:lnTo>
                  <a:lnTo>
                    <a:pt x="2428824" y="3160928"/>
                  </a:lnTo>
                  <a:lnTo>
                    <a:pt x="2427224" y="3169805"/>
                  </a:lnTo>
                  <a:lnTo>
                    <a:pt x="2429268" y="3178518"/>
                  </a:lnTo>
                  <a:lnTo>
                    <a:pt x="2434437" y="3185833"/>
                  </a:lnTo>
                  <a:lnTo>
                    <a:pt x="2441791" y="3190621"/>
                  </a:lnTo>
                  <a:lnTo>
                    <a:pt x="2450388" y="3191827"/>
                  </a:lnTo>
                  <a:lnTo>
                    <a:pt x="2459024" y="3189719"/>
                  </a:lnTo>
                  <a:lnTo>
                    <a:pt x="2465641" y="3185376"/>
                  </a:lnTo>
                  <a:lnTo>
                    <a:pt x="2469985" y="3178746"/>
                  </a:lnTo>
                  <a:lnTo>
                    <a:pt x="2471801" y="3169805"/>
                  </a:lnTo>
                  <a:close/>
                </a:path>
                <a:path w="5168900" h="4631055">
                  <a:moveTo>
                    <a:pt x="2471813" y="1101217"/>
                  </a:moveTo>
                  <a:lnTo>
                    <a:pt x="2470137" y="1092606"/>
                  </a:lnTo>
                  <a:lnTo>
                    <a:pt x="2470035" y="1092466"/>
                  </a:lnTo>
                  <a:lnTo>
                    <a:pt x="2470010" y="1092314"/>
                  </a:lnTo>
                  <a:lnTo>
                    <a:pt x="2468867" y="1090688"/>
                  </a:lnTo>
                  <a:lnTo>
                    <a:pt x="2468676" y="1090383"/>
                  </a:lnTo>
                  <a:lnTo>
                    <a:pt x="2468575" y="1090218"/>
                  </a:lnTo>
                  <a:lnTo>
                    <a:pt x="2465616" y="1085672"/>
                  </a:lnTo>
                  <a:lnTo>
                    <a:pt x="2465349" y="1085507"/>
                  </a:lnTo>
                  <a:lnTo>
                    <a:pt x="2465184" y="1085240"/>
                  </a:lnTo>
                  <a:lnTo>
                    <a:pt x="2462961" y="1083868"/>
                  </a:lnTo>
                  <a:lnTo>
                    <a:pt x="2462746" y="1083729"/>
                  </a:lnTo>
                  <a:lnTo>
                    <a:pt x="2458834" y="1081049"/>
                  </a:lnTo>
                  <a:lnTo>
                    <a:pt x="2458339" y="1080960"/>
                  </a:lnTo>
                  <a:lnTo>
                    <a:pt x="2457958" y="1080706"/>
                  </a:lnTo>
                  <a:lnTo>
                    <a:pt x="2455227" y="1080338"/>
                  </a:lnTo>
                  <a:lnTo>
                    <a:pt x="2455100" y="1080312"/>
                  </a:lnTo>
                  <a:lnTo>
                    <a:pt x="2454884" y="1080274"/>
                  </a:lnTo>
                  <a:lnTo>
                    <a:pt x="2450554" y="1079398"/>
                  </a:lnTo>
                  <a:lnTo>
                    <a:pt x="2448966" y="1079398"/>
                  </a:lnTo>
                  <a:lnTo>
                    <a:pt x="2440127" y="1081239"/>
                  </a:lnTo>
                  <a:lnTo>
                    <a:pt x="2433536" y="1085481"/>
                  </a:lnTo>
                  <a:lnTo>
                    <a:pt x="2429281" y="1092073"/>
                  </a:lnTo>
                  <a:lnTo>
                    <a:pt x="2427452" y="1100899"/>
                  </a:lnTo>
                  <a:lnTo>
                    <a:pt x="2428824" y="1109776"/>
                  </a:lnTo>
                  <a:lnTo>
                    <a:pt x="2433497" y="1117066"/>
                  </a:lnTo>
                  <a:lnTo>
                    <a:pt x="2440813" y="1122133"/>
                  </a:lnTo>
                  <a:lnTo>
                    <a:pt x="2441206" y="1122133"/>
                  </a:lnTo>
                  <a:lnTo>
                    <a:pt x="2449423" y="1123861"/>
                  </a:lnTo>
                  <a:lnTo>
                    <a:pt x="2458262" y="1122133"/>
                  </a:lnTo>
                  <a:lnTo>
                    <a:pt x="2465374" y="1117333"/>
                  </a:lnTo>
                  <a:lnTo>
                    <a:pt x="2470112" y="1110132"/>
                  </a:lnTo>
                  <a:lnTo>
                    <a:pt x="2471801" y="1101229"/>
                  </a:lnTo>
                  <a:close/>
                </a:path>
                <a:path w="5168900" h="4631055">
                  <a:moveTo>
                    <a:pt x="2471826" y="2271077"/>
                  </a:moveTo>
                  <a:lnTo>
                    <a:pt x="2470594" y="2262009"/>
                  </a:lnTo>
                  <a:lnTo>
                    <a:pt x="2466136" y="2254796"/>
                  </a:lnTo>
                  <a:lnTo>
                    <a:pt x="2459075" y="2249982"/>
                  </a:lnTo>
                  <a:lnTo>
                    <a:pt x="2450046" y="2248166"/>
                  </a:lnTo>
                  <a:lnTo>
                    <a:pt x="2449792" y="2248166"/>
                  </a:lnTo>
                  <a:lnTo>
                    <a:pt x="2444889" y="2249081"/>
                  </a:lnTo>
                  <a:lnTo>
                    <a:pt x="2444585" y="2249144"/>
                  </a:lnTo>
                  <a:lnTo>
                    <a:pt x="2441029" y="2249754"/>
                  </a:lnTo>
                  <a:lnTo>
                    <a:pt x="2440902" y="2249843"/>
                  </a:lnTo>
                  <a:lnTo>
                    <a:pt x="2436761" y="2252497"/>
                  </a:lnTo>
                  <a:lnTo>
                    <a:pt x="2436558" y="2252637"/>
                  </a:lnTo>
                  <a:lnTo>
                    <a:pt x="2433815" y="2254389"/>
                  </a:lnTo>
                  <a:lnTo>
                    <a:pt x="2430246" y="2259660"/>
                  </a:lnTo>
                  <a:lnTo>
                    <a:pt x="2429040" y="2261451"/>
                  </a:lnTo>
                  <a:lnTo>
                    <a:pt x="2427821" y="2267661"/>
                  </a:lnTo>
                  <a:lnTo>
                    <a:pt x="2427744" y="2268029"/>
                  </a:lnTo>
                  <a:lnTo>
                    <a:pt x="2450134" y="2292540"/>
                  </a:lnTo>
                  <a:lnTo>
                    <a:pt x="2457183" y="2291105"/>
                  </a:lnTo>
                  <a:lnTo>
                    <a:pt x="2458986" y="2290737"/>
                  </a:lnTo>
                  <a:lnTo>
                    <a:pt x="2465616" y="2286508"/>
                  </a:lnTo>
                  <a:lnTo>
                    <a:pt x="2469934" y="2279929"/>
                  </a:lnTo>
                  <a:lnTo>
                    <a:pt x="2471826" y="2271077"/>
                  </a:lnTo>
                  <a:close/>
                </a:path>
                <a:path w="5168900" h="4631055">
                  <a:moveTo>
                    <a:pt x="2471826" y="1730311"/>
                  </a:moveTo>
                  <a:lnTo>
                    <a:pt x="2470048" y="1721739"/>
                  </a:lnTo>
                  <a:lnTo>
                    <a:pt x="2469908" y="1721535"/>
                  </a:lnTo>
                  <a:lnTo>
                    <a:pt x="2469870" y="1721319"/>
                  </a:lnTo>
                  <a:lnTo>
                    <a:pt x="2468765" y="1719770"/>
                  </a:lnTo>
                  <a:lnTo>
                    <a:pt x="2468626" y="1719567"/>
                  </a:lnTo>
                  <a:lnTo>
                    <a:pt x="2468397" y="1719224"/>
                  </a:lnTo>
                  <a:lnTo>
                    <a:pt x="2465578" y="1714855"/>
                  </a:lnTo>
                  <a:lnTo>
                    <a:pt x="2465197" y="1714601"/>
                  </a:lnTo>
                  <a:lnTo>
                    <a:pt x="2464968" y="1714258"/>
                  </a:lnTo>
                  <a:lnTo>
                    <a:pt x="2462733" y="1712912"/>
                  </a:lnTo>
                  <a:lnTo>
                    <a:pt x="2462593" y="1712810"/>
                  </a:lnTo>
                  <a:lnTo>
                    <a:pt x="2458936" y="1710296"/>
                  </a:lnTo>
                  <a:lnTo>
                    <a:pt x="2458262" y="1710169"/>
                  </a:lnTo>
                  <a:lnTo>
                    <a:pt x="2457716" y="1709826"/>
                  </a:lnTo>
                  <a:lnTo>
                    <a:pt x="2455075" y="1709521"/>
                  </a:lnTo>
                  <a:lnTo>
                    <a:pt x="2454833" y="1709483"/>
                  </a:lnTo>
                  <a:lnTo>
                    <a:pt x="2451100" y="1708721"/>
                  </a:lnTo>
                  <a:lnTo>
                    <a:pt x="2448737" y="1708721"/>
                  </a:lnTo>
                  <a:lnTo>
                    <a:pt x="2444356" y="1709724"/>
                  </a:lnTo>
                  <a:lnTo>
                    <a:pt x="2444089" y="1709788"/>
                  </a:lnTo>
                  <a:lnTo>
                    <a:pt x="2442895" y="1710067"/>
                  </a:lnTo>
                  <a:lnTo>
                    <a:pt x="2440000" y="1710728"/>
                  </a:lnTo>
                  <a:lnTo>
                    <a:pt x="2433421" y="1715071"/>
                  </a:lnTo>
                  <a:lnTo>
                    <a:pt x="2429167" y="1721700"/>
                  </a:lnTo>
                  <a:lnTo>
                    <a:pt x="2427452" y="1730311"/>
                  </a:lnTo>
                  <a:lnTo>
                    <a:pt x="2427401" y="1730565"/>
                  </a:lnTo>
                  <a:lnTo>
                    <a:pt x="2428900" y="1739176"/>
                  </a:lnTo>
                  <a:lnTo>
                    <a:pt x="2428925" y="1739353"/>
                  </a:lnTo>
                  <a:lnTo>
                    <a:pt x="2433777" y="1746631"/>
                  </a:lnTo>
                  <a:lnTo>
                    <a:pt x="2441029" y="1751596"/>
                  </a:lnTo>
                  <a:lnTo>
                    <a:pt x="2448293" y="1753082"/>
                  </a:lnTo>
                  <a:lnTo>
                    <a:pt x="2449779" y="1753387"/>
                  </a:lnTo>
                  <a:lnTo>
                    <a:pt x="2458123" y="1751596"/>
                  </a:lnTo>
                  <a:lnTo>
                    <a:pt x="2458364" y="1751596"/>
                  </a:lnTo>
                  <a:lnTo>
                    <a:pt x="2465374" y="1746631"/>
                  </a:lnTo>
                  <a:lnTo>
                    <a:pt x="2470137" y="1739353"/>
                  </a:lnTo>
                  <a:lnTo>
                    <a:pt x="2470251" y="1739176"/>
                  </a:lnTo>
                  <a:lnTo>
                    <a:pt x="2471775" y="1730565"/>
                  </a:lnTo>
                  <a:lnTo>
                    <a:pt x="2471826" y="1730311"/>
                  </a:lnTo>
                  <a:close/>
                </a:path>
                <a:path w="5168900" h="4631055">
                  <a:moveTo>
                    <a:pt x="2471826" y="1641779"/>
                  </a:moveTo>
                  <a:lnTo>
                    <a:pt x="2470378" y="1632788"/>
                  </a:lnTo>
                  <a:lnTo>
                    <a:pt x="2465857" y="1625409"/>
                  </a:lnTo>
                  <a:lnTo>
                    <a:pt x="2458897" y="1620367"/>
                  </a:lnTo>
                  <a:lnTo>
                    <a:pt x="2450160" y="1618361"/>
                  </a:lnTo>
                  <a:lnTo>
                    <a:pt x="2449512" y="1618361"/>
                  </a:lnTo>
                  <a:lnTo>
                    <a:pt x="2444673" y="1619377"/>
                  </a:lnTo>
                  <a:lnTo>
                    <a:pt x="2441384" y="1619986"/>
                  </a:lnTo>
                  <a:lnTo>
                    <a:pt x="2441194" y="1620113"/>
                  </a:lnTo>
                  <a:lnTo>
                    <a:pt x="2440990" y="1620151"/>
                  </a:lnTo>
                  <a:lnTo>
                    <a:pt x="2436558" y="1623148"/>
                  </a:lnTo>
                  <a:lnTo>
                    <a:pt x="2434044" y="1624799"/>
                  </a:lnTo>
                  <a:lnTo>
                    <a:pt x="2433840" y="1624990"/>
                  </a:lnTo>
                  <a:lnTo>
                    <a:pt x="2430234" y="1630299"/>
                  </a:lnTo>
                  <a:lnTo>
                    <a:pt x="2429065" y="1631988"/>
                  </a:lnTo>
                  <a:lnTo>
                    <a:pt x="2429002" y="1632115"/>
                  </a:lnTo>
                  <a:lnTo>
                    <a:pt x="2427782" y="1638617"/>
                  </a:lnTo>
                  <a:lnTo>
                    <a:pt x="2427389" y="1640725"/>
                  </a:lnTo>
                  <a:lnTo>
                    <a:pt x="2428964" y="1649603"/>
                  </a:lnTo>
                  <a:lnTo>
                    <a:pt x="2433002" y="1656334"/>
                  </a:lnTo>
                  <a:lnTo>
                    <a:pt x="2439454" y="1660804"/>
                  </a:lnTo>
                  <a:lnTo>
                    <a:pt x="2448280" y="1662874"/>
                  </a:lnTo>
                  <a:lnTo>
                    <a:pt x="2457412" y="1661858"/>
                  </a:lnTo>
                  <a:lnTo>
                    <a:pt x="2464790" y="1657565"/>
                  </a:lnTo>
                  <a:lnTo>
                    <a:pt x="2469807" y="1650669"/>
                  </a:lnTo>
                  <a:lnTo>
                    <a:pt x="2471813" y="1641792"/>
                  </a:lnTo>
                  <a:close/>
                </a:path>
                <a:path w="5168900" h="4631055">
                  <a:moveTo>
                    <a:pt x="2471826" y="1281252"/>
                  </a:moveTo>
                  <a:lnTo>
                    <a:pt x="2470200" y="1272501"/>
                  </a:lnTo>
                  <a:lnTo>
                    <a:pt x="2470124" y="1272298"/>
                  </a:lnTo>
                  <a:lnTo>
                    <a:pt x="2469032" y="1270711"/>
                  </a:lnTo>
                  <a:lnTo>
                    <a:pt x="2468778" y="1270330"/>
                  </a:lnTo>
                  <a:lnTo>
                    <a:pt x="2468499" y="1269898"/>
                  </a:lnTo>
                  <a:lnTo>
                    <a:pt x="2465692" y="1265555"/>
                  </a:lnTo>
                  <a:lnTo>
                    <a:pt x="2465501" y="1265440"/>
                  </a:lnTo>
                  <a:lnTo>
                    <a:pt x="2465387" y="1265250"/>
                  </a:lnTo>
                  <a:lnTo>
                    <a:pt x="2463304" y="1263980"/>
                  </a:lnTo>
                  <a:lnTo>
                    <a:pt x="2463000" y="1263777"/>
                  </a:lnTo>
                  <a:lnTo>
                    <a:pt x="2462657" y="1263548"/>
                  </a:lnTo>
                  <a:lnTo>
                    <a:pt x="2458923" y="1261046"/>
                  </a:lnTo>
                  <a:lnTo>
                    <a:pt x="2459113" y="1261046"/>
                  </a:lnTo>
                  <a:lnTo>
                    <a:pt x="2458453" y="1260919"/>
                  </a:lnTo>
                  <a:lnTo>
                    <a:pt x="2458199" y="1260741"/>
                  </a:lnTo>
                  <a:lnTo>
                    <a:pt x="2455253" y="1260309"/>
                  </a:lnTo>
                  <a:lnTo>
                    <a:pt x="2450236" y="1259344"/>
                  </a:lnTo>
                  <a:lnTo>
                    <a:pt x="2449118" y="1259344"/>
                  </a:lnTo>
                  <a:lnTo>
                    <a:pt x="2440165" y="1261046"/>
                  </a:lnTo>
                  <a:lnTo>
                    <a:pt x="2433561" y="1265237"/>
                  </a:lnTo>
                  <a:lnTo>
                    <a:pt x="2429319" y="1271803"/>
                  </a:lnTo>
                  <a:lnTo>
                    <a:pt x="2427414" y="1280604"/>
                  </a:lnTo>
                  <a:lnTo>
                    <a:pt x="2428722" y="1289456"/>
                  </a:lnTo>
                  <a:lnTo>
                    <a:pt x="2433383" y="1296822"/>
                  </a:lnTo>
                  <a:lnTo>
                    <a:pt x="2440521" y="1301889"/>
                  </a:lnTo>
                  <a:lnTo>
                    <a:pt x="2449245" y="1303820"/>
                  </a:lnTo>
                  <a:lnTo>
                    <a:pt x="2453208" y="1303070"/>
                  </a:lnTo>
                  <a:lnTo>
                    <a:pt x="2458097" y="1302143"/>
                  </a:lnTo>
                  <a:lnTo>
                    <a:pt x="2465273" y="1297355"/>
                  </a:lnTo>
                  <a:lnTo>
                    <a:pt x="2470073" y="1290167"/>
                  </a:lnTo>
                  <a:lnTo>
                    <a:pt x="2471826" y="1281264"/>
                  </a:lnTo>
                  <a:close/>
                </a:path>
                <a:path w="5168900" h="4631055">
                  <a:moveTo>
                    <a:pt x="2471839" y="2360168"/>
                  </a:moveTo>
                  <a:lnTo>
                    <a:pt x="2470061" y="2351379"/>
                  </a:lnTo>
                  <a:lnTo>
                    <a:pt x="2469121" y="2349982"/>
                  </a:lnTo>
                  <a:lnTo>
                    <a:pt x="2468753" y="2349423"/>
                  </a:lnTo>
                  <a:lnTo>
                    <a:pt x="2468041" y="2348357"/>
                  </a:lnTo>
                  <a:lnTo>
                    <a:pt x="2465298" y="2344191"/>
                  </a:lnTo>
                  <a:lnTo>
                    <a:pt x="2465146" y="2344026"/>
                  </a:lnTo>
                  <a:lnTo>
                    <a:pt x="2463076" y="2342667"/>
                  </a:lnTo>
                  <a:lnTo>
                    <a:pt x="2462517" y="2342286"/>
                  </a:lnTo>
                  <a:lnTo>
                    <a:pt x="2461857" y="2341829"/>
                  </a:lnTo>
                  <a:lnTo>
                    <a:pt x="2458275" y="2339340"/>
                  </a:lnTo>
                  <a:lnTo>
                    <a:pt x="2458123" y="2339314"/>
                  </a:lnTo>
                  <a:lnTo>
                    <a:pt x="2457970" y="2339200"/>
                  </a:lnTo>
                  <a:lnTo>
                    <a:pt x="2455113" y="2338692"/>
                  </a:lnTo>
                  <a:lnTo>
                    <a:pt x="2454630" y="2338590"/>
                  </a:lnTo>
                  <a:lnTo>
                    <a:pt x="2454427" y="2338540"/>
                  </a:lnTo>
                  <a:lnTo>
                    <a:pt x="2451366" y="2337905"/>
                  </a:lnTo>
                  <a:lnTo>
                    <a:pt x="2450058" y="2337625"/>
                  </a:lnTo>
                  <a:lnTo>
                    <a:pt x="2449728" y="2337549"/>
                  </a:lnTo>
                  <a:lnTo>
                    <a:pt x="2449258" y="2337549"/>
                  </a:lnTo>
                  <a:lnTo>
                    <a:pt x="2440546" y="2339594"/>
                  </a:lnTo>
                  <a:lnTo>
                    <a:pt x="2433383" y="2344712"/>
                  </a:lnTo>
                  <a:lnTo>
                    <a:pt x="2428684" y="2352090"/>
                  </a:lnTo>
                  <a:lnTo>
                    <a:pt x="2427452" y="2360168"/>
                  </a:lnTo>
                  <a:lnTo>
                    <a:pt x="2427338" y="2360879"/>
                  </a:lnTo>
                  <a:lnTo>
                    <a:pt x="2449144" y="2382177"/>
                  </a:lnTo>
                  <a:lnTo>
                    <a:pt x="2458186" y="2380831"/>
                  </a:lnTo>
                  <a:lnTo>
                    <a:pt x="2465387" y="2376259"/>
                  </a:lnTo>
                  <a:lnTo>
                    <a:pt x="2470137" y="2369147"/>
                  </a:lnTo>
                  <a:lnTo>
                    <a:pt x="2471839" y="2360168"/>
                  </a:lnTo>
                  <a:close/>
                </a:path>
                <a:path w="5168900" h="4631055">
                  <a:moveTo>
                    <a:pt x="2471839" y="1550619"/>
                  </a:moveTo>
                  <a:lnTo>
                    <a:pt x="2470150" y="1541995"/>
                  </a:lnTo>
                  <a:lnTo>
                    <a:pt x="2470035" y="1541843"/>
                  </a:lnTo>
                  <a:lnTo>
                    <a:pt x="2469578" y="1541132"/>
                  </a:lnTo>
                  <a:lnTo>
                    <a:pt x="2469438" y="1540929"/>
                  </a:lnTo>
                  <a:lnTo>
                    <a:pt x="2469324" y="1540751"/>
                  </a:lnTo>
                  <a:lnTo>
                    <a:pt x="2465641" y="1535150"/>
                  </a:lnTo>
                  <a:lnTo>
                    <a:pt x="2465349" y="1534960"/>
                  </a:lnTo>
                  <a:lnTo>
                    <a:pt x="2465133" y="1534629"/>
                  </a:lnTo>
                  <a:lnTo>
                    <a:pt x="2462453" y="1533004"/>
                  </a:lnTo>
                  <a:lnTo>
                    <a:pt x="2462072" y="1532750"/>
                  </a:lnTo>
                  <a:lnTo>
                    <a:pt x="2458847" y="1530565"/>
                  </a:lnTo>
                  <a:lnTo>
                    <a:pt x="2458301" y="1530451"/>
                  </a:lnTo>
                  <a:lnTo>
                    <a:pt x="2457856" y="1530172"/>
                  </a:lnTo>
                  <a:lnTo>
                    <a:pt x="2454808" y="1529765"/>
                  </a:lnTo>
                  <a:lnTo>
                    <a:pt x="2450630" y="1528940"/>
                  </a:lnTo>
                  <a:lnTo>
                    <a:pt x="2448814" y="1528940"/>
                  </a:lnTo>
                  <a:lnTo>
                    <a:pt x="2439962" y="1530845"/>
                  </a:lnTo>
                  <a:lnTo>
                    <a:pt x="2433396" y="1535150"/>
                  </a:lnTo>
                  <a:lnTo>
                    <a:pt x="2429167" y="1541780"/>
                  </a:lnTo>
                  <a:lnTo>
                    <a:pt x="2427389" y="1550619"/>
                  </a:lnTo>
                  <a:lnTo>
                    <a:pt x="2428862" y="1559420"/>
                  </a:lnTo>
                  <a:lnTo>
                    <a:pt x="2433650" y="1566684"/>
                  </a:lnTo>
                  <a:lnTo>
                    <a:pt x="2440952" y="1571675"/>
                  </a:lnTo>
                  <a:lnTo>
                    <a:pt x="2441092" y="1571675"/>
                  </a:lnTo>
                  <a:lnTo>
                    <a:pt x="2449677" y="1573441"/>
                  </a:lnTo>
                  <a:lnTo>
                    <a:pt x="2458491" y="1571675"/>
                  </a:lnTo>
                  <a:lnTo>
                    <a:pt x="2465552" y="1566824"/>
                  </a:lnTo>
                  <a:lnTo>
                    <a:pt x="2470213" y="1559572"/>
                  </a:lnTo>
                  <a:lnTo>
                    <a:pt x="2471839" y="1550619"/>
                  </a:lnTo>
                  <a:close/>
                </a:path>
                <a:path w="5168900" h="4631055">
                  <a:moveTo>
                    <a:pt x="2471851" y="3619284"/>
                  </a:moveTo>
                  <a:lnTo>
                    <a:pt x="2470213" y="3610457"/>
                  </a:lnTo>
                  <a:lnTo>
                    <a:pt x="2470175" y="3610292"/>
                  </a:lnTo>
                  <a:lnTo>
                    <a:pt x="2465552" y="3603117"/>
                  </a:lnTo>
                  <a:lnTo>
                    <a:pt x="2465451" y="3602952"/>
                  </a:lnTo>
                  <a:lnTo>
                    <a:pt x="2464104" y="3602024"/>
                  </a:lnTo>
                  <a:lnTo>
                    <a:pt x="2462911" y="3601186"/>
                  </a:lnTo>
                  <a:lnTo>
                    <a:pt x="2461336" y="3600081"/>
                  </a:lnTo>
                  <a:lnTo>
                    <a:pt x="2458478" y="3598075"/>
                  </a:lnTo>
                  <a:lnTo>
                    <a:pt x="2458694" y="3598075"/>
                  </a:lnTo>
                  <a:lnTo>
                    <a:pt x="2449690" y="3596195"/>
                  </a:lnTo>
                  <a:lnTo>
                    <a:pt x="2440889" y="3598075"/>
                  </a:lnTo>
                  <a:lnTo>
                    <a:pt x="2433599" y="3603104"/>
                  </a:lnTo>
                  <a:lnTo>
                    <a:pt x="2428862" y="3610292"/>
                  </a:lnTo>
                  <a:lnTo>
                    <a:pt x="2428760" y="3610445"/>
                  </a:lnTo>
                  <a:lnTo>
                    <a:pt x="2428265" y="3613404"/>
                  </a:lnTo>
                  <a:lnTo>
                    <a:pt x="2428075" y="3614547"/>
                  </a:lnTo>
                  <a:lnTo>
                    <a:pt x="2428024" y="3614877"/>
                  </a:lnTo>
                  <a:lnTo>
                    <a:pt x="2427287" y="3619284"/>
                  </a:lnTo>
                  <a:lnTo>
                    <a:pt x="2429129" y="3628148"/>
                  </a:lnTo>
                  <a:lnTo>
                    <a:pt x="2433447" y="3634803"/>
                  </a:lnTo>
                  <a:lnTo>
                    <a:pt x="2440051" y="3639197"/>
                  </a:lnTo>
                  <a:lnTo>
                    <a:pt x="2448763" y="3641255"/>
                  </a:lnTo>
                  <a:lnTo>
                    <a:pt x="2457615" y="3640048"/>
                  </a:lnTo>
                  <a:lnTo>
                    <a:pt x="2462085" y="3637203"/>
                  </a:lnTo>
                  <a:lnTo>
                    <a:pt x="2464943" y="3635375"/>
                  </a:lnTo>
                  <a:lnTo>
                    <a:pt x="2469946" y="3628148"/>
                  </a:lnTo>
                  <a:lnTo>
                    <a:pt x="2471839" y="3619296"/>
                  </a:lnTo>
                  <a:close/>
                </a:path>
                <a:path w="5168900" h="4631055">
                  <a:moveTo>
                    <a:pt x="2471851" y="3079026"/>
                  </a:moveTo>
                  <a:lnTo>
                    <a:pt x="2470188" y="3070453"/>
                  </a:lnTo>
                  <a:lnTo>
                    <a:pt x="2470112" y="3070301"/>
                  </a:lnTo>
                  <a:lnTo>
                    <a:pt x="2468740" y="3068358"/>
                  </a:lnTo>
                  <a:lnTo>
                    <a:pt x="2465349" y="3063405"/>
                  </a:lnTo>
                  <a:lnTo>
                    <a:pt x="2465209" y="3063316"/>
                  </a:lnTo>
                  <a:lnTo>
                    <a:pt x="2465108" y="3063163"/>
                  </a:lnTo>
                  <a:lnTo>
                    <a:pt x="2462555" y="3061551"/>
                  </a:lnTo>
                  <a:lnTo>
                    <a:pt x="2462225" y="3061335"/>
                  </a:lnTo>
                  <a:lnTo>
                    <a:pt x="2458199" y="3058630"/>
                  </a:lnTo>
                  <a:lnTo>
                    <a:pt x="2457945" y="3058591"/>
                  </a:lnTo>
                  <a:lnTo>
                    <a:pt x="2457716" y="3058426"/>
                  </a:lnTo>
                  <a:lnTo>
                    <a:pt x="2454567" y="3057893"/>
                  </a:lnTo>
                  <a:lnTo>
                    <a:pt x="2454325" y="3057842"/>
                  </a:lnTo>
                  <a:lnTo>
                    <a:pt x="2449665" y="3056877"/>
                  </a:lnTo>
                  <a:lnTo>
                    <a:pt x="2448903" y="3056877"/>
                  </a:lnTo>
                  <a:lnTo>
                    <a:pt x="2440279" y="3059011"/>
                  </a:lnTo>
                  <a:lnTo>
                    <a:pt x="2433269" y="3064230"/>
                  </a:lnTo>
                  <a:lnTo>
                    <a:pt x="2428633" y="3071698"/>
                  </a:lnTo>
                  <a:lnTo>
                    <a:pt x="2427186" y="3080524"/>
                  </a:lnTo>
                  <a:lnTo>
                    <a:pt x="2429383" y="3089122"/>
                  </a:lnTo>
                  <a:lnTo>
                    <a:pt x="2434666" y="3095968"/>
                  </a:lnTo>
                  <a:lnTo>
                    <a:pt x="2442210" y="3100311"/>
                  </a:lnTo>
                  <a:lnTo>
                    <a:pt x="2451227" y="3101390"/>
                  </a:lnTo>
                  <a:lnTo>
                    <a:pt x="2460079" y="3099257"/>
                  </a:lnTo>
                  <a:lnTo>
                    <a:pt x="2466467" y="3094723"/>
                  </a:lnTo>
                  <a:lnTo>
                    <a:pt x="2470378" y="3087928"/>
                  </a:lnTo>
                  <a:lnTo>
                    <a:pt x="2471839" y="3079038"/>
                  </a:lnTo>
                  <a:close/>
                </a:path>
                <a:path w="5168900" h="4631055">
                  <a:moveTo>
                    <a:pt x="2471851" y="2900057"/>
                  </a:moveTo>
                  <a:lnTo>
                    <a:pt x="2470277" y="2891104"/>
                  </a:lnTo>
                  <a:lnTo>
                    <a:pt x="2465628" y="2883789"/>
                  </a:lnTo>
                  <a:lnTo>
                    <a:pt x="2464358" y="2882912"/>
                  </a:lnTo>
                  <a:lnTo>
                    <a:pt x="2463520" y="2882315"/>
                  </a:lnTo>
                  <a:lnTo>
                    <a:pt x="2461361" y="2880804"/>
                  </a:lnTo>
                  <a:lnTo>
                    <a:pt x="2458529" y="2878810"/>
                  </a:lnTo>
                  <a:lnTo>
                    <a:pt x="2457475" y="2878594"/>
                  </a:lnTo>
                  <a:lnTo>
                    <a:pt x="2455989" y="2878290"/>
                  </a:lnTo>
                  <a:lnTo>
                    <a:pt x="2452039" y="2877464"/>
                  </a:lnTo>
                  <a:lnTo>
                    <a:pt x="2449728" y="2876969"/>
                  </a:lnTo>
                  <a:lnTo>
                    <a:pt x="2440965" y="2878798"/>
                  </a:lnTo>
                  <a:lnTo>
                    <a:pt x="2438222" y="2880690"/>
                  </a:lnTo>
                  <a:lnTo>
                    <a:pt x="2437155" y="2881426"/>
                  </a:lnTo>
                  <a:lnTo>
                    <a:pt x="2436723" y="2881719"/>
                  </a:lnTo>
                  <a:lnTo>
                    <a:pt x="2433751" y="2883763"/>
                  </a:lnTo>
                  <a:lnTo>
                    <a:pt x="2431275" y="2887522"/>
                  </a:lnTo>
                  <a:lnTo>
                    <a:pt x="2428925" y="2891091"/>
                  </a:lnTo>
                  <a:lnTo>
                    <a:pt x="2428837" y="2891599"/>
                  </a:lnTo>
                  <a:lnTo>
                    <a:pt x="2427401" y="2899918"/>
                  </a:lnTo>
                  <a:lnTo>
                    <a:pt x="2427414" y="2900057"/>
                  </a:lnTo>
                  <a:lnTo>
                    <a:pt x="2429205" y="2908960"/>
                  </a:lnTo>
                  <a:lnTo>
                    <a:pt x="2433421" y="2915526"/>
                  </a:lnTo>
                  <a:lnTo>
                    <a:pt x="2440013" y="2919895"/>
                  </a:lnTo>
                  <a:lnTo>
                    <a:pt x="2448712" y="2921952"/>
                  </a:lnTo>
                  <a:lnTo>
                    <a:pt x="2457539" y="2920784"/>
                  </a:lnTo>
                  <a:lnTo>
                    <a:pt x="2464854" y="2916161"/>
                  </a:lnTo>
                  <a:lnTo>
                    <a:pt x="2469870" y="2908960"/>
                  </a:lnTo>
                  <a:lnTo>
                    <a:pt x="2471851" y="2900070"/>
                  </a:lnTo>
                  <a:close/>
                </a:path>
                <a:path w="5168900" h="4631055">
                  <a:moveTo>
                    <a:pt x="2471851" y="1191171"/>
                  </a:moveTo>
                  <a:lnTo>
                    <a:pt x="2470124" y="1182636"/>
                  </a:lnTo>
                  <a:lnTo>
                    <a:pt x="2469997" y="1182458"/>
                  </a:lnTo>
                  <a:lnTo>
                    <a:pt x="2469972" y="1182281"/>
                  </a:lnTo>
                  <a:lnTo>
                    <a:pt x="2468740" y="1180503"/>
                  </a:lnTo>
                  <a:lnTo>
                    <a:pt x="2468588" y="1180261"/>
                  </a:lnTo>
                  <a:lnTo>
                    <a:pt x="2468511" y="1180134"/>
                  </a:lnTo>
                  <a:lnTo>
                    <a:pt x="2465552" y="1175524"/>
                  </a:lnTo>
                  <a:lnTo>
                    <a:pt x="2465222" y="1175296"/>
                  </a:lnTo>
                  <a:lnTo>
                    <a:pt x="2465019" y="1174978"/>
                  </a:lnTo>
                  <a:lnTo>
                    <a:pt x="2462898" y="1173619"/>
                  </a:lnTo>
                  <a:lnTo>
                    <a:pt x="2462707" y="1173480"/>
                  </a:lnTo>
                  <a:lnTo>
                    <a:pt x="2462555" y="1173365"/>
                  </a:lnTo>
                  <a:lnTo>
                    <a:pt x="2458834" y="1170660"/>
                  </a:lnTo>
                  <a:lnTo>
                    <a:pt x="2458275" y="1170546"/>
                  </a:lnTo>
                  <a:lnTo>
                    <a:pt x="2457793" y="1170216"/>
                  </a:lnTo>
                  <a:lnTo>
                    <a:pt x="2455126" y="1169835"/>
                  </a:lnTo>
                  <a:lnTo>
                    <a:pt x="2454922" y="1169797"/>
                  </a:lnTo>
                  <a:lnTo>
                    <a:pt x="2450985" y="1168908"/>
                  </a:lnTo>
                  <a:lnTo>
                    <a:pt x="2449131" y="1168908"/>
                  </a:lnTo>
                  <a:lnTo>
                    <a:pt x="2440406" y="1170889"/>
                  </a:lnTo>
                  <a:lnTo>
                    <a:pt x="2433751" y="1175194"/>
                  </a:lnTo>
                  <a:lnTo>
                    <a:pt x="2429332" y="1181785"/>
                  </a:lnTo>
                  <a:lnTo>
                    <a:pt x="2427351" y="1190586"/>
                  </a:lnTo>
                  <a:lnTo>
                    <a:pt x="2428659" y="1199362"/>
                  </a:lnTo>
                  <a:lnTo>
                    <a:pt x="2433345" y="1206639"/>
                  </a:lnTo>
                  <a:lnTo>
                    <a:pt x="2440533" y="1211605"/>
                  </a:lnTo>
                  <a:lnTo>
                    <a:pt x="2449372" y="1213510"/>
                  </a:lnTo>
                  <a:lnTo>
                    <a:pt x="2458339" y="1211884"/>
                  </a:lnTo>
                  <a:lnTo>
                    <a:pt x="2465476" y="1207223"/>
                  </a:lnTo>
                  <a:lnTo>
                    <a:pt x="2470188" y="1200111"/>
                  </a:lnTo>
                  <a:lnTo>
                    <a:pt x="2471851" y="1191171"/>
                  </a:lnTo>
                  <a:close/>
                </a:path>
                <a:path w="5168900" h="4631055">
                  <a:moveTo>
                    <a:pt x="2471851" y="742480"/>
                  </a:moveTo>
                  <a:lnTo>
                    <a:pt x="2470302" y="733564"/>
                  </a:lnTo>
                  <a:lnTo>
                    <a:pt x="2465667" y="726224"/>
                  </a:lnTo>
                  <a:lnTo>
                    <a:pt x="2458631" y="721220"/>
                  </a:lnTo>
                  <a:lnTo>
                    <a:pt x="2455329" y="720496"/>
                  </a:lnTo>
                  <a:lnTo>
                    <a:pt x="2455176" y="720458"/>
                  </a:lnTo>
                  <a:lnTo>
                    <a:pt x="2451493" y="719658"/>
                  </a:lnTo>
                  <a:lnTo>
                    <a:pt x="2449944" y="719302"/>
                  </a:lnTo>
                  <a:lnTo>
                    <a:pt x="2449792" y="719302"/>
                  </a:lnTo>
                  <a:lnTo>
                    <a:pt x="2445232" y="720255"/>
                  </a:lnTo>
                  <a:lnTo>
                    <a:pt x="2444877" y="720331"/>
                  </a:lnTo>
                  <a:lnTo>
                    <a:pt x="2441219" y="721055"/>
                  </a:lnTo>
                  <a:lnTo>
                    <a:pt x="2440660" y="721220"/>
                  </a:lnTo>
                  <a:lnTo>
                    <a:pt x="2440940" y="721220"/>
                  </a:lnTo>
                  <a:lnTo>
                    <a:pt x="2438196" y="723099"/>
                  </a:lnTo>
                  <a:lnTo>
                    <a:pt x="2437854" y="723341"/>
                  </a:lnTo>
                  <a:lnTo>
                    <a:pt x="2437015" y="723912"/>
                  </a:lnTo>
                  <a:lnTo>
                    <a:pt x="2433942" y="725970"/>
                  </a:lnTo>
                  <a:lnTo>
                    <a:pt x="2430729" y="730732"/>
                  </a:lnTo>
                  <a:lnTo>
                    <a:pt x="2430589" y="730935"/>
                  </a:lnTo>
                  <a:lnTo>
                    <a:pt x="2429040" y="733234"/>
                  </a:lnTo>
                  <a:lnTo>
                    <a:pt x="2427427" y="742010"/>
                  </a:lnTo>
                  <a:lnTo>
                    <a:pt x="2429078" y="750874"/>
                  </a:lnTo>
                  <a:lnTo>
                    <a:pt x="2433231" y="757529"/>
                  </a:lnTo>
                  <a:lnTo>
                    <a:pt x="2439746" y="761898"/>
                  </a:lnTo>
                  <a:lnTo>
                    <a:pt x="2448547" y="763879"/>
                  </a:lnTo>
                  <a:lnTo>
                    <a:pt x="2457551" y="762736"/>
                  </a:lnTo>
                  <a:lnTo>
                    <a:pt x="2464879" y="758317"/>
                  </a:lnTo>
                  <a:lnTo>
                    <a:pt x="2469858" y="751332"/>
                  </a:lnTo>
                  <a:lnTo>
                    <a:pt x="2471851" y="742480"/>
                  </a:lnTo>
                  <a:close/>
                </a:path>
                <a:path w="5168900" h="4631055">
                  <a:moveTo>
                    <a:pt x="2471864" y="3978364"/>
                  </a:moveTo>
                  <a:lnTo>
                    <a:pt x="2471051" y="3973906"/>
                  </a:lnTo>
                  <a:lnTo>
                    <a:pt x="2470251" y="3969448"/>
                  </a:lnTo>
                  <a:lnTo>
                    <a:pt x="2466111" y="3962717"/>
                  </a:lnTo>
                  <a:lnTo>
                    <a:pt x="2459596" y="3958272"/>
                  </a:lnTo>
                  <a:lnTo>
                    <a:pt x="2450846" y="3956139"/>
                  </a:lnTo>
                  <a:lnTo>
                    <a:pt x="2448344" y="3956126"/>
                  </a:lnTo>
                  <a:lnTo>
                    <a:pt x="2444724" y="3956888"/>
                  </a:lnTo>
                  <a:lnTo>
                    <a:pt x="2441968" y="3957218"/>
                  </a:lnTo>
                  <a:lnTo>
                    <a:pt x="2441384" y="3957586"/>
                  </a:lnTo>
                  <a:lnTo>
                    <a:pt x="2440635" y="3957739"/>
                  </a:lnTo>
                  <a:lnTo>
                    <a:pt x="2436863" y="3960330"/>
                  </a:lnTo>
                  <a:lnTo>
                    <a:pt x="2434552" y="3961727"/>
                  </a:lnTo>
                  <a:lnTo>
                    <a:pt x="2434285" y="3962082"/>
                  </a:lnTo>
                  <a:lnTo>
                    <a:pt x="2433866" y="3962374"/>
                  </a:lnTo>
                  <a:lnTo>
                    <a:pt x="2430780" y="3966908"/>
                  </a:lnTo>
                  <a:lnTo>
                    <a:pt x="2429408" y="3968800"/>
                  </a:lnTo>
                  <a:lnTo>
                    <a:pt x="2429357" y="3969016"/>
                  </a:lnTo>
                  <a:lnTo>
                    <a:pt x="2429205" y="3969232"/>
                  </a:lnTo>
                  <a:lnTo>
                    <a:pt x="2427325" y="3977589"/>
                  </a:lnTo>
                  <a:lnTo>
                    <a:pt x="2428786" y="3986619"/>
                  </a:lnTo>
                  <a:lnTo>
                    <a:pt x="2433320" y="3993896"/>
                  </a:lnTo>
                  <a:lnTo>
                    <a:pt x="2440355" y="3998798"/>
                  </a:lnTo>
                  <a:lnTo>
                    <a:pt x="2449258" y="4000690"/>
                  </a:lnTo>
                  <a:lnTo>
                    <a:pt x="2458250" y="3999115"/>
                  </a:lnTo>
                  <a:lnTo>
                    <a:pt x="2465501" y="3994429"/>
                  </a:lnTo>
                  <a:lnTo>
                    <a:pt x="2470289" y="3987304"/>
                  </a:lnTo>
                  <a:lnTo>
                    <a:pt x="2471864" y="3978364"/>
                  </a:lnTo>
                  <a:close/>
                </a:path>
                <a:path w="5168900" h="4631055">
                  <a:moveTo>
                    <a:pt x="2471864" y="3528009"/>
                  </a:moveTo>
                  <a:lnTo>
                    <a:pt x="2470061" y="3519944"/>
                  </a:lnTo>
                  <a:lnTo>
                    <a:pt x="2469997" y="3519690"/>
                  </a:lnTo>
                  <a:lnTo>
                    <a:pt x="2469870" y="3519525"/>
                  </a:lnTo>
                  <a:lnTo>
                    <a:pt x="2469807" y="3519246"/>
                  </a:lnTo>
                  <a:lnTo>
                    <a:pt x="2468461" y="3517442"/>
                  </a:lnTo>
                  <a:lnTo>
                    <a:pt x="2468219" y="3517100"/>
                  </a:lnTo>
                  <a:lnTo>
                    <a:pt x="2465362" y="3512858"/>
                  </a:lnTo>
                  <a:lnTo>
                    <a:pt x="2464968" y="3512604"/>
                  </a:lnTo>
                  <a:lnTo>
                    <a:pt x="2464689" y="3512197"/>
                  </a:lnTo>
                  <a:lnTo>
                    <a:pt x="2462149" y="3510661"/>
                  </a:lnTo>
                  <a:lnTo>
                    <a:pt x="2458605" y="3508248"/>
                  </a:lnTo>
                  <a:lnTo>
                    <a:pt x="2457894" y="3508095"/>
                  </a:lnTo>
                  <a:lnTo>
                    <a:pt x="2457285" y="3507714"/>
                  </a:lnTo>
                  <a:lnTo>
                    <a:pt x="2454402" y="3507371"/>
                  </a:lnTo>
                  <a:lnTo>
                    <a:pt x="2450884" y="3506635"/>
                  </a:lnTo>
                  <a:lnTo>
                    <a:pt x="2448407" y="3506635"/>
                  </a:lnTo>
                  <a:lnTo>
                    <a:pt x="2439657" y="3508768"/>
                  </a:lnTo>
                  <a:lnTo>
                    <a:pt x="2433155" y="3513213"/>
                  </a:lnTo>
                  <a:lnTo>
                    <a:pt x="2429027" y="3519932"/>
                  </a:lnTo>
                  <a:lnTo>
                    <a:pt x="2427389" y="3528834"/>
                  </a:lnTo>
                  <a:lnTo>
                    <a:pt x="2428113" y="3532962"/>
                  </a:lnTo>
                  <a:lnTo>
                    <a:pt x="2428824" y="3537089"/>
                  </a:lnTo>
                  <a:lnTo>
                    <a:pt x="2428938" y="3537724"/>
                  </a:lnTo>
                  <a:lnTo>
                    <a:pt x="2433726" y="3544798"/>
                  </a:lnTo>
                  <a:lnTo>
                    <a:pt x="2441003" y="3549446"/>
                  </a:lnTo>
                  <a:lnTo>
                    <a:pt x="2450020" y="3551021"/>
                  </a:lnTo>
                  <a:lnTo>
                    <a:pt x="2458961" y="3549167"/>
                  </a:lnTo>
                  <a:lnTo>
                    <a:pt x="2465933" y="3544328"/>
                  </a:lnTo>
                  <a:lnTo>
                    <a:pt x="2470416" y="3537089"/>
                  </a:lnTo>
                  <a:lnTo>
                    <a:pt x="2471864" y="3528009"/>
                  </a:lnTo>
                  <a:close/>
                </a:path>
                <a:path w="5168900" h="4631055">
                  <a:moveTo>
                    <a:pt x="2471864" y="2810268"/>
                  </a:moveTo>
                  <a:lnTo>
                    <a:pt x="2470327" y="2801315"/>
                  </a:lnTo>
                  <a:lnTo>
                    <a:pt x="2465705" y="2794012"/>
                  </a:lnTo>
                  <a:lnTo>
                    <a:pt x="2458656" y="2789085"/>
                  </a:lnTo>
                  <a:lnTo>
                    <a:pt x="2449868" y="2787218"/>
                  </a:lnTo>
                  <a:lnTo>
                    <a:pt x="2449728" y="2787218"/>
                  </a:lnTo>
                  <a:lnTo>
                    <a:pt x="2446642" y="2787840"/>
                  </a:lnTo>
                  <a:lnTo>
                    <a:pt x="2445575" y="2788056"/>
                  </a:lnTo>
                  <a:lnTo>
                    <a:pt x="2444712" y="2788221"/>
                  </a:lnTo>
                  <a:lnTo>
                    <a:pt x="2440978" y="2788932"/>
                  </a:lnTo>
                  <a:lnTo>
                    <a:pt x="2440444" y="2789085"/>
                  </a:lnTo>
                  <a:lnTo>
                    <a:pt x="2440724" y="2789085"/>
                  </a:lnTo>
                  <a:lnTo>
                    <a:pt x="2438400" y="2790647"/>
                  </a:lnTo>
                  <a:lnTo>
                    <a:pt x="2433701" y="2793771"/>
                  </a:lnTo>
                  <a:lnTo>
                    <a:pt x="2431859" y="2796514"/>
                  </a:lnTo>
                  <a:lnTo>
                    <a:pt x="2428887" y="2800972"/>
                  </a:lnTo>
                  <a:lnTo>
                    <a:pt x="2428456" y="2803512"/>
                  </a:lnTo>
                  <a:lnTo>
                    <a:pt x="2427401" y="2809811"/>
                  </a:lnTo>
                  <a:lnTo>
                    <a:pt x="2429103" y="2818650"/>
                  </a:lnTo>
                  <a:lnTo>
                    <a:pt x="2433193" y="2825369"/>
                  </a:lnTo>
                  <a:lnTo>
                    <a:pt x="2439695" y="2829801"/>
                  </a:lnTo>
                  <a:lnTo>
                    <a:pt x="2448560" y="2831769"/>
                  </a:lnTo>
                  <a:lnTo>
                    <a:pt x="2457627" y="2830601"/>
                  </a:lnTo>
                  <a:lnTo>
                    <a:pt x="2464955" y="2826181"/>
                  </a:lnTo>
                  <a:lnTo>
                    <a:pt x="2469908" y="2819196"/>
                  </a:lnTo>
                  <a:lnTo>
                    <a:pt x="2471851" y="2810281"/>
                  </a:lnTo>
                  <a:close/>
                </a:path>
                <a:path w="5168900" h="4631055">
                  <a:moveTo>
                    <a:pt x="2471877" y="3889006"/>
                  </a:moveTo>
                  <a:lnTo>
                    <a:pt x="2470340" y="3880193"/>
                  </a:lnTo>
                  <a:lnTo>
                    <a:pt x="2470302" y="3879977"/>
                  </a:lnTo>
                  <a:lnTo>
                    <a:pt x="2470213" y="3879850"/>
                  </a:lnTo>
                  <a:lnTo>
                    <a:pt x="2469972" y="3879481"/>
                  </a:lnTo>
                  <a:lnTo>
                    <a:pt x="2469096" y="3878110"/>
                  </a:lnTo>
                  <a:lnTo>
                    <a:pt x="2465832" y="3873004"/>
                  </a:lnTo>
                  <a:lnTo>
                    <a:pt x="2465705" y="3872801"/>
                  </a:lnTo>
                  <a:lnTo>
                    <a:pt x="2464358" y="3871912"/>
                  </a:lnTo>
                  <a:lnTo>
                    <a:pt x="2463304" y="3871201"/>
                  </a:lnTo>
                  <a:lnTo>
                    <a:pt x="2461564" y="3870033"/>
                  </a:lnTo>
                  <a:lnTo>
                    <a:pt x="2458796" y="3868166"/>
                  </a:lnTo>
                  <a:lnTo>
                    <a:pt x="2459126" y="3868166"/>
                  </a:lnTo>
                  <a:lnTo>
                    <a:pt x="2459266" y="3868166"/>
                  </a:lnTo>
                  <a:lnTo>
                    <a:pt x="2456015" y="3867569"/>
                  </a:lnTo>
                  <a:lnTo>
                    <a:pt x="2455138" y="3867404"/>
                  </a:lnTo>
                  <a:lnTo>
                    <a:pt x="2454224" y="3867226"/>
                  </a:lnTo>
                  <a:lnTo>
                    <a:pt x="2449779" y="3866362"/>
                  </a:lnTo>
                  <a:lnTo>
                    <a:pt x="2449652" y="3866362"/>
                  </a:lnTo>
                  <a:lnTo>
                    <a:pt x="2440673" y="3868166"/>
                  </a:lnTo>
                  <a:lnTo>
                    <a:pt x="2433421" y="3873004"/>
                  </a:lnTo>
                  <a:lnTo>
                    <a:pt x="2428710" y="3880193"/>
                  </a:lnTo>
                  <a:lnTo>
                    <a:pt x="2427351" y="3889019"/>
                  </a:lnTo>
                  <a:lnTo>
                    <a:pt x="2429243" y="3897871"/>
                  </a:lnTo>
                  <a:lnTo>
                    <a:pt x="2433447" y="3904500"/>
                  </a:lnTo>
                  <a:lnTo>
                    <a:pt x="2440013" y="3908920"/>
                  </a:lnTo>
                  <a:lnTo>
                    <a:pt x="2448814" y="3910888"/>
                  </a:lnTo>
                  <a:lnTo>
                    <a:pt x="2457767" y="3909618"/>
                  </a:lnTo>
                  <a:lnTo>
                    <a:pt x="2465070" y="3905021"/>
                  </a:lnTo>
                  <a:lnTo>
                    <a:pt x="2470010" y="3897871"/>
                  </a:lnTo>
                  <a:lnTo>
                    <a:pt x="2471877" y="3889019"/>
                  </a:lnTo>
                  <a:close/>
                </a:path>
                <a:path w="5168900" h="4631055">
                  <a:moveTo>
                    <a:pt x="2471877" y="2988322"/>
                  </a:moveTo>
                  <a:lnTo>
                    <a:pt x="2469946" y="2979966"/>
                  </a:lnTo>
                  <a:lnTo>
                    <a:pt x="2469769" y="2979724"/>
                  </a:lnTo>
                  <a:lnTo>
                    <a:pt x="2469718" y="2979470"/>
                  </a:lnTo>
                  <a:lnTo>
                    <a:pt x="2468473" y="2977845"/>
                  </a:lnTo>
                  <a:lnTo>
                    <a:pt x="2468346" y="2977654"/>
                  </a:lnTo>
                  <a:lnTo>
                    <a:pt x="2468245" y="2977502"/>
                  </a:lnTo>
                  <a:lnTo>
                    <a:pt x="2465374" y="2973311"/>
                  </a:lnTo>
                  <a:lnTo>
                    <a:pt x="2464905" y="2973019"/>
                  </a:lnTo>
                  <a:lnTo>
                    <a:pt x="2464600" y="2972587"/>
                  </a:lnTo>
                  <a:lnTo>
                    <a:pt x="2462352" y="2971330"/>
                  </a:lnTo>
                  <a:lnTo>
                    <a:pt x="2462199" y="2971228"/>
                  </a:lnTo>
                  <a:lnTo>
                    <a:pt x="2458694" y="2968917"/>
                  </a:lnTo>
                  <a:lnTo>
                    <a:pt x="2457856" y="2968764"/>
                  </a:lnTo>
                  <a:lnTo>
                    <a:pt x="2457158" y="2968358"/>
                  </a:lnTo>
                  <a:lnTo>
                    <a:pt x="2454414" y="2968104"/>
                  </a:lnTo>
                  <a:lnTo>
                    <a:pt x="2454275" y="2968079"/>
                  </a:lnTo>
                  <a:lnTo>
                    <a:pt x="2451023" y="2967444"/>
                  </a:lnTo>
                  <a:lnTo>
                    <a:pt x="2448052" y="2967444"/>
                  </a:lnTo>
                  <a:lnTo>
                    <a:pt x="2439276" y="2969615"/>
                  </a:lnTo>
                  <a:lnTo>
                    <a:pt x="2432824" y="2974124"/>
                  </a:lnTo>
                  <a:lnTo>
                    <a:pt x="2428811" y="2980880"/>
                  </a:lnTo>
                  <a:lnTo>
                    <a:pt x="2427351" y="2989834"/>
                  </a:lnTo>
                  <a:lnTo>
                    <a:pt x="2429129" y="2998609"/>
                  </a:lnTo>
                  <a:lnTo>
                    <a:pt x="2434132" y="3005683"/>
                  </a:lnTo>
                  <a:lnTo>
                    <a:pt x="2441498" y="3010344"/>
                  </a:lnTo>
                  <a:lnTo>
                    <a:pt x="2450401" y="3011843"/>
                  </a:lnTo>
                  <a:lnTo>
                    <a:pt x="2459202" y="3009798"/>
                  </a:lnTo>
                  <a:lnTo>
                    <a:pt x="2466124" y="3004743"/>
                  </a:lnTo>
                  <a:lnTo>
                    <a:pt x="2470556" y="2997365"/>
                  </a:lnTo>
                  <a:lnTo>
                    <a:pt x="2471864" y="2988335"/>
                  </a:lnTo>
                  <a:close/>
                </a:path>
                <a:path w="5168900" h="4631055">
                  <a:moveTo>
                    <a:pt x="2471877" y="2720454"/>
                  </a:moveTo>
                  <a:lnTo>
                    <a:pt x="2470988" y="2715171"/>
                  </a:lnTo>
                  <a:lnTo>
                    <a:pt x="2470874" y="2714498"/>
                  </a:lnTo>
                  <a:lnTo>
                    <a:pt x="2470734" y="2713710"/>
                  </a:lnTo>
                  <a:lnTo>
                    <a:pt x="2470366" y="2711386"/>
                  </a:lnTo>
                  <a:lnTo>
                    <a:pt x="2465806" y="2704147"/>
                  </a:lnTo>
                  <a:lnTo>
                    <a:pt x="2458796" y="2699372"/>
                  </a:lnTo>
                  <a:lnTo>
                    <a:pt x="2449893" y="2697632"/>
                  </a:lnTo>
                  <a:lnTo>
                    <a:pt x="2440876" y="2699372"/>
                  </a:lnTo>
                  <a:lnTo>
                    <a:pt x="2433586" y="2704147"/>
                  </a:lnTo>
                  <a:lnTo>
                    <a:pt x="2428798" y="2711373"/>
                  </a:lnTo>
                  <a:lnTo>
                    <a:pt x="2427351" y="2720073"/>
                  </a:lnTo>
                  <a:lnTo>
                    <a:pt x="2429129" y="2728963"/>
                  </a:lnTo>
                  <a:lnTo>
                    <a:pt x="2433396" y="2735630"/>
                  </a:lnTo>
                  <a:lnTo>
                    <a:pt x="2439962" y="2740050"/>
                  </a:lnTo>
                  <a:lnTo>
                    <a:pt x="2448649" y="2742184"/>
                  </a:lnTo>
                  <a:lnTo>
                    <a:pt x="2457412" y="2741079"/>
                  </a:lnTo>
                  <a:lnTo>
                    <a:pt x="2464752" y="2736481"/>
                  </a:lnTo>
                  <a:lnTo>
                    <a:pt x="2469845" y="2729293"/>
                  </a:lnTo>
                  <a:lnTo>
                    <a:pt x="2471864" y="2720467"/>
                  </a:lnTo>
                  <a:close/>
                </a:path>
                <a:path w="5168900" h="4631055">
                  <a:moveTo>
                    <a:pt x="2471890" y="4247820"/>
                  </a:moveTo>
                  <a:lnTo>
                    <a:pt x="2470048" y="4239095"/>
                  </a:lnTo>
                  <a:lnTo>
                    <a:pt x="2469565" y="4238409"/>
                  </a:lnTo>
                  <a:lnTo>
                    <a:pt x="2469108" y="4237748"/>
                  </a:lnTo>
                  <a:lnTo>
                    <a:pt x="2468854" y="4237355"/>
                  </a:lnTo>
                  <a:lnTo>
                    <a:pt x="2467419" y="4235259"/>
                  </a:lnTo>
                  <a:lnTo>
                    <a:pt x="2465235" y="4232046"/>
                  </a:lnTo>
                  <a:lnTo>
                    <a:pt x="2465070" y="4231881"/>
                  </a:lnTo>
                  <a:lnTo>
                    <a:pt x="2462619" y="4230306"/>
                  </a:lnTo>
                  <a:lnTo>
                    <a:pt x="2458123" y="4227322"/>
                  </a:lnTo>
                  <a:lnTo>
                    <a:pt x="2457945" y="4227284"/>
                  </a:lnTo>
                  <a:lnTo>
                    <a:pt x="2457805" y="4227182"/>
                  </a:lnTo>
                  <a:lnTo>
                    <a:pt x="2454541" y="4226611"/>
                  </a:lnTo>
                  <a:lnTo>
                    <a:pt x="2449474" y="4225595"/>
                  </a:lnTo>
                  <a:lnTo>
                    <a:pt x="2448915" y="4225595"/>
                  </a:lnTo>
                  <a:lnTo>
                    <a:pt x="2440254" y="4227627"/>
                  </a:lnTo>
                  <a:lnTo>
                    <a:pt x="2433205" y="4232795"/>
                  </a:lnTo>
                  <a:lnTo>
                    <a:pt x="2428621" y="4240250"/>
                  </a:lnTo>
                  <a:lnTo>
                    <a:pt x="2427401" y="4249166"/>
                  </a:lnTo>
                  <a:lnTo>
                    <a:pt x="2429408" y="4257954"/>
                  </a:lnTo>
                  <a:lnTo>
                    <a:pt x="2433764" y="4264469"/>
                  </a:lnTo>
                  <a:lnTo>
                    <a:pt x="2440571" y="4268622"/>
                  </a:lnTo>
                  <a:lnTo>
                    <a:pt x="2440838" y="4268622"/>
                  </a:lnTo>
                  <a:lnTo>
                    <a:pt x="2449436" y="4270121"/>
                  </a:lnTo>
                  <a:lnTo>
                    <a:pt x="2458542" y="4268622"/>
                  </a:lnTo>
                  <a:lnTo>
                    <a:pt x="2465667" y="4264012"/>
                  </a:lnTo>
                  <a:lnTo>
                    <a:pt x="2470302" y="4256875"/>
                  </a:lnTo>
                  <a:lnTo>
                    <a:pt x="2471890" y="4247820"/>
                  </a:lnTo>
                  <a:close/>
                </a:path>
                <a:path w="5168900" h="4631055">
                  <a:moveTo>
                    <a:pt x="2471890" y="2000999"/>
                  </a:moveTo>
                  <a:lnTo>
                    <a:pt x="2470378" y="1992147"/>
                  </a:lnTo>
                  <a:lnTo>
                    <a:pt x="2469794" y="1991245"/>
                  </a:lnTo>
                  <a:lnTo>
                    <a:pt x="2469350" y="1990559"/>
                  </a:lnTo>
                  <a:lnTo>
                    <a:pt x="2468803" y="1989696"/>
                  </a:lnTo>
                  <a:lnTo>
                    <a:pt x="2465832" y="1985022"/>
                  </a:lnTo>
                  <a:lnTo>
                    <a:pt x="2465705" y="1984883"/>
                  </a:lnTo>
                  <a:lnTo>
                    <a:pt x="2463520" y="1983460"/>
                  </a:lnTo>
                  <a:lnTo>
                    <a:pt x="2463114" y="1983181"/>
                  </a:lnTo>
                  <a:lnTo>
                    <a:pt x="2462187" y="1982558"/>
                  </a:lnTo>
                  <a:lnTo>
                    <a:pt x="2458859" y="1980272"/>
                  </a:lnTo>
                  <a:lnTo>
                    <a:pt x="2458720" y="1980247"/>
                  </a:lnTo>
                  <a:lnTo>
                    <a:pt x="2458593" y="1980145"/>
                  </a:lnTo>
                  <a:lnTo>
                    <a:pt x="2454859" y="1979485"/>
                  </a:lnTo>
                  <a:lnTo>
                    <a:pt x="2454592" y="1979434"/>
                  </a:lnTo>
                  <a:lnTo>
                    <a:pt x="2454338" y="1979383"/>
                  </a:lnTo>
                  <a:lnTo>
                    <a:pt x="2450058" y="1978533"/>
                  </a:lnTo>
                  <a:lnTo>
                    <a:pt x="2449626" y="1978533"/>
                  </a:lnTo>
                  <a:lnTo>
                    <a:pt x="2440635" y="1980057"/>
                  </a:lnTo>
                  <a:lnTo>
                    <a:pt x="2440051" y="1980145"/>
                  </a:lnTo>
                  <a:lnTo>
                    <a:pt x="2440470" y="1980145"/>
                  </a:lnTo>
                  <a:lnTo>
                    <a:pt x="2433942" y="1984146"/>
                  </a:lnTo>
                  <a:lnTo>
                    <a:pt x="2430957" y="1988553"/>
                  </a:lnTo>
                  <a:lnTo>
                    <a:pt x="2430780" y="1988820"/>
                  </a:lnTo>
                  <a:lnTo>
                    <a:pt x="2429548" y="1990636"/>
                  </a:lnTo>
                  <a:lnTo>
                    <a:pt x="2427440" y="1999335"/>
                  </a:lnTo>
                  <a:lnTo>
                    <a:pt x="2448776" y="2023084"/>
                  </a:lnTo>
                  <a:lnTo>
                    <a:pt x="2457589" y="2021586"/>
                  </a:lnTo>
                  <a:lnTo>
                    <a:pt x="2464892" y="2016912"/>
                  </a:lnTo>
                  <a:lnTo>
                    <a:pt x="2469908" y="2009813"/>
                  </a:lnTo>
                  <a:lnTo>
                    <a:pt x="2471890" y="2000999"/>
                  </a:lnTo>
                  <a:close/>
                </a:path>
                <a:path w="5168900" h="4631055">
                  <a:moveTo>
                    <a:pt x="2471902" y="3438194"/>
                  </a:moveTo>
                  <a:lnTo>
                    <a:pt x="2470137" y="3430130"/>
                  </a:lnTo>
                  <a:lnTo>
                    <a:pt x="2470035" y="3429673"/>
                  </a:lnTo>
                  <a:lnTo>
                    <a:pt x="2469908" y="3429508"/>
                  </a:lnTo>
                  <a:lnTo>
                    <a:pt x="2469870" y="3429292"/>
                  </a:lnTo>
                  <a:lnTo>
                    <a:pt x="2468397" y="3427260"/>
                  </a:lnTo>
                  <a:lnTo>
                    <a:pt x="2465463" y="3422929"/>
                  </a:lnTo>
                  <a:lnTo>
                    <a:pt x="2465082" y="3422688"/>
                  </a:lnTo>
                  <a:lnTo>
                    <a:pt x="2464879" y="3422396"/>
                  </a:lnTo>
                  <a:lnTo>
                    <a:pt x="2462695" y="3421151"/>
                  </a:lnTo>
                  <a:lnTo>
                    <a:pt x="2462555" y="3421062"/>
                  </a:lnTo>
                  <a:lnTo>
                    <a:pt x="2461691" y="3420503"/>
                  </a:lnTo>
                  <a:lnTo>
                    <a:pt x="2459863" y="3419310"/>
                  </a:lnTo>
                  <a:lnTo>
                    <a:pt x="2458669" y="3418522"/>
                  </a:lnTo>
                  <a:lnTo>
                    <a:pt x="2458466" y="3418497"/>
                  </a:lnTo>
                  <a:lnTo>
                    <a:pt x="2458021" y="3418408"/>
                  </a:lnTo>
                  <a:lnTo>
                    <a:pt x="2457513" y="3418103"/>
                  </a:lnTo>
                  <a:lnTo>
                    <a:pt x="2454719" y="3417786"/>
                  </a:lnTo>
                  <a:lnTo>
                    <a:pt x="2454541" y="3417760"/>
                  </a:lnTo>
                  <a:lnTo>
                    <a:pt x="2453500" y="3417557"/>
                  </a:lnTo>
                  <a:lnTo>
                    <a:pt x="2451303" y="3417138"/>
                  </a:lnTo>
                  <a:lnTo>
                    <a:pt x="2450515" y="3416985"/>
                  </a:lnTo>
                  <a:lnTo>
                    <a:pt x="2448369" y="3416985"/>
                  </a:lnTo>
                  <a:lnTo>
                    <a:pt x="2441448" y="3418548"/>
                  </a:lnTo>
                  <a:lnTo>
                    <a:pt x="2439466" y="3418979"/>
                  </a:lnTo>
                  <a:lnTo>
                    <a:pt x="2432989" y="3423399"/>
                  </a:lnTo>
                  <a:lnTo>
                    <a:pt x="2428951" y="3430130"/>
                  </a:lnTo>
                  <a:lnTo>
                    <a:pt x="2427363" y="3439020"/>
                  </a:lnTo>
                  <a:lnTo>
                    <a:pt x="2428989" y="3447821"/>
                  </a:lnTo>
                  <a:lnTo>
                    <a:pt x="2433917" y="3455047"/>
                  </a:lnTo>
                  <a:lnTo>
                    <a:pt x="2441244" y="3459886"/>
                  </a:lnTo>
                  <a:lnTo>
                    <a:pt x="2450046" y="3461562"/>
                  </a:lnTo>
                  <a:lnTo>
                    <a:pt x="2458770" y="3459581"/>
                  </a:lnTo>
                  <a:lnTo>
                    <a:pt x="2465806" y="3454501"/>
                  </a:lnTo>
                  <a:lnTo>
                    <a:pt x="2470416" y="3447123"/>
                  </a:lnTo>
                  <a:lnTo>
                    <a:pt x="2471902" y="3438194"/>
                  </a:lnTo>
                  <a:close/>
                </a:path>
                <a:path w="5168900" h="4631055">
                  <a:moveTo>
                    <a:pt x="2471902" y="3348659"/>
                  </a:moveTo>
                  <a:lnTo>
                    <a:pt x="2470112" y="3340201"/>
                  </a:lnTo>
                  <a:lnTo>
                    <a:pt x="2469985" y="3340023"/>
                  </a:lnTo>
                  <a:lnTo>
                    <a:pt x="2469946" y="3339820"/>
                  </a:lnTo>
                  <a:lnTo>
                    <a:pt x="2468524" y="3337814"/>
                  </a:lnTo>
                  <a:lnTo>
                    <a:pt x="2468295" y="3337471"/>
                  </a:lnTo>
                  <a:lnTo>
                    <a:pt x="2465463" y="3333165"/>
                  </a:lnTo>
                  <a:lnTo>
                    <a:pt x="2465133" y="3332950"/>
                  </a:lnTo>
                  <a:lnTo>
                    <a:pt x="2464892" y="3332594"/>
                  </a:lnTo>
                  <a:lnTo>
                    <a:pt x="2462466" y="3331057"/>
                  </a:lnTo>
                  <a:lnTo>
                    <a:pt x="2462225" y="3330892"/>
                  </a:lnTo>
                  <a:lnTo>
                    <a:pt x="2458669" y="3328365"/>
                  </a:lnTo>
                  <a:lnTo>
                    <a:pt x="2458085" y="3328251"/>
                  </a:lnTo>
                  <a:lnTo>
                    <a:pt x="2457551" y="3327895"/>
                  </a:lnTo>
                  <a:lnTo>
                    <a:pt x="2454681" y="3327501"/>
                  </a:lnTo>
                  <a:lnTo>
                    <a:pt x="2450808" y="3326650"/>
                  </a:lnTo>
                  <a:lnTo>
                    <a:pt x="2448788" y="3326650"/>
                  </a:lnTo>
                  <a:lnTo>
                    <a:pt x="2440025" y="3328708"/>
                  </a:lnTo>
                  <a:lnTo>
                    <a:pt x="2433447" y="3333140"/>
                  </a:lnTo>
                  <a:lnTo>
                    <a:pt x="2429154" y="3339820"/>
                  </a:lnTo>
                  <a:lnTo>
                    <a:pt x="2427300" y="3348659"/>
                  </a:lnTo>
                  <a:lnTo>
                    <a:pt x="2428710" y="3357461"/>
                  </a:lnTo>
                  <a:lnTo>
                    <a:pt x="2433510" y="3364738"/>
                  </a:lnTo>
                  <a:lnTo>
                    <a:pt x="2440876" y="3369729"/>
                  </a:lnTo>
                  <a:lnTo>
                    <a:pt x="2441041" y="3369729"/>
                  </a:lnTo>
                  <a:lnTo>
                    <a:pt x="2446794" y="3370910"/>
                  </a:lnTo>
                  <a:lnTo>
                    <a:pt x="2449665" y="3371494"/>
                  </a:lnTo>
                  <a:lnTo>
                    <a:pt x="2458555" y="3369729"/>
                  </a:lnTo>
                  <a:lnTo>
                    <a:pt x="2465641" y="3364903"/>
                  </a:lnTo>
                  <a:lnTo>
                    <a:pt x="2470302" y="3357664"/>
                  </a:lnTo>
                  <a:lnTo>
                    <a:pt x="2471902" y="3348659"/>
                  </a:lnTo>
                  <a:close/>
                </a:path>
                <a:path w="5168900" h="4631055">
                  <a:moveTo>
                    <a:pt x="2471902" y="1820773"/>
                  </a:moveTo>
                  <a:lnTo>
                    <a:pt x="2470289" y="1812061"/>
                  </a:lnTo>
                  <a:lnTo>
                    <a:pt x="2470213" y="1811858"/>
                  </a:lnTo>
                  <a:lnTo>
                    <a:pt x="2469146" y="1810296"/>
                  </a:lnTo>
                  <a:lnTo>
                    <a:pt x="2468880" y="1809889"/>
                  </a:lnTo>
                  <a:lnTo>
                    <a:pt x="2468613" y="1809470"/>
                  </a:lnTo>
                  <a:lnTo>
                    <a:pt x="2465743" y="1804987"/>
                  </a:lnTo>
                  <a:lnTo>
                    <a:pt x="2465552" y="1804860"/>
                  </a:lnTo>
                  <a:lnTo>
                    <a:pt x="2465438" y="1804682"/>
                  </a:lnTo>
                  <a:lnTo>
                    <a:pt x="2463508" y="1803463"/>
                  </a:lnTo>
                  <a:lnTo>
                    <a:pt x="2463254" y="1803285"/>
                  </a:lnTo>
                  <a:lnTo>
                    <a:pt x="2462860" y="1803019"/>
                  </a:lnTo>
                  <a:lnTo>
                    <a:pt x="2458885" y="1800263"/>
                  </a:lnTo>
                  <a:lnTo>
                    <a:pt x="2458555" y="1800199"/>
                  </a:lnTo>
                  <a:lnTo>
                    <a:pt x="2458250" y="1799996"/>
                  </a:lnTo>
                  <a:lnTo>
                    <a:pt x="2455176" y="1799513"/>
                  </a:lnTo>
                  <a:lnTo>
                    <a:pt x="2455037" y="1799488"/>
                  </a:lnTo>
                  <a:lnTo>
                    <a:pt x="2454757" y="1799437"/>
                  </a:lnTo>
                  <a:lnTo>
                    <a:pt x="2450376" y="1798535"/>
                  </a:lnTo>
                  <a:lnTo>
                    <a:pt x="2449309" y="1798535"/>
                  </a:lnTo>
                  <a:lnTo>
                    <a:pt x="2440381" y="1800263"/>
                  </a:lnTo>
                  <a:lnTo>
                    <a:pt x="2433764" y="1804517"/>
                  </a:lnTo>
                  <a:lnTo>
                    <a:pt x="2429433" y="1811108"/>
                  </a:lnTo>
                  <a:lnTo>
                    <a:pt x="2427427" y="1819833"/>
                  </a:lnTo>
                  <a:lnTo>
                    <a:pt x="2428570" y="1828723"/>
                  </a:lnTo>
                  <a:lnTo>
                    <a:pt x="2433104" y="1836026"/>
                  </a:lnTo>
                  <a:lnTo>
                    <a:pt x="2440228" y="1841042"/>
                  </a:lnTo>
                  <a:lnTo>
                    <a:pt x="2449144" y="1843024"/>
                  </a:lnTo>
                  <a:lnTo>
                    <a:pt x="2458034" y="1841474"/>
                  </a:lnTo>
                  <a:lnTo>
                    <a:pt x="2465235" y="1836801"/>
                  </a:lnTo>
                  <a:lnTo>
                    <a:pt x="2470086" y="1829689"/>
                  </a:lnTo>
                  <a:lnTo>
                    <a:pt x="2471902" y="1820786"/>
                  </a:lnTo>
                  <a:close/>
                </a:path>
                <a:path w="5168900" h="4631055">
                  <a:moveTo>
                    <a:pt x="2471915" y="3260026"/>
                  </a:moveTo>
                  <a:lnTo>
                    <a:pt x="2470505" y="3251035"/>
                  </a:lnTo>
                  <a:lnTo>
                    <a:pt x="2469375" y="3249180"/>
                  </a:lnTo>
                  <a:lnTo>
                    <a:pt x="2469019" y="3248596"/>
                  </a:lnTo>
                  <a:lnTo>
                    <a:pt x="2468854" y="3248317"/>
                  </a:lnTo>
                  <a:lnTo>
                    <a:pt x="2466060" y="3243707"/>
                  </a:lnTo>
                  <a:lnTo>
                    <a:pt x="2465946" y="3243580"/>
                  </a:lnTo>
                  <a:lnTo>
                    <a:pt x="2463660" y="3241992"/>
                  </a:lnTo>
                  <a:lnTo>
                    <a:pt x="2463292" y="3241725"/>
                  </a:lnTo>
                  <a:lnTo>
                    <a:pt x="2463012" y="3241522"/>
                  </a:lnTo>
                  <a:lnTo>
                    <a:pt x="2459164" y="3238754"/>
                  </a:lnTo>
                  <a:lnTo>
                    <a:pt x="2459037" y="3238741"/>
                  </a:lnTo>
                  <a:lnTo>
                    <a:pt x="2456243" y="3238157"/>
                  </a:lnTo>
                  <a:lnTo>
                    <a:pt x="2455964" y="3238093"/>
                  </a:lnTo>
                  <a:lnTo>
                    <a:pt x="2455392" y="3237979"/>
                  </a:lnTo>
                  <a:lnTo>
                    <a:pt x="2450439" y="3236938"/>
                  </a:lnTo>
                  <a:lnTo>
                    <a:pt x="2450058" y="3236938"/>
                  </a:lnTo>
                  <a:lnTo>
                    <a:pt x="2441130" y="3238373"/>
                  </a:lnTo>
                  <a:lnTo>
                    <a:pt x="2434310" y="3242335"/>
                  </a:lnTo>
                  <a:lnTo>
                    <a:pt x="2429700" y="3248736"/>
                  </a:lnTo>
                  <a:lnTo>
                    <a:pt x="2427427" y="3257486"/>
                  </a:lnTo>
                  <a:lnTo>
                    <a:pt x="2427897" y="3262223"/>
                  </a:lnTo>
                  <a:lnTo>
                    <a:pt x="2428329" y="3266529"/>
                  </a:lnTo>
                  <a:lnTo>
                    <a:pt x="2432608" y="3273996"/>
                  </a:lnTo>
                  <a:lnTo>
                    <a:pt x="2439517" y="3279190"/>
                  </a:lnTo>
                  <a:lnTo>
                    <a:pt x="2448344" y="3281413"/>
                  </a:lnTo>
                  <a:lnTo>
                    <a:pt x="2457399" y="3280156"/>
                  </a:lnTo>
                  <a:lnTo>
                    <a:pt x="2464790" y="3275761"/>
                  </a:lnTo>
                  <a:lnTo>
                    <a:pt x="2469858" y="3268853"/>
                  </a:lnTo>
                  <a:lnTo>
                    <a:pt x="2471902" y="3260039"/>
                  </a:lnTo>
                  <a:close/>
                </a:path>
                <a:path w="5168900" h="4631055">
                  <a:moveTo>
                    <a:pt x="2471915" y="1011301"/>
                  </a:moveTo>
                  <a:lnTo>
                    <a:pt x="2470175" y="1002639"/>
                  </a:lnTo>
                  <a:lnTo>
                    <a:pt x="2470112" y="1002499"/>
                  </a:lnTo>
                  <a:lnTo>
                    <a:pt x="2469286" y="1001331"/>
                  </a:lnTo>
                  <a:lnTo>
                    <a:pt x="2469083" y="1001026"/>
                  </a:lnTo>
                  <a:lnTo>
                    <a:pt x="2468727" y="1000506"/>
                  </a:lnTo>
                  <a:lnTo>
                    <a:pt x="2465476" y="995705"/>
                  </a:lnTo>
                  <a:lnTo>
                    <a:pt x="2465336" y="995616"/>
                  </a:lnTo>
                  <a:lnTo>
                    <a:pt x="2463393" y="994359"/>
                  </a:lnTo>
                  <a:lnTo>
                    <a:pt x="2462961" y="994079"/>
                  </a:lnTo>
                  <a:lnTo>
                    <a:pt x="2462720" y="993914"/>
                  </a:lnTo>
                  <a:lnTo>
                    <a:pt x="2458428" y="991108"/>
                  </a:lnTo>
                  <a:lnTo>
                    <a:pt x="2458174" y="991069"/>
                  </a:lnTo>
                  <a:lnTo>
                    <a:pt x="2457996" y="990942"/>
                  </a:lnTo>
                  <a:lnTo>
                    <a:pt x="2455126" y="990485"/>
                  </a:lnTo>
                  <a:lnTo>
                    <a:pt x="2454757" y="990422"/>
                  </a:lnTo>
                  <a:lnTo>
                    <a:pt x="2449665" y="989444"/>
                  </a:lnTo>
                  <a:lnTo>
                    <a:pt x="2448991" y="989444"/>
                  </a:lnTo>
                  <a:lnTo>
                    <a:pt x="2440101" y="991425"/>
                  </a:lnTo>
                  <a:lnTo>
                    <a:pt x="2433078" y="996416"/>
                  </a:lnTo>
                  <a:lnTo>
                    <a:pt x="2428633" y="1003706"/>
                  </a:lnTo>
                  <a:lnTo>
                    <a:pt x="2434094" y="1027950"/>
                  </a:lnTo>
                  <a:lnTo>
                    <a:pt x="2440838" y="1032090"/>
                  </a:lnTo>
                  <a:lnTo>
                    <a:pt x="2449499" y="1033957"/>
                  </a:lnTo>
                  <a:lnTo>
                    <a:pt x="2458123" y="1032598"/>
                  </a:lnTo>
                  <a:lnTo>
                    <a:pt x="2465273" y="1027696"/>
                  </a:lnTo>
                  <a:lnTo>
                    <a:pt x="2470137" y="1020279"/>
                  </a:lnTo>
                  <a:lnTo>
                    <a:pt x="2471902" y="1011313"/>
                  </a:lnTo>
                  <a:close/>
                </a:path>
                <a:path w="5168900" h="4631055">
                  <a:moveTo>
                    <a:pt x="2471928" y="652462"/>
                  </a:moveTo>
                  <a:lnTo>
                    <a:pt x="2470429" y="643623"/>
                  </a:lnTo>
                  <a:lnTo>
                    <a:pt x="2470366" y="643445"/>
                  </a:lnTo>
                  <a:lnTo>
                    <a:pt x="2469070" y="641451"/>
                  </a:lnTo>
                  <a:lnTo>
                    <a:pt x="2468803" y="641007"/>
                  </a:lnTo>
                  <a:lnTo>
                    <a:pt x="2468600" y="640676"/>
                  </a:lnTo>
                  <a:lnTo>
                    <a:pt x="2465959" y="636397"/>
                  </a:lnTo>
                  <a:lnTo>
                    <a:pt x="2465806" y="636295"/>
                  </a:lnTo>
                  <a:lnTo>
                    <a:pt x="2465717" y="636130"/>
                  </a:lnTo>
                  <a:lnTo>
                    <a:pt x="2463596" y="634707"/>
                  </a:lnTo>
                  <a:lnTo>
                    <a:pt x="2463177" y="634415"/>
                  </a:lnTo>
                  <a:lnTo>
                    <a:pt x="2462834" y="634174"/>
                  </a:lnTo>
                  <a:lnTo>
                    <a:pt x="2459126" y="631507"/>
                  </a:lnTo>
                  <a:lnTo>
                    <a:pt x="2458859" y="631456"/>
                  </a:lnTo>
                  <a:lnTo>
                    <a:pt x="2458669" y="631317"/>
                  </a:lnTo>
                  <a:lnTo>
                    <a:pt x="2456218" y="630910"/>
                  </a:lnTo>
                  <a:lnTo>
                    <a:pt x="2455913" y="630847"/>
                  </a:lnTo>
                  <a:lnTo>
                    <a:pt x="2455545" y="630770"/>
                  </a:lnTo>
                  <a:lnTo>
                    <a:pt x="2450630" y="629729"/>
                  </a:lnTo>
                  <a:lnTo>
                    <a:pt x="2449817" y="629729"/>
                  </a:lnTo>
                  <a:lnTo>
                    <a:pt x="2427440" y="650557"/>
                  </a:lnTo>
                  <a:lnTo>
                    <a:pt x="2448699" y="674128"/>
                  </a:lnTo>
                  <a:lnTo>
                    <a:pt x="2457729" y="672744"/>
                  </a:lnTo>
                  <a:lnTo>
                    <a:pt x="2460498" y="671055"/>
                  </a:lnTo>
                  <a:lnTo>
                    <a:pt x="2465032" y="668274"/>
                  </a:lnTo>
                  <a:lnTo>
                    <a:pt x="2469985" y="661301"/>
                  </a:lnTo>
                  <a:lnTo>
                    <a:pt x="2471928" y="652462"/>
                  </a:lnTo>
                  <a:close/>
                </a:path>
                <a:path w="5168900" h="4631055">
                  <a:moveTo>
                    <a:pt x="2471940" y="3709505"/>
                  </a:moveTo>
                  <a:lnTo>
                    <a:pt x="2470442" y="3700475"/>
                  </a:lnTo>
                  <a:lnTo>
                    <a:pt x="2465857" y="3693172"/>
                  </a:lnTo>
                  <a:lnTo>
                    <a:pt x="2458834" y="3688257"/>
                  </a:lnTo>
                  <a:lnTo>
                    <a:pt x="2449982" y="3686365"/>
                  </a:lnTo>
                  <a:lnTo>
                    <a:pt x="2449753" y="3686365"/>
                  </a:lnTo>
                  <a:lnTo>
                    <a:pt x="2443721" y="3687546"/>
                  </a:lnTo>
                  <a:lnTo>
                    <a:pt x="2443315" y="3687622"/>
                  </a:lnTo>
                  <a:lnTo>
                    <a:pt x="2441029" y="3688029"/>
                  </a:lnTo>
                  <a:lnTo>
                    <a:pt x="2440800" y="3688118"/>
                  </a:lnTo>
                  <a:lnTo>
                    <a:pt x="2435834" y="3691407"/>
                  </a:lnTo>
                  <a:lnTo>
                    <a:pt x="2433713" y="3692791"/>
                  </a:lnTo>
                  <a:lnTo>
                    <a:pt x="2429281" y="3699332"/>
                  </a:lnTo>
                  <a:lnTo>
                    <a:pt x="2428862" y="3699954"/>
                  </a:lnTo>
                  <a:lnTo>
                    <a:pt x="2427313" y="3708806"/>
                  </a:lnTo>
                  <a:lnTo>
                    <a:pt x="2428976" y="3717696"/>
                  </a:lnTo>
                  <a:lnTo>
                    <a:pt x="2433116" y="3724414"/>
                  </a:lnTo>
                  <a:lnTo>
                    <a:pt x="2439632" y="3728872"/>
                  </a:lnTo>
                  <a:lnTo>
                    <a:pt x="2448433" y="3730929"/>
                  </a:lnTo>
                  <a:lnTo>
                    <a:pt x="2457437" y="3729799"/>
                  </a:lnTo>
                  <a:lnTo>
                    <a:pt x="2464854" y="3725316"/>
                  </a:lnTo>
                  <a:lnTo>
                    <a:pt x="2469934" y="3718293"/>
                  </a:lnTo>
                  <a:lnTo>
                    <a:pt x="2471940" y="3709505"/>
                  </a:lnTo>
                  <a:close/>
                </a:path>
                <a:path w="5168900" h="4631055">
                  <a:moveTo>
                    <a:pt x="2471940" y="1371422"/>
                  </a:moveTo>
                  <a:lnTo>
                    <a:pt x="2470378" y="1362735"/>
                  </a:lnTo>
                  <a:lnTo>
                    <a:pt x="2470302" y="1362544"/>
                  </a:lnTo>
                  <a:lnTo>
                    <a:pt x="2469070" y="1360690"/>
                  </a:lnTo>
                  <a:lnTo>
                    <a:pt x="2468753" y="1360195"/>
                  </a:lnTo>
                  <a:lnTo>
                    <a:pt x="2465832" y="1355585"/>
                  </a:lnTo>
                  <a:lnTo>
                    <a:pt x="2465667" y="1355471"/>
                  </a:lnTo>
                  <a:lnTo>
                    <a:pt x="2465552" y="1355293"/>
                  </a:lnTo>
                  <a:lnTo>
                    <a:pt x="2463177" y="1353718"/>
                  </a:lnTo>
                  <a:lnTo>
                    <a:pt x="2462860" y="1353502"/>
                  </a:lnTo>
                  <a:lnTo>
                    <a:pt x="2458936" y="1350733"/>
                  </a:lnTo>
                  <a:lnTo>
                    <a:pt x="2458618" y="1350670"/>
                  </a:lnTo>
                  <a:lnTo>
                    <a:pt x="2459075" y="1350619"/>
                  </a:lnTo>
                  <a:lnTo>
                    <a:pt x="2455418" y="1350010"/>
                  </a:lnTo>
                  <a:lnTo>
                    <a:pt x="2455265" y="1349971"/>
                  </a:lnTo>
                  <a:lnTo>
                    <a:pt x="2450439" y="1348955"/>
                  </a:lnTo>
                  <a:lnTo>
                    <a:pt x="2449525" y="1348955"/>
                  </a:lnTo>
                  <a:lnTo>
                    <a:pt x="2440800" y="1350594"/>
                  </a:lnTo>
                  <a:lnTo>
                    <a:pt x="2440635" y="1350619"/>
                  </a:lnTo>
                  <a:lnTo>
                    <a:pt x="2440025" y="1350733"/>
                  </a:lnTo>
                  <a:lnTo>
                    <a:pt x="2440444" y="1350733"/>
                  </a:lnTo>
                  <a:lnTo>
                    <a:pt x="2433917" y="1354747"/>
                  </a:lnTo>
                  <a:lnTo>
                    <a:pt x="2429472" y="1361249"/>
                  </a:lnTo>
                  <a:lnTo>
                    <a:pt x="2427401" y="1370012"/>
                  </a:lnTo>
                  <a:lnTo>
                    <a:pt x="2428506" y="1378991"/>
                  </a:lnTo>
                  <a:lnTo>
                    <a:pt x="2432951" y="1386306"/>
                  </a:lnTo>
                  <a:lnTo>
                    <a:pt x="2440000" y="1391285"/>
                  </a:lnTo>
                  <a:lnTo>
                    <a:pt x="2448928" y="1393278"/>
                  </a:lnTo>
                  <a:lnTo>
                    <a:pt x="2456535" y="1392072"/>
                  </a:lnTo>
                  <a:lnTo>
                    <a:pt x="2457983" y="1391831"/>
                  </a:lnTo>
                  <a:lnTo>
                    <a:pt x="2465222" y="1387335"/>
                  </a:lnTo>
                  <a:lnTo>
                    <a:pt x="2470073" y="1380350"/>
                  </a:lnTo>
                  <a:lnTo>
                    <a:pt x="2471940" y="1371422"/>
                  </a:lnTo>
                  <a:close/>
                </a:path>
                <a:path w="5168900" h="4631055">
                  <a:moveTo>
                    <a:pt x="2471953" y="4158373"/>
                  </a:moveTo>
                  <a:lnTo>
                    <a:pt x="2470315" y="4149585"/>
                  </a:lnTo>
                  <a:lnTo>
                    <a:pt x="2470239" y="4149356"/>
                  </a:lnTo>
                  <a:lnTo>
                    <a:pt x="2468486" y="4146740"/>
                  </a:lnTo>
                  <a:lnTo>
                    <a:pt x="2468397" y="4146588"/>
                  </a:lnTo>
                  <a:lnTo>
                    <a:pt x="2465806" y="4142524"/>
                  </a:lnTo>
                  <a:lnTo>
                    <a:pt x="2465616" y="4142409"/>
                  </a:lnTo>
                  <a:lnTo>
                    <a:pt x="2465489" y="4142194"/>
                  </a:lnTo>
                  <a:lnTo>
                    <a:pt x="2463000" y="4140606"/>
                  </a:lnTo>
                  <a:lnTo>
                    <a:pt x="2462695" y="4140403"/>
                  </a:lnTo>
                  <a:lnTo>
                    <a:pt x="2458986" y="4137850"/>
                  </a:lnTo>
                  <a:lnTo>
                    <a:pt x="2458643" y="4137787"/>
                  </a:lnTo>
                  <a:lnTo>
                    <a:pt x="2458301" y="4137558"/>
                  </a:lnTo>
                  <a:lnTo>
                    <a:pt x="2455062" y="4137075"/>
                  </a:lnTo>
                  <a:lnTo>
                    <a:pt x="2454745" y="4137012"/>
                  </a:lnTo>
                  <a:lnTo>
                    <a:pt x="2450414" y="4136136"/>
                  </a:lnTo>
                  <a:lnTo>
                    <a:pt x="2449296" y="4136136"/>
                  </a:lnTo>
                  <a:lnTo>
                    <a:pt x="2440394" y="4137850"/>
                  </a:lnTo>
                  <a:lnTo>
                    <a:pt x="2433701" y="4142016"/>
                  </a:lnTo>
                  <a:lnTo>
                    <a:pt x="2429319" y="4148569"/>
                  </a:lnTo>
                  <a:lnTo>
                    <a:pt x="2427325" y="4157370"/>
                  </a:lnTo>
                  <a:lnTo>
                    <a:pt x="2428595" y="4166171"/>
                  </a:lnTo>
                  <a:lnTo>
                    <a:pt x="2433256" y="4173563"/>
                  </a:lnTo>
                  <a:lnTo>
                    <a:pt x="2440406" y="4178719"/>
                  </a:lnTo>
                  <a:lnTo>
                    <a:pt x="2449157" y="4180789"/>
                  </a:lnTo>
                  <a:lnTo>
                    <a:pt x="2457945" y="4179201"/>
                  </a:lnTo>
                  <a:lnTo>
                    <a:pt x="2465197" y="4174413"/>
                  </a:lnTo>
                  <a:lnTo>
                    <a:pt x="2470124" y="4167213"/>
                  </a:lnTo>
                  <a:lnTo>
                    <a:pt x="2471953" y="4158373"/>
                  </a:lnTo>
                  <a:close/>
                </a:path>
                <a:path w="5168900" h="4631055">
                  <a:moveTo>
                    <a:pt x="2471953" y="1911223"/>
                  </a:moveTo>
                  <a:lnTo>
                    <a:pt x="2470340" y="1902345"/>
                  </a:lnTo>
                  <a:lnTo>
                    <a:pt x="2465628" y="1895017"/>
                  </a:lnTo>
                  <a:lnTo>
                    <a:pt x="2458567" y="1890026"/>
                  </a:lnTo>
                  <a:lnTo>
                    <a:pt x="2449868" y="1888121"/>
                  </a:lnTo>
                  <a:lnTo>
                    <a:pt x="2449728" y="1888109"/>
                  </a:lnTo>
                  <a:lnTo>
                    <a:pt x="2443149" y="1889480"/>
                  </a:lnTo>
                  <a:lnTo>
                    <a:pt x="2442781" y="1889556"/>
                  </a:lnTo>
                  <a:lnTo>
                    <a:pt x="2441130" y="1889874"/>
                  </a:lnTo>
                  <a:lnTo>
                    <a:pt x="2440584" y="1890014"/>
                  </a:lnTo>
                  <a:lnTo>
                    <a:pt x="2440863" y="1890014"/>
                  </a:lnTo>
                  <a:lnTo>
                    <a:pt x="2436164" y="1893239"/>
                  </a:lnTo>
                  <a:lnTo>
                    <a:pt x="2435644" y="1893595"/>
                  </a:lnTo>
                  <a:lnTo>
                    <a:pt x="2435301" y="1893824"/>
                  </a:lnTo>
                  <a:lnTo>
                    <a:pt x="2433866" y="1894789"/>
                  </a:lnTo>
                  <a:lnTo>
                    <a:pt x="2431427" y="1898421"/>
                  </a:lnTo>
                  <a:lnTo>
                    <a:pt x="2431199" y="1898764"/>
                  </a:lnTo>
                  <a:lnTo>
                    <a:pt x="2431008" y="1899043"/>
                  </a:lnTo>
                  <a:lnTo>
                    <a:pt x="2429002" y="1902028"/>
                  </a:lnTo>
                  <a:lnTo>
                    <a:pt x="2428633" y="1904034"/>
                  </a:lnTo>
                  <a:lnTo>
                    <a:pt x="2427440" y="1910803"/>
                  </a:lnTo>
                  <a:lnTo>
                    <a:pt x="2428849" y="1918271"/>
                  </a:lnTo>
                  <a:lnTo>
                    <a:pt x="2429129" y="1919681"/>
                  </a:lnTo>
                  <a:lnTo>
                    <a:pt x="2433282" y="1926323"/>
                  </a:lnTo>
                  <a:lnTo>
                    <a:pt x="2439809" y="1930679"/>
                  </a:lnTo>
                  <a:lnTo>
                    <a:pt x="2448610" y="1932635"/>
                  </a:lnTo>
                  <a:lnTo>
                    <a:pt x="2457640" y="1931466"/>
                  </a:lnTo>
                  <a:lnTo>
                    <a:pt x="2464993" y="1927021"/>
                  </a:lnTo>
                  <a:lnTo>
                    <a:pt x="2469997" y="1920036"/>
                  </a:lnTo>
                  <a:lnTo>
                    <a:pt x="2471953" y="1911223"/>
                  </a:lnTo>
                  <a:close/>
                </a:path>
                <a:path w="5168900" h="4631055">
                  <a:moveTo>
                    <a:pt x="2471978" y="4068826"/>
                  </a:moveTo>
                  <a:lnTo>
                    <a:pt x="2470340" y="4059910"/>
                  </a:lnTo>
                  <a:lnTo>
                    <a:pt x="2465603" y="4052595"/>
                  </a:lnTo>
                  <a:lnTo>
                    <a:pt x="2458491" y="4047629"/>
                  </a:lnTo>
                  <a:lnTo>
                    <a:pt x="2449715" y="4045762"/>
                  </a:lnTo>
                  <a:lnTo>
                    <a:pt x="2449538" y="4045750"/>
                  </a:lnTo>
                  <a:lnTo>
                    <a:pt x="2443924" y="4046944"/>
                  </a:lnTo>
                  <a:lnTo>
                    <a:pt x="2443556" y="4047020"/>
                  </a:lnTo>
                  <a:lnTo>
                    <a:pt x="2443391" y="4047058"/>
                  </a:lnTo>
                  <a:lnTo>
                    <a:pt x="2440533" y="4047629"/>
                  </a:lnTo>
                  <a:lnTo>
                    <a:pt x="2440673" y="4047629"/>
                  </a:lnTo>
                  <a:lnTo>
                    <a:pt x="2440813" y="4047629"/>
                  </a:lnTo>
                  <a:lnTo>
                    <a:pt x="2433675" y="4052595"/>
                  </a:lnTo>
                  <a:lnTo>
                    <a:pt x="2428913" y="4059910"/>
                  </a:lnTo>
                  <a:lnTo>
                    <a:pt x="2428151" y="4064292"/>
                  </a:lnTo>
                  <a:lnTo>
                    <a:pt x="2427389" y="4068673"/>
                  </a:lnTo>
                  <a:lnTo>
                    <a:pt x="2429218" y="4077728"/>
                  </a:lnTo>
                  <a:lnTo>
                    <a:pt x="2433409" y="4084243"/>
                  </a:lnTo>
                  <a:lnTo>
                    <a:pt x="2440025" y="4088587"/>
                  </a:lnTo>
                  <a:lnTo>
                    <a:pt x="2447125" y="4090225"/>
                  </a:lnTo>
                  <a:lnTo>
                    <a:pt x="2448763" y="4090593"/>
                  </a:lnTo>
                  <a:lnTo>
                    <a:pt x="2453233" y="4090022"/>
                  </a:lnTo>
                  <a:lnTo>
                    <a:pt x="2457704" y="4089438"/>
                  </a:lnTo>
                  <a:lnTo>
                    <a:pt x="2460510" y="4087698"/>
                  </a:lnTo>
                  <a:lnTo>
                    <a:pt x="2465032" y="4084878"/>
                  </a:lnTo>
                  <a:lnTo>
                    <a:pt x="2470035" y="4077728"/>
                  </a:lnTo>
                  <a:lnTo>
                    <a:pt x="2471978" y="4068826"/>
                  </a:lnTo>
                  <a:close/>
                </a:path>
                <a:path w="5168900" h="4631055">
                  <a:moveTo>
                    <a:pt x="2471978" y="2090293"/>
                  </a:moveTo>
                  <a:lnTo>
                    <a:pt x="2470213" y="2081530"/>
                  </a:lnTo>
                  <a:lnTo>
                    <a:pt x="2469045" y="2079802"/>
                  </a:lnTo>
                  <a:lnTo>
                    <a:pt x="2468626" y="2079180"/>
                  </a:lnTo>
                  <a:lnTo>
                    <a:pt x="2467864" y="2078050"/>
                  </a:lnTo>
                  <a:lnTo>
                    <a:pt x="2465451" y="2074430"/>
                  </a:lnTo>
                  <a:lnTo>
                    <a:pt x="2465324" y="2074291"/>
                  </a:lnTo>
                  <a:lnTo>
                    <a:pt x="2462707" y="2072601"/>
                  </a:lnTo>
                  <a:lnTo>
                    <a:pt x="2462390" y="2072386"/>
                  </a:lnTo>
                  <a:lnTo>
                    <a:pt x="2462225" y="2072271"/>
                  </a:lnTo>
                  <a:lnTo>
                    <a:pt x="2458364" y="2069680"/>
                  </a:lnTo>
                  <a:lnTo>
                    <a:pt x="2458212" y="2069655"/>
                  </a:lnTo>
                  <a:lnTo>
                    <a:pt x="2458085" y="2069566"/>
                  </a:lnTo>
                  <a:lnTo>
                    <a:pt x="2455456" y="2069109"/>
                  </a:lnTo>
                  <a:lnTo>
                    <a:pt x="2455138" y="2069045"/>
                  </a:lnTo>
                  <a:lnTo>
                    <a:pt x="2454541" y="2068931"/>
                  </a:lnTo>
                  <a:lnTo>
                    <a:pt x="2450490" y="2068118"/>
                  </a:lnTo>
                  <a:lnTo>
                    <a:pt x="2449893" y="2068004"/>
                  </a:lnTo>
                  <a:lnTo>
                    <a:pt x="2449639" y="2067941"/>
                  </a:lnTo>
                  <a:lnTo>
                    <a:pt x="2449207" y="2067941"/>
                  </a:lnTo>
                  <a:lnTo>
                    <a:pt x="2440432" y="2069909"/>
                  </a:lnTo>
                  <a:lnTo>
                    <a:pt x="2433307" y="2074976"/>
                  </a:lnTo>
                  <a:lnTo>
                    <a:pt x="2428684" y="2082368"/>
                  </a:lnTo>
                  <a:lnTo>
                    <a:pt x="2427401" y="2091283"/>
                  </a:lnTo>
                  <a:lnTo>
                    <a:pt x="2429332" y="2100084"/>
                  </a:lnTo>
                  <a:lnTo>
                    <a:pt x="2433650" y="2106638"/>
                  </a:lnTo>
                  <a:lnTo>
                    <a:pt x="2440305" y="2110803"/>
                  </a:lnTo>
                  <a:lnTo>
                    <a:pt x="2441702" y="2111070"/>
                  </a:lnTo>
                  <a:lnTo>
                    <a:pt x="2449258" y="2112467"/>
                  </a:lnTo>
                  <a:lnTo>
                    <a:pt x="2458301" y="2111019"/>
                  </a:lnTo>
                  <a:lnTo>
                    <a:pt x="2465501" y="2106396"/>
                  </a:lnTo>
                  <a:lnTo>
                    <a:pt x="2470264" y="2099271"/>
                  </a:lnTo>
                  <a:lnTo>
                    <a:pt x="2471966" y="2090305"/>
                  </a:lnTo>
                  <a:close/>
                </a:path>
                <a:path w="5168900" h="4631055">
                  <a:moveTo>
                    <a:pt x="2561171" y="922731"/>
                  </a:moveTo>
                  <a:lnTo>
                    <a:pt x="2560015" y="913739"/>
                  </a:lnTo>
                  <a:lnTo>
                    <a:pt x="2559964" y="913561"/>
                  </a:lnTo>
                  <a:lnTo>
                    <a:pt x="2558643" y="911390"/>
                  </a:lnTo>
                  <a:lnTo>
                    <a:pt x="2558529" y="911174"/>
                  </a:lnTo>
                  <a:lnTo>
                    <a:pt x="2558389" y="910932"/>
                  </a:lnTo>
                  <a:lnTo>
                    <a:pt x="2557284" y="909027"/>
                  </a:lnTo>
                  <a:lnTo>
                    <a:pt x="2555748" y="906348"/>
                  </a:lnTo>
                  <a:lnTo>
                    <a:pt x="2555608" y="906233"/>
                  </a:lnTo>
                  <a:lnTo>
                    <a:pt x="2555519" y="906081"/>
                  </a:lnTo>
                  <a:lnTo>
                    <a:pt x="2553462" y="904659"/>
                  </a:lnTo>
                  <a:lnTo>
                    <a:pt x="2553093" y="904392"/>
                  </a:lnTo>
                  <a:lnTo>
                    <a:pt x="2552865" y="904214"/>
                  </a:lnTo>
                  <a:lnTo>
                    <a:pt x="2549017" y="901344"/>
                  </a:lnTo>
                  <a:lnTo>
                    <a:pt x="2548763" y="901293"/>
                  </a:lnTo>
                  <a:lnTo>
                    <a:pt x="2548610" y="901179"/>
                  </a:lnTo>
                  <a:lnTo>
                    <a:pt x="2548801" y="901179"/>
                  </a:lnTo>
                  <a:lnTo>
                    <a:pt x="2545753" y="900645"/>
                  </a:lnTo>
                  <a:lnTo>
                    <a:pt x="2545511" y="900595"/>
                  </a:lnTo>
                  <a:lnTo>
                    <a:pt x="2545283" y="900544"/>
                  </a:lnTo>
                  <a:lnTo>
                    <a:pt x="2540571" y="899515"/>
                  </a:lnTo>
                  <a:lnTo>
                    <a:pt x="2539784" y="899515"/>
                  </a:lnTo>
                  <a:lnTo>
                    <a:pt x="2530856" y="901179"/>
                  </a:lnTo>
                  <a:lnTo>
                    <a:pt x="2524125" y="905357"/>
                  </a:lnTo>
                  <a:lnTo>
                    <a:pt x="2519642" y="911885"/>
                  </a:lnTo>
                  <a:lnTo>
                    <a:pt x="2517457" y="920610"/>
                  </a:lnTo>
                  <a:lnTo>
                    <a:pt x="2518587" y="929424"/>
                  </a:lnTo>
                  <a:lnTo>
                    <a:pt x="2523464" y="936739"/>
                  </a:lnTo>
                  <a:lnTo>
                    <a:pt x="2531427" y="941768"/>
                  </a:lnTo>
                  <a:lnTo>
                    <a:pt x="2541867" y="943737"/>
                  </a:lnTo>
                  <a:lnTo>
                    <a:pt x="2549309" y="942060"/>
                  </a:lnTo>
                  <a:lnTo>
                    <a:pt x="2555227" y="938022"/>
                  </a:lnTo>
                  <a:lnTo>
                    <a:pt x="2559291" y="931595"/>
                  </a:lnTo>
                  <a:lnTo>
                    <a:pt x="2561171" y="922731"/>
                  </a:lnTo>
                  <a:close/>
                </a:path>
                <a:path w="5168900" h="4631055">
                  <a:moveTo>
                    <a:pt x="2561310" y="2453640"/>
                  </a:moveTo>
                  <a:lnTo>
                    <a:pt x="2559913" y="2443048"/>
                  </a:lnTo>
                  <a:lnTo>
                    <a:pt x="2555532" y="2435021"/>
                  </a:lnTo>
                  <a:lnTo>
                    <a:pt x="2548699" y="2429891"/>
                  </a:lnTo>
                  <a:lnTo>
                    <a:pt x="2539949" y="2427960"/>
                  </a:lnTo>
                  <a:lnTo>
                    <a:pt x="2539479" y="2427960"/>
                  </a:lnTo>
                  <a:lnTo>
                    <a:pt x="2534462" y="2428964"/>
                  </a:lnTo>
                  <a:lnTo>
                    <a:pt x="2533929" y="2429065"/>
                  </a:lnTo>
                  <a:lnTo>
                    <a:pt x="2533612" y="2429129"/>
                  </a:lnTo>
                  <a:lnTo>
                    <a:pt x="2531059" y="2429560"/>
                  </a:lnTo>
                  <a:lnTo>
                    <a:pt x="2530932" y="2429649"/>
                  </a:lnTo>
                  <a:lnTo>
                    <a:pt x="2530741" y="2429687"/>
                  </a:lnTo>
                  <a:lnTo>
                    <a:pt x="2526271" y="2432634"/>
                  </a:lnTo>
                  <a:lnTo>
                    <a:pt x="2526030" y="2432799"/>
                  </a:lnTo>
                  <a:lnTo>
                    <a:pt x="2525496" y="2433142"/>
                  </a:lnTo>
                  <a:lnTo>
                    <a:pt x="2523769" y="2434247"/>
                  </a:lnTo>
                  <a:lnTo>
                    <a:pt x="2523604" y="2434386"/>
                  </a:lnTo>
                  <a:lnTo>
                    <a:pt x="2521013" y="2438146"/>
                  </a:lnTo>
                  <a:lnTo>
                    <a:pt x="2520531" y="2438844"/>
                  </a:lnTo>
                  <a:lnTo>
                    <a:pt x="2518829" y="2441283"/>
                  </a:lnTo>
                  <a:lnTo>
                    <a:pt x="2518562" y="2442476"/>
                  </a:lnTo>
                  <a:lnTo>
                    <a:pt x="2517775" y="2446261"/>
                  </a:lnTo>
                  <a:lnTo>
                    <a:pt x="2539860" y="2472347"/>
                  </a:lnTo>
                  <a:lnTo>
                    <a:pt x="2548471" y="2470632"/>
                  </a:lnTo>
                  <a:lnTo>
                    <a:pt x="2555125" y="2466860"/>
                  </a:lnTo>
                  <a:lnTo>
                    <a:pt x="2559520" y="2461183"/>
                  </a:lnTo>
                  <a:lnTo>
                    <a:pt x="2561310" y="2453652"/>
                  </a:lnTo>
                  <a:close/>
                </a:path>
                <a:path w="5168900" h="4631055">
                  <a:moveTo>
                    <a:pt x="2561348" y="2540711"/>
                  </a:moveTo>
                  <a:lnTo>
                    <a:pt x="2559875" y="2531770"/>
                  </a:lnTo>
                  <a:lnTo>
                    <a:pt x="2555430" y="2524595"/>
                  </a:lnTo>
                  <a:lnTo>
                    <a:pt x="2555329" y="2524442"/>
                  </a:lnTo>
                  <a:lnTo>
                    <a:pt x="2548471" y="2519642"/>
                  </a:lnTo>
                  <a:lnTo>
                    <a:pt x="2548674" y="2519642"/>
                  </a:lnTo>
                  <a:lnTo>
                    <a:pt x="2539669" y="2517787"/>
                  </a:lnTo>
                  <a:lnTo>
                    <a:pt x="2532367" y="2519337"/>
                  </a:lnTo>
                  <a:lnTo>
                    <a:pt x="2531186" y="2519578"/>
                  </a:lnTo>
                  <a:lnTo>
                    <a:pt x="2530932" y="2519629"/>
                  </a:lnTo>
                  <a:lnTo>
                    <a:pt x="2523566" y="2524582"/>
                  </a:lnTo>
                  <a:lnTo>
                    <a:pt x="2520302" y="2529294"/>
                  </a:lnTo>
                  <a:lnTo>
                    <a:pt x="2518613" y="2531757"/>
                  </a:lnTo>
                  <a:lnTo>
                    <a:pt x="2517127" y="2540266"/>
                  </a:lnTo>
                  <a:lnTo>
                    <a:pt x="2518981" y="2548940"/>
                  </a:lnTo>
                  <a:lnTo>
                    <a:pt x="2523159" y="2555583"/>
                  </a:lnTo>
                  <a:lnTo>
                    <a:pt x="2529636" y="2560028"/>
                  </a:lnTo>
                  <a:lnTo>
                    <a:pt x="2538361" y="2562110"/>
                  </a:lnTo>
                  <a:lnTo>
                    <a:pt x="2547213" y="2561031"/>
                  </a:lnTo>
                  <a:lnTo>
                    <a:pt x="2554440" y="2556611"/>
                  </a:lnTo>
                  <a:lnTo>
                    <a:pt x="2559380" y="2549601"/>
                  </a:lnTo>
                  <a:lnTo>
                    <a:pt x="2561348" y="2540711"/>
                  </a:lnTo>
                  <a:close/>
                </a:path>
                <a:path w="5168900" h="4631055">
                  <a:moveTo>
                    <a:pt x="2561450" y="3168129"/>
                  </a:moveTo>
                  <a:lnTo>
                    <a:pt x="2559481" y="3159277"/>
                  </a:lnTo>
                  <a:lnTo>
                    <a:pt x="2555125" y="3152800"/>
                  </a:lnTo>
                  <a:lnTo>
                    <a:pt x="2554440" y="3152394"/>
                  </a:lnTo>
                  <a:lnTo>
                    <a:pt x="2553462" y="3151809"/>
                  </a:lnTo>
                  <a:lnTo>
                    <a:pt x="2550947" y="3150285"/>
                  </a:lnTo>
                  <a:lnTo>
                    <a:pt x="2548445" y="3148749"/>
                  </a:lnTo>
                  <a:lnTo>
                    <a:pt x="2539504" y="3147212"/>
                  </a:lnTo>
                  <a:lnTo>
                    <a:pt x="2538971" y="3147212"/>
                  </a:lnTo>
                  <a:lnTo>
                    <a:pt x="2534031" y="3148253"/>
                  </a:lnTo>
                  <a:lnTo>
                    <a:pt x="2533789" y="3148304"/>
                  </a:lnTo>
                  <a:lnTo>
                    <a:pt x="2530652" y="3148888"/>
                  </a:lnTo>
                  <a:lnTo>
                    <a:pt x="2530487" y="3149003"/>
                  </a:lnTo>
                  <a:lnTo>
                    <a:pt x="2530297" y="3149041"/>
                  </a:lnTo>
                  <a:lnTo>
                    <a:pt x="2526627" y="3151606"/>
                  </a:lnTo>
                  <a:lnTo>
                    <a:pt x="2526233" y="3151873"/>
                  </a:lnTo>
                  <a:lnTo>
                    <a:pt x="2526055" y="3151987"/>
                  </a:lnTo>
                  <a:lnTo>
                    <a:pt x="2523375" y="3153803"/>
                  </a:lnTo>
                  <a:lnTo>
                    <a:pt x="2523286" y="3153930"/>
                  </a:lnTo>
                  <a:lnTo>
                    <a:pt x="2520086" y="3158680"/>
                  </a:lnTo>
                  <a:lnTo>
                    <a:pt x="2519972" y="3158845"/>
                  </a:lnTo>
                  <a:lnTo>
                    <a:pt x="2518486" y="3161055"/>
                  </a:lnTo>
                  <a:lnTo>
                    <a:pt x="2517305" y="3167113"/>
                  </a:lnTo>
                  <a:lnTo>
                    <a:pt x="2516797" y="3169742"/>
                  </a:lnTo>
                  <a:lnTo>
                    <a:pt x="2518486" y="3176549"/>
                  </a:lnTo>
                  <a:lnTo>
                    <a:pt x="2518905" y="3178238"/>
                  </a:lnTo>
                  <a:lnTo>
                    <a:pt x="2524175" y="3185376"/>
                  </a:lnTo>
                  <a:lnTo>
                    <a:pt x="2531643" y="3190252"/>
                  </a:lnTo>
                  <a:lnTo>
                    <a:pt x="2540304" y="3191929"/>
                  </a:lnTo>
                  <a:lnTo>
                    <a:pt x="2548966" y="3189884"/>
                  </a:lnTo>
                  <a:lnTo>
                    <a:pt x="2555875" y="3184728"/>
                  </a:lnTo>
                  <a:lnTo>
                    <a:pt x="2560282" y="3177222"/>
                  </a:lnTo>
                  <a:lnTo>
                    <a:pt x="2561437" y="3168142"/>
                  </a:lnTo>
                  <a:close/>
                </a:path>
                <a:path w="5168900" h="4631055">
                  <a:moveTo>
                    <a:pt x="2561450" y="2269375"/>
                  </a:moveTo>
                  <a:lnTo>
                    <a:pt x="2559608" y="2260485"/>
                  </a:lnTo>
                  <a:lnTo>
                    <a:pt x="2555379" y="2253945"/>
                  </a:lnTo>
                  <a:lnTo>
                    <a:pt x="2548775" y="2249805"/>
                  </a:lnTo>
                  <a:lnTo>
                    <a:pt x="2539847" y="2248192"/>
                  </a:lnTo>
                  <a:lnTo>
                    <a:pt x="2539034" y="2248192"/>
                  </a:lnTo>
                  <a:lnTo>
                    <a:pt x="2534120" y="2249182"/>
                  </a:lnTo>
                  <a:lnTo>
                    <a:pt x="2530462" y="2249805"/>
                  </a:lnTo>
                  <a:lnTo>
                    <a:pt x="2530767" y="2249805"/>
                  </a:lnTo>
                  <a:lnTo>
                    <a:pt x="2530398" y="2249932"/>
                  </a:lnTo>
                  <a:lnTo>
                    <a:pt x="2526576" y="2252522"/>
                  </a:lnTo>
                  <a:lnTo>
                    <a:pt x="2523591" y="2254466"/>
                  </a:lnTo>
                  <a:lnTo>
                    <a:pt x="2523490" y="2254618"/>
                  </a:lnTo>
                  <a:lnTo>
                    <a:pt x="2523350" y="2254707"/>
                  </a:lnTo>
                  <a:lnTo>
                    <a:pt x="2520492" y="2258987"/>
                  </a:lnTo>
                  <a:lnTo>
                    <a:pt x="2520340" y="2259215"/>
                  </a:lnTo>
                  <a:lnTo>
                    <a:pt x="2520188" y="2259444"/>
                  </a:lnTo>
                  <a:lnTo>
                    <a:pt x="2518702" y="2261603"/>
                  </a:lnTo>
                  <a:lnTo>
                    <a:pt x="2518638" y="2261755"/>
                  </a:lnTo>
                  <a:lnTo>
                    <a:pt x="2516949" y="2270353"/>
                  </a:lnTo>
                  <a:lnTo>
                    <a:pt x="2540063" y="2292667"/>
                  </a:lnTo>
                  <a:lnTo>
                    <a:pt x="2548852" y="2290775"/>
                  </a:lnTo>
                  <a:lnTo>
                    <a:pt x="2555798" y="2285809"/>
                  </a:lnTo>
                  <a:lnTo>
                    <a:pt x="2560218" y="2278443"/>
                  </a:lnTo>
                  <a:lnTo>
                    <a:pt x="2561450" y="2269375"/>
                  </a:lnTo>
                  <a:close/>
                </a:path>
                <a:path w="5168900" h="4631055">
                  <a:moveTo>
                    <a:pt x="2561450" y="2090597"/>
                  </a:moveTo>
                  <a:lnTo>
                    <a:pt x="2560040" y="2082279"/>
                  </a:lnTo>
                  <a:lnTo>
                    <a:pt x="2559951" y="2081745"/>
                  </a:lnTo>
                  <a:lnTo>
                    <a:pt x="2558973" y="2080260"/>
                  </a:lnTo>
                  <a:lnTo>
                    <a:pt x="2558542" y="2079586"/>
                  </a:lnTo>
                  <a:lnTo>
                    <a:pt x="2558034" y="2078799"/>
                  </a:lnTo>
                  <a:lnTo>
                    <a:pt x="2556599" y="2076577"/>
                  </a:lnTo>
                  <a:lnTo>
                    <a:pt x="2555303" y="2074570"/>
                  </a:lnTo>
                  <a:lnTo>
                    <a:pt x="2553716" y="2073503"/>
                  </a:lnTo>
                  <a:lnTo>
                    <a:pt x="2553144" y="2073109"/>
                  </a:lnTo>
                  <a:lnTo>
                    <a:pt x="2552979" y="2072982"/>
                  </a:lnTo>
                  <a:lnTo>
                    <a:pt x="2551887" y="2072246"/>
                  </a:lnTo>
                  <a:lnTo>
                    <a:pt x="2548255" y="2069744"/>
                  </a:lnTo>
                  <a:lnTo>
                    <a:pt x="2548102" y="2069706"/>
                  </a:lnTo>
                  <a:lnTo>
                    <a:pt x="2545550" y="2069185"/>
                  </a:lnTo>
                  <a:lnTo>
                    <a:pt x="2539631" y="2067979"/>
                  </a:lnTo>
                  <a:lnTo>
                    <a:pt x="2539238" y="2067979"/>
                  </a:lnTo>
                  <a:lnTo>
                    <a:pt x="2530462" y="2069922"/>
                  </a:lnTo>
                  <a:lnTo>
                    <a:pt x="2523312" y="2074964"/>
                  </a:lnTo>
                  <a:lnTo>
                    <a:pt x="2518524" y="2082266"/>
                  </a:lnTo>
                  <a:lnTo>
                    <a:pt x="2517000" y="2090597"/>
                  </a:lnTo>
                  <a:lnTo>
                    <a:pt x="2516911" y="2091055"/>
                  </a:lnTo>
                  <a:lnTo>
                    <a:pt x="2540546" y="2112454"/>
                  </a:lnTo>
                  <a:lnTo>
                    <a:pt x="2545003" y="2111514"/>
                  </a:lnTo>
                  <a:lnTo>
                    <a:pt x="2545219" y="2111476"/>
                  </a:lnTo>
                  <a:lnTo>
                    <a:pt x="2561361" y="2091055"/>
                  </a:lnTo>
                  <a:lnTo>
                    <a:pt x="2561450" y="2090597"/>
                  </a:lnTo>
                  <a:close/>
                </a:path>
                <a:path w="5168900" h="4631055">
                  <a:moveTo>
                    <a:pt x="2561475" y="2988589"/>
                  </a:moveTo>
                  <a:lnTo>
                    <a:pt x="2559634" y="2979737"/>
                  </a:lnTo>
                  <a:lnTo>
                    <a:pt x="2555405" y="2973184"/>
                  </a:lnTo>
                  <a:lnTo>
                    <a:pt x="2548788" y="2969044"/>
                  </a:lnTo>
                  <a:lnTo>
                    <a:pt x="2547074" y="2968739"/>
                  </a:lnTo>
                  <a:lnTo>
                    <a:pt x="2545321" y="2968421"/>
                  </a:lnTo>
                  <a:lnTo>
                    <a:pt x="2544686" y="2968294"/>
                  </a:lnTo>
                  <a:lnTo>
                    <a:pt x="2539847" y="2967405"/>
                  </a:lnTo>
                  <a:lnTo>
                    <a:pt x="2539149" y="2967405"/>
                  </a:lnTo>
                  <a:lnTo>
                    <a:pt x="2533421" y="2968587"/>
                  </a:lnTo>
                  <a:lnTo>
                    <a:pt x="2533269" y="2968625"/>
                  </a:lnTo>
                  <a:lnTo>
                    <a:pt x="2530881" y="2969031"/>
                  </a:lnTo>
                  <a:lnTo>
                    <a:pt x="2530716" y="2969145"/>
                  </a:lnTo>
                  <a:lnTo>
                    <a:pt x="2530462" y="2969196"/>
                  </a:lnTo>
                  <a:lnTo>
                    <a:pt x="2525890" y="2972295"/>
                  </a:lnTo>
                  <a:lnTo>
                    <a:pt x="2523566" y="2973806"/>
                  </a:lnTo>
                  <a:lnTo>
                    <a:pt x="2523477" y="2973933"/>
                  </a:lnTo>
                  <a:lnTo>
                    <a:pt x="2523325" y="2974035"/>
                  </a:lnTo>
                  <a:lnTo>
                    <a:pt x="2520162" y="2978683"/>
                  </a:lnTo>
                  <a:lnTo>
                    <a:pt x="2518587" y="2980944"/>
                  </a:lnTo>
                  <a:lnTo>
                    <a:pt x="2518524" y="2981096"/>
                  </a:lnTo>
                  <a:lnTo>
                    <a:pt x="2517317" y="2987192"/>
                  </a:lnTo>
                  <a:lnTo>
                    <a:pt x="2516835" y="2989567"/>
                  </a:lnTo>
                  <a:lnTo>
                    <a:pt x="2518803" y="2998279"/>
                  </a:lnTo>
                  <a:lnTo>
                    <a:pt x="2523871" y="3005442"/>
                  </a:lnTo>
                  <a:lnTo>
                    <a:pt x="2531211" y="3010230"/>
                  </a:lnTo>
                  <a:lnTo>
                    <a:pt x="2539987" y="3011855"/>
                  </a:lnTo>
                  <a:lnTo>
                    <a:pt x="2548877" y="3009925"/>
                  </a:lnTo>
                  <a:lnTo>
                    <a:pt x="2555837" y="3004985"/>
                  </a:lnTo>
                  <a:lnTo>
                    <a:pt x="2560256" y="2997682"/>
                  </a:lnTo>
                  <a:lnTo>
                    <a:pt x="2560409" y="2996463"/>
                  </a:lnTo>
                  <a:lnTo>
                    <a:pt x="2561463" y="2988602"/>
                  </a:lnTo>
                  <a:close/>
                </a:path>
                <a:path w="5168900" h="4631055">
                  <a:moveTo>
                    <a:pt x="2561475" y="1370901"/>
                  </a:moveTo>
                  <a:lnTo>
                    <a:pt x="2540520" y="1348854"/>
                  </a:lnTo>
                  <a:lnTo>
                    <a:pt x="2538488" y="1348841"/>
                  </a:lnTo>
                  <a:lnTo>
                    <a:pt x="2534475" y="1349679"/>
                  </a:lnTo>
                  <a:lnTo>
                    <a:pt x="2531681" y="1350060"/>
                  </a:lnTo>
                  <a:lnTo>
                    <a:pt x="2531160" y="1350391"/>
                  </a:lnTo>
                  <a:lnTo>
                    <a:pt x="2530525" y="1350518"/>
                  </a:lnTo>
                  <a:lnTo>
                    <a:pt x="2526830" y="1353070"/>
                  </a:lnTo>
                  <a:lnTo>
                    <a:pt x="2524264" y="1354658"/>
                  </a:lnTo>
                  <a:lnTo>
                    <a:pt x="2523998" y="1355026"/>
                  </a:lnTo>
                  <a:lnTo>
                    <a:pt x="2523655" y="1355267"/>
                  </a:lnTo>
                  <a:lnTo>
                    <a:pt x="2520734" y="1359509"/>
                  </a:lnTo>
                  <a:lnTo>
                    <a:pt x="2519083" y="1361782"/>
                  </a:lnTo>
                  <a:lnTo>
                    <a:pt x="2519019" y="1362011"/>
                  </a:lnTo>
                  <a:lnTo>
                    <a:pt x="2518918" y="1362163"/>
                  </a:lnTo>
                  <a:lnTo>
                    <a:pt x="2517267" y="1369301"/>
                  </a:lnTo>
                  <a:lnTo>
                    <a:pt x="2516975" y="1370533"/>
                  </a:lnTo>
                  <a:lnTo>
                    <a:pt x="2518257" y="1378064"/>
                  </a:lnTo>
                  <a:lnTo>
                    <a:pt x="2539250" y="1393291"/>
                  </a:lnTo>
                  <a:lnTo>
                    <a:pt x="2548293" y="1391729"/>
                  </a:lnTo>
                  <a:lnTo>
                    <a:pt x="2555392" y="1387132"/>
                  </a:lnTo>
                  <a:lnTo>
                    <a:pt x="2559989" y="1380020"/>
                  </a:lnTo>
                  <a:lnTo>
                    <a:pt x="2560218" y="1378534"/>
                  </a:lnTo>
                  <a:lnTo>
                    <a:pt x="2561463" y="1370914"/>
                  </a:lnTo>
                  <a:close/>
                </a:path>
                <a:path w="5168900" h="4631055">
                  <a:moveTo>
                    <a:pt x="2561475" y="831926"/>
                  </a:moveTo>
                  <a:lnTo>
                    <a:pt x="2559799" y="823290"/>
                  </a:lnTo>
                  <a:lnTo>
                    <a:pt x="2555964" y="816508"/>
                  </a:lnTo>
                  <a:lnTo>
                    <a:pt x="2549715" y="811923"/>
                  </a:lnTo>
                  <a:lnTo>
                    <a:pt x="2540851" y="809802"/>
                  </a:lnTo>
                  <a:lnTo>
                    <a:pt x="2538933" y="809802"/>
                  </a:lnTo>
                  <a:lnTo>
                    <a:pt x="2534691" y="810641"/>
                  </a:lnTo>
                  <a:lnTo>
                    <a:pt x="2531834" y="811022"/>
                  </a:lnTo>
                  <a:lnTo>
                    <a:pt x="2531351" y="811314"/>
                  </a:lnTo>
                  <a:lnTo>
                    <a:pt x="2530754" y="811428"/>
                  </a:lnTo>
                  <a:lnTo>
                    <a:pt x="2528100" y="813206"/>
                  </a:lnTo>
                  <a:lnTo>
                    <a:pt x="2527147" y="813841"/>
                  </a:lnTo>
                  <a:lnTo>
                    <a:pt x="2526855" y="814031"/>
                  </a:lnTo>
                  <a:lnTo>
                    <a:pt x="2524391" y="815517"/>
                  </a:lnTo>
                  <a:lnTo>
                    <a:pt x="2524163" y="815822"/>
                  </a:lnTo>
                  <a:lnTo>
                    <a:pt x="2523845" y="816038"/>
                  </a:lnTo>
                  <a:lnTo>
                    <a:pt x="2520810" y="820432"/>
                  </a:lnTo>
                  <a:lnTo>
                    <a:pt x="2520683" y="820610"/>
                  </a:lnTo>
                  <a:lnTo>
                    <a:pt x="2519261" y="822553"/>
                  </a:lnTo>
                  <a:lnTo>
                    <a:pt x="2519210" y="822731"/>
                  </a:lnTo>
                  <a:lnTo>
                    <a:pt x="2519095" y="822909"/>
                  </a:lnTo>
                  <a:lnTo>
                    <a:pt x="2517190" y="831367"/>
                  </a:lnTo>
                  <a:lnTo>
                    <a:pt x="2539936" y="854100"/>
                  </a:lnTo>
                  <a:lnTo>
                    <a:pt x="2548725" y="852233"/>
                  </a:lnTo>
                  <a:lnTo>
                    <a:pt x="2555303" y="847915"/>
                  </a:lnTo>
                  <a:lnTo>
                    <a:pt x="2559583" y="841146"/>
                  </a:lnTo>
                  <a:lnTo>
                    <a:pt x="2561475" y="831926"/>
                  </a:lnTo>
                  <a:close/>
                </a:path>
                <a:path w="5168900" h="4631055">
                  <a:moveTo>
                    <a:pt x="2561488" y="3528707"/>
                  </a:moveTo>
                  <a:lnTo>
                    <a:pt x="2559901" y="3519919"/>
                  </a:lnTo>
                  <a:lnTo>
                    <a:pt x="2559824" y="3519728"/>
                  </a:lnTo>
                  <a:lnTo>
                    <a:pt x="2558313" y="3517519"/>
                  </a:lnTo>
                  <a:lnTo>
                    <a:pt x="2557907" y="3516884"/>
                  </a:lnTo>
                  <a:lnTo>
                    <a:pt x="2557399" y="3516109"/>
                  </a:lnTo>
                  <a:lnTo>
                    <a:pt x="2555265" y="3512832"/>
                  </a:lnTo>
                  <a:lnTo>
                    <a:pt x="2555087" y="3512718"/>
                  </a:lnTo>
                  <a:lnTo>
                    <a:pt x="2554973" y="3512540"/>
                  </a:lnTo>
                  <a:lnTo>
                    <a:pt x="2552700" y="3511092"/>
                  </a:lnTo>
                  <a:lnTo>
                    <a:pt x="2552509" y="3510965"/>
                  </a:lnTo>
                  <a:lnTo>
                    <a:pt x="2552344" y="3510851"/>
                  </a:lnTo>
                  <a:lnTo>
                    <a:pt x="2550503" y="3509594"/>
                  </a:lnTo>
                  <a:lnTo>
                    <a:pt x="2549385" y="3508832"/>
                  </a:lnTo>
                  <a:lnTo>
                    <a:pt x="2548318" y="3508083"/>
                  </a:lnTo>
                  <a:lnTo>
                    <a:pt x="2548064" y="3508044"/>
                  </a:lnTo>
                  <a:lnTo>
                    <a:pt x="2547747" y="3507854"/>
                  </a:lnTo>
                  <a:lnTo>
                    <a:pt x="2544927" y="3507409"/>
                  </a:lnTo>
                  <a:lnTo>
                    <a:pt x="2544762" y="3507371"/>
                  </a:lnTo>
                  <a:lnTo>
                    <a:pt x="2544572" y="3507333"/>
                  </a:lnTo>
                  <a:lnTo>
                    <a:pt x="2541054" y="3506622"/>
                  </a:lnTo>
                  <a:lnTo>
                    <a:pt x="2540114" y="3506432"/>
                  </a:lnTo>
                  <a:lnTo>
                    <a:pt x="2539860" y="3506368"/>
                  </a:lnTo>
                  <a:lnTo>
                    <a:pt x="2538946" y="3506368"/>
                  </a:lnTo>
                  <a:lnTo>
                    <a:pt x="2530246" y="3508565"/>
                  </a:lnTo>
                  <a:lnTo>
                    <a:pt x="2523109" y="3513823"/>
                  </a:lnTo>
                  <a:lnTo>
                    <a:pt x="2518397" y="3521227"/>
                  </a:lnTo>
                  <a:lnTo>
                    <a:pt x="2516949" y="3529876"/>
                  </a:lnTo>
                  <a:lnTo>
                    <a:pt x="2519159" y="3538563"/>
                  </a:lnTo>
                  <a:lnTo>
                    <a:pt x="2524353" y="3545408"/>
                  </a:lnTo>
                  <a:lnTo>
                    <a:pt x="2531846" y="3549726"/>
                  </a:lnTo>
                  <a:lnTo>
                    <a:pt x="2540939" y="3550882"/>
                  </a:lnTo>
                  <a:lnTo>
                    <a:pt x="2549868" y="3548888"/>
                  </a:lnTo>
                  <a:lnTo>
                    <a:pt x="2556230" y="3544405"/>
                  </a:lnTo>
                  <a:lnTo>
                    <a:pt x="2560078" y="3537610"/>
                  </a:lnTo>
                  <a:lnTo>
                    <a:pt x="2561488" y="3528707"/>
                  </a:lnTo>
                  <a:close/>
                </a:path>
                <a:path w="5168900" h="4631055">
                  <a:moveTo>
                    <a:pt x="2561488" y="2719070"/>
                  </a:moveTo>
                  <a:lnTo>
                    <a:pt x="2559685" y="2710230"/>
                  </a:lnTo>
                  <a:lnTo>
                    <a:pt x="2555494" y="2703639"/>
                  </a:lnTo>
                  <a:lnTo>
                    <a:pt x="2548991" y="2699474"/>
                  </a:lnTo>
                  <a:lnTo>
                    <a:pt x="2549182" y="2699474"/>
                  </a:lnTo>
                  <a:lnTo>
                    <a:pt x="2548915" y="2699435"/>
                  </a:lnTo>
                  <a:lnTo>
                    <a:pt x="2539974" y="2697746"/>
                  </a:lnTo>
                  <a:lnTo>
                    <a:pt x="2539085" y="2697746"/>
                  </a:lnTo>
                  <a:lnTo>
                    <a:pt x="2533967" y="2698775"/>
                  </a:lnTo>
                  <a:lnTo>
                    <a:pt x="2533827" y="2698800"/>
                  </a:lnTo>
                  <a:lnTo>
                    <a:pt x="2530983" y="2699258"/>
                  </a:lnTo>
                  <a:lnTo>
                    <a:pt x="2530716" y="2699423"/>
                  </a:lnTo>
                  <a:lnTo>
                    <a:pt x="2530462" y="2699474"/>
                  </a:lnTo>
                  <a:lnTo>
                    <a:pt x="2526715" y="2701988"/>
                  </a:lnTo>
                  <a:lnTo>
                    <a:pt x="2526398" y="2702191"/>
                  </a:lnTo>
                  <a:lnTo>
                    <a:pt x="2523655" y="2703944"/>
                  </a:lnTo>
                  <a:lnTo>
                    <a:pt x="2523540" y="2704109"/>
                  </a:lnTo>
                  <a:lnTo>
                    <a:pt x="2523401" y="2704211"/>
                  </a:lnTo>
                  <a:lnTo>
                    <a:pt x="2521254" y="2707373"/>
                  </a:lnTo>
                  <a:lnTo>
                    <a:pt x="2520823" y="2708008"/>
                  </a:lnTo>
                  <a:lnTo>
                    <a:pt x="2520581" y="2708351"/>
                  </a:lnTo>
                  <a:lnTo>
                    <a:pt x="2518727" y="2711031"/>
                  </a:lnTo>
                  <a:lnTo>
                    <a:pt x="2518651" y="2711208"/>
                  </a:lnTo>
                  <a:lnTo>
                    <a:pt x="2516936" y="2719743"/>
                  </a:lnTo>
                  <a:lnTo>
                    <a:pt x="2517254" y="2721254"/>
                  </a:lnTo>
                  <a:lnTo>
                    <a:pt x="2539847" y="2742438"/>
                  </a:lnTo>
                  <a:lnTo>
                    <a:pt x="2542629" y="2741828"/>
                  </a:lnTo>
                  <a:lnTo>
                    <a:pt x="2544026" y="2741523"/>
                  </a:lnTo>
                  <a:lnTo>
                    <a:pt x="2548217" y="2740609"/>
                  </a:lnTo>
                  <a:lnTo>
                    <a:pt x="2548394" y="2740609"/>
                  </a:lnTo>
                  <a:lnTo>
                    <a:pt x="2555544" y="2735478"/>
                  </a:lnTo>
                  <a:lnTo>
                    <a:pt x="2560155" y="2728061"/>
                  </a:lnTo>
                  <a:lnTo>
                    <a:pt x="2561386" y="2719755"/>
                  </a:lnTo>
                  <a:lnTo>
                    <a:pt x="2561488" y="2719070"/>
                  </a:lnTo>
                  <a:close/>
                </a:path>
                <a:path w="5168900" h="4631055">
                  <a:moveTo>
                    <a:pt x="2561488" y="1193482"/>
                  </a:moveTo>
                  <a:lnTo>
                    <a:pt x="2560663" y="1184452"/>
                  </a:lnTo>
                  <a:lnTo>
                    <a:pt x="2556510" y="1176769"/>
                  </a:lnTo>
                  <a:lnTo>
                    <a:pt x="2549817" y="1171270"/>
                  </a:lnTo>
                  <a:lnTo>
                    <a:pt x="2547874" y="1170711"/>
                  </a:lnTo>
                  <a:lnTo>
                    <a:pt x="2541320" y="1168781"/>
                  </a:lnTo>
                  <a:lnTo>
                    <a:pt x="2539581" y="1168768"/>
                  </a:lnTo>
                  <a:lnTo>
                    <a:pt x="2535555" y="1169619"/>
                  </a:lnTo>
                  <a:lnTo>
                    <a:pt x="2535428" y="1169644"/>
                  </a:lnTo>
                  <a:lnTo>
                    <a:pt x="2532672" y="1170025"/>
                  </a:lnTo>
                  <a:lnTo>
                    <a:pt x="2532176" y="1170317"/>
                  </a:lnTo>
                  <a:lnTo>
                    <a:pt x="2531630" y="1170432"/>
                  </a:lnTo>
                  <a:lnTo>
                    <a:pt x="2527719" y="1172972"/>
                  </a:lnTo>
                  <a:lnTo>
                    <a:pt x="2525077" y="1174546"/>
                  </a:lnTo>
                  <a:lnTo>
                    <a:pt x="2524836" y="1174851"/>
                  </a:lnTo>
                  <a:lnTo>
                    <a:pt x="2524518" y="1175054"/>
                  </a:lnTo>
                  <a:lnTo>
                    <a:pt x="2521204" y="1179398"/>
                  </a:lnTo>
                  <a:lnTo>
                    <a:pt x="2519527" y="1181493"/>
                  </a:lnTo>
                  <a:lnTo>
                    <a:pt x="2519476" y="1181658"/>
                  </a:lnTo>
                  <a:lnTo>
                    <a:pt x="2519349" y="1181823"/>
                  </a:lnTo>
                  <a:lnTo>
                    <a:pt x="2517038" y="1189964"/>
                  </a:lnTo>
                  <a:lnTo>
                    <a:pt x="2518232" y="1198841"/>
                  </a:lnTo>
                  <a:lnTo>
                    <a:pt x="2522677" y="1206284"/>
                  </a:lnTo>
                  <a:lnTo>
                    <a:pt x="2529675" y="1211414"/>
                  </a:lnTo>
                  <a:lnTo>
                    <a:pt x="2538514" y="1213370"/>
                  </a:lnTo>
                  <a:lnTo>
                    <a:pt x="2547429" y="1212176"/>
                  </a:lnTo>
                  <a:lnTo>
                    <a:pt x="2554338" y="1208468"/>
                  </a:lnTo>
                  <a:lnTo>
                    <a:pt x="2559088" y="1202232"/>
                  </a:lnTo>
                  <a:lnTo>
                    <a:pt x="2561475" y="1193495"/>
                  </a:lnTo>
                  <a:close/>
                </a:path>
                <a:path w="5168900" h="4631055">
                  <a:moveTo>
                    <a:pt x="2561488" y="1101432"/>
                  </a:moveTo>
                  <a:lnTo>
                    <a:pt x="2559862" y="1092492"/>
                  </a:lnTo>
                  <a:lnTo>
                    <a:pt x="2559799" y="1092327"/>
                  </a:lnTo>
                  <a:lnTo>
                    <a:pt x="2558910" y="1091018"/>
                  </a:lnTo>
                  <a:lnTo>
                    <a:pt x="2558694" y="1090676"/>
                  </a:lnTo>
                  <a:lnTo>
                    <a:pt x="2558377" y="1090180"/>
                  </a:lnTo>
                  <a:lnTo>
                    <a:pt x="2555417" y="1085519"/>
                  </a:lnTo>
                  <a:lnTo>
                    <a:pt x="2555252" y="1085418"/>
                  </a:lnTo>
                  <a:lnTo>
                    <a:pt x="2554973" y="1085240"/>
                  </a:lnTo>
                  <a:lnTo>
                    <a:pt x="2548712" y="1081087"/>
                  </a:lnTo>
                  <a:lnTo>
                    <a:pt x="2549067" y="1081087"/>
                  </a:lnTo>
                  <a:lnTo>
                    <a:pt x="2548305" y="1080947"/>
                  </a:lnTo>
                  <a:lnTo>
                    <a:pt x="2548090" y="1080808"/>
                  </a:lnTo>
                  <a:lnTo>
                    <a:pt x="2545245" y="1080389"/>
                  </a:lnTo>
                  <a:lnTo>
                    <a:pt x="2544851" y="1080325"/>
                  </a:lnTo>
                  <a:lnTo>
                    <a:pt x="2544610" y="1080274"/>
                  </a:lnTo>
                  <a:lnTo>
                    <a:pt x="2539822" y="1079385"/>
                  </a:lnTo>
                  <a:lnTo>
                    <a:pt x="2539034" y="1079385"/>
                  </a:lnTo>
                  <a:lnTo>
                    <a:pt x="2530005" y="1081087"/>
                  </a:lnTo>
                  <a:lnTo>
                    <a:pt x="2528900" y="1081824"/>
                  </a:lnTo>
                  <a:lnTo>
                    <a:pt x="2528722" y="1081951"/>
                  </a:lnTo>
                  <a:lnTo>
                    <a:pt x="2527935" y="1082459"/>
                  </a:lnTo>
                  <a:lnTo>
                    <a:pt x="2523413" y="1085405"/>
                  </a:lnTo>
                  <a:lnTo>
                    <a:pt x="2519159" y="1092009"/>
                  </a:lnTo>
                  <a:lnTo>
                    <a:pt x="2517114" y="1100620"/>
                  </a:lnTo>
                  <a:lnTo>
                    <a:pt x="2518333" y="1109306"/>
                  </a:lnTo>
                  <a:lnTo>
                    <a:pt x="2523096" y="1116685"/>
                  </a:lnTo>
                  <a:lnTo>
                    <a:pt x="2530360" y="1121841"/>
                  </a:lnTo>
                  <a:lnTo>
                    <a:pt x="2539085" y="1123861"/>
                  </a:lnTo>
                  <a:lnTo>
                    <a:pt x="2547975" y="1122260"/>
                  </a:lnTo>
                  <a:lnTo>
                    <a:pt x="2555100" y="1117561"/>
                  </a:lnTo>
                  <a:lnTo>
                    <a:pt x="2559812" y="1110411"/>
                  </a:lnTo>
                  <a:lnTo>
                    <a:pt x="2561488" y="1101432"/>
                  </a:lnTo>
                  <a:close/>
                </a:path>
                <a:path w="5168900" h="4631055">
                  <a:moveTo>
                    <a:pt x="2561501" y="1642008"/>
                  </a:moveTo>
                  <a:lnTo>
                    <a:pt x="2560193" y="1632915"/>
                  </a:lnTo>
                  <a:lnTo>
                    <a:pt x="2555811" y="1625460"/>
                  </a:lnTo>
                  <a:lnTo>
                    <a:pt x="2548979" y="1620354"/>
                  </a:lnTo>
                  <a:lnTo>
                    <a:pt x="2540343" y="1618310"/>
                  </a:lnTo>
                  <a:lnTo>
                    <a:pt x="2539758" y="1618310"/>
                  </a:lnTo>
                  <a:lnTo>
                    <a:pt x="2534882" y="1619326"/>
                  </a:lnTo>
                  <a:lnTo>
                    <a:pt x="2534399" y="1619427"/>
                  </a:lnTo>
                  <a:lnTo>
                    <a:pt x="2531554" y="1619935"/>
                  </a:lnTo>
                  <a:lnTo>
                    <a:pt x="2531389" y="1620050"/>
                  </a:lnTo>
                  <a:lnTo>
                    <a:pt x="2531148" y="1620100"/>
                  </a:lnTo>
                  <a:lnTo>
                    <a:pt x="2526817" y="1622958"/>
                  </a:lnTo>
                  <a:lnTo>
                    <a:pt x="2526690" y="1623047"/>
                  </a:lnTo>
                  <a:lnTo>
                    <a:pt x="2526373" y="1623250"/>
                  </a:lnTo>
                  <a:lnTo>
                    <a:pt x="2524023" y="1624736"/>
                  </a:lnTo>
                  <a:lnTo>
                    <a:pt x="2523934" y="1624863"/>
                  </a:lnTo>
                  <a:lnTo>
                    <a:pt x="2523807" y="1624939"/>
                  </a:lnTo>
                  <a:lnTo>
                    <a:pt x="2520264" y="1629892"/>
                  </a:lnTo>
                  <a:lnTo>
                    <a:pt x="2518841" y="1631861"/>
                  </a:lnTo>
                  <a:lnTo>
                    <a:pt x="2518778" y="1631988"/>
                  </a:lnTo>
                  <a:lnTo>
                    <a:pt x="2517521" y="1638325"/>
                  </a:lnTo>
                  <a:lnTo>
                    <a:pt x="2517102" y="1640446"/>
                  </a:lnTo>
                  <a:lnTo>
                    <a:pt x="2518664" y="1649183"/>
                  </a:lnTo>
                  <a:lnTo>
                    <a:pt x="2522613" y="1655991"/>
                  </a:lnTo>
                  <a:lnTo>
                    <a:pt x="2529001" y="1660626"/>
                  </a:lnTo>
                  <a:lnTo>
                    <a:pt x="2537841" y="1662836"/>
                  </a:lnTo>
                  <a:lnTo>
                    <a:pt x="2546921" y="1661896"/>
                  </a:lnTo>
                  <a:lnTo>
                    <a:pt x="2554300" y="1657718"/>
                  </a:lnTo>
                  <a:lnTo>
                    <a:pt x="2559367" y="1650885"/>
                  </a:lnTo>
                  <a:lnTo>
                    <a:pt x="2561488" y="1642021"/>
                  </a:lnTo>
                  <a:close/>
                </a:path>
                <a:path w="5168900" h="4631055">
                  <a:moveTo>
                    <a:pt x="2561513" y="1821383"/>
                  </a:moveTo>
                  <a:lnTo>
                    <a:pt x="2560104" y="1812328"/>
                  </a:lnTo>
                  <a:lnTo>
                    <a:pt x="2555646" y="1805139"/>
                  </a:lnTo>
                  <a:lnTo>
                    <a:pt x="2548661" y="1800313"/>
                  </a:lnTo>
                  <a:lnTo>
                    <a:pt x="2539733" y="1798497"/>
                  </a:lnTo>
                  <a:lnTo>
                    <a:pt x="2539542" y="1798497"/>
                  </a:lnTo>
                  <a:lnTo>
                    <a:pt x="2534882" y="1799450"/>
                  </a:lnTo>
                  <a:lnTo>
                    <a:pt x="2534259" y="1799577"/>
                  </a:lnTo>
                  <a:lnTo>
                    <a:pt x="2530398" y="1800301"/>
                  </a:lnTo>
                  <a:lnTo>
                    <a:pt x="2530703" y="1800301"/>
                  </a:lnTo>
                  <a:lnTo>
                    <a:pt x="2524188" y="1804619"/>
                  </a:lnTo>
                  <a:lnTo>
                    <a:pt x="2523858" y="1804835"/>
                  </a:lnTo>
                  <a:lnTo>
                    <a:pt x="2523452" y="1805101"/>
                  </a:lnTo>
                  <a:lnTo>
                    <a:pt x="2518549" y="1812328"/>
                  </a:lnTo>
                  <a:lnTo>
                    <a:pt x="2517762" y="1817001"/>
                  </a:lnTo>
                  <a:lnTo>
                    <a:pt x="2517102" y="1820887"/>
                  </a:lnTo>
                  <a:lnTo>
                    <a:pt x="2538361" y="1842985"/>
                  </a:lnTo>
                  <a:lnTo>
                    <a:pt x="2547201" y="1841855"/>
                  </a:lnTo>
                  <a:lnTo>
                    <a:pt x="2554478" y="1837359"/>
                  </a:lnTo>
                  <a:lnTo>
                    <a:pt x="2559494" y="1830285"/>
                  </a:lnTo>
                  <a:lnTo>
                    <a:pt x="2561513" y="1821383"/>
                  </a:lnTo>
                  <a:close/>
                </a:path>
                <a:path w="5168900" h="4631055">
                  <a:moveTo>
                    <a:pt x="2561513" y="1281264"/>
                  </a:moveTo>
                  <a:lnTo>
                    <a:pt x="2559977" y="1272400"/>
                  </a:lnTo>
                  <a:lnTo>
                    <a:pt x="2559926" y="1272260"/>
                  </a:lnTo>
                  <a:lnTo>
                    <a:pt x="2558783" y="1270571"/>
                  </a:lnTo>
                  <a:lnTo>
                    <a:pt x="2558554" y="1270215"/>
                  </a:lnTo>
                  <a:lnTo>
                    <a:pt x="2558478" y="1270088"/>
                  </a:lnTo>
                  <a:lnTo>
                    <a:pt x="2555430" y="1265377"/>
                  </a:lnTo>
                  <a:lnTo>
                    <a:pt x="2555303" y="1265301"/>
                  </a:lnTo>
                  <a:lnTo>
                    <a:pt x="2555227" y="1265174"/>
                  </a:lnTo>
                  <a:lnTo>
                    <a:pt x="2553131" y="1263865"/>
                  </a:lnTo>
                  <a:lnTo>
                    <a:pt x="2552801" y="1263650"/>
                  </a:lnTo>
                  <a:lnTo>
                    <a:pt x="2552357" y="1263357"/>
                  </a:lnTo>
                  <a:lnTo>
                    <a:pt x="2548458" y="1260767"/>
                  </a:lnTo>
                  <a:lnTo>
                    <a:pt x="2548242" y="1260729"/>
                  </a:lnTo>
                  <a:lnTo>
                    <a:pt x="2548051" y="1260602"/>
                  </a:lnTo>
                  <a:lnTo>
                    <a:pt x="2544965" y="1260106"/>
                  </a:lnTo>
                  <a:lnTo>
                    <a:pt x="2544508" y="1260030"/>
                  </a:lnTo>
                  <a:lnTo>
                    <a:pt x="2539733" y="1259116"/>
                  </a:lnTo>
                  <a:lnTo>
                    <a:pt x="2539009" y="1259116"/>
                  </a:lnTo>
                  <a:lnTo>
                    <a:pt x="2530144" y="1261135"/>
                  </a:lnTo>
                  <a:lnTo>
                    <a:pt x="2523007" y="1266190"/>
                  </a:lnTo>
                  <a:lnTo>
                    <a:pt x="2518359" y="1273479"/>
                  </a:lnTo>
                  <a:lnTo>
                    <a:pt x="2516962" y="1282217"/>
                  </a:lnTo>
                  <a:lnTo>
                    <a:pt x="2519273" y="1290916"/>
                  </a:lnTo>
                  <a:lnTo>
                    <a:pt x="2524633" y="1298067"/>
                  </a:lnTo>
                  <a:lnTo>
                    <a:pt x="2532113" y="1302651"/>
                  </a:lnTo>
                  <a:lnTo>
                    <a:pt x="2540787" y="1303693"/>
                  </a:lnTo>
                  <a:lnTo>
                    <a:pt x="2561513" y="1281277"/>
                  </a:lnTo>
                  <a:close/>
                </a:path>
                <a:path w="5168900" h="4631055">
                  <a:moveTo>
                    <a:pt x="2561526" y="3259671"/>
                  </a:moveTo>
                  <a:lnTo>
                    <a:pt x="2560091" y="3250730"/>
                  </a:lnTo>
                  <a:lnTo>
                    <a:pt x="2560040" y="3250603"/>
                  </a:lnTo>
                  <a:lnTo>
                    <a:pt x="2559367" y="3249561"/>
                  </a:lnTo>
                  <a:lnTo>
                    <a:pt x="2559126" y="3249168"/>
                  </a:lnTo>
                  <a:lnTo>
                    <a:pt x="2558719" y="3248507"/>
                  </a:lnTo>
                  <a:lnTo>
                    <a:pt x="2555671" y="3243503"/>
                  </a:lnTo>
                  <a:lnTo>
                    <a:pt x="2555544" y="3243427"/>
                  </a:lnTo>
                  <a:lnTo>
                    <a:pt x="2555481" y="3243300"/>
                  </a:lnTo>
                  <a:lnTo>
                    <a:pt x="2553639" y="3242068"/>
                  </a:lnTo>
                  <a:lnTo>
                    <a:pt x="2553208" y="3241764"/>
                  </a:lnTo>
                  <a:lnTo>
                    <a:pt x="2552877" y="3241522"/>
                  </a:lnTo>
                  <a:lnTo>
                    <a:pt x="2548864" y="3238652"/>
                  </a:lnTo>
                  <a:lnTo>
                    <a:pt x="2548636" y="3238614"/>
                  </a:lnTo>
                  <a:lnTo>
                    <a:pt x="2548509" y="3238512"/>
                  </a:lnTo>
                  <a:lnTo>
                    <a:pt x="2545842" y="3238042"/>
                  </a:lnTo>
                  <a:lnTo>
                    <a:pt x="2545613" y="3237992"/>
                  </a:lnTo>
                  <a:lnTo>
                    <a:pt x="2540279" y="3236899"/>
                  </a:lnTo>
                  <a:lnTo>
                    <a:pt x="2539606" y="3236899"/>
                  </a:lnTo>
                  <a:lnTo>
                    <a:pt x="2530665" y="3238512"/>
                  </a:lnTo>
                  <a:lnTo>
                    <a:pt x="2523921" y="3242678"/>
                  </a:lnTo>
                  <a:lnTo>
                    <a:pt x="2519400" y="3249168"/>
                  </a:lnTo>
                  <a:lnTo>
                    <a:pt x="2517102" y="3257804"/>
                  </a:lnTo>
                  <a:lnTo>
                    <a:pt x="2518067" y="3266529"/>
                  </a:lnTo>
                  <a:lnTo>
                    <a:pt x="2522588" y="3273945"/>
                  </a:lnTo>
                  <a:lnTo>
                    <a:pt x="2529713" y="3279203"/>
                  </a:lnTo>
                  <a:lnTo>
                    <a:pt x="2538552" y="3281451"/>
                  </a:lnTo>
                  <a:lnTo>
                    <a:pt x="2547505" y="3280168"/>
                  </a:lnTo>
                  <a:lnTo>
                    <a:pt x="2554719" y="3275723"/>
                  </a:lnTo>
                  <a:lnTo>
                    <a:pt x="2559596" y="3268713"/>
                  </a:lnTo>
                  <a:lnTo>
                    <a:pt x="2560294" y="3265411"/>
                  </a:lnTo>
                  <a:lnTo>
                    <a:pt x="2560358" y="3265068"/>
                  </a:lnTo>
                  <a:lnTo>
                    <a:pt x="2560663" y="3263658"/>
                  </a:lnTo>
                  <a:lnTo>
                    <a:pt x="2561513" y="3259683"/>
                  </a:lnTo>
                  <a:close/>
                </a:path>
                <a:path w="5168900" h="4631055">
                  <a:moveTo>
                    <a:pt x="2561526" y="561225"/>
                  </a:moveTo>
                  <a:lnTo>
                    <a:pt x="2559723" y="552742"/>
                  </a:lnTo>
                  <a:lnTo>
                    <a:pt x="2559608" y="552602"/>
                  </a:lnTo>
                  <a:lnTo>
                    <a:pt x="2559570" y="552361"/>
                  </a:lnTo>
                  <a:lnTo>
                    <a:pt x="2558288" y="550633"/>
                  </a:lnTo>
                  <a:lnTo>
                    <a:pt x="2558084" y="550341"/>
                  </a:lnTo>
                  <a:lnTo>
                    <a:pt x="2557945" y="550125"/>
                  </a:lnTo>
                  <a:lnTo>
                    <a:pt x="2556675" y="548233"/>
                  </a:lnTo>
                  <a:lnTo>
                    <a:pt x="2556408" y="547852"/>
                  </a:lnTo>
                  <a:lnTo>
                    <a:pt x="2555189" y="546011"/>
                  </a:lnTo>
                  <a:lnTo>
                    <a:pt x="2554948" y="545871"/>
                  </a:lnTo>
                  <a:lnTo>
                    <a:pt x="2554821" y="545782"/>
                  </a:lnTo>
                  <a:lnTo>
                    <a:pt x="2554605" y="545465"/>
                  </a:lnTo>
                  <a:lnTo>
                    <a:pt x="2552522" y="544271"/>
                  </a:lnTo>
                  <a:lnTo>
                    <a:pt x="2552141" y="544029"/>
                  </a:lnTo>
                  <a:lnTo>
                    <a:pt x="2548420" y="541578"/>
                  </a:lnTo>
                  <a:lnTo>
                    <a:pt x="2547696" y="541439"/>
                  </a:lnTo>
                  <a:lnTo>
                    <a:pt x="2547264" y="541147"/>
                  </a:lnTo>
                  <a:lnTo>
                    <a:pt x="2544559" y="540842"/>
                  </a:lnTo>
                  <a:lnTo>
                    <a:pt x="2544394" y="540816"/>
                  </a:lnTo>
                  <a:lnTo>
                    <a:pt x="2540304" y="540029"/>
                  </a:lnTo>
                  <a:lnTo>
                    <a:pt x="2538158" y="540029"/>
                  </a:lnTo>
                  <a:lnTo>
                    <a:pt x="2529281" y="542124"/>
                  </a:lnTo>
                  <a:lnTo>
                    <a:pt x="2522880" y="546709"/>
                  </a:lnTo>
                  <a:lnTo>
                    <a:pt x="2518854" y="553491"/>
                  </a:lnTo>
                  <a:lnTo>
                    <a:pt x="2517114" y="562178"/>
                  </a:lnTo>
                  <a:lnTo>
                    <a:pt x="2518613" y="570344"/>
                  </a:lnTo>
                  <a:lnTo>
                    <a:pt x="2518676" y="570725"/>
                  </a:lnTo>
                  <a:lnTo>
                    <a:pt x="2523756" y="577926"/>
                  </a:lnTo>
                  <a:lnTo>
                    <a:pt x="2531224" y="582879"/>
                  </a:lnTo>
                  <a:lnTo>
                    <a:pt x="2539962" y="584644"/>
                  </a:lnTo>
                  <a:lnTo>
                    <a:pt x="2548648" y="582739"/>
                  </a:lnTo>
                  <a:lnTo>
                    <a:pt x="2555557" y="577748"/>
                  </a:lnTo>
                  <a:lnTo>
                    <a:pt x="2556560" y="576084"/>
                  </a:lnTo>
                  <a:lnTo>
                    <a:pt x="2556954" y="575449"/>
                  </a:lnTo>
                  <a:lnTo>
                    <a:pt x="2557259" y="574954"/>
                  </a:lnTo>
                  <a:lnTo>
                    <a:pt x="2560066" y="570344"/>
                  </a:lnTo>
                  <a:lnTo>
                    <a:pt x="2561526" y="561225"/>
                  </a:lnTo>
                  <a:close/>
                </a:path>
                <a:path w="5168900" h="4631055">
                  <a:moveTo>
                    <a:pt x="2561539" y="3350641"/>
                  </a:moveTo>
                  <a:lnTo>
                    <a:pt x="2560345" y="3341573"/>
                  </a:lnTo>
                  <a:lnTo>
                    <a:pt x="2556027" y="3334016"/>
                  </a:lnTo>
                  <a:lnTo>
                    <a:pt x="2549245" y="3328733"/>
                  </a:lnTo>
                  <a:lnTo>
                    <a:pt x="2540660" y="3326460"/>
                  </a:lnTo>
                  <a:lnTo>
                    <a:pt x="2539492" y="3326460"/>
                  </a:lnTo>
                  <a:lnTo>
                    <a:pt x="2534564" y="3327501"/>
                  </a:lnTo>
                  <a:lnTo>
                    <a:pt x="2531935" y="3327933"/>
                  </a:lnTo>
                  <a:lnTo>
                    <a:pt x="2531630" y="3328124"/>
                  </a:lnTo>
                  <a:lnTo>
                    <a:pt x="2531211" y="3328212"/>
                  </a:lnTo>
                  <a:lnTo>
                    <a:pt x="2526715" y="3331197"/>
                  </a:lnTo>
                  <a:lnTo>
                    <a:pt x="2524353" y="3332657"/>
                  </a:lnTo>
                  <a:lnTo>
                    <a:pt x="2524188" y="3332873"/>
                  </a:lnTo>
                  <a:lnTo>
                    <a:pt x="2523972" y="3333013"/>
                  </a:lnTo>
                  <a:lnTo>
                    <a:pt x="2520823" y="3337369"/>
                  </a:lnTo>
                  <a:lnTo>
                    <a:pt x="2519032" y="3339769"/>
                  </a:lnTo>
                  <a:lnTo>
                    <a:pt x="2518994" y="3339896"/>
                  </a:lnTo>
                  <a:lnTo>
                    <a:pt x="2517495" y="3346678"/>
                  </a:lnTo>
                  <a:lnTo>
                    <a:pt x="2517127" y="3348342"/>
                  </a:lnTo>
                  <a:lnTo>
                    <a:pt x="2518333" y="3355962"/>
                  </a:lnTo>
                  <a:lnTo>
                    <a:pt x="2518524" y="3357168"/>
                  </a:lnTo>
                  <a:lnTo>
                    <a:pt x="2522359" y="3364052"/>
                  </a:lnTo>
                  <a:lnTo>
                    <a:pt x="2528671" y="3368789"/>
                  </a:lnTo>
                  <a:lnTo>
                    <a:pt x="2537485" y="3371164"/>
                  </a:lnTo>
                  <a:lnTo>
                    <a:pt x="2546604" y="3370376"/>
                  </a:lnTo>
                  <a:lnTo>
                    <a:pt x="2554084" y="3366287"/>
                  </a:lnTo>
                  <a:lnTo>
                    <a:pt x="2559278" y="3359505"/>
                  </a:lnTo>
                  <a:lnTo>
                    <a:pt x="2561539" y="3350641"/>
                  </a:lnTo>
                  <a:close/>
                </a:path>
                <a:path w="5168900" h="4631055">
                  <a:moveTo>
                    <a:pt x="2561552" y="1461109"/>
                  </a:moveTo>
                  <a:lnTo>
                    <a:pt x="2559939" y="1452333"/>
                  </a:lnTo>
                  <a:lnTo>
                    <a:pt x="2559837" y="1452194"/>
                  </a:lnTo>
                  <a:lnTo>
                    <a:pt x="2559837" y="1452067"/>
                  </a:lnTo>
                  <a:lnTo>
                    <a:pt x="2558567" y="1450174"/>
                  </a:lnTo>
                  <a:lnTo>
                    <a:pt x="2558377" y="1449870"/>
                  </a:lnTo>
                  <a:lnTo>
                    <a:pt x="2558211" y="1449603"/>
                  </a:lnTo>
                  <a:lnTo>
                    <a:pt x="2555468" y="1445234"/>
                  </a:lnTo>
                  <a:lnTo>
                    <a:pt x="2555240" y="1445082"/>
                  </a:lnTo>
                  <a:lnTo>
                    <a:pt x="2553843" y="1444091"/>
                  </a:lnTo>
                  <a:lnTo>
                    <a:pt x="2553525" y="1443875"/>
                  </a:lnTo>
                  <a:lnTo>
                    <a:pt x="2548737" y="1440497"/>
                  </a:lnTo>
                  <a:lnTo>
                    <a:pt x="2548344" y="1440421"/>
                  </a:lnTo>
                  <a:lnTo>
                    <a:pt x="2547975" y="1440167"/>
                  </a:lnTo>
                  <a:lnTo>
                    <a:pt x="2544876" y="1439710"/>
                  </a:lnTo>
                  <a:lnTo>
                    <a:pt x="2544648" y="1439659"/>
                  </a:lnTo>
                  <a:lnTo>
                    <a:pt x="2540444" y="1438783"/>
                  </a:lnTo>
                  <a:lnTo>
                    <a:pt x="2539123" y="1438783"/>
                  </a:lnTo>
                  <a:lnTo>
                    <a:pt x="2530259" y="1440637"/>
                  </a:lnTo>
                  <a:lnTo>
                    <a:pt x="2523604" y="1444967"/>
                  </a:lnTo>
                  <a:lnTo>
                    <a:pt x="2519184" y="1451546"/>
                  </a:lnTo>
                  <a:lnTo>
                    <a:pt x="2517025" y="1460169"/>
                  </a:lnTo>
                  <a:lnTo>
                    <a:pt x="2518067" y="1467751"/>
                  </a:lnTo>
                  <a:lnTo>
                    <a:pt x="2518219" y="1468793"/>
                  </a:lnTo>
                  <a:lnTo>
                    <a:pt x="2522956" y="1476108"/>
                  </a:lnTo>
                  <a:lnTo>
                    <a:pt x="2530233" y="1481264"/>
                  </a:lnTo>
                  <a:lnTo>
                    <a:pt x="2539034" y="1483347"/>
                  </a:lnTo>
                  <a:lnTo>
                    <a:pt x="2547975" y="1481861"/>
                  </a:lnTo>
                  <a:lnTo>
                    <a:pt x="2555113" y="1477251"/>
                  </a:lnTo>
                  <a:lnTo>
                    <a:pt x="2559837" y="1470139"/>
                  </a:lnTo>
                  <a:lnTo>
                    <a:pt x="2561552" y="1461109"/>
                  </a:lnTo>
                  <a:close/>
                </a:path>
                <a:path w="5168900" h="4631055">
                  <a:moveTo>
                    <a:pt x="2561552" y="742162"/>
                  </a:moveTo>
                  <a:lnTo>
                    <a:pt x="2560091" y="733653"/>
                  </a:lnTo>
                  <a:lnTo>
                    <a:pt x="2560028" y="733247"/>
                  </a:lnTo>
                  <a:lnTo>
                    <a:pt x="2559215" y="731989"/>
                  </a:lnTo>
                  <a:lnTo>
                    <a:pt x="2558872" y="731456"/>
                  </a:lnTo>
                  <a:lnTo>
                    <a:pt x="2557449" y="729259"/>
                  </a:lnTo>
                  <a:lnTo>
                    <a:pt x="2555367" y="725982"/>
                  </a:lnTo>
                  <a:lnTo>
                    <a:pt x="2552814" y="724217"/>
                  </a:lnTo>
                  <a:lnTo>
                    <a:pt x="2552115" y="723734"/>
                  </a:lnTo>
                  <a:lnTo>
                    <a:pt x="2550960" y="722934"/>
                  </a:lnTo>
                  <a:lnTo>
                    <a:pt x="2548331" y="721093"/>
                  </a:lnTo>
                  <a:lnTo>
                    <a:pt x="2548166" y="721004"/>
                  </a:lnTo>
                  <a:lnTo>
                    <a:pt x="2544927" y="720394"/>
                  </a:lnTo>
                  <a:lnTo>
                    <a:pt x="2544534" y="720305"/>
                  </a:lnTo>
                  <a:lnTo>
                    <a:pt x="2543848" y="720166"/>
                  </a:lnTo>
                  <a:lnTo>
                    <a:pt x="2539708" y="719289"/>
                  </a:lnTo>
                  <a:lnTo>
                    <a:pt x="2539441" y="719289"/>
                  </a:lnTo>
                  <a:lnTo>
                    <a:pt x="2530741" y="721258"/>
                  </a:lnTo>
                  <a:lnTo>
                    <a:pt x="2523515" y="726338"/>
                  </a:lnTo>
                  <a:lnTo>
                    <a:pt x="2518626" y="733653"/>
                  </a:lnTo>
                  <a:lnTo>
                    <a:pt x="2516975" y="742162"/>
                  </a:lnTo>
                  <a:lnTo>
                    <a:pt x="2516936" y="742315"/>
                  </a:lnTo>
                  <a:lnTo>
                    <a:pt x="2519032" y="751116"/>
                  </a:lnTo>
                  <a:lnTo>
                    <a:pt x="2524099" y="758126"/>
                  </a:lnTo>
                  <a:lnTo>
                    <a:pt x="2531503" y="762711"/>
                  </a:lnTo>
                  <a:lnTo>
                    <a:pt x="2540406" y="763943"/>
                  </a:lnTo>
                  <a:lnTo>
                    <a:pt x="2549182" y="762012"/>
                  </a:lnTo>
                  <a:lnTo>
                    <a:pt x="2555735" y="757732"/>
                  </a:lnTo>
                  <a:lnTo>
                    <a:pt x="2559913" y="751116"/>
                  </a:lnTo>
                  <a:lnTo>
                    <a:pt x="2561513" y="742315"/>
                  </a:lnTo>
                  <a:lnTo>
                    <a:pt x="2561552" y="742162"/>
                  </a:lnTo>
                  <a:close/>
                </a:path>
                <a:path w="5168900" h="4631055">
                  <a:moveTo>
                    <a:pt x="2561564" y="2809849"/>
                  </a:moveTo>
                  <a:lnTo>
                    <a:pt x="2559939" y="2801074"/>
                  </a:lnTo>
                  <a:lnTo>
                    <a:pt x="2559837" y="2800934"/>
                  </a:lnTo>
                  <a:lnTo>
                    <a:pt x="2558719" y="2799130"/>
                  </a:lnTo>
                  <a:lnTo>
                    <a:pt x="2558542" y="2798851"/>
                  </a:lnTo>
                  <a:lnTo>
                    <a:pt x="2558402" y="2798622"/>
                  </a:lnTo>
                  <a:lnTo>
                    <a:pt x="2557411" y="2797035"/>
                  </a:lnTo>
                  <a:lnTo>
                    <a:pt x="2556789" y="2796044"/>
                  </a:lnTo>
                  <a:lnTo>
                    <a:pt x="2555456" y="2793873"/>
                  </a:lnTo>
                  <a:lnTo>
                    <a:pt x="2555227" y="2793708"/>
                  </a:lnTo>
                  <a:lnTo>
                    <a:pt x="2555087" y="2793492"/>
                  </a:lnTo>
                  <a:lnTo>
                    <a:pt x="2552903" y="2792044"/>
                  </a:lnTo>
                  <a:lnTo>
                    <a:pt x="2552763" y="2791942"/>
                  </a:lnTo>
                  <a:lnTo>
                    <a:pt x="2551150" y="2790774"/>
                  </a:lnTo>
                  <a:lnTo>
                    <a:pt x="2550122" y="2790025"/>
                  </a:lnTo>
                  <a:lnTo>
                    <a:pt x="2548839" y="2789085"/>
                  </a:lnTo>
                  <a:lnTo>
                    <a:pt x="2549106" y="2789085"/>
                  </a:lnTo>
                  <a:lnTo>
                    <a:pt x="2548890" y="2789047"/>
                  </a:lnTo>
                  <a:lnTo>
                    <a:pt x="2548305" y="2788920"/>
                  </a:lnTo>
                  <a:lnTo>
                    <a:pt x="2547988" y="2788691"/>
                  </a:lnTo>
                  <a:lnTo>
                    <a:pt x="2545257" y="2788259"/>
                  </a:lnTo>
                  <a:lnTo>
                    <a:pt x="2545029" y="2788221"/>
                  </a:lnTo>
                  <a:lnTo>
                    <a:pt x="2542235" y="2787612"/>
                  </a:lnTo>
                  <a:lnTo>
                    <a:pt x="2541155" y="2787383"/>
                  </a:lnTo>
                  <a:lnTo>
                    <a:pt x="2540558" y="2787243"/>
                  </a:lnTo>
                  <a:lnTo>
                    <a:pt x="2539250" y="2787243"/>
                  </a:lnTo>
                  <a:lnTo>
                    <a:pt x="2530411" y="2789085"/>
                  </a:lnTo>
                  <a:lnTo>
                    <a:pt x="2523756" y="2793415"/>
                  </a:lnTo>
                  <a:lnTo>
                    <a:pt x="2519324" y="2800007"/>
                  </a:lnTo>
                  <a:lnTo>
                    <a:pt x="2517127" y="2808655"/>
                  </a:lnTo>
                  <a:lnTo>
                    <a:pt x="2518194" y="2817342"/>
                  </a:lnTo>
                  <a:lnTo>
                    <a:pt x="2522778" y="2824619"/>
                  </a:lnTo>
                  <a:lnTo>
                    <a:pt x="2530005" y="2829674"/>
                  </a:lnTo>
                  <a:lnTo>
                    <a:pt x="2538920" y="2831719"/>
                  </a:lnTo>
                  <a:lnTo>
                    <a:pt x="2548026" y="2830309"/>
                  </a:lnTo>
                  <a:lnTo>
                    <a:pt x="2555176" y="2825839"/>
                  </a:lnTo>
                  <a:lnTo>
                    <a:pt x="2559875" y="2818854"/>
                  </a:lnTo>
                  <a:lnTo>
                    <a:pt x="2561564" y="2809849"/>
                  </a:lnTo>
                  <a:close/>
                </a:path>
                <a:path w="5168900" h="4631055">
                  <a:moveTo>
                    <a:pt x="2561564" y="1911108"/>
                  </a:moveTo>
                  <a:lnTo>
                    <a:pt x="2559989" y="1902269"/>
                  </a:lnTo>
                  <a:lnTo>
                    <a:pt x="2559964" y="1902129"/>
                  </a:lnTo>
                  <a:lnTo>
                    <a:pt x="2555608" y="1895271"/>
                  </a:lnTo>
                  <a:lnTo>
                    <a:pt x="2555430" y="1894979"/>
                  </a:lnTo>
                  <a:lnTo>
                    <a:pt x="2555341" y="1894840"/>
                  </a:lnTo>
                  <a:lnTo>
                    <a:pt x="2548369" y="1889950"/>
                  </a:lnTo>
                  <a:lnTo>
                    <a:pt x="2545130" y="1889264"/>
                  </a:lnTo>
                  <a:lnTo>
                    <a:pt x="2544737" y="1889175"/>
                  </a:lnTo>
                  <a:lnTo>
                    <a:pt x="2543289" y="1888871"/>
                  </a:lnTo>
                  <a:lnTo>
                    <a:pt x="2539581" y="1888083"/>
                  </a:lnTo>
                  <a:lnTo>
                    <a:pt x="2539403" y="1888070"/>
                  </a:lnTo>
                  <a:lnTo>
                    <a:pt x="2537942" y="1888401"/>
                  </a:lnTo>
                  <a:lnTo>
                    <a:pt x="2537320" y="1888528"/>
                  </a:lnTo>
                  <a:lnTo>
                    <a:pt x="2531376" y="1889836"/>
                  </a:lnTo>
                  <a:lnTo>
                    <a:pt x="2531097" y="1889899"/>
                  </a:lnTo>
                  <a:lnTo>
                    <a:pt x="2530970" y="1889925"/>
                  </a:lnTo>
                  <a:lnTo>
                    <a:pt x="2530830" y="1889950"/>
                  </a:lnTo>
                  <a:lnTo>
                    <a:pt x="2525014" y="1893963"/>
                  </a:lnTo>
                  <a:lnTo>
                    <a:pt x="2523617" y="1894916"/>
                  </a:lnTo>
                  <a:lnTo>
                    <a:pt x="2520277" y="1899831"/>
                  </a:lnTo>
                  <a:lnTo>
                    <a:pt x="2518651" y="1902218"/>
                  </a:lnTo>
                  <a:lnTo>
                    <a:pt x="2517775" y="1907133"/>
                  </a:lnTo>
                  <a:lnTo>
                    <a:pt x="2538514" y="1932749"/>
                  </a:lnTo>
                  <a:lnTo>
                    <a:pt x="2547404" y="1931593"/>
                  </a:lnTo>
                  <a:lnTo>
                    <a:pt x="2554694" y="1927098"/>
                  </a:lnTo>
                  <a:lnTo>
                    <a:pt x="2559647" y="1920011"/>
                  </a:lnTo>
                  <a:lnTo>
                    <a:pt x="2561552" y="1911121"/>
                  </a:lnTo>
                  <a:close/>
                </a:path>
                <a:path w="5168900" h="4631055">
                  <a:moveTo>
                    <a:pt x="2561590" y="4158818"/>
                  </a:moveTo>
                  <a:lnTo>
                    <a:pt x="2560320" y="4150969"/>
                  </a:lnTo>
                  <a:lnTo>
                    <a:pt x="2560116" y="4149712"/>
                  </a:lnTo>
                  <a:lnTo>
                    <a:pt x="2559520" y="4148747"/>
                  </a:lnTo>
                  <a:lnTo>
                    <a:pt x="2559240" y="4148302"/>
                  </a:lnTo>
                  <a:lnTo>
                    <a:pt x="2558923" y="4147782"/>
                  </a:lnTo>
                  <a:lnTo>
                    <a:pt x="2555710" y="4142536"/>
                  </a:lnTo>
                  <a:lnTo>
                    <a:pt x="2553893" y="4141317"/>
                  </a:lnTo>
                  <a:lnTo>
                    <a:pt x="2553614" y="4141114"/>
                  </a:lnTo>
                  <a:lnTo>
                    <a:pt x="2552839" y="4140593"/>
                  </a:lnTo>
                  <a:lnTo>
                    <a:pt x="2548813" y="4137837"/>
                  </a:lnTo>
                  <a:lnTo>
                    <a:pt x="2548674" y="4137825"/>
                  </a:lnTo>
                  <a:lnTo>
                    <a:pt x="2544991" y="4137126"/>
                  </a:lnTo>
                  <a:lnTo>
                    <a:pt x="2544775" y="4137075"/>
                  </a:lnTo>
                  <a:lnTo>
                    <a:pt x="2544648" y="4137050"/>
                  </a:lnTo>
                  <a:lnTo>
                    <a:pt x="2539898" y="4136148"/>
                  </a:lnTo>
                  <a:lnTo>
                    <a:pt x="2539568" y="4136148"/>
                  </a:lnTo>
                  <a:lnTo>
                    <a:pt x="2530081" y="4137749"/>
                  </a:lnTo>
                  <a:lnTo>
                    <a:pt x="2530411" y="4137749"/>
                  </a:lnTo>
                  <a:lnTo>
                    <a:pt x="2523794" y="4141825"/>
                  </a:lnTo>
                  <a:lnTo>
                    <a:pt x="2519299" y="4148328"/>
                  </a:lnTo>
                  <a:lnTo>
                    <a:pt x="2517025" y="4156900"/>
                  </a:lnTo>
                  <a:lnTo>
                    <a:pt x="2518054" y="4165650"/>
                  </a:lnTo>
                  <a:lnTo>
                    <a:pt x="2522690" y="4173182"/>
                  </a:lnTo>
                  <a:lnTo>
                    <a:pt x="2529865" y="4178541"/>
                  </a:lnTo>
                  <a:lnTo>
                    <a:pt x="2531326" y="4178922"/>
                  </a:lnTo>
                  <a:lnTo>
                    <a:pt x="2538514" y="4180763"/>
                  </a:lnTo>
                  <a:lnTo>
                    <a:pt x="2547455" y="4179316"/>
                  </a:lnTo>
                  <a:lnTo>
                    <a:pt x="2554732" y="4174744"/>
                  </a:lnTo>
                  <a:lnTo>
                    <a:pt x="2559672" y="4167695"/>
                  </a:lnTo>
                  <a:lnTo>
                    <a:pt x="2561590" y="4158818"/>
                  </a:lnTo>
                  <a:close/>
                </a:path>
                <a:path w="5168900" h="4631055">
                  <a:moveTo>
                    <a:pt x="2561590" y="3887317"/>
                  </a:moveTo>
                  <a:lnTo>
                    <a:pt x="2560561" y="3882923"/>
                  </a:lnTo>
                  <a:lnTo>
                    <a:pt x="2560167" y="3881247"/>
                  </a:lnTo>
                  <a:lnTo>
                    <a:pt x="2559862" y="3879926"/>
                  </a:lnTo>
                  <a:lnTo>
                    <a:pt x="2559558" y="3878516"/>
                  </a:lnTo>
                  <a:lnTo>
                    <a:pt x="2555163" y="3872052"/>
                  </a:lnTo>
                  <a:lnTo>
                    <a:pt x="2552636" y="3870541"/>
                  </a:lnTo>
                  <a:lnTo>
                    <a:pt x="2548445" y="3868026"/>
                  </a:lnTo>
                  <a:lnTo>
                    <a:pt x="2539466" y="3866540"/>
                  </a:lnTo>
                  <a:lnTo>
                    <a:pt x="2539060" y="3866527"/>
                  </a:lnTo>
                  <a:lnTo>
                    <a:pt x="2533929" y="3867594"/>
                  </a:lnTo>
                  <a:lnTo>
                    <a:pt x="2533739" y="3867632"/>
                  </a:lnTo>
                  <a:lnTo>
                    <a:pt x="2530564" y="3868229"/>
                  </a:lnTo>
                  <a:lnTo>
                    <a:pt x="2530437" y="3868318"/>
                  </a:lnTo>
                  <a:lnTo>
                    <a:pt x="2530297" y="3868343"/>
                  </a:lnTo>
                  <a:lnTo>
                    <a:pt x="2525953" y="3871328"/>
                  </a:lnTo>
                  <a:lnTo>
                    <a:pt x="2523312" y="3873106"/>
                  </a:lnTo>
                  <a:lnTo>
                    <a:pt x="2523185" y="3873233"/>
                  </a:lnTo>
                  <a:lnTo>
                    <a:pt x="2520238" y="3877716"/>
                  </a:lnTo>
                  <a:lnTo>
                    <a:pt x="2520073" y="3877970"/>
                  </a:lnTo>
                  <a:lnTo>
                    <a:pt x="2519819" y="3878338"/>
                  </a:lnTo>
                  <a:lnTo>
                    <a:pt x="2518499" y="3880320"/>
                  </a:lnTo>
                  <a:lnTo>
                    <a:pt x="2517648" y="3884917"/>
                  </a:lnTo>
                  <a:lnTo>
                    <a:pt x="2540292" y="3911117"/>
                  </a:lnTo>
                  <a:lnTo>
                    <a:pt x="2549144" y="3908882"/>
                  </a:lnTo>
                  <a:lnTo>
                    <a:pt x="2556103" y="3903713"/>
                  </a:lnTo>
                  <a:lnTo>
                    <a:pt x="2560485" y="3896296"/>
                  </a:lnTo>
                  <a:lnTo>
                    <a:pt x="2561590" y="3887317"/>
                  </a:lnTo>
                  <a:close/>
                </a:path>
                <a:path w="5168900" h="4631055">
                  <a:moveTo>
                    <a:pt x="2561590" y="3439007"/>
                  </a:moveTo>
                  <a:lnTo>
                    <a:pt x="2559977" y="3430092"/>
                  </a:lnTo>
                  <a:lnTo>
                    <a:pt x="2559926" y="3429952"/>
                  </a:lnTo>
                  <a:lnTo>
                    <a:pt x="2558923" y="3428492"/>
                  </a:lnTo>
                  <a:lnTo>
                    <a:pt x="2558694" y="3428123"/>
                  </a:lnTo>
                  <a:lnTo>
                    <a:pt x="2558186" y="3427349"/>
                  </a:lnTo>
                  <a:lnTo>
                    <a:pt x="2555443" y="3423081"/>
                  </a:lnTo>
                  <a:lnTo>
                    <a:pt x="2555316" y="3423005"/>
                  </a:lnTo>
                  <a:lnTo>
                    <a:pt x="2553004" y="3421494"/>
                  </a:lnTo>
                  <a:lnTo>
                    <a:pt x="2552674" y="3421265"/>
                  </a:lnTo>
                  <a:lnTo>
                    <a:pt x="2550922" y="3420122"/>
                  </a:lnTo>
                  <a:lnTo>
                    <a:pt x="2549309" y="3419056"/>
                  </a:lnTo>
                  <a:lnTo>
                    <a:pt x="2548509" y="3418509"/>
                  </a:lnTo>
                  <a:lnTo>
                    <a:pt x="2548267" y="3418471"/>
                  </a:lnTo>
                  <a:lnTo>
                    <a:pt x="2548102" y="3418357"/>
                  </a:lnTo>
                  <a:lnTo>
                    <a:pt x="2545384" y="3417938"/>
                  </a:lnTo>
                  <a:lnTo>
                    <a:pt x="2545207" y="3417900"/>
                  </a:lnTo>
                  <a:lnTo>
                    <a:pt x="2544762" y="3417824"/>
                  </a:lnTo>
                  <a:lnTo>
                    <a:pt x="2539733" y="3416871"/>
                  </a:lnTo>
                  <a:lnTo>
                    <a:pt x="2539034" y="3416871"/>
                  </a:lnTo>
                  <a:lnTo>
                    <a:pt x="2530030" y="3418890"/>
                  </a:lnTo>
                  <a:lnTo>
                    <a:pt x="2522766" y="3423920"/>
                  </a:lnTo>
                  <a:lnTo>
                    <a:pt x="2518143" y="3431184"/>
                  </a:lnTo>
                  <a:lnTo>
                    <a:pt x="2517165" y="3439007"/>
                  </a:lnTo>
                  <a:lnTo>
                    <a:pt x="2517051" y="3439896"/>
                  </a:lnTo>
                  <a:lnTo>
                    <a:pt x="2519121" y="3448113"/>
                  </a:lnTo>
                  <a:lnTo>
                    <a:pt x="2519222" y="3448558"/>
                  </a:lnTo>
                  <a:lnTo>
                    <a:pt x="2523629" y="3455200"/>
                  </a:lnTo>
                  <a:lnTo>
                    <a:pt x="2530259" y="3459594"/>
                  </a:lnTo>
                  <a:lnTo>
                    <a:pt x="2539085" y="3461486"/>
                  </a:lnTo>
                  <a:lnTo>
                    <a:pt x="2547937" y="3460115"/>
                  </a:lnTo>
                  <a:lnTo>
                    <a:pt x="2555075" y="3455403"/>
                  </a:lnTo>
                  <a:lnTo>
                    <a:pt x="2557449" y="3451758"/>
                  </a:lnTo>
                  <a:lnTo>
                    <a:pt x="2557830" y="3451174"/>
                  </a:lnTo>
                  <a:lnTo>
                    <a:pt x="2557945" y="3450996"/>
                  </a:lnTo>
                  <a:lnTo>
                    <a:pt x="2558059" y="3450818"/>
                  </a:lnTo>
                  <a:lnTo>
                    <a:pt x="2559837" y="3448113"/>
                  </a:lnTo>
                  <a:lnTo>
                    <a:pt x="2560167" y="3446361"/>
                  </a:lnTo>
                  <a:lnTo>
                    <a:pt x="2561577" y="3439020"/>
                  </a:lnTo>
                  <a:close/>
                </a:path>
                <a:path w="5168900" h="4631055">
                  <a:moveTo>
                    <a:pt x="2561590" y="2178901"/>
                  </a:moveTo>
                  <a:lnTo>
                    <a:pt x="2559824" y="2171471"/>
                  </a:lnTo>
                  <a:lnTo>
                    <a:pt x="2559494" y="2170049"/>
                  </a:lnTo>
                  <a:lnTo>
                    <a:pt x="2554960" y="2163597"/>
                  </a:lnTo>
                  <a:lnTo>
                    <a:pt x="2554071" y="2163076"/>
                  </a:lnTo>
                  <a:lnTo>
                    <a:pt x="2553144" y="2162530"/>
                  </a:lnTo>
                  <a:lnTo>
                    <a:pt x="2550401" y="2160905"/>
                  </a:lnTo>
                  <a:lnTo>
                    <a:pt x="2548331" y="2159660"/>
                  </a:lnTo>
                  <a:lnTo>
                    <a:pt x="2548674" y="2159660"/>
                  </a:lnTo>
                  <a:lnTo>
                    <a:pt x="2548229" y="2159609"/>
                  </a:lnTo>
                  <a:lnTo>
                    <a:pt x="2539377" y="2157984"/>
                  </a:lnTo>
                  <a:lnTo>
                    <a:pt x="2538577" y="2157984"/>
                  </a:lnTo>
                  <a:lnTo>
                    <a:pt x="2533929" y="2159025"/>
                  </a:lnTo>
                  <a:lnTo>
                    <a:pt x="2533789" y="2159063"/>
                  </a:lnTo>
                  <a:lnTo>
                    <a:pt x="2530602" y="2159660"/>
                  </a:lnTo>
                  <a:lnTo>
                    <a:pt x="2530373" y="2159825"/>
                  </a:lnTo>
                  <a:lnTo>
                    <a:pt x="2530119" y="2159876"/>
                  </a:lnTo>
                  <a:lnTo>
                    <a:pt x="2526271" y="2162683"/>
                  </a:lnTo>
                  <a:lnTo>
                    <a:pt x="2526004" y="2162873"/>
                  </a:lnTo>
                  <a:lnTo>
                    <a:pt x="2525865" y="2162975"/>
                  </a:lnTo>
                  <a:lnTo>
                    <a:pt x="2523388" y="2164689"/>
                  </a:lnTo>
                  <a:lnTo>
                    <a:pt x="2523286" y="2164842"/>
                  </a:lnTo>
                  <a:lnTo>
                    <a:pt x="2523147" y="2164956"/>
                  </a:lnTo>
                  <a:lnTo>
                    <a:pt x="2519870" y="2170049"/>
                  </a:lnTo>
                  <a:lnTo>
                    <a:pt x="2518537" y="2172093"/>
                  </a:lnTo>
                  <a:lnTo>
                    <a:pt x="2518460" y="2172258"/>
                  </a:lnTo>
                  <a:lnTo>
                    <a:pt x="2517330" y="2178431"/>
                  </a:lnTo>
                  <a:lnTo>
                    <a:pt x="2516873" y="2180856"/>
                  </a:lnTo>
                  <a:lnTo>
                    <a:pt x="2518943" y="2189467"/>
                  </a:lnTo>
                  <a:lnTo>
                    <a:pt x="2524163" y="2196528"/>
                  </a:lnTo>
                  <a:lnTo>
                    <a:pt x="2531618" y="2201227"/>
                  </a:lnTo>
                  <a:lnTo>
                    <a:pt x="2540457" y="2202751"/>
                  </a:lnTo>
                  <a:lnTo>
                    <a:pt x="2549194" y="2200630"/>
                  </a:lnTo>
                  <a:lnTo>
                    <a:pt x="2556103" y="2195474"/>
                  </a:lnTo>
                  <a:lnTo>
                    <a:pt x="2560472" y="2187994"/>
                  </a:lnTo>
                  <a:lnTo>
                    <a:pt x="2561577" y="2178913"/>
                  </a:lnTo>
                  <a:close/>
                </a:path>
                <a:path w="5168900" h="4631055">
                  <a:moveTo>
                    <a:pt x="2561590" y="473036"/>
                  </a:moveTo>
                  <a:lnTo>
                    <a:pt x="2560142" y="464058"/>
                  </a:lnTo>
                  <a:lnTo>
                    <a:pt x="2555633" y="456679"/>
                  </a:lnTo>
                  <a:lnTo>
                    <a:pt x="2548725" y="451612"/>
                  </a:lnTo>
                  <a:lnTo>
                    <a:pt x="2540050" y="449567"/>
                  </a:lnTo>
                  <a:lnTo>
                    <a:pt x="2539339" y="449567"/>
                  </a:lnTo>
                  <a:lnTo>
                    <a:pt x="2534691" y="450557"/>
                  </a:lnTo>
                  <a:lnTo>
                    <a:pt x="2534462" y="450608"/>
                  </a:lnTo>
                  <a:lnTo>
                    <a:pt x="2531313" y="451180"/>
                  </a:lnTo>
                  <a:lnTo>
                    <a:pt x="2531110" y="451319"/>
                  </a:lnTo>
                  <a:lnTo>
                    <a:pt x="2530868" y="451370"/>
                  </a:lnTo>
                  <a:lnTo>
                    <a:pt x="2526550" y="454291"/>
                  </a:lnTo>
                  <a:lnTo>
                    <a:pt x="2526360" y="454418"/>
                  </a:lnTo>
                  <a:lnTo>
                    <a:pt x="2523871" y="456031"/>
                  </a:lnTo>
                  <a:lnTo>
                    <a:pt x="2523782" y="456158"/>
                  </a:lnTo>
                  <a:lnTo>
                    <a:pt x="2523642" y="456247"/>
                  </a:lnTo>
                  <a:lnTo>
                    <a:pt x="2520277" y="461111"/>
                  </a:lnTo>
                  <a:lnTo>
                    <a:pt x="2518791" y="463219"/>
                  </a:lnTo>
                  <a:lnTo>
                    <a:pt x="2518727" y="463359"/>
                  </a:lnTo>
                  <a:lnTo>
                    <a:pt x="2517483" y="470039"/>
                  </a:lnTo>
                  <a:lnTo>
                    <a:pt x="2538107" y="494080"/>
                  </a:lnTo>
                  <a:lnTo>
                    <a:pt x="2547162" y="493064"/>
                  </a:lnTo>
                  <a:lnTo>
                    <a:pt x="2554541" y="488784"/>
                  </a:lnTo>
                  <a:lnTo>
                    <a:pt x="2559558" y="481888"/>
                  </a:lnTo>
                  <a:lnTo>
                    <a:pt x="2561590" y="473036"/>
                  </a:lnTo>
                  <a:close/>
                </a:path>
                <a:path w="5168900" h="4631055">
                  <a:moveTo>
                    <a:pt x="2561602" y="3620617"/>
                  </a:moveTo>
                  <a:lnTo>
                    <a:pt x="2560472" y="3611410"/>
                  </a:lnTo>
                  <a:lnTo>
                    <a:pt x="2556256" y="3603866"/>
                  </a:lnTo>
                  <a:lnTo>
                    <a:pt x="2549525" y="3598646"/>
                  </a:lnTo>
                  <a:lnTo>
                    <a:pt x="2547734" y="3598202"/>
                  </a:lnTo>
                  <a:lnTo>
                    <a:pt x="2540825" y="3596424"/>
                  </a:lnTo>
                  <a:lnTo>
                    <a:pt x="2539479" y="3596411"/>
                  </a:lnTo>
                  <a:lnTo>
                    <a:pt x="2535097" y="3597287"/>
                  </a:lnTo>
                  <a:lnTo>
                    <a:pt x="2534907" y="3597325"/>
                  </a:lnTo>
                  <a:lnTo>
                    <a:pt x="2534729" y="3597351"/>
                  </a:lnTo>
                  <a:lnTo>
                    <a:pt x="2531884" y="3597757"/>
                  </a:lnTo>
                  <a:lnTo>
                    <a:pt x="2531516" y="3597986"/>
                  </a:lnTo>
                  <a:lnTo>
                    <a:pt x="2531072" y="3598075"/>
                  </a:lnTo>
                  <a:lnTo>
                    <a:pt x="2527096" y="3600627"/>
                  </a:lnTo>
                  <a:lnTo>
                    <a:pt x="2526792" y="3600831"/>
                  </a:lnTo>
                  <a:lnTo>
                    <a:pt x="2524353" y="3602266"/>
                  </a:lnTo>
                  <a:lnTo>
                    <a:pt x="2524175" y="3602494"/>
                  </a:lnTo>
                  <a:lnTo>
                    <a:pt x="2523921" y="3602659"/>
                  </a:lnTo>
                  <a:lnTo>
                    <a:pt x="2520594" y="3607206"/>
                  </a:lnTo>
                  <a:lnTo>
                    <a:pt x="2519070" y="3609213"/>
                  </a:lnTo>
                  <a:lnTo>
                    <a:pt x="2519032" y="3609340"/>
                  </a:lnTo>
                  <a:lnTo>
                    <a:pt x="2518943" y="3609467"/>
                  </a:lnTo>
                  <a:lnTo>
                    <a:pt x="2517152" y="3616731"/>
                  </a:lnTo>
                  <a:lnTo>
                    <a:pt x="2516873" y="3617836"/>
                  </a:lnTo>
                  <a:lnTo>
                    <a:pt x="2518397" y="3626599"/>
                  </a:lnTo>
                  <a:lnTo>
                    <a:pt x="2523134" y="3634028"/>
                  </a:lnTo>
                  <a:lnTo>
                    <a:pt x="2530259" y="3639261"/>
                  </a:lnTo>
                  <a:lnTo>
                    <a:pt x="2538946" y="3641394"/>
                  </a:lnTo>
                  <a:lnTo>
                    <a:pt x="2547277" y="3639959"/>
                  </a:lnTo>
                  <a:lnTo>
                    <a:pt x="2554338" y="3635540"/>
                  </a:lnTo>
                  <a:lnTo>
                    <a:pt x="2559380" y="3628847"/>
                  </a:lnTo>
                  <a:lnTo>
                    <a:pt x="2561590" y="3620630"/>
                  </a:lnTo>
                  <a:close/>
                </a:path>
                <a:path w="5168900" h="4631055">
                  <a:moveTo>
                    <a:pt x="2561602" y="1550250"/>
                  </a:moveTo>
                  <a:lnTo>
                    <a:pt x="2559824" y="1541716"/>
                  </a:lnTo>
                  <a:lnTo>
                    <a:pt x="2559723" y="1541576"/>
                  </a:lnTo>
                  <a:lnTo>
                    <a:pt x="2559685" y="1541386"/>
                  </a:lnTo>
                  <a:lnTo>
                    <a:pt x="2558402" y="1539633"/>
                  </a:lnTo>
                  <a:lnTo>
                    <a:pt x="2558288" y="1539455"/>
                  </a:lnTo>
                  <a:lnTo>
                    <a:pt x="2558123" y="1539214"/>
                  </a:lnTo>
                  <a:lnTo>
                    <a:pt x="2555265" y="1534972"/>
                  </a:lnTo>
                  <a:lnTo>
                    <a:pt x="2554960" y="1534782"/>
                  </a:lnTo>
                  <a:lnTo>
                    <a:pt x="2554757" y="1534490"/>
                  </a:lnTo>
                  <a:lnTo>
                    <a:pt x="2552369" y="1533105"/>
                  </a:lnTo>
                  <a:lnTo>
                    <a:pt x="2552115" y="1532940"/>
                  </a:lnTo>
                  <a:lnTo>
                    <a:pt x="2548445" y="1530553"/>
                  </a:lnTo>
                  <a:lnTo>
                    <a:pt x="2547912" y="1530464"/>
                  </a:lnTo>
                  <a:lnTo>
                    <a:pt x="2547416" y="1530159"/>
                  </a:lnTo>
                  <a:lnTo>
                    <a:pt x="2544495" y="1529816"/>
                  </a:lnTo>
                  <a:lnTo>
                    <a:pt x="2544305" y="1529791"/>
                  </a:lnTo>
                  <a:lnTo>
                    <a:pt x="2544102" y="1529753"/>
                  </a:lnTo>
                  <a:lnTo>
                    <a:pt x="2540177" y="1529003"/>
                  </a:lnTo>
                  <a:lnTo>
                    <a:pt x="2538298" y="1529003"/>
                  </a:lnTo>
                  <a:lnTo>
                    <a:pt x="2529344" y="1531023"/>
                  </a:lnTo>
                  <a:lnTo>
                    <a:pt x="2522905" y="1535582"/>
                  </a:lnTo>
                  <a:lnTo>
                    <a:pt x="2518841" y="1542351"/>
                  </a:lnTo>
                  <a:lnTo>
                    <a:pt x="2517051" y="1551000"/>
                  </a:lnTo>
                  <a:lnTo>
                    <a:pt x="2517813" y="1555483"/>
                  </a:lnTo>
                  <a:lnTo>
                    <a:pt x="2518460" y="1559318"/>
                  </a:lnTo>
                  <a:lnTo>
                    <a:pt x="2539898" y="1573415"/>
                  </a:lnTo>
                  <a:lnTo>
                    <a:pt x="2548293" y="1571637"/>
                  </a:lnTo>
                  <a:lnTo>
                    <a:pt x="2548496" y="1571637"/>
                  </a:lnTo>
                  <a:lnTo>
                    <a:pt x="2555392" y="1566748"/>
                  </a:lnTo>
                  <a:lnTo>
                    <a:pt x="2560091" y="1559318"/>
                  </a:lnTo>
                  <a:lnTo>
                    <a:pt x="2561488" y="1551000"/>
                  </a:lnTo>
                  <a:lnTo>
                    <a:pt x="2561602" y="1550263"/>
                  </a:lnTo>
                  <a:close/>
                </a:path>
                <a:path w="5168900" h="4631055">
                  <a:moveTo>
                    <a:pt x="2561615" y="4248594"/>
                  </a:moveTo>
                  <a:lnTo>
                    <a:pt x="2560104" y="4239730"/>
                  </a:lnTo>
                  <a:lnTo>
                    <a:pt x="2555494" y="4232440"/>
                  </a:lnTo>
                  <a:lnTo>
                    <a:pt x="2548420" y="4227423"/>
                  </a:lnTo>
                  <a:lnTo>
                    <a:pt x="2544292" y="4226547"/>
                  </a:lnTo>
                  <a:lnTo>
                    <a:pt x="2542933" y="4226255"/>
                  </a:lnTo>
                  <a:lnTo>
                    <a:pt x="2540673" y="4225772"/>
                  </a:lnTo>
                  <a:lnTo>
                    <a:pt x="2539644" y="4225544"/>
                  </a:lnTo>
                  <a:lnTo>
                    <a:pt x="2530919" y="4227398"/>
                  </a:lnTo>
                  <a:lnTo>
                    <a:pt x="2530335" y="4227792"/>
                  </a:lnTo>
                  <a:lnTo>
                    <a:pt x="2523579" y="4232414"/>
                  </a:lnTo>
                  <a:lnTo>
                    <a:pt x="2520353" y="4237164"/>
                  </a:lnTo>
                  <a:lnTo>
                    <a:pt x="2518626" y="4239730"/>
                  </a:lnTo>
                  <a:lnTo>
                    <a:pt x="2518016" y="4243286"/>
                  </a:lnTo>
                  <a:lnTo>
                    <a:pt x="2517127" y="4248594"/>
                  </a:lnTo>
                  <a:lnTo>
                    <a:pt x="2518880" y="4257230"/>
                  </a:lnTo>
                  <a:lnTo>
                    <a:pt x="2523058" y="4263898"/>
                  </a:lnTo>
                  <a:lnTo>
                    <a:pt x="2529611" y="4268279"/>
                  </a:lnTo>
                  <a:lnTo>
                    <a:pt x="2534081" y="4269232"/>
                  </a:lnTo>
                  <a:lnTo>
                    <a:pt x="2538552" y="4270184"/>
                  </a:lnTo>
                  <a:lnTo>
                    <a:pt x="2547632" y="4269003"/>
                  </a:lnTo>
                  <a:lnTo>
                    <a:pt x="2554859" y="4264647"/>
                  </a:lnTo>
                  <a:lnTo>
                    <a:pt x="2559697" y="4257662"/>
                  </a:lnTo>
                  <a:lnTo>
                    <a:pt x="2561615" y="4248594"/>
                  </a:lnTo>
                  <a:close/>
                </a:path>
                <a:path w="5168900" h="4631055">
                  <a:moveTo>
                    <a:pt x="2561615" y="3978122"/>
                  </a:moveTo>
                  <a:lnTo>
                    <a:pt x="2559926" y="3969486"/>
                  </a:lnTo>
                  <a:lnTo>
                    <a:pt x="2559837" y="3969359"/>
                  </a:lnTo>
                  <a:lnTo>
                    <a:pt x="2559812" y="3969207"/>
                  </a:lnTo>
                  <a:lnTo>
                    <a:pt x="2558732" y="3967683"/>
                  </a:lnTo>
                  <a:lnTo>
                    <a:pt x="2558592" y="3967454"/>
                  </a:lnTo>
                  <a:lnTo>
                    <a:pt x="2558313" y="3967035"/>
                  </a:lnTo>
                  <a:lnTo>
                    <a:pt x="2555367" y="3962489"/>
                  </a:lnTo>
                  <a:lnTo>
                    <a:pt x="2555087" y="3962311"/>
                  </a:lnTo>
                  <a:lnTo>
                    <a:pt x="2554922" y="3962044"/>
                  </a:lnTo>
                  <a:lnTo>
                    <a:pt x="2552877" y="3960774"/>
                  </a:lnTo>
                  <a:lnTo>
                    <a:pt x="2552700" y="3960647"/>
                  </a:lnTo>
                  <a:lnTo>
                    <a:pt x="2552458" y="3960482"/>
                  </a:lnTo>
                  <a:lnTo>
                    <a:pt x="2549982" y="3958755"/>
                  </a:lnTo>
                  <a:lnTo>
                    <a:pt x="2549233" y="3958234"/>
                  </a:lnTo>
                  <a:lnTo>
                    <a:pt x="2548547" y="3957739"/>
                  </a:lnTo>
                  <a:lnTo>
                    <a:pt x="2548051" y="3957650"/>
                  </a:lnTo>
                  <a:lnTo>
                    <a:pt x="2547696" y="3957409"/>
                  </a:lnTo>
                  <a:lnTo>
                    <a:pt x="2545042" y="3957028"/>
                  </a:lnTo>
                  <a:lnTo>
                    <a:pt x="2544902" y="3957002"/>
                  </a:lnTo>
                  <a:lnTo>
                    <a:pt x="2541524" y="3956304"/>
                  </a:lnTo>
                  <a:lnTo>
                    <a:pt x="2540800" y="3956164"/>
                  </a:lnTo>
                  <a:lnTo>
                    <a:pt x="2540317" y="3956050"/>
                  </a:lnTo>
                  <a:lnTo>
                    <a:pt x="2538831" y="3956050"/>
                  </a:lnTo>
                  <a:lnTo>
                    <a:pt x="2529903" y="3958018"/>
                  </a:lnTo>
                  <a:lnTo>
                    <a:pt x="2523337" y="3962489"/>
                  </a:lnTo>
                  <a:lnTo>
                    <a:pt x="2520708" y="3966591"/>
                  </a:lnTo>
                  <a:lnTo>
                    <a:pt x="2519057" y="3969194"/>
                  </a:lnTo>
                  <a:lnTo>
                    <a:pt x="2518664" y="3970845"/>
                  </a:lnTo>
                  <a:lnTo>
                    <a:pt x="2517025" y="3977830"/>
                  </a:lnTo>
                  <a:lnTo>
                    <a:pt x="2518232" y="3986542"/>
                  </a:lnTo>
                  <a:lnTo>
                    <a:pt x="2522994" y="3993769"/>
                  </a:lnTo>
                  <a:lnTo>
                    <a:pt x="2530335" y="3998734"/>
                  </a:lnTo>
                  <a:lnTo>
                    <a:pt x="2539301" y="4000639"/>
                  </a:lnTo>
                  <a:lnTo>
                    <a:pt x="2548293" y="3999052"/>
                  </a:lnTo>
                  <a:lnTo>
                    <a:pt x="2555367" y="3994404"/>
                  </a:lnTo>
                  <a:lnTo>
                    <a:pt x="2559977" y="3987254"/>
                  </a:lnTo>
                  <a:lnTo>
                    <a:pt x="2561615" y="3978122"/>
                  </a:lnTo>
                  <a:close/>
                </a:path>
                <a:path w="5168900" h="4631055">
                  <a:moveTo>
                    <a:pt x="2561615" y="2630259"/>
                  </a:moveTo>
                  <a:lnTo>
                    <a:pt x="2560028" y="2621572"/>
                  </a:lnTo>
                  <a:lnTo>
                    <a:pt x="2559964" y="2621407"/>
                  </a:lnTo>
                  <a:lnTo>
                    <a:pt x="2558846" y="2619718"/>
                  </a:lnTo>
                  <a:lnTo>
                    <a:pt x="2558669" y="2619438"/>
                  </a:lnTo>
                  <a:lnTo>
                    <a:pt x="2558351" y="2618943"/>
                  </a:lnTo>
                  <a:lnTo>
                    <a:pt x="2555456" y="2614358"/>
                  </a:lnTo>
                  <a:lnTo>
                    <a:pt x="2555303" y="2614257"/>
                  </a:lnTo>
                  <a:lnTo>
                    <a:pt x="2555214" y="2614104"/>
                  </a:lnTo>
                  <a:lnTo>
                    <a:pt x="2553195" y="2612745"/>
                  </a:lnTo>
                  <a:lnTo>
                    <a:pt x="2552890" y="2612529"/>
                  </a:lnTo>
                  <a:lnTo>
                    <a:pt x="2552611" y="2612326"/>
                  </a:lnTo>
                  <a:lnTo>
                    <a:pt x="2548572" y="2609418"/>
                  </a:lnTo>
                  <a:lnTo>
                    <a:pt x="2548293" y="2609367"/>
                  </a:lnTo>
                  <a:lnTo>
                    <a:pt x="2548496" y="2609291"/>
                  </a:lnTo>
                  <a:lnTo>
                    <a:pt x="2545486" y="2608757"/>
                  </a:lnTo>
                  <a:lnTo>
                    <a:pt x="2545283" y="2608719"/>
                  </a:lnTo>
                  <a:lnTo>
                    <a:pt x="2545042" y="2608669"/>
                  </a:lnTo>
                  <a:lnTo>
                    <a:pt x="2540114" y="2607602"/>
                  </a:lnTo>
                  <a:lnTo>
                    <a:pt x="2539314" y="2607602"/>
                  </a:lnTo>
                  <a:lnTo>
                    <a:pt x="2530462" y="2609291"/>
                  </a:lnTo>
                  <a:lnTo>
                    <a:pt x="2523782" y="2613507"/>
                  </a:lnTo>
                  <a:lnTo>
                    <a:pt x="2519337" y="2620048"/>
                  </a:lnTo>
                  <a:lnTo>
                    <a:pt x="2517165" y="2628722"/>
                  </a:lnTo>
                  <a:lnTo>
                    <a:pt x="2518232" y="2637510"/>
                  </a:lnTo>
                  <a:lnTo>
                    <a:pt x="2522766" y="2644876"/>
                  </a:lnTo>
                  <a:lnTo>
                    <a:pt x="2529890" y="2650020"/>
                  </a:lnTo>
                  <a:lnTo>
                    <a:pt x="2538717" y="2652141"/>
                  </a:lnTo>
                  <a:lnTo>
                    <a:pt x="2547670" y="2650731"/>
                  </a:lnTo>
                  <a:lnTo>
                    <a:pt x="2554897" y="2646210"/>
                  </a:lnTo>
                  <a:lnTo>
                    <a:pt x="2559761" y="2639174"/>
                  </a:lnTo>
                  <a:lnTo>
                    <a:pt x="2561615" y="2630259"/>
                  </a:lnTo>
                  <a:close/>
                </a:path>
                <a:path w="5168900" h="4631055">
                  <a:moveTo>
                    <a:pt x="2561615" y="652030"/>
                  </a:moveTo>
                  <a:lnTo>
                    <a:pt x="2560091" y="643191"/>
                  </a:lnTo>
                  <a:lnTo>
                    <a:pt x="2556103" y="636422"/>
                  </a:lnTo>
                  <a:lnTo>
                    <a:pt x="2549690" y="631888"/>
                  </a:lnTo>
                  <a:lnTo>
                    <a:pt x="2540914" y="629754"/>
                  </a:lnTo>
                  <a:lnTo>
                    <a:pt x="2538704" y="629754"/>
                  </a:lnTo>
                  <a:lnTo>
                    <a:pt x="2537879" y="629932"/>
                  </a:lnTo>
                  <a:lnTo>
                    <a:pt x="2535948" y="630326"/>
                  </a:lnTo>
                  <a:lnTo>
                    <a:pt x="2534932" y="630529"/>
                  </a:lnTo>
                  <a:lnTo>
                    <a:pt x="2534780" y="630567"/>
                  </a:lnTo>
                  <a:lnTo>
                    <a:pt x="2532011" y="630897"/>
                  </a:lnTo>
                  <a:lnTo>
                    <a:pt x="2531414" y="631253"/>
                  </a:lnTo>
                  <a:lnTo>
                    <a:pt x="2530779" y="631380"/>
                  </a:lnTo>
                  <a:lnTo>
                    <a:pt x="2527071" y="633844"/>
                  </a:lnTo>
                  <a:lnTo>
                    <a:pt x="2526919" y="633945"/>
                  </a:lnTo>
                  <a:lnTo>
                    <a:pt x="2524480" y="635381"/>
                  </a:lnTo>
                  <a:lnTo>
                    <a:pt x="2524201" y="635736"/>
                  </a:lnTo>
                  <a:lnTo>
                    <a:pt x="2523845" y="635977"/>
                  </a:lnTo>
                  <a:lnTo>
                    <a:pt x="2520683" y="640372"/>
                  </a:lnTo>
                  <a:lnTo>
                    <a:pt x="2519172" y="642353"/>
                  </a:lnTo>
                  <a:lnTo>
                    <a:pt x="2519108" y="642556"/>
                  </a:lnTo>
                  <a:lnTo>
                    <a:pt x="2518981" y="642747"/>
                  </a:lnTo>
                  <a:lnTo>
                    <a:pt x="2517800" y="647446"/>
                  </a:lnTo>
                  <a:lnTo>
                    <a:pt x="2517216" y="649782"/>
                  </a:lnTo>
                  <a:lnTo>
                    <a:pt x="2516911" y="650976"/>
                  </a:lnTo>
                  <a:lnTo>
                    <a:pt x="2518372" y="659663"/>
                  </a:lnTo>
                  <a:lnTo>
                    <a:pt x="2523083" y="666991"/>
                  </a:lnTo>
                  <a:lnTo>
                    <a:pt x="2530221" y="672122"/>
                  </a:lnTo>
                  <a:lnTo>
                    <a:pt x="2538971" y="674179"/>
                  </a:lnTo>
                  <a:lnTo>
                    <a:pt x="2547950" y="672668"/>
                  </a:lnTo>
                  <a:lnTo>
                    <a:pt x="2555227" y="668045"/>
                  </a:lnTo>
                  <a:lnTo>
                    <a:pt x="2560028" y="660971"/>
                  </a:lnTo>
                  <a:lnTo>
                    <a:pt x="2561615" y="652043"/>
                  </a:lnTo>
                  <a:close/>
                </a:path>
                <a:path w="5168900" h="4631055">
                  <a:moveTo>
                    <a:pt x="2561628" y="1012024"/>
                  </a:moveTo>
                  <a:lnTo>
                    <a:pt x="2560167" y="1003173"/>
                  </a:lnTo>
                  <a:lnTo>
                    <a:pt x="2560116" y="1003046"/>
                  </a:lnTo>
                  <a:lnTo>
                    <a:pt x="2559469" y="1002080"/>
                  </a:lnTo>
                  <a:lnTo>
                    <a:pt x="2559088" y="1001471"/>
                  </a:lnTo>
                  <a:lnTo>
                    <a:pt x="2558681" y="1000810"/>
                  </a:lnTo>
                  <a:lnTo>
                    <a:pt x="2555697" y="996010"/>
                  </a:lnTo>
                  <a:lnTo>
                    <a:pt x="2555570" y="995934"/>
                  </a:lnTo>
                  <a:lnTo>
                    <a:pt x="2555506" y="995807"/>
                  </a:lnTo>
                  <a:lnTo>
                    <a:pt x="2553614" y="994562"/>
                  </a:lnTo>
                  <a:lnTo>
                    <a:pt x="2553068" y="994194"/>
                  </a:lnTo>
                  <a:lnTo>
                    <a:pt x="2552814" y="994003"/>
                  </a:lnTo>
                  <a:lnTo>
                    <a:pt x="2548826" y="991209"/>
                  </a:lnTo>
                  <a:lnTo>
                    <a:pt x="2548598" y="991171"/>
                  </a:lnTo>
                  <a:lnTo>
                    <a:pt x="2548445" y="991057"/>
                  </a:lnTo>
                  <a:lnTo>
                    <a:pt x="2546019" y="990650"/>
                  </a:lnTo>
                  <a:lnTo>
                    <a:pt x="2545727" y="990587"/>
                  </a:lnTo>
                  <a:lnTo>
                    <a:pt x="2545346" y="990511"/>
                  </a:lnTo>
                  <a:lnTo>
                    <a:pt x="2540228" y="989457"/>
                  </a:lnTo>
                  <a:lnTo>
                    <a:pt x="2539555" y="989457"/>
                  </a:lnTo>
                  <a:lnTo>
                    <a:pt x="2530627" y="991057"/>
                  </a:lnTo>
                  <a:lnTo>
                    <a:pt x="2523883" y="995159"/>
                  </a:lnTo>
                  <a:lnTo>
                    <a:pt x="2519362" y="1001610"/>
                  </a:lnTo>
                  <a:lnTo>
                    <a:pt x="2517089" y="1010221"/>
                  </a:lnTo>
                  <a:lnTo>
                    <a:pt x="2518143" y="1018844"/>
                  </a:lnTo>
                  <a:lnTo>
                    <a:pt x="2522766" y="1026325"/>
                  </a:lnTo>
                  <a:lnTo>
                    <a:pt x="2529916" y="1031697"/>
                  </a:lnTo>
                  <a:lnTo>
                    <a:pt x="2531427" y="1032103"/>
                  </a:lnTo>
                  <a:lnTo>
                    <a:pt x="2538603" y="1034021"/>
                  </a:lnTo>
                  <a:lnTo>
                    <a:pt x="2547353" y="1032637"/>
                  </a:lnTo>
                  <a:lnTo>
                    <a:pt x="2554605" y="1028026"/>
                  </a:lnTo>
                  <a:lnTo>
                    <a:pt x="2559621" y="1020914"/>
                  </a:lnTo>
                  <a:lnTo>
                    <a:pt x="2561628" y="1012037"/>
                  </a:lnTo>
                  <a:close/>
                </a:path>
                <a:path w="5168900" h="4631055">
                  <a:moveTo>
                    <a:pt x="2561640" y="2359901"/>
                  </a:moveTo>
                  <a:lnTo>
                    <a:pt x="2559837" y="2351240"/>
                  </a:lnTo>
                  <a:lnTo>
                    <a:pt x="2559761" y="2351074"/>
                  </a:lnTo>
                  <a:lnTo>
                    <a:pt x="2558821" y="2349741"/>
                  </a:lnTo>
                  <a:lnTo>
                    <a:pt x="2558656" y="2349487"/>
                  </a:lnTo>
                  <a:lnTo>
                    <a:pt x="2558135" y="2348725"/>
                  </a:lnTo>
                  <a:lnTo>
                    <a:pt x="2555062" y="2344115"/>
                  </a:lnTo>
                  <a:lnTo>
                    <a:pt x="2554922" y="2344026"/>
                  </a:lnTo>
                  <a:lnTo>
                    <a:pt x="2554821" y="2343861"/>
                  </a:lnTo>
                  <a:lnTo>
                    <a:pt x="2552535" y="2342375"/>
                  </a:lnTo>
                  <a:lnTo>
                    <a:pt x="2552166" y="2342121"/>
                  </a:lnTo>
                  <a:lnTo>
                    <a:pt x="2551976" y="2341981"/>
                  </a:lnTo>
                  <a:lnTo>
                    <a:pt x="2550668" y="2341080"/>
                  </a:lnTo>
                  <a:lnTo>
                    <a:pt x="2548102" y="2339289"/>
                  </a:lnTo>
                  <a:lnTo>
                    <a:pt x="2547836" y="2339225"/>
                  </a:lnTo>
                  <a:lnTo>
                    <a:pt x="2547620" y="2339073"/>
                  </a:lnTo>
                  <a:lnTo>
                    <a:pt x="2544305" y="2338476"/>
                  </a:lnTo>
                  <a:lnTo>
                    <a:pt x="2539746" y="2337511"/>
                  </a:lnTo>
                  <a:lnTo>
                    <a:pt x="2538971" y="2337511"/>
                  </a:lnTo>
                  <a:lnTo>
                    <a:pt x="2530322" y="2339695"/>
                  </a:lnTo>
                  <a:lnTo>
                    <a:pt x="2523121" y="2344978"/>
                  </a:lnTo>
                  <a:lnTo>
                    <a:pt x="2518384" y="2352421"/>
                  </a:lnTo>
                  <a:lnTo>
                    <a:pt x="2518194" y="2353691"/>
                  </a:lnTo>
                  <a:lnTo>
                    <a:pt x="2517114" y="2361069"/>
                  </a:lnTo>
                  <a:lnTo>
                    <a:pt x="2519210" y="2369782"/>
                  </a:lnTo>
                  <a:lnTo>
                    <a:pt x="2523540" y="2376132"/>
                  </a:lnTo>
                  <a:lnTo>
                    <a:pt x="2523642" y="2376284"/>
                  </a:lnTo>
                  <a:lnTo>
                    <a:pt x="2530348" y="2380450"/>
                  </a:lnTo>
                  <a:lnTo>
                    <a:pt x="2539225" y="2382189"/>
                  </a:lnTo>
                  <a:lnTo>
                    <a:pt x="2548115" y="2380792"/>
                  </a:lnTo>
                  <a:lnTo>
                    <a:pt x="2555252" y="2376132"/>
                  </a:lnTo>
                  <a:lnTo>
                    <a:pt x="2559964" y="2368943"/>
                  </a:lnTo>
                  <a:lnTo>
                    <a:pt x="2561640" y="2359901"/>
                  </a:lnTo>
                  <a:close/>
                </a:path>
                <a:path w="5168900" h="4631055">
                  <a:moveTo>
                    <a:pt x="2561640" y="1999691"/>
                  </a:moveTo>
                  <a:lnTo>
                    <a:pt x="2559774" y="1991207"/>
                  </a:lnTo>
                  <a:lnTo>
                    <a:pt x="2559634" y="1991017"/>
                  </a:lnTo>
                  <a:lnTo>
                    <a:pt x="2559608" y="1990852"/>
                  </a:lnTo>
                  <a:lnTo>
                    <a:pt x="2558300" y="1989086"/>
                  </a:lnTo>
                  <a:lnTo>
                    <a:pt x="2558021" y="1988680"/>
                  </a:lnTo>
                  <a:lnTo>
                    <a:pt x="2555151" y="1984489"/>
                  </a:lnTo>
                  <a:lnTo>
                    <a:pt x="2554808" y="1984286"/>
                  </a:lnTo>
                  <a:lnTo>
                    <a:pt x="2554605" y="1983981"/>
                  </a:lnTo>
                  <a:lnTo>
                    <a:pt x="2552408" y="1982724"/>
                  </a:lnTo>
                  <a:lnTo>
                    <a:pt x="2552268" y="1982635"/>
                  </a:lnTo>
                  <a:lnTo>
                    <a:pt x="2548331" y="1980082"/>
                  </a:lnTo>
                  <a:lnTo>
                    <a:pt x="2547709" y="1979968"/>
                  </a:lnTo>
                  <a:lnTo>
                    <a:pt x="2547239" y="1979688"/>
                  </a:lnTo>
                  <a:lnTo>
                    <a:pt x="2544686" y="1979396"/>
                  </a:lnTo>
                  <a:lnTo>
                    <a:pt x="2544521" y="1979371"/>
                  </a:lnTo>
                  <a:lnTo>
                    <a:pt x="2544305" y="1979333"/>
                  </a:lnTo>
                  <a:lnTo>
                    <a:pt x="2540177" y="1978545"/>
                  </a:lnTo>
                  <a:lnTo>
                    <a:pt x="2538158" y="1978545"/>
                  </a:lnTo>
                  <a:lnTo>
                    <a:pt x="2529217" y="1980590"/>
                  </a:lnTo>
                  <a:lnTo>
                    <a:pt x="2522817" y="1985149"/>
                  </a:lnTo>
                  <a:lnTo>
                    <a:pt x="2518816" y="1991931"/>
                  </a:lnTo>
                  <a:lnTo>
                    <a:pt x="2517140" y="2000631"/>
                  </a:lnTo>
                  <a:lnTo>
                    <a:pt x="2518626" y="2008632"/>
                  </a:lnTo>
                  <a:lnTo>
                    <a:pt x="2518740" y="2009216"/>
                  </a:lnTo>
                  <a:lnTo>
                    <a:pt x="2523833" y="2016467"/>
                  </a:lnTo>
                  <a:lnTo>
                    <a:pt x="2531287" y="2021433"/>
                  </a:lnTo>
                  <a:lnTo>
                    <a:pt x="2539949" y="2023173"/>
                  </a:lnTo>
                  <a:lnTo>
                    <a:pt x="2548585" y="2021166"/>
                  </a:lnTo>
                  <a:lnTo>
                    <a:pt x="2555557" y="2016048"/>
                  </a:lnTo>
                  <a:lnTo>
                    <a:pt x="2560155" y="2008632"/>
                  </a:lnTo>
                  <a:lnTo>
                    <a:pt x="2561640" y="1999691"/>
                  </a:lnTo>
                  <a:close/>
                </a:path>
                <a:path w="5168900" h="4631055">
                  <a:moveTo>
                    <a:pt x="2561640" y="1730667"/>
                  </a:moveTo>
                  <a:lnTo>
                    <a:pt x="2559913" y="1721853"/>
                  </a:lnTo>
                  <a:lnTo>
                    <a:pt x="2559850" y="1721713"/>
                  </a:lnTo>
                  <a:lnTo>
                    <a:pt x="2559100" y="1720646"/>
                  </a:lnTo>
                  <a:lnTo>
                    <a:pt x="2558846" y="1720253"/>
                  </a:lnTo>
                  <a:lnTo>
                    <a:pt x="2558516" y="1719757"/>
                  </a:lnTo>
                  <a:lnTo>
                    <a:pt x="2555278" y="1714893"/>
                  </a:lnTo>
                  <a:lnTo>
                    <a:pt x="2555138" y="1714817"/>
                  </a:lnTo>
                  <a:lnTo>
                    <a:pt x="2553043" y="1713458"/>
                  </a:lnTo>
                  <a:lnTo>
                    <a:pt x="2552827" y="1713306"/>
                  </a:lnTo>
                  <a:lnTo>
                    <a:pt x="2552471" y="1713077"/>
                  </a:lnTo>
                  <a:lnTo>
                    <a:pt x="2548267" y="1710334"/>
                  </a:lnTo>
                  <a:lnTo>
                    <a:pt x="2548051" y="1710296"/>
                  </a:lnTo>
                  <a:lnTo>
                    <a:pt x="2547874" y="1710182"/>
                  </a:lnTo>
                  <a:lnTo>
                    <a:pt x="2545219" y="1709775"/>
                  </a:lnTo>
                  <a:lnTo>
                    <a:pt x="2544940" y="1709724"/>
                  </a:lnTo>
                  <a:lnTo>
                    <a:pt x="2544432" y="1709635"/>
                  </a:lnTo>
                  <a:lnTo>
                    <a:pt x="2539517" y="1708708"/>
                  </a:lnTo>
                  <a:lnTo>
                    <a:pt x="2538831" y="1708708"/>
                  </a:lnTo>
                  <a:lnTo>
                    <a:pt x="2529903" y="1710728"/>
                  </a:lnTo>
                  <a:lnTo>
                    <a:pt x="2522728" y="1715795"/>
                  </a:lnTo>
                  <a:lnTo>
                    <a:pt x="2518168" y="1723110"/>
                  </a:lnTo>
                  <a:lnTo>
                    <a:pt x="2517114" y="1731873"/>
                  </a:lnTo>
                  <a:lnTo>
                    <a:pt x="2519362" y="1740522"/>
                  </a:lnTo>
                  <a:lnTo>
                    <a:pt x="2523883" y="1747100"/>
                  </a:lnTo>
                  <a:lnTo>
                    <a:pt x="2530564" y="1751418"/>
                  </a:lnTo>
                  <a:lnTo>
                    <a:pt x="2539314" y="1753336"/>
                  </a:lnTo>
                  <a:lnTo>
                    <a:pt x="2547937" y="1751914"/>
                  </a:lnTo>
                  <a:lnTo>
                    <a:pt x="2554935" y="1747100"/>
                  </a:lnTo>
                  <a:lnTo>
                    <a:pt x="2559901" y="1739607"/>
                  </a:lnTo>
                  <a:lnTo>
                    <a:pt x="2561640" y="1730667"/>
                  </a:lnTo>
                  <a:close/>
                </a:path>
                <a:path w="5168900" h="4631055">
                  <a:moveTo>
                    <a:pt x="2561653" y="3799230"/>
                  </a:moveTo>
                  <a:lnTo>
                    <a:pt x="2560104" y="3790175"/>
                  </a:lnTo>
                  <a:lnTo>
                    <a:pt x="2555557" y="3782885"/>
                  </a:lnTo>
                  <a:lnTo>
                    <a:pt x="2548534" y="3777894"/>
                  </a:lnTo>
                  <a:lnTo>
                    <a:pt x="2546337" y="3777424"/>
                  </a:lnTo>
                  <a:lnTo>
                    <a:pt x="2544051" y="3776942"/>
                  </a:lnTo>
                  <a:lnTo>
                    <a:pt x="2541651" y="3776421"/>
                  </a:lnTo>
                  <a:lnTo>
                    <a:pt x="2539784" y="3776014"/>
                  </a:lnTo>
                  <a:lnTo>
                    <a:pt x="2539644" y="3776014"/>
                  </a:lnTo>
                  <a:lnTo>
                    <a:pt x="2534247" y="3777170"/>
                  </a:lnTo>
                  <a:lnTo>
                    <a:pt x="2530792" y="3777881"/>
                  </a:lnTo>
                  <a:lnTo>
                    <a:pt x="2530957" y="3777881"/>
                  </a:lnTo>
                  <a:lnTo>
                    <a:pt x="2526563" y="3780840"/>
                  </a:lnTo>
                  <a:lnTo>
                    <a:pt x="2526144" y="3781133"/>
                  </a:lnTo>
                  <a:lnTo>
                    <a:pt x="2525230" y="3781742"/>
                  </a:lnTo>
                  <a:lnTo>
                    <a:pt x="2523604" y="3782822"/>
                  </a:lnTo>
                  <a:lnTo>
                    <a:pt x="2518549" y="3790175"/>
                  </a:lnTo>
                  <a:lnTo>
                    <a:pt x="2517038" y="3798671"/>
                  </a:lnTo>
                  <a:lnTo>
                    <a:pt x="2518816" y="3807409"/>
                  </a:lnTo>
                  <a:lnTo>
                    <a:pt x="2522944" y="3814140"/>
                  </a:lnTo>
                  <a:lnTo>
                    <a:pt x="2529446" y="3818636"/>
                  </a:lnTo>
                  <a:lnTo>
                    <a:pt x="2538349" y="3820630"/>
                  </a:lnTo>
                  <a:lnTo>
                    <a:pt x="2547442" y="3819448"/>
                  </a:lnTo>
                  <a:lnTo>
                    <a:pt x="2554782" y="3815054"/>
                  </a:lnTo>
                  <a:lnTo>
                    <a:pt x="2559735" y="3808107"/>
                  </a:lnTo>
                  <a:lnTo>
                    <a:pt x="2561653" y="3799230"/>
                  </a:lnTo>
                  <a:close/>
                </a:path>
                <a:path w="5168900" h="4631055">
                  <a:moveTo>
                    <a:pt x="2561666" y="4068546"/>
                  </a:moveTo>
                  <a:lnTo>
                    <a:pt x="2560193" y="4060317"/>
                  </a:lnTo>
                  <a:lnTo>
                    <a:pt x="2560091" y="4059720"/>
                  </a:lnTo>
                  <a:lnTo>
                    <a:pt x="2559253" y="4058462"/>
                  </a:lnTo>
                  <a:lnTo>
                    <a:pt x="2559100" y="4058208"/>
                  </a:lnTo>
                  <a:lnTo>
                    <a:pt x="2555341" y="4052443"/>
                  </a:lnTo>
                  <a:lnTo>
                    <a:pt x="2555214" y="4052366"/>
                  </a:lnTo>
                  <a:lnTo>
                    <a:pt x="2553728" y="4051338"/>
                  </a:lnTo>
                  <a:lnTo>
                    <a:pt x="2553106" y="4050906"/>
                  </a:lnTo>
                  <a:lnTo>
                    <a:pt x="2552509" y="4050487"/>
                  </a:lnTo>
                  <a:lnTo>
                    <a:pt x="2550630" y="4049179"/>
                  </a:lnTo>
                  <a:lnTo>
                    <a:pt x="2548242" y="4047515"/>
                  </a:lnTo>
                  <a:lnTo>
                    <a:pt x="2548090" y="4047477"/>
                  </a:lnTo>
                  <a:lnTo>
                    <a:pt x="2544800" y="4046778"/>
                  </a:lnTo>
                  <a:lnTo>
                    <a:pt x="2539733" y="4045686"/>
                  </a:lnTo>
                  <a:lnTo>
                    <a:pt x="2539276" y="4045686"/>
                  </a:lnTo>
                  <a:lnTo>
                    <a:pt x="2521483" y="4055884"/>
                  </a:lnTo>
                  <a:lnTo>
                    <a:pt x="2518537" y="4060317"/>
                  </a:lnTo>
                  <a:lnTo>
                    <a:pt x="2516924" y="4068546"/>
                  </a:lnTo>
                  <a:lnTo>
                    <a:pt x="2516848" y="4068965"/>
                  </a:lnTo>
                  <a:lnTo>
                    <a:pt x="2517330" y="4071010"/>
                  </a:lnTo>
                  <a:lnTo>
                    <a:pt x="2518880" y="4077500"/>
                  </a:lnTo>
                  <a:lnTo>
                    <a:pt x="2518918" y="4077665"/>
                  </a:lnTo>
                  <a:lnTo>
                    <a:pt x="2524137" y="4084802"/>
                  </a:lnTo>
                  <a:lnTo>
                    <a:pt x="2531618" y="4089425"/>
                  </a:lnTo>
                  <a:lnTo>
                    <a:pt x="2536050" y="4090022"/>
                  </a:lnTo>
                  <a:lnTo>
                    <a:pt x="2540482" y="4090606"/>
                  </a:lnTo>
                  <a:lnTo>
                    <a:pt x="2549220" y="4088549"/>
                  </a:lnTo>
                  <a:lnTo>
                    <a:pt x="2555798" y="4084180"/>
                  </a:lnTo>
                  <a:lnTo>
                    <a:pt x="2559913" y="4077665"/>
                  </a:lnTo>
                  <a:lnTo>
                    <a:pt x="2560002" y="4077512"/>
                  </a:lnTo>
                  <a:lnTo>
                    <a:pt x="2561590" y="4068978"/>
                  </a:lnTo>
                  <a:lnTo>
                    <a:pt x="2561666" y="4068559"/>
                  </a:lnTo>
                  <a:close/>
                </a:path>
                <a:path w="5168900" h="4631055">
                  <a:moveTo>
                    <a:pt x="2561666" y="3708362"/>
                  </a:moveTo>
                  <a:lnTo>
                    <a:pt x="2559926" y="3699649"/>
                  </a:lnTo>
                  <a:lnTo>
                    <a:pt x="2559824" y="3699510"/>
                  </a:lnTo>
                  <a:lnTo>
                    <a:pt x="2559812" y="3699345"/>
                  </a:lnTo>
                  <a:lnTo>
                    <a:pt x="2558389" y="3697300"/>
                  </a:lnTo>
                  <a:lnTo>
                    <a:pt x="2558275" y="3697135"/>
                  </a:lnTo>
                  <a:lnTo>
                    <a:pt x="2557983" y="3696703"/>
                  </a:lnTo>
                  <a:lnTo>
                    <a:pt x="2555392" y="3692715"/>
                  </a:lnTo>
                  <a:lnTo>
                    <a:pt x="2555151" y="3692563"/>
                  </a:lnTo>
                  <a:lnTo>
                    <a:pt x="2554986" y="3692309"/>
                  </a:lnTo>
                  <a:lnTo>
                    <a:pt x="2552725" y="3690950"/>
                  </a:lnTo>
                  <a:lnTo>
                    <a:pt x="2552408" y="3690734"/>
                  </a:lnTo>
                  <a:lnTo>
                    <a:pt x="2550020" y="3689134"/>
                  </a:lnTo>
                  <a:lnTo>
                    <a:pt x="2549233" y="3688613"/>
                  </a:lnTo>
                  <a:lnTo>
                    <a:pt x="2548585" y="3688156"/>
                  </a:lnTo>
                  <a:lnTo>
                    <a:pt x="2548115" y="3688067"/>
                  </a:lnTo>
                  <a:lnTo>
                    <a:pt x="2547747" y="3687838"/>
                  </a:lnTo>
                  <a:lnTo>
                    <a:pt x="2544813" y="3687445"/>
                  </a:lnTo>
                  <a:lnTo>
                    <a:pt x="2544584" y="3687407"/>
                  </a:lnTo>
                  <a:lnTo>
                    <a:pt x="2543873" y="3687267"/>
                  </a:lnTo>
                  <a:lnTo>
                    <a:pt x="2540952" y="3686708"/>
                  </a:lnTo>
                  <a:lnTo>
                    <a:pt x="2540216" y="3686556"/>
                  </a:lnTo>
                  <a:lnTo>
                    <a:pt x="2538692" y="3686556"/>
                  </a:lnTo>
                  <a:lnTo>
                    <a:pt x="2529738" y="3688473"/>
                  </a:lnTo>
                  <a:lnTo>
                    <a:pt x="2523198" y="3692944"/>
                  </a:lnTo>
                  <a:lnTo>
                    <a:pt x="2518981" y="3699649"/>
                  </a:lnTo>
                  <a:lnTo>
                    <a:pt x="2517025" y="3708362"/>
                  </a:lnTo>
                  <a:lnTo>
                    <a:pt x="2518308" y="3716985"/>
                  </a:lnTo>
                  <a:lnTo>
                    <a:pt x="2523147" y="3724224"/>
                  </a:lnTo>
                  <a:lnTo>
                    <a:pt x="2530525" y="3729215"/>
                  </a:lnTo>
                  <a:lnTo>
                    <a:pt x="2539466" y="3731120"/>
                  </a:lnTo>
                  <a:lnTo>
                    <a:pt x="2548331" y="3729444"/>
                  </a:lnTo>
                  <a:lnTo>
                    <a:pt x="2555417" y="3724643"/>
                  </a:lnTo>
                  <a:lnTo>
                    <a:pt x="2560078" y="3717391"/>
                  </a:lnTo>
                  <a:lnTo>
                    <a:pt x="2561666" y="3708362"/>
                  </a:lnTo>
                  <a:close/>
                </a:path>
                <a:path w="5168900" h="4631055">
                  <a:moveTo>
                    <a:pt x="2561704" y="2899219"/>
                  </a:moveTo>
                  <a:lnTo>
                    <a:pt x="2559964" y="2890685"/>
                  </a:lnTo>
                  <a:lnTo>
                    <a:pt x="2559812" y="2890469"/>
                  </a:lnTo>
                  <a:lnTo>
                    <a:pt x="2559786" y="2890291"/>
                  </a:lnTo>
                  <a:lnTo>
                    <a:pt x="2558796" y="2888894"/>
                  </a:lnTo>
                  <a:lnTo>
                    <a:pt x="2558694" y="2888729"/>
                  </a:lnTo>
                  <a:lnTo>
                    <a:pt x="2558465" y="2888386"/>
                  </a:lnTo>
                  <a:lnTo>
                    <a:pt x="2555443" y="2883674"/>
                  </a:lnTo>
                  <a:lnTo>
                    <a:pt x="2555075" y="2883420"/>
                  </a:lnTo>
                  <a:lnTo>
                    <a:pt x="2554821" y="2883039"/>
                  </a:lnTo>
                  <a:lnTo>
                    <a:pt x="2552623" y="2881680"/>
                  </a:lnTo>
                  <a:lnTo>
                    <a:pt x="2552496" y="2881592"/>
                  </a:lnTo>
                  <a:lnTo>
                    <a:pt x="2552293" y="2881452"/>
                  </a:lnTo>
                  <a:lnTo>
                    <a:pt x="2548763" y="2878925"/>
                  </a:lnTo>
                  <a:lnTo>
                    <a:pt x="2548115" y="2878798"/>
                  </a:lnTo>
                  <a:lnTo>
                    <a:pt x="2547556" y="2878429"/>
                  </a:lnTo>
                  <a:lnTo>
                    <a:pt x="2544915" y="2878099"/>
                  </a:lnTo>
                  <a:lnTo>
                    <a:pt x="2540978" y="2877261"/>
                  </a:lnTo>
                  <a:lnTo>
                    <a:pt x="2538768" y="2877248"/>
                  </a:lnTo>
                  <a:lnTo>
                    <a:pt x="2530043" y="2879318"/>
                  </a:lnTo>
                  <a:lnTo>
                    <a:pt x="2523388" y="2883674"/>
                  </a:lnTo>
                  <a:lnTo>
                    <a:pt x="2518981" y="2890278"/>
                  </a:lnTo>
                  <a:lnTo>
                    <a:pt x="2518537" y="2892260"/>
                  </a:lnTo>
                  <a:lnTo>
                    <a:pt x="2517000" y="2899067"/>
                  </a:lnTo>
                  <a:lnTo>
                    <a:pt x="2539403" y="2921965"/>
                  </a:lnTo>
                  <a:lnTo>
                    <a:pt x="2548217" y="2920238"/>
                  </a:lnTo>
                  <a:lnTo>
                    <a:pt x="2555341" y="2915412"/>
                  </a:lnTo>
                  <a:lnTo>
                    <a:pt x="2560053" y="2908173"/>
                  </a:lnTo>
                  <a:lnTo>
                    <a:pt x="2561691" y="2899232"/>
                  </a:lnTo>
                  <a:close/>
                </a:path>
                <a:path w="5168900" h="4631055">
                  <a:moveTo>
                    <a:pt x="2561717" y="3079191"/>
                  </a:moveTo>
                  <a:lnTo>
                    <a:pt x="2559875" y="3070428"/>
                  </a:lnTo>
                  <a:lnTo>
                    <a:pt x="2559824" y="3070275"/>
                  </a:lnTo>
                  <a:lnTo>
                    <a:pt x="2558288" y="3068066"/>
                  </a:lnTo>
                  <a:lnTo>
                    <a:pt x="2558008" y="3067647"/>
                  </a:lnTo>
                  <a:lnTo>
                    <a:pt x="2557703" y="3067189"/>
                  </a:lnTo>
                  <a:lnTo>
                    <a:pt x="2555100" y="3063278"/>
                  </a:lnTo>
                  <a:lnTo>
                    <a:pt x="2554973" y="3063202"/>
                  </a:lnTo>
                  <a:lnTo>
                    <a:pt x="2554897" y="3063075"/>
                  </a:lnTo>
                  <a:lnTo>
                    <a:pt x="2553093" y="3061906"/>
                  </a:lnTo>
                  <a:lnTo>
                    <a:pt x="2552535" y="3061538"/>
                  </a:lnTo>
                  <a:lnTo>
                    <a:pt x="2552179" y="3061284"/>
                  </a:lnTo>
                  <a:lnTo>
                    <a:pt x="2548102" y="3058477"/>
                  </a:lnTo>
                  <a:lnTo>
                    <a:pt x="2547886" y="3058439"/>
                  </a:lnTo>
                  <a:lnTo>
                    <a:pt x="2547709" y="3058312"/>
                  </a:lnTo>
                  <a:lnTo>
                    <a:pt x="2545003" y="3057842"/>
                  </a:lnTo>
                  <a:lnTo>
                    <a:pt x="2544826" y="3057804"/>
                  </a:lnTo>
                  <a:lnTo>
                    <a:pt x="2544572" y="3057753"/>
                  </a:lnTo>
                  <a:lnTo>
                    <a:pt x="2539644" y="3056725"/>
                  </a:lnTo>
                  <a:lnTo>
                    <a:pt x="2538984" y="3056725"/>
                  </a:lnTo>
                  <a:lnTo>
                    <a:pt x="2534043" y="3057969"/>
                  </a:lnTo>
                  <a:lnTo>
                    <a:pt x="2533332" y="3058147"/>
                  </a:lnTo>
                  <a:lnTo>
                    <a:pt x="2532989" y="3058236"/>
                  </a:lnTo>
                  <a:lnTo>
                    <a:pt x="2530360" y="3058884"/>
                  </a:lnTo>
                  <a:lnTo>
                    <a:pt x="2528417" y="3060319"/>
                  </a:lnTo>
                  <a:lnTo>
                    <a:pt x="2523121" y="3064192"/>
                  </a:lnTo>
                  <a:lnTo>
                    <a:pt x="2520200" y="3068751"/>
                  </a:lnTo>
                  <a:lnTo>
                    <a:pt x="2519337" y="3070085"/>
                  </a:lnTo>
                  <a:lnTo>
                    <a:pt x="2518333" y="3071647"/>
                  </a:lnTo>
                  <a:lnTo>
                    <a:pt x="2539174" y="3101505"/>
                  </a:lnTo>
                  <a:lnTo>
                    <a:pt x="2546604" y="3100286"/>
                  </a:lnTo>
                  <a:lnTo>
                    <a:pt x="2548077" y="3100032"/>
                  </a:lnTo>
                  <a:lnTo>
                    <a:pt x="2555265" y="3095307"/>
                  </a:lnTo>
                  <a:lnTo>
                    <a:pt x="2560040" y="3088106"/>
                  </a:lnTo>
                  <a:lnTo>
                    <a:pt x="2561717" y="3079191"/>
                  </a:lnTo>
                  <a:close/>
                </a:path>
                <a:path w="5168900" h="4631055">
                  <a:moveTo>
                    <a:pt x="2651849" y="1371854"/>
                  </a:moveTo>
                  <a:lnTo>
                    <a:pt x="2650617" y="1363179"/>
                  </a:lnTo>
                  <a:lnTo>
                    <a:pt x="2645867" y="1355864"/>
                  </a:lnTo>
                  <a:lnTo>
                    <a:pt x="2638602" y="1350784"/>
                  </a:lnTo>
                  <a:lnTo>
                    <a:pt x="2629827" y="1348816"/>
                  </a:lnTo>
                  <a:lnTo>
                    <a:pt x="2629636" y="1348816"/>
                  </a:lnTo>
                  <a:lnTo>
                    <a:pt x="2623121" y="1350060"/>
                  </a:lnTo>
                  <a:lnTo>
                    <a:pt x="2622664" y="1350149"/>
                  </a:lnTo>
                  <a:lnTo>
                    <a:pt x="2620886" y="1350454"/>
                  </a:lnTo>
                  <a:lnTo>
                    <a:pt x="2620708" y="1350518"/>
                  </a:lnTo>
                  <a:lnTo>
                    <a:pt x="2616238" y="1353515"/>
                  </a:lnTo>
                  <a:lnTo>
                    <a:pt x="2615946" y="1353705"/>
                  </a:lnTo>
                  <a:lnTo>
                    <a:pt x="2615806" y="1353794"/>
                  </a:lnTo>
                  <a:lnTo>
                    <a:pt x="2613774" y="1355128"/>
                  </a:lnTo>
                  <a:lnTo>
                    <a:pt x="2610662" y="1359865"/>
                  </a:lnTo>
                  <a:lnTo>
                    <a:pt x="2610510" y="1360093"/>
                  </a:lnTo>
                  <a:lnTo>
                    <a:pt x="2609075" y="1362278"/>
                  </a:lnTo>
                  <a:lnTo>
                    <a:pt x="2608186" y="1366951"/>
                  </a:lnTo>
                  <a:lnTo>
                    <a:pt x="2607373" y="1371307"/>
                  </a:lnTo>
                  <a:lnTo>
                    <a:pt x="2609088" y="1380299"/>
                  </a:lnTo>
                  <a:lnTo>
                    <a:pt x="2613825" y="1387373"/>
                  </a:lnTo>
                  <a:lnTo>
                    <a:pt x="2621013" y="1391907"/>
                  </a:lnTo>
                  <a:lnTo>
                    <a:pt x="2630043" y="1393291"/>
                  </a:lnTo>
                  <a:lnTo>
                    <a:pt x="2638983" y="1391500"/>
                  </a:lnTo>
                  <a:lnTo>
                    <a:pt x="2645562" y="1387170"/>
                  </a:lnTo>
                  <a:lnTo>
                    <a:pt x="2649842" y="1380540"/>
                  </a:lnTo>
                  <a:lnTo>
                    <a:pt x="2651849" y="1371854"/>
                  </a:lnTo>
                  <a:close/>
                </a:path>
                <a:path w="5168900" h="4631055">
                  <a:moveTo>
                    <a:pt x="2651899" y="2000758"/>
                  </a:moveTo>
                  <a:lnTo>
                    <a:pt x="2650502" y="1992096"/>
                  </a:lnTo>
                  <a:lnTo>
                    <a:pt x="2650452" y="1991931"/>
                  </a:lnTo>
                  <a:lnTo>
                    <a:pt x="2648267" y="1988731"/>
                  </a:lnTo>
                  <a:lnTo>
                    <a:pt x="2647607" y="1987727"/>
                  </a:lnTo>
                  <a:lnTo>
                    <a:pt x="2645791" y="1984946"/>
                  </a:lnTo>
                  <a:lnTo>
                    <a:pt x="2645664" y="1984806"/>
                  </a:lnTo>
                  <a:lnTo>
                    <a:pt x="2642209" y="1982597"/>
                  </a:lnTo>
                  <a:lnTo>
                    <a:pt x="2641854" y="1982355"/>
                  </a:lnTo>
                  <a:lnTo>
                    <a:pt x="2641587" y="1982177"/>
                  </a:lnTo>
                  <a:lnTo>
                    <a:pt x="2638628" y="1980222"/>
                  </a:lnTo>
                  <a:lnTo>
                    <a:pt x="2638818" y="1980222"/>
                  </a:lnTo>
                  <a:lnTo>
                    <a:pt x="2638450" y="1980158"/>
                  </a:lnTo>
                  <a:lnTo>
                    <a:pt x="2635923" y="1979663"/>
                  </a:lnTo>
                  <a:lnTo>
                    <a:pt x="2635237" y="1979536"/>
                  </a:lnTo>
                  <a:lnTo>
                    <a:pt x="2634818" y="1979447"/>
                  </a:lnTo>
                  <a:lnTo>
                    <a:pt x="2629649" y="1978431"/>
                  </a:lnTo>
                  <a:lnTo>
                    <a:pt x="2629344" y="1978431"/>
                  </a:lnTo>
                  <a:lnTo>
                    <a:pt x="2620276" y="1980222"/>
                  </a:lnTo>
                  <a:lnTo>
                    <a:pt x="2613266" y="1984946"/>
                  </a:lnTo>
                  <a:lnTo>
                    <a:pt x="2608935" y="1991931"/>
                  </a:lnTo>
                  <a:lnTo>
                    <a:pt x="2608834" y="1992096"/>
                  </a:lnTo>
                  <a:lnTo>
                    <a:pt x="2607526" y="2000758"/>
                  </a:lnTo>
                  <a:lnTo>
                    <a:pt x="2607462" y="2001139"/>
                  </a:lnTo>
                  <a:lnTo>
                    <a:pt x="2622651" y="2021928"/>
                  </a:lnTo>
                  <a:lnTo>
                    <a:pt x="2630563" y="2022881"/>
                  </a:lnTo>
                  <a:lnTo>
                    <a:pt x="2639276" y="2020735"/>
                  </a:lnTo>
                  <a:lnTo>
                    <a:pt x="2645829" y="2016252"/>
                  </a:lnTo>
                  <a:lnTo>
                    <a:pt x="2647467" y="2013648"/>
                  </a:lnTo>
                  <a:lnTo>
                    <a:pt x="2650083" y="2009546"/>
                  </a:lnTo>
                  <a:lnTo>
                    <a:pt x="2651810" y="2001139"/>
                  </a:lnTo>
                  <a:lnTo>
                    <a:pt x="2651899" y="2000758"/>
                  </a:lnTo>
                  <a:close/>
                </a:path>
                <a:path w="5168900" h="4631055">
                  <a:moveTo>
                    <a:pt x="2651912" y="1910003"/>
                  </a:moveTo>
                  <a:lnTo>
                    <a:pt x="2650007" y="1901723"/>
                  </a:lnTo>
                  <a:lnTo>
                    <a:pt x="2649931" y="1901355"/>
                  </a:lnTo>
                  <a:lnTo>
                    <a:pt x="2646807" y="1896605"/>
                  </a:lnTo>
                  <a:lnTo>
                    <a:pt x="2645841" y="1895132"/>
                  </a:lnTo>
                  <a:lnTo>
                    <a:pt x="2645651" y="1894840"/>
                  </a:lnTo>
                  <a:lnTo>
                    <a:pt x="2645562" y="1894687"/>
                  </a:lnTo>
                  <a:lnTo>
                    <a:pt x="2638945" y="1890280"/>
                  </a:lnTo>
                  <a:lnTo>
                    <a:pt x="2637294" y="1889912"/>
                  </a:lnTo>
                  <a:lnTo>
                    <a:pt x="2630195" y="1888274"/>
                  </a:lnTo>
                  <a:lnTo>
                    <a:pt x="2628252" y="1888261"/>
                  </a:lnTo>
                  <a:lnTo>
                    <a:pt x="2624010" y="1889150"/>
                  </a:lnTo>
                  <a:lnTo>
                    <a:pt x="2621432" y="1889506"/>
                  </a:lnTo>
                  <a:lnTo>
                    <a:pt x="2621013" y="1889798"/>
                  </a:lnTo>
                  <a:lnTo>
                    <a:pt x="2620365" y="1889925"/>
                  </a:lnTo>
                  <a:lnTo>
                    <a:pt x="2616492" y="1892693"/>
                  </a:lnTo>
                  <a:lnTo>
                    <a:pt x="2614257" y="1894128"/>
                  </a:lnTo>
                  <a:lnTo>
                    <a:pt x="2614041" y="1894433"/>
                  </a:lnTo>
                  <a:lnTo>
                    <a:pt x="2613710" y="1894674"/>
                  </a:lnTo>
                  <a:lnTo>
                    <a:pt x="2610866" y="1899119"/>
                  </a:lnTo>
                  <a:lnTo>
                    <a:pt x="2610777" y="1899246"/>
                  </a:lnTo>
                  <a:lnTo>
                    <a:pt x="2609342" y="1901355"/>
                  </a:lnTo>
                  <a:lnTo>
                    <a:pt x="2609291" y="1901558"/>
                  </a:lnTo>
                  <a:lnTo>
                    <a:pt x="2609189" y="1901723"/>
                  </a:lnTo>
                  <a:lnTo>
                    <a:pt x="2607500" y="1910003"/>
                  </a:lnTo>
                  <a:lnTo>
                    <a:pt x="2607424" y="1910346"/>
                  </a:lnTo>
                  <a:lnTo>
                    <a:pt x="2608872" y="1918766"/>
                  </a:lnTo>
                  <a:lnTo>
                    <a:pt x="2608961" y="1919312"/>
                  </a:lnTo>
                  <a:lnTo>
                    <a:pt x="2613571" y="1926412"/>
                  </a:lnTo>
                  <a:lnTo>
                    <a:pt x="2620683" y="1931085"/>
                  </a:lnTo>
                  <a:lnTo>
                    <a:pt x="2628303" y="1932482"/>
                  </a:lnTo>
                  <a:lnTo>
                    <a:pt x="2629700" y="1932724"/>
                  </a:lnTo>
                  <a:lnTo>
                    <a:pt x="2638628" y="1930882"/>
                  </a:lnTo>
                  <a:lnTo>
                    <a:pt x="2645892" y="1925980"/>
                  </a:lnTo>
                  <a:lnTo>
                    <a:pt x="2650629" y="1918766"/>
                  </a:lnTo>
                  <a:lnTo>
                    <a:pt x="2651861" y="1910346"/>
                  </a:lnTo>
                  <a:lnTo>
                    <a:pt x="2651912" y="1910003"/>
                  </a:lnTo>
                  <a:close/>
                </a:path>
                <a:path w="5168900" h="4631055">
                  <a:moveTo>
                    <a:pt x="2651937" y="3708158"/>
                  </a:moveTo>
                  <a:lnTo>
                    <a:pt x="2650820" y="3703256"/>
                  </a:lnTo>
                  <a:lnTo>
                    <a:pt x="2650032" y="3699764"/>
                  </a:lnTo>
                  <a:lnTo>
                    <a:pt x="2649982" y="3699497"/>
                  </a:lnTo>
                  <a:lnTo>
                    <a:pt x="2645727" y="3692779"/>
                  </a:lnTo>
                  <a:lnTo>
                    <a:pt x="2639161" y="3688384"/>
                  </a:lnTo>
                  <a:lnTo>
                    <a:pt x="2630233" y="3686505"/>
                  </a:lnTo>
                  <a:lnTo>
                    <a:pt x="2628887" y="3686505"/>
                  </a:lnTo>
                  <a:lnTo>
                    <a:pt x="2624467" y="3687368"/>
                  </a:lnTo>
                  <a:lnTo>
                    <a:pt x="2624226" y="3687407"/>
                  </a:lnTo>
                  <a:lnTo>
                    <a:pt x="2621216" y="3687851"/>
                  </a:lnTo>
                  <a:lnTo>
                    <a:pt x="2620886" y="3688067"/>
                  </a:lnTo>
                  <a:lnTo>
                    <a:pt x="2620454" y="3688143"/>
                  </a:lnTo>
                  <a:lnTo>
                    <a:pt x="2616657" y="3690734"/>
                  </a:lnTo>
                  <a:lnTo>
                    <a:pt x="2616466" y="3690848"/>
                  </a:lnTo>
                  <a:lnTo>
                    <a:pt x="2614015" y="3692398"/>
                  </a:lnTo>
                  <a:lnTo>
                    <a:pt x="2613850" y="3692626"/>
                  </a:lnTo>
                  <a:lnTo>
                    <a:pt x="2613634" y="3692779"/>
                  </a:lnTo>
                  <a:lnTo>
                    <a:pt x="2610878" y="3697033"/>
                  </a:lnTo>
                  <a:lnTo>
                    <a:pt x="2610751" y="3697224"/>
                  </a:lnTo>
                  <a:lnTo>
                    <a:pt x="2609202" y="3699497"/>
                  </a:lnTo>
                  <a:lnTo>
                    <a:pt x="2609164" y="3699662"/>
                  </a:lnTo>
                  <a:lnTo>
                    <a:pt x="2607449" y="3708158"/>
                  </a:lnTo>
                  <a:lnTo>
                    <a:pt x="2607373" y="3708514"/>
                  </a:lnTo>
                  <a:lnTo>
                    <a:pt x="2608897" y="3716896"/>
                  </a:lnTo>
                  <a:lnTo>
                    <a:pt x="2608999" y="3717506"/>
                  </a:lnTo>
                  <a:lnTo>
                    <a:pt x="2613698" y="3724706"/>
                  </a:lnTo>
                  <a:lnTo>
                    <a:pt x="2620810" y="3729469"/>
                  </a:lnTo>
                  <a:lnTo>
                    <a:pt x="2629700" y="3731145"/>
                  </a:lnTo>
                  <a:lnTo>
                    <a:pt x="2638577" y="3729228"/>
                  </a:lnTo>
                  <a:lnTo>
                    <a:pt x="2645880" y="3724198"/>
                  </a:lnTo>
                  <a:lnTo>
                    <a:pt x="2650655" y="3716896"/>
                  </a:lnTo>
                  <a:lnTo>
                    <a:pt x="2651874" y="3708514"/>
                  </a:lnTo>
                  <a:lnTo>
                    <a:pt x="2651937" y="3708158"/>
                  </a:lnTo>
                  <a:close/>
                </a:path>
                <a:path w="5168900" h="4631055">
                  <a:moveTo>
                    <a:pt x="2651937" y="741768"/>
                  </a:moveTo>
                  <a:lnTo>
                    <a:pt x="2650210" y="733336"/>
                  </a:lnTo>
                  <a:lnTo>
                    <a:pt x="2650045" y="733094"/>
                  </a:lnTo>
                  <a:lnTo>
                    <a:pt x="2650007" y="732891"/>
                  </a:lnTo>
                  <a:lnTo>
                    <a:pt x="2648864" y="731291"/>
                  </a:lnTo>
                  <a:lnTo>
                    <a:pt x="2648674" y="731012"/>
                  </a:lnTo>
                  <a:lnTo>
                    <a:pt x="2648229" y="730338"/>
                  </a:lnTo>
                  <a:lnTo>
                    <a:pt x="2646959" y="728395"/>
                  </a:lnTo>
                  <a:lnTo>
                    <a:pt x="2645549" y="726186"/>
                  </a:lnTo>
                  <a:lnTo>
                    <a:pt x="2645118" y="725881"/>
                  </a:lnTo>
                  <a:lnTo>
                    <a:pt x="2644864" y="725500"/>
                  </a:lnTo>
                  <a:lnTo>
                    <a:pt x="2642514" y="723963"/>
                  </a:lnTo>
                  <a:lnTo>
                    <a:pt x="2638768" y="721220"/>
                  </a:lnTo>
                  <a:lnTo>
                    <a:pt x="2638069" y="721055"/>
                  </a:lnTo>
                  <a:lnTo>
                    <a:pt x="2637472" y="720648"/>
                  </a:lnTo>
                  <a:lnTo>
                    <a:pt x="2634742" y="720280"/>
                  </a:lnTo>
                  <a:lnTo>
                    <a:pt x="2631198" y="719442"/>
                  </a:lnTo>
                  <a:lnTo>
                    <a:pt x="2628798" y="719442"/>
                  </a:lnTo>
                  <a:lnTo>
                    <a:pt x="2607716" y="741781"/>
                  </a:lnTo>
                  <a:lnTo>
                    <a:pt x="2609088" y="750531"/>
                  </a:lnTo>
                  <a:lnTo>
                    <a:pt x="2609126" y="750760"/>
                  </a:lnTo>
                  <a:lnTo>
                    <a:pt x="2613190" y="757428"/>
                  </a:lnTo>
                  <a:lnTo>
                    <a:pt x="2619781" y="761707"/>
                  </a:lnTo>
                  <a:lnTo>
                    <a:pt x="2628773" y="763498"/>
                  </a:lnTo>
                  <a:lnTo>
                    <a:pt x="2637891" y="762152"/>
                  </a:lnTo>
                  <a:lnTo>
                    <a:pt x="2645257" y="757593"/>
                  </a:lnTo>
                  <a:lnTo>
                    <a:pt x="2650172" y="750531"/>
                  </a:lnTo>
                  <a:lnTo>
                    <a:pt x="2651937" y="741781"/>
                  </a:lnTo>
                  <a:close/>
                </a:path>
                <a:path w="5168900" h="4631055">
                  <a:moveTo>
                    <a:pt x="2651950" y="3439299"/>
                  </a:moveTo>
                  <a:lnTo>
                    <a:pt x="2650286" y="3430524"/>
                  </a:lnTo>
                  <a:lnTo>
                    <a:pt x="2646273" y="3423716"/>
                  </a:lnTo>
                  <a:lnTo>
                    <a:pt x="2639847" y="3419144"/>
                  </a:lnTo>
                  <a:lnTo>
                    <a:pt x="2630995" y="3416998"/>
                  </a:lnTo>
                  <a:lnTo>
                    <a:pt x="2628417" y="3416998"/>
                  </a:lnTo>
                  <a:lnTo>
                    <a:pt x="2624772" y="3417697"/>
                  </a:lnTo>
                  <a:lnTo>
                    <a:pt x="2624645" y="3417722"/>
                  </a:lnTo>
                  <a:lnTo>
                    <a:pt x="2621851" y="3418014"/>
                  </a:lnTo>
                  <a:lnTo>
                    <a:pt x="2621254" y="3418357"/>
                  </a:lnTo>
                  <a:lnTo>
                    <a:pt x="2620518" y="3418497"/>
                  </a:lnTo>
                  <a:lnTo>
                    <a:pt x="2616822" y="3420910"/>
                  </a:lnTo>
                  <a:lnTo>
                    <a:pt x="2614447" y="3422269"/>
                  </a:lnTo>
                  <a:lnTo>
                    <a:pt x="2614180" y="3422624"/>
                  </a:lnTo>
                  <a:lnTo>
                    <a:pt x="2613774" y="3422891"/>
                  </a:lnTo>
                  <a:lnTo>
                    <a:pt x="2610802" y="3427247"/>
                  </a:lnTo>
                  <a:lnTo>
                    <a:pt x="2609405" y="3429152"/>
                  </a:lnTo>
                  <a:lnTo>
                    <a:pt x="2609354" y="3429368"/>
                  </a:lnTo>
                  <a:lnTo>
                    <a:pt x="2609215" y="3429571"/>
                  </a:lnTo>
                  <a:lnTo>
                    <a:pt x="2607538" y="3437229"/>
                  </a:lnTo>
                  <a:lnTo>
                    <a:pt x="2628938" y="3461575"/>
                  </a:lnTo>
                  <a:lnTo>
                    <a:pt x="2637726" y="3459950"/>
                  </a:lnTo>
                  <a:lnTo>
                    <a:pt x="2645206" y="3455085"/>
                  </a:lnTo>
                  <a:lnTo>
                    <a:pt x="2650312" y="3447910"/>
                  </a:lnTo>
                  <a:lnTo>
                    <a:pt x="2651950" y="3439299"/>
                  </a:lnTo>
                  <a:close/>
                </a:path>
                <a:path w="5168900" h="4631055">
                  <a:moveTo>
                    <a:pt x="2651950" y="2809024"/>
                  </a:moveTo>
                  <a:lnTo>
                    <a:pt x="2650718" y="2803652"/>
                  </a:lnTo>
                  <a:lnTo>
                    <a:pt x="2650337" y="2802026"/>
                  </a:lnTo>
                  <a:lnTo>
                    <a:pt x="2650045" y="2800693"/>
                  </a:lnTo>
                  <a:lnTo>
                    <a:pt x="2649969" y="2800312"/>
                  </a:lnTo>
                  <a:lnTo>
                    <a:pt x="2645575" y="2793644"/>
                  </a:lnTo>
                  <a:lnTo>
                    <a:pt x="2638945" y="2789275"/>
                  </a:lnTo>
                  <a:lnTo>
                    <a:pt x="2630182" y="2787269"/>
                  </a:lnTo>
                  <a:lnTo>
                    <a:pt x="2628201" y="2787269"/>
                  </a:lnTo>
                  <a:lnTo>
                    <a:pt x="2626969" y="2787535"/>
                  </a:lnTo>
                  <a:lnTo>
                    <a:pt x="2625306" y="2787878"/>
                  </a:lnTo>
                  <a:lnTo>
                    <a:pt x="2624201" y="2788107"/>
                  </a:lnTo>
                  <a:lnTo>
                    <a:pt x="2624061" y="2788145"/>
                  </a:lnTo>
                  <a:lnTo>
                    <a:pt x="2621318" y="2788501"/>
                  </a:lnTo>
                  <a:lnTo>
                    <a:pt x="2620861" y="2788805"/>
                  </a:lnTo>
                  <a:lnTo>
                    <a:pt x="2620378" y="2788907"/>
                  </a:lnTo>
                  <a:lnTo>
                    <a:pt x="2620251" y="2788932"/>
                  </a:lnTo>
                  <a:lnTo>
                    <a:pt x="2616454" y="2791599"/>
                  </a:lnTo>
                  <a:lnTo>
                    <a:pt x="2614117" y="2793098"/>
                  </a:lnTo>
                  <a:lnTo>
                    <a:pt x="2613901" y="2793415"/>
                  </a:lnTo>
                  <a:lnTo>
                    <a:pt x="2613583" y="2793644"/>
                  </a:lnTo>
                  <a:lnTo>
                    <a:pt x="2610510" y="2798419"/>
                  </a:lnTo>
                  <a:lnTo>
                    <a:pt x="2609240" y="2800312"/>
                  </a:lnTo>
                  <a:lnTo>
                    <a:pt x="2609202" y="2800477"/>
                  </a:lnTo>
                  <a:lnTo>
                    <a:pt x="2609075" y="2800680"/>
                  </a:lnTo>
                  <a:lnTo>
                    <a:pt x="2607399" y="2809024"/>
                  </a:lnTo>
                  <a:lnTo>
                    <a:pt x="2607335" y="2809367"/>
                  </a:lnTo>
                  <a:lnTo>
                    <a:pt x="2629700" y="2831871"/>
                  </a:lnTo>
                  <a:lnTo>
                    <a:pt x="2651823" y="2809710"/>
                  </a:lnTo>
                  <a:lnTo>
                    <a:pt x="2651874" y="2809430"/>
                  </a:lnTo>
                  <a:lnTo>
                    <a:pt x="2651950" y="2809024"/>
                  </a:lnTo>
                  <a:close/>
                </a:path>
                <a:path w="5168900" h="4631055">
                  <a:moveTo>
                    <a:pt x="2651988" y="472363"/>
                  </a:moveTo>
                  <a:lnTo>
                    <a:pt x="2650261" y="463715"/>
                  </a:lnTo>
                  <a:lnTo>
                    <a:pt x="2645346" y="456412"/>
                  </a:lnTo>
                  <a:lnTo>
                    <a:pt x="2643784" y="455320"/>
                  </a:lnTo>
                  <a:lnTo>
                    <a:pt x="2638145" y="451370"/>
                  </a:lnTo>
                  <a:lnTo>
                    <a:pt x="2637828" y="451307"/>
                  </a:lnTo>
                  <a:lnTo>
                    <a:pt x="2637383" y="451218"/>
                  </a:lnTo>
                  <a:lnTo>
                    <a:pt x="2636774" y="451078"/>
                  </a:lnTo>
                  <a:lnTo>
                    <a:pt x="2631795" y="449986"/>
                  </a:lnTo>
                  <a:lnTo>
                    <a:pt x="2630208" y="449643"/>
                  </a:lnTo>
                  <a:lnTo>
                    <a:pt x="2629522" y="449478"/>
                  </a:lnTo>
                  <a:lnTo>
                    <a:pt x="2625255" y="450380"/>
                  </a:lnTo>
                  <a:lnTo>
                    <a:pt x="2620505" y="451370"/>
                  </a:lnTo>
                  <a:lnTo>
                    <a:pt x="2620670" y="451370"/>
                  </a:lnTo>
                  <a:lnTo>
                    <a:pt x="2613660" y="456260"/>
                  </a:lnTo>
                  <a:lnTo>
                    <a:pt x="2608973" y="463702"/>
                  </a:lnTo>
                  <a:lnTo>
                    <a:pt x="2607538" y="472363"/>
                  </a:lnTo>
                  <a:lnTo>
                    <a:pt x="2607513" y="472541"/>
                  </a:lnTo>
                  <a:lnTo>
                    <a:pt x="2609126" y="481177"/>
                  </a:lnTo>
                  <a:lnTo>
                    <a:pt x="2609177" y="481469"/>
                  </a:lnTo>
                  <a:lnTo>
                    <a:pt x="2613342" y="488073"/>
                  </a:lnTo>
                  <a:lnTo>
                    <a:pt x="2619908" y="492302"/>
                  </a:lnTo>
                  <a:lnTo>
                    <a:pt x="2627312" y="493776"/>
                  </a:lnTo>
                  <a:lnTo>
                    <a:pt x="2628785" y="494068"/>
                  </a:lnTo>
                  <a:lnTo>
                    <a:pt x="2637802" y="492734"/>
                  </a:lnTo>
                  <a:lnTo>
                    <a:pt x="2645118" y="488200"/>
                  </a:lnTo>
                  <a:lnTo>
                    <a:pt x="2650071" y="481177"/>
                  </a:lnTo>
                  <a:lnTo>
                    <a:pt x="2651937" y="472554"/>
                  </a:lnTo>
                  <a:lnTo>
                    <a:pt x="2651976" y="472376"/>
                  </a:lnTo>
                  <a:close/>
                </a:path>
                <a:path w="5168900" h="4631055">
                  <a:moveTo>
                    <a:pt x="2652001" y="1012202"/>
                  </a:moveTo>
                  <a:lnTo>
                    <a:pt x="2650731" y="1004836"/>
                  </a:lnTo>
                  <a:lnTo>
                    <a:pt x="2650515" y="1003579"/>
                  </a:lnTo>
                  <a:lnTo>
                    <a:pt x="2650477" y="1003452"/>
                  </a:lnTo>
                  <a:lnTo>
                    <a:pt x="2649207" y="1001522"/>
                  </a:lnTo>
                  <a:lnTo>
                    <a:pt x="2648991" y="1001191"/>
                  </a:lnTo>
                  <a:lnTo>
                    <a:pt x="2648432" y="1000315"/>
                  </a:lnTo>
                  <a:lnTo>
                    <a:pt x="2645892" y="996302"/>
                  </a:lnTo>
                  <a:lnTo>
                    <a:pt x="2645753" y="996200"/>
                  </a:lnTo>
                  <a:lnTo>
                    <a:pt x="2644419" y="995260"/>
                  </a:lnTo>
                  <a:lnTo>
                    <a:pt x="2643949" y="994930"/>
                  </a:lnTo>
                  <a:lnTo>
                    <a:pt x="2643606" y="994676"/>
                  </a:lnTo>
                  <a:lnTo>
                    <a:pt x="2638882" y="991285"/>
                  </a:lnTo>
                  <a:lnTo>
                    <a:pt x="2638691" y="991247"/>
                  </a:lnTo>
                  <a:lnTo>
                    <a:pt x="2638539" y="991133"/>
                  </a:lnTo>
                  <a:lnTo>
                    <a:pt x="2636050" y="990676"/>
                  </a:lnTo>
                  <a:lnTo>
                    <a:pt x="2635821" y="990625"/>
                  </a:lnTo>
                  <a:lnTo>
                    <a:pt x="2635389" y="990536"/>
                  </a:lnTo>
                  <a:lnTo>
                    <a:pt x="2630322" y="989418"/>
                  </a:lnTo>
                  <a:lnTo>
                    <a:pt x="2629751" y="989418"/>
                  </a:lnTo>
                  <a:lnTo>
                    <a:pt x="2622346" y="990663"/>
                  </a:lnTo>
                  <a:lnTo>
                    <a:pt x="2620873" y="990904"/>
                  </a:lnTo>
                  <a:lnTo>
                    <a:pt x="2614104" y="994841"/>
                  </a:lnTo>
                  <a:lnTo>
                    <a:pt x="2609583" y="1001229"/>
                  </a:lnTo>
                  <a:lnTo>
                    <a:pt x="2607487" y="1010056"/>
                  </a:lnTo>
                  <a:lnTo>
                    <a:pt x="2608440" y="1018159"/>
                  </a:lnTo>
                  <a:lnTo>
                    <a:pt x="2608554" y="1019111"/>
                  </a:lnTo>
                  <a:lnTo>
                    <a:pt x="2612872" y="1026591"/>
                  </a:lnTo>
                  <a:lnTo>
                    <a:pt x="2619743" y="1031786"/>
                  </a:lnTo>
                  <a:lnTo>
                    <a:pt x="2628442" y="1033970"/>
                  </a:lnTo>
                  <a:lnTo>
                    <a:pt x="2637193" y="1032548"/>
                  </a:lnTo>
                  <a:lnTo>
                    <a:pt x="2644610" y="1027912"/>
                  </a:lnTo>
                  <a:lnTo>
                    <a:pt x="2649829" y="1020864"/>
                  </a:lnTo>
                  <a:lnTo>
                    <a:pt x="2652001" y="1012202"/>
                  </a:lnTo>
                  <a:close/>
                </a:path>
                <a:path w="5168900" h="4631055">
                  <a:moveTo>
                    <a:pt x="2652014" y="2449639"/>
                  </a:moveTo>
                  <a:lnTo>
                    <a:pt x="2650223" y="2441232"/>
                  </a:lnTo>
                  <a:lnTo>
                    <a:pt x="2650121" y="2441105"/>
                  </a:lnTo>
                  <a:lnTo>
                    <a:pt x="2650109" y="2440978"/>
                  </a:lnTo>
                  <a:lnTo>
                    <a:pt x="2649283" y="2439873"/>
                  </a:lnTo>
                  <a:lnTo>
                    <a:pt x="2649016" y="2439492"/>
                  </a:lnTo>
                  <a:lnTo>
                    <a:pt x="2648661" y="2438971"/>
                  </a:lnTo>
                  <a:lnTo>
                    <a:pt x="2645562" y="2434399"/>
                  </a:lnTo>
                  <a:lnTo>
                    <a:pt x="2645308" y="2434234"/>
                  </a:lnTo>
                  <a:lnTo>
                    <a:pt x="2645156" y="2434018"/>
                  </a:lnTo>
                  <a:lnTo>
                    <a:pt x="2643187" y="2432837"/>
                  </a:lnTo>
                  <a:lnTo>
                    <a:pt x="2642984" y="2432697"/>
                  </a:lnTo>
                  <a:lnTo>
                    <a:pt x="2642755" y="2432545"/>
                  </a:lnTo>
                  <a:lnTo>
                    <a:pt x="2638856" y="2429941"/>
                  </a:lnTo>
                  <a:lnTo>
                    <a:pt x="2639301" y="2429941"/>
                  </a:lnTo>
                  <a:lnTo>
                    <a:pt x="2638679" y="2429840"/>
                  </a:lnTo>
                  <a:lnTo>
                    <a:pt x="2638209" y="2429738"/>
                  </a:lnTo>
                  <a:lnTo>
                    <a:pt x="2637866" y="2429510"/>
                  </a:lnTo>
                  <a:lnTo>
                    <a:pt x="2634970" y="2429091"/>
                  </a:lnTo>
                  <a:lnTo>
                    <a:pt x="2634831" y="2429065"/>
                  </a:lnTo>
                  <a:lnTo>
                    <a:pt x="2630297" y="2428163"/>
                  </a:lnTo>
                  <a:lnTo>
                    <a:pt x="2628925" y="2428163"/>
                  </a:lnTo>
                  <a:lnTo>
                    <a:pt x="2620086" y="2429941"/>
                  </a:lnTo>
                  <a:lnTo>
                    <a:pt x="2613558" y="2434158"/>
                  </a:lnTo>
                  <a:lnTo>
                    <a:pt x="2609405" y="2440711"/>
                  </a:lnTo>
                  <a:lnTo>
                    <a:pt x="2607678" y="2449525"/>
                  </a:lnTo>
                  <a:lnTo>
                    <a:pt x="2609075" y="2458212"/>
                  </a:lnTo>
                  <a:lnTo>
                    <a:pt x="2609100" y="2458402"/>
                  </a:lnTo>
                  <a:lnTo>
                    <a:pt x="2613774" y="2465705"/>
                  </a:lnTo>
                  <a:lnTo>
                    <a:pt x="2620848" y="2470658"/>
                  </a:lnTo>
                  <a:lnTo>
                    <a:pt x="2629522" y="2472461"/>
                  </a:lnTo>
                  <a:lnTo>
                    <a:pt x="2637675" y="2470658"/>
                  </a:lnTo>
                  <a:lnTo>
                    <a:pt x="2637942" y="2470658"/>
                  </a:lnTo>
                  <a:lnTo>
                    <a:pt x="2645295" y="2465501"/>
                  </a:lnTo>
                  <a:lnTo>
                    <a:pt x="2650134" y="2458402"/>
                  </a:lnTo>
                  <a:lnTo>
                    <a:pt x="2650248" y="2458224"/>
                  </a:lnTo>
                  <a:lnTo>
                    <a:pt x="2652014" y="2449652"/>
                  </a:lnTo>
                  <a:close/>
                </a:path>
                <a:path w="5168900" h="4631055">
                  <a:moveTo>
                    <a:pt x="2652014" y="1551952"/>
                  </a:moveTo>
                  <a:lnTo>
                    <a:pt x="2650553" y="1543138"/>
                  </a:lnTo>
                  <a:lnTo>
                    <a:pt x="2645943" y="1535887"/>
                  </a:lnTo>
                  <a:lnTo>
                    <a:pt x="2643759" y="1534363"/>
                  </a:lnTo>
                  <a:lnTo>
                    <a:pt x="2641816" y="1532991"/>
                  </a:lnTo>
                  <a:lnTo>
                    <a:pt x="2638856" y="1530896"/>
                  </a:lnTo>
                  <a:lnTo>
                    <a:pt x="2629979" y="1528902"/>
                  </a:lnTo>
                  <a:lnTo>
                    <a:pt x="2629230" y="1528902"/>
                  </a:lnTo>
                  <a:lnTo>
                    <a:pt x="2624620" y="1529778"/>
                  </a:lnTo>
                  <a:lnTo>
                    <a:pt x="2624404" y="1529816"/>
                  </a:lnTo>
                  <a:lnTo>
                    <a:pt x="2620975" y="1530375"/>
                  </a:lnTo>
                  <a:lnTo>
                    <a:pt x="2620759" y="1530515"/>
                  </a:lnTo>
                  <a:lnTo>
                    <a:pt x="2620543" y="1530553"/>
                  </a:lnTo>
                  <a:lnTo>
                    <a:pt x="2616708" y="1533080"/>
                  </a:lnTo>
                  <a:lnTo>
                    <a:pt x="2613787" y="1534934"/>
                  </a:lnTo>
                  <a:lnTo>
                    <a:pt x="2613698" y="1535061"/>
                  </a:lnTo>
                  <a:lnTo>
                    <a:pt x="2613571" y="1535150"/>
                  </a:lnTo>
                  <a:lnTo>
                    <a:pt x="2610904" y="1539240"/>
                  </a:lnTo>
                  <a:lnTo>
                    <a:pt x="2609062" y="1541995"/>
                  </a:lnTo>
                  <a:lnTo>
                    <a:pt x="2609011" y="1542148"/>
                  </a:lnTo>
                  <a:lnTo>
                    <a:pt x="2607995" y="1547876"/>
                  </a:lnTo>
                  <a:lnTo>
                    <a:pt x="2607437" y="1550987"/>
                  </a:lnTo>
                  <a:lnTo>
                    <a:pt x="2628188" y="1573276"/>
                  </a:lnTo>
                  <a:lnTo>
                    <a:pt x="2636964" y="1572196"/>
                  </a:lnTo>
                  <a:lnTo>
                    <a:pt x="2644483" y="1567649"/>
                  </a:lnTo>
                  <a:lnTo>
                    <a:pt x="2649804" y="1560588"/>
                  </a:lnTo>
                  <a:lnTo>
                    <a:pt x="2652001" y="1551965"/>
                  </a:lnTo>
                  <a:close/>
                </a:path>
                <a:path w="5168900" h="4631055">
                  <a:moveTo>
                    <a:pt x="2652014" y="1191272"/>
                  </a:moveTo>
                  <a:lnTo>
                    <a:pt x="2650274" y="1183182"/>
                  </a:lnTo>
                  <a:lnTo>
                    <a:pt x="2650172" y="1182712"/>
                  </a:lnTo>
                  <a:lnTo>
                    <a:pt x="2648648" y="1180503"/>
                  </a:lnTo>
                  <a:lnTo>
                    <a:pt x="2645232" y="1175562"/>
                  </a:lnTo>
                  <a:lnTo>
                    <a:pt x="2645079" y="1175397"/>
                  </a:lnTo>
                  <a:lnTo>
                    <a:pt x="2642247" y="1173518"/>
                  </a:lnTo>
                  <a:lnTo>
                    <a:pt x="2638069" y="1170660"/>
                  </a:lnTo>
                  <a:lnTo>
                    <a:pt x="2637904" y="1170635"/>
                  </a:lnTo>
                  <a:lnTo>
                    <a:pt x="2637752" y="1170520"/>
                  </a:lnTo>
                  <a:lnTo>
                    <a:pt x="2634945" y="1170000"/>
                  </a:lnTo>
                  <a:lnTo>
                    <a:pt x="2634577" y="1169924"/>
                  </a:lnTo>
                  <a:lnTo>
                    <a:pt x="2634361" y="1169873"/>
                  </a:lnTo>
                  <a:lnTo>
                    <a:pt x="2629509" y="1168831"/>
                  </a:lnTo>
                  <a:lnTo>
                    <a:pt x="2629039" y="1168831"/>
                  </a:lnTo>
                  <a:lnTo>
                    <a:pt x="2620276" y="1170800"/>
                  </a:lnTo>
                  <a:lnTo>
                    <a:pt x="2613304" y="1175816"/>
                  </a:lnTo>
                  <a:lnTo>
                    <a:pt x="2608821" y="1183182"/>
                  </a:lnTo>
                  <a:lnTo>
                    <a:pt x="2607526" y="1192225"/>
                  </a:lnTo>
                  <a:lnTo>
                    <a:pt x="2609342" y="1201115"/>
                  </a:lnTo>
                  <a:lnTo>
                    <a:pt x="2613622" y="1207630"/>
                  </a:lnTo>
                  <a:lnTo>
                    <a:pt x="2620264" y="1211719"/>
                  </a:lnTo>
                  <a:lnTo>
                    <a:pt x="2629166" y="1213345"/>
                  </a:lnTo>
                  <a:lnTo>
                    <a:pt x="2638133" y="1211884"/>
                  </a:lnTo>
                  <a:lnTo>
                    <a:pt x="2645384" y="1207236"/>
                  </a:lnTo>
                  <a:lnTo>
                    <a:pt x="2650236" y="1200124"/>
                  </a:lnTo>
                  <a:lnTo>
                    <a:pt x="2652014" y="1191272"/>
                  </a:lnTo>
                  <a:close/>
                </a:path>
                <a:path w="5168900" h="4631055">
                  <a:moveTo>
                    <a:pt x="2652014" y="922934"/>
                  </a:moveTo>
                  <a:lnTo>
                    <a:pt x="2650718" y="914133"/>
                  </a:lnTo>
                  <a:lnTo>
                    <a:pt x="2646184" y="906614"/>
                  </a:lnTo>
                  <a:lnTo>
                    <a:pt x="2639161" y="901369"/>
                  </a:lnTo>
                  <a:lnTo>
                    <a:pt x="2630411" y="899388"/>
                  </a:lnTo>
                  <a:lnTo>
                    <a:pt x="2621546" y="900607"/>
                  </a:lnTo>
                  <a:lnTo>
                    <a:pt x="2614625" y="904290"/>
                  </a:lnTo>
                  <a:lnTo>
                    <a:pt x="2609888" y="910526"/>
                  </a:lnTo>
                  <a:lnTo>
                    <a:pt x="2609291" y="912812"/>
                  </a:lnTo>
                  <a:lnTo>
                    <a:pt x="2607602" y="919403"/>
                  </a:lnTo>
                  <a:lnTo>
                    <a:pt x="2608415" y="928725"/>
                  </a:lnTo>
                  <a:lnTo>
                    <a:pt x="2612390" y="936256"/>
                  </a:lnTo>
                  <a:lnTo>
                    <a:pt x="2619006" y="941425"/>
                  </a:lnTo>
                  <a:lnTo>
                    <a:pt x="2627731" y="943648"/>
                  </a:lnTo>
                  <a:lnTo>
                    <a:pt x="2636863" y="942479"/>
                  </a:lnTo>
                  <a:lnTo>
                    <a:pt x="2644432" y="938237"/>
                  </a:lnTo>
                  <a:lnTo>
                    <a:pt x="2647061" y="934885"/>
                  </a:lnTo>
                  <a:lnTo>
                    <a:pt x="2647937" y="933767"/>
                  </a:lnTo>
                  <a:lnTo>
                    <a:pt x="2648648" y="932878"/>
                  </a:lnTo>
                  <a:lnTo>
                    <a:pt x="2649715" y="931532"/>
                  </a:lnTo>
                  <a:lnTo>
                    <a:pt x="2652014" y="922947"/>
                  </a:lnTo>
                  <a:close/>
                </a:path>
                <a:path w="5168900" h="4631055">
                  <a:moveTo>
                    <a:pt x="2652014" y="562394"/>
                  </a:moveTo>
                  <a:lnTo>
                    <a:pt x="2650388" y="553631"/>
                  </a:lnTo>
                  <a:lnTo>
                    <a:pt x="2648343" y="550570"/>
                  </a:lnTo>
                  <a:lnTo>
                    <a:pt x="2647835" y="549808"/>
                  </a:lnTo>
                  <a:lnTo>
                    <a:pt x="2647200" y="548855"/>
                  </a:lnTo>
                  <a:lnTo>
                    <a:pt x="2645638" y="546506"/>
                  </a:lnTo>
                  <a:lnTo>
                    <a:pt x="2644864" y="546011"/>
                  </a:lnTo>
                  <a:lnTo>
                    <a:pt x="2643365" y="545020"/>
                  </a:lnTo>
                  <a:lnTo>
                    <a:pt x="2641904" y="544042"/>
                  </a:lnTo>
                  <a:lnTo>
                    <a:pt x="2638437" y="541743"/>
                  </a:lnTo>
                  <a:lnTo>
                    <a:pt x="2636977" y="541464"/>
                  </a:lnTo>
                  <a:lnTo>
                    <a:pt x="2636189" y="541312"/>
                  </a:lnTo>
                  <a:lnTo>
                    <a:pt x="2635161" y="541108"/>
                  </a:lnTo>
                  <a:lnTo>
                    <a:pt x="2629497" y="539991"/>
                  </a:lnTo>
                  <a:lnTo>
                    <a:pt x="2629154" y="540054"/>
                  </a:lnTo>
                  <a:lnTo>
                    <a:pt x="2628912" y="540105"/>
                  </a:lnTo>
                  <a:lnTo>
                    <a:pt x="2627858" y="540308"/>
                  </a:lnTo>
                  <a:lnTo>
                    <a:pt x="2620378" y="541718"/>
                  </a:lnTo>
                  <a:lnTo>
                    <a:pt x="2620200" y="541743"/>
                  </a:lnTo>
                  <a:lnTo>
                    <a:pt x="2620340" y="541743"/>
                  </a:lnTo>
                  <a:lnTo>
                    <a:pt x="2613304" y="546481"/>
                  </a:lnTo>
                  <a:lnTo>
                    <a:pt x="2608859" y="553605"/>
                  </a:lnTo>
                  <a:lnTo>
                    <a:pt x="2607526" y="562394"/>
                  </a:lnTo>
                  <a:lnTo>
                    <a:pt x="2607487" y="562635"/>
                  </a:lnTo>
                  <a:lnTo>
                    <a:pt x="2608859" y="569734"/>
                  </a:lnTo>
                  <a:lnTo>
                    <a:pt x="2609138" y="571106"/>
                  </a:lnTo>
                  <a:lnTo>
                    <a:pt x="2609227" y="571601"/>
                  </a:lnTo>
                  <a:lnTo>
                    <a:pt x="2613520" y="578192"/>
                  </a:lnTo>
                  <a:lnTo>
                    <a:pt x="2620111" y="582472"/>
                  </a:lnTo>
                  <a:lnTo>
                    <a:pt x="2628773" y="584479"/>
                  </a:lnTo>
                  <a:lnTo>
                    <a:pt x="2637421" y="583184"/>
                  </a:lnTo>
                  <a:lnTo>
                    <a:pt x="2644800" y="578383"/>
                  </a:lnTo>
                  <a:lnTo>
                    <a:pt x="2649969" y="571106"/>
                  </a:lnTo>
                  <a:lnTo>
                    <a:pt x="2650337" y="569493"/>
                  </a:lnTo>
                  <a:lnTo>
                    <a:pt x="2650998" y="566674"/>
                  </a:lnTo>
                  <a:lnTo>
                    <a:pt x="2651366" y="565124"/>
                  </a:lnTo>
                  <a:lnTo>
                    <a:pt x="2651963" y="562635"/>
                  </a:lnTo>
                  <a:lnTo>
                    <a:pt x="2652014" y="562394"/>
                  </a:lnTo>
                  <a:close/>
                </a:path>
                <a:path w="5168900" h="4631055">
                  <a:moveTo>
                    <a:pt x="2652026" y="2270353"/>
                  </a:moveTo>
                  <a:lnTo>
                    <a:pt x="2650274" y="2261666"/>
                  </a:lnTo>
                  <a:lnTo>
                    <a:pt x="2650198" y="2261476"/>
                  </a:lnTo>
                  <a:lnTo>
                    <a:pt x="2648902" y="2259609"/>
                  </a:lnTo>
                  <a:lnTo>
                    <a:pt x="2648724" y="2259342"/>
                  </a:lnTo>
                  <a:lnTo>
                    <a:pt x="2648635" y="2259203"/>
                  </a:lnTo>
                  <a:lnTo>
                    <a:pt x="2645613" y="2254643"/>
                  </a:lnTo>
                  <a:lnTo>
                    <a:pt x="2645422" y="2254529"/>
                  </a:lnTo>
                  <a:lnTo>
                    <a:pt x="2645321" y="2254364"/>
                  </a:lnTo>
                  <a:lnTo>
                    <a:pt x="2643149" y="2252992"/>
                  </a:lnTo>
                  <a:lnTo>
                    <a:pt x="2642806" y="2252764"/>
                  </a:lnTo>
                  <a:lnTo>
                    <a:pt x="2638641" y="2249944"/>
                  </a:lnTo>
                  <a:lnTo>
                    <a:pt x="2638323" y="2249894"/>
                  </a:lnTo>
                  <a:lnTo>
                    <a:pt x="2638069" y="2249716"/>
                  </a:lnTo>
                  <a:lnTo>
                    <a:pt x="2635199" y="2249271"/>
                  </a:lnTo>
                  <a:lnTo>
                    <a:pt x="2635008" y="2249233"/>
                  </a:lnTo>
                  <a:lnTo>
                    <a:pt x="2634818" y="2249195"/>
                  </a:lnTo>
                  <a:lnTo>
                    <a:pt x="2631262" y="2248497"/>
                  </a:lnTo>
                  <a:lnTo>
                    <a:pt x="2630246" y="2248293"/>
                  </a:lnTo>
                  <a:lnTo>
                    <a:pt x="2630055" y="2248243"/>
                  </a:lnTo>
                  <a:lnTo>
                    <a:pt x="2629090" y="2248243"/>
                  </a:lnTo>
                  <a:lnTo>
                    <a:pt x="2621026" y="2249690"/>
                  </a:lnTo>
                  <a:lnTo>
                    <a:pt x="2620619" y="2249767"/>
                  </a:lnTo>
                  <a:lnTo>
                    <a:pt x="2620264" y="2249830"/>
                  </a:lnTo>
                  <a:lnTo>
                    <a:pt x="2619603" y="2249944"/>
                  </a:lnTo>
                  <a:lnTo>
                    <a:pt x="2619984" y="2249944"/>
                  </a:lnTo>
                  <a:lnTo>
                    <a:pt x="2613507" y="2253881"/>
                  </a:lnTo>
                  <a:lnTo>
                    <a:pt x="2609240" y="2260396"/>
                  </a:lnTo>
                  <a:lnTo>
                    <a:pt x="2607513" y="2269375"/>
                  </a:lnTo>
                  <a:lnTo>
                    <a:pt x="2608694" y="2277402"/>
                  </a:lnTo>
                  <a:lnTo>
                    <a:pt x="2608872" y="2278583"/>
                  </a:lnTo>
                  <a:lnTo>
                    <a:pt x="2613317" y="2285949"/>
                  </a:lnTo>
                  <a:lnTo>
                    <a:pt x="2617355" y="2288819"/>
                  </a:lnTo>
                  <a:lnTo>
                    <a:pt x="2620226" y="2290864"/>
                  </a:lnTo>
                  <a:lnTo>
                    <a:pt x="2628989" y="2292731"/>
                  </a:lnTo>
                  <a:lnTo>
                    <a:pt x="2637790" y="2290991"/>
                  </a:lnTo>
                  <a:lnTo>
                    <a:pt x="2645156" y="2286114"/>
                  </a:lnTo>
                  <a:lnTo>
                    <a:pt x="2650198" y="2278951"/>
                  </a:lnTo>
                  <a:lnTo>
                    <a:pt x="2650579" y="2277122"/>
                  </a:lnTo>
                  <a:lnTo>
                    <a:pt x="2652014" y="2270366"/>
                  </a:lnTo>
                  <a:close/>
                </a:path>
                <a:path w="5168900" h="4631055">
                  <a:moveTo>
                    <a:pt x="2652052" y="3080474"/>
                  </a:moveTo>
                  <a:lnTo>
                    <a:pt x="2650591" y="3071838"/>
                  </a:lnTo>
                  <a:lnTo>
                    <a:pt x="2645867" y="3064345"/>
                  </a:lnTo>
                  <a:lnTo>
                    <a:pt x="2638768" y="3058998"/>
                  </a:lnTo>
                  <a:lnTo>
                    <a:pt x="2630220" y="3056763"/>
                  </a:lnTo>
                  <a:lnTo>
                    <a:pt x="2629370" y="3056763"/>
                  </a:lnTo>
                  <a:lnTo>
                    <a:pt x="2624671" y="3057741"/>
                  </a:lnTo>
                  <a:lnTo>
                    <a:pt x="2624391" y="3057791"/>
                  </a:lnTo>
                  <a:lnTo>
                    <a:pt x="2621445" y="3058287"/>
                  </a:lnTo>
                  <a:lnTo>
                    <a:pt x="2621191" y="3058452"/>
                  </a:lnTo>
                  <a:lnTo>
                    <a:pt x="2620924" y="3058503"/>
                  </a:lnTo>
                  <a:lnTo>
                    <a:pt x="2617114" y="3061093"/>
                  </a:lnTo>
                  <a:lnTo>
                    <a:pt x="2616987" y="3061182"/>
                  </a:lnTo>
                  <a:lnTo>
                    <a:pt x="2614168" y="3062998"/>
                  </a:lnTo>
                  <a:lnTo>
                    <a:pt x="2614041" y="3063176"/>
                  </a:lnTo>
                  <a:lnTo>
                    <a:pt x="2613914" y="3063265"/>
                  </a:lnTo>
                  <a:lnTo>
                    <a:pt x="2610777" y="3067939"/>
                  </a:lnTo>
                  <a:lnTo>
                    <a:pt x="2609240" y="3070187"/>
                  </a:lnTo>
                  <a:lnTo>
                    <a:pt x="2609164" y="3070352"/>
                  </a:lnTo>
                  <a:lnTo>
                    <a:pt x="2607805" y="3077400"/>
                  </a:lnTo>
                  <a:lnTo>
                    <a:pt x="2627998" y="3101327"/>
                  </a:lnTo>
                  <a:lnTo>
                    <a:pt x="2637129" y="3100286"/>
                  </a:lnTo>
                  <a:lnTo>
                    <a:pt x="2644622" y="3096044"/>
                  </a:lnTo>
                  <a:lnTo>
                    <a:pt x="2649829" y="3089211"/>
                  </a:lnTo>
                  <a:lnTo>
                    <a:pt x="2652052" y="3080474"/>
                  </a:lnTo>
                  <a:close/>
                </a:path>
                <a:path w="5168900" h="4631055">
                  <a:moveTo>
                    <a:pt x="2652064" y="2631617"/>
                  </a:moveTo>
                  <a:lnTo>
                    <a:pt x="2650858" y="2622956"/>
                  </a:lnTo>
                  <a:lnTo>
                    <a:pt x="2646349" y="2615260"/>
                  </a:lnTo>
                  <a:lnTo>
                    <a:pt x="2639377" y="2609735"/>
                  </a:lnTo>
                  <a:lnTo>
                    <a:pt x="2630843" y="2607526"/>
                  </a:lnTo>
                  <a:lnTo>
                    <a:pt x="2630208" y="2607526"/>
                  </a:lnTo>
                  <a:lnTo>
                    <a:pt x="2625979" y="2608122"/>
                  </a:lnTo>
                  <a:lnTo>
                    <a:pt x="2625750" y="2608161"/>
                  </a:lnTo>
                  <a:lnTo>
                    <a:pt x="2625267" y="2608224"/>
                  </a:lnTo>
                  <a:lnTo>
                    <a:pt x="2621991" y="2608605"/>
                  </a:lnTo>
                  <a:lnTo>
                    <a:pt x="2621788" y="2608707"/>
                  </a:lnTo>
                  <a:lnTo>
                    <a:pt x="2621597" y="2608732"/>
                  </a:lnTo>
                  <a:lnTo>
                    <a:pt x="2617978" y="2610688"/>
                  </a:lnTo>
                  <a:lnTo>
                    <a:pt x="2617546" y="2610916"/>
                  </a:lnTo>
                  <a:lnTo>
                    <a:pt x="2617279" y="2611056"/>
                  </a:lnTo>
                  <a:lnTo>
                    <a:pt x="2615006" y="2612212"/>
                  </a:lnTo>
                  <a:lnTo>
                    <a:pt x="2614815" y="2612377"/>
                  </a:lnTo>
                  <a:lnTo>
                    <a:pt x="2611526" y="2616619"/>
                  </a:lnTo>
                  <a:lnTo>
                    <a:pt x="2611412" y="2616758"/>
                  </a:lnTo>
                  <a:lnTo>
                    <a:pt x="2610129" y="2618384"/>
                  </a:lnTo>
                  <a:lnTo>
                    <a:pt x="2608161" y="2625179"/>
                  </a:lnTo>
                  <a:lnTo>
                    <a:pt x="2607589" y="2627160"/>
                  </a:lnTo>
                  <a:lnTo>
                    <a:pt x="2620556" y="2649842"/>
                  </a:lnTo>
                  <a:lnTo>
                    <a:pt x="2627350" y="2651836"/>
                  </a:lnTo>
                  <a:lnTo>
                    <a:pt x="2636367" y="2650960"/>
                  </a:lnTo>
                  <a:lnTo>
                    <a:pt x="2644025" y="2646857"/>
                  </a:lnTo>
                  <a:lnTo>
                    <a:pt x="2649512" y="2640203"/>
                  </a:lnTo>
                  <a:lnTo>
                    <a:pt x="2650261" y="2637650"/>
                  </a:lnTo>
                  <a:lnTo>
                    <a:pt x="2652052" y="2631630"/>
                  </a:lnTo>
                  <a:close/>
                </a:path>
                <a:path w="5168900" h="4631055">
                  <a:moveTo>
                    <a:pt x="2652064" y="2090127"/>
                  </a:moveTo>
                  <a:lnTo>
                    <a:pt x="2650109" y="2081657"/>
                  </a:lnTo>
                  <a:lnTo>
                    <a:pt x="2650058" y="2081530"/>
                  </a:lnTo>
                  <a:lnTo>
                    <a:pt x="2648508" y="2079421"/>
                  </a:lnTo>
                  <a:lnTo>
                    <a:pt x="2648293" y="2079104"/>
                  </a:lnTo>
                  <a:lnTo>
                    <a:pt x="2647912" y="2078570"/>
                  </a:lnTo>
                  <a:lnTo>
                    <a:pt x="2645092" y="2074583"/>
                  </a:lnTo>
                  <a:lnTo>
                    <a:pt x="2644952" y="2074506"/>
                  </a:lnTo>
                  <a:lnTo>
                    <a:pt x="2642755" y="2073021"/>
                  </a:lnTo>
                  <a:lnTo>
                    <a:pt x="2642324" y="2072728"/>
                  </a:lnTo>
                  <a:lnTo>
                    <a:pt x="2642070" y="2072551"/>
                  </a:lnTo>
                  <a:lnTo>
                    <a:pt x="2637879" y="2069719"/>
                  </a:lnTo>
                  <a:lnTo>
                    <a:pt x="2637663" y="2069680"/>
                  </a:lnTo>
                  <a:lnTo>
                    <a:pt x="2637523" y="2069579"/>
                  </a:lnTo>
                  <a:lnTo>
                    <a:pt x="2635275" y="2069172"/>
                  </a:lnTo>
                  <a:lnTo>
                    <a:pt x="2634805" y="2069084"/>
                  </a:lnTo>
                  <a:lnTo>
                    <a:pt x="2629395" y="2067928"/>
                  </a:lnTo>
                  <a:lnTo>
                    <a:pt x="2628811" y="2067928"/>
                  </a:lnTo>
                  <a:lnTo>
                    <a:pt x="2620086" y="2069947"/>
                  </a:lnTo>
                  <a:lnTo>
                    <a:pt x="2613164" y="2075014"/>
                  </a:lnTo>
                  <a:lnTo>
                    <a:pt x="2608745" y="2082444"/>
                  </a:lnTo>
                  <a:lnTo>
                    <a:pt x="2607526" y="2091537"/>
                  </a:lnTo>
                  <a:lnTo>
                    <a:pt x="2609418" y="2100414"/>
                  </a:lnTo>
                  <a:lnTo>
                    <a:pt x="2613749" y="2106904"/>
                  </a:lnTo>
                  <a:lnTo>
                    <a:pt x="2620429" y="2110956"/>
                  </a:lnTo>
                  <a:lnTo>
                    <a:pt x="2629370" y="2112492"/>
                  </a:lnTo>
                  <a:lnTo>
                    <a:pt x="2637904" y="2110956"/>
                  </a:lnTo>
                  <a:lnTo>
                    <a:pt x="2638196" y="2110956"/>
                  </a:lnTo>
                  <a:lnTo>
                    <a:pt x="2645549" y="2106079"/>
                  </a:lnTo>
                  <a:lnTo>
                    <a:pt x="2650375" y="2098890"/>
                  </a:lnTo>
                  <a:lnTo>
                    <a:pt x="2652064" y="2090127"/>
                  </a:lnTo>
                  <a:close/>
                </a:path>
                <a:path w="5168900" h="4631055">
                  <a:moveTo>
                    <a:pt x="2652064" y="1101940"/>
                  </a:moveTo>
                  <a:lnTo>
                    <a:pt x="2650502" y="1093343"/>
                  </a:lnTo>
                  <a:lnTo>
                    <a:pt x="2650439" y="1093216"/>
                  </a:lnTo>
                  <a:lnTo>
                    <a:pt x="2649436" y="1091704"/>
                  </a:lnTo>
                  <a:lnTo>
                    <a:pt x="2645829" y="1086129"/>
                  </a:lnTo>
                  <a:lnTo>
                    <a:pt x="2645689" y="1086040"/>
                  </a:lnTo>
                  <a:lnTo>
                    <a:pt x="2643543" y="1084529"/>
                  </a:lnTo>
                  <a:lnTo>
                    <a:pt x="2643098" y="1084211"/>
                  </a:lnTo>
                  <a:lnTo>
                    <a:pt x="2640952" y="1082687"/>
                  </a:lnTo>
                  <a:lnTo>
                    <a:pt x="2638818" y="1081163"/>
                  </a:lnTo>
                  <a:lnTo>
                    <a:pt x="2638602" y="1081125"/>
                  </a:lnTo>
                  <a:lnTo>
                    <a:pt x="2638412" y="1080985"/>
                  </a:lnTo>
                  <a:lnTo>
                    <a:pt x="2635466" y="1080452"/>
                  </a:lnTo>
                  <a:lnTo>
                    <a:pt x="2635110" y="1080376"/>
                  </a:lnTo>
                  <a:lnTo>
                    <a:pt x="2630284" y="1079322"/>
                  </a:lnTo>
                  <a:lnTo>
                    <a:pt x="2629624" y="1079322"/>
                  </a:lnTo>
                  <a:lnTo>
                    <a:pt x="2625166" y="1080084"/>
                  </a:lnTo>
                  <a:lnTo>
                    <a:pt x="2620721" y="1080846"/>
                  </a:lnTo>
                  <a:lnTo>
                    <a:pt x="2618206" y="1082332"/>
                  </a:lnTo>
                  <a:lnTo>
                    <a:pt x="2617571" y="1082713"/>
                  </a:lnTo>
                  <a:lnTo>
                    <a:pt x="2617254" y="1082890"/>
                  </a:lnTo>
                  <a:lnTo>
                    <a:pt x="2613977" y="1084821"/>
                  </a:lnTo>
                  <a:lnTo>
                    <a:pt x="2609545" y="1091260"/>
                  </a:lnTo>
                  <a:lnTo>
                    <a:pt x="2607526" y="1100124"/>
                  </a:lnTo>
                  <a:lnTo>
                    <a:pt x="2608643" y="1109218"/>
                  </a:lnTo>
                  <a:lnTo>
                    <a:pt x="2612961" y="1116660"/>
                  </a:lnTo>
                  <a:lnTo>
                    <a:pt x="2616898" y="1119581"/>
                  </a:lnTo>
                  <a:lnTo>
                    <a:pt x="2619819" y="1121752"/>
                  </a:lnTo>
                  <a:lnTo>
                    <a:pt x="2628582" y="1123861"/>
                  </a:lnTo>
                  <a:lnTo>
                    <a:pt x="2637345" y="1122362"/>
                  </a:lnTo>
                  <a:lnTo>
                    <a:pt x="2644762" y="1117650"/>
                  </a:lnTo>
                  <a:lnTo>
                    <a:pt x="2649956" y="1110576"/>
                  </a:lnTo>
                  <a:lnTo>
                    <a:pt x="2652052" y="1101953"/>
                  </a:lnTo>
                  <a:close/>
                </a:path>
                <a:path w="5168900" h="4631055">
                  <a:moveTo>
                    <a:pt x="2652064" y="832599"/>
                  </a:moveTo>
                  <a:lnTo>
                    <a:pt x="2650820" y="825131"/>
                  </a:lnTo>
                  <a:lnTo>
                    <a:pt x="2650629" y="823899"/>
                  </a:lnTo>
                  <a:lnTo>
                    <a:pt x="2645968" y="816673"/>
                  </a:lnTo>
                  <a:lnTo>
                    <a:pt x="2638793" y="811682"/>
                  </a:lnTo>
                  <a:lnTo>
                    <a:pt x="2629839" y="809650"/>
                  </a:lnTo>
                  <a:lnTo>
                    <a:pt x="2629116" y="809650"/>
                  </a:lnTo>
                  <a:lnTo>
                    <a:pt x="2624505" y="810552"/>
                  </a:lnTo>
                  <a:lnTo>
                    <a:pt x="2624163" y="810615"/>
                  </a:lnTo>
                  <a:lnTo>
                    <a:pt x="2623921" y="810653"/>
                  </a:lnTo>
                  <a:lnTo>
                    <a:pt x="2620899" y="811136"/>
                  </a:lnTo>
                  <a:lnTo>
                    <a:pt x="2620695" y="811288"/>
                  </a:lnTo>
                  <a:lnTo>
                    <a:pt x="2620441" y="811326"/>
                  </a:lnTo>
                  <a:lnTo>
                    <a:pt x="2616746" y="813816"/>
                  </a:lnTo>
                  <a:lnTo>
                    <a:pt x="2616339" y="814082"/>
                  </a:lnTo>
                  <a:lnTo>
                    <a:pt x="2616136" y="814209"/>
                  </a:lnTo>
                  <a:lnTo>
                    <a:pt x="2613774" y="815721"/>
                  </a:lnTo>
                  <a:lnTo>
                    <a:pt x="2613672" y="815860"/>
                  </a:lnTo>
                  <a:lnTo>
                    <a:pt x="2613545" y="815949"/>
                  </a:lnTo>
                  <a:lnTo>
                    <a:pt x="2610637" y="820496"/>
                  </a:lnTo>
                  <a:lnTo>
                    <a:pt x="2610218" y="821143"/>
                  </a:lnTo>
                  <a:lnTo>
                    <a:pt x="2610015" y="821436"/>
                  </a:lnTo>
                  <a:lnTo>
                    <a:pt x="2609100" y="822845"/>
                  </a:lnTo>
                  <a:lnTo>
                    <a:pt x="2609024" y="822998"/>
                  </a:lnTo>
                  <a:lnTo>
                    <a:pt x="2607983" y="828929"/>
                  </a:lnTo>
                  <a:lnTo>
                    <a:pt x="2607868" y="829576"/>
                  </a:lnTo>
                  <a:lnTo>
                    <a:pt x="2607449" y="831900"/>
                  </a:lnTo>
                  <a:lnTo>
                    <a:pt x="2608199" y="836434"/>
                  </a:lnTo>
                  <a:lnTo>
                    <a:pt x="2608948" y="840955"/>
                  </a:lnTo>
                  <a:lnTo>
                    <a:pt x="2613088" y="847623"/>
                  </a:lnTo>
                  <a:lnTo>
                    <a:pt x="2619616" y="851966"/>
                  </a:lnTo>
                  <a:lnTo>
                    <a:pt x="2628290" y="854062"/>
                  </a:lnTo>
                  <a:lnTo>
                    <a:pt x="2637078" y="852995"/>
                  </a:lnTo>
                  <a:lnTo>
                    <a:pt x="2644533" y="848448"/>
                  </a:lnTo>
                  <a:lnTo>
                    <a:pt x="2649817" y="841349"/>
                  </a:lnTo>
                  <a:lnTo>
                    <a:pt x="2652064" y="832599"/>
                  </a:lnTo>
                  <a:close/>
                </a:path>
                <a:path w="5168900" h="4631055">
                  <a:moveTo>
                    <a:pt x="2652077" y="3169666"/>
                  </a:moveTo>
                  <a:lnTo>
                    <a:pt x="2650515" y="3160966"/>
                  </a:lnTo>
                  <a:lnTo>
                    <a:pt x="2649956" y="3160141"/>
                  </a:lnTo>
                  <a:lnTo>
                    <a:pt x="2649385" y="3159290"/>
                  </a:lnTo>
                  <a:lnTo>
                    <a:pt x="2648902" y="3158553"/>
                  </a:lnTo>
                  <a:lnTo>
                    <a:pt x="2645753" y="3153816"/>
                  </a:lnTo>
                  <a:lnTo>
                    <a:pt x="2645575" y="3153702"/>
                  </a:lnTo>
                  <a:lnTo>
                    <a:pt x="2645003" y="3153333"/>
                  </a:lnTo>
                  <a:lnTo>
                    <a:pt x="2644533" y="3153003"/>
                  </a:lnTo>
                  <a:lnTo>
                    <a:pt x="2638539" y="3148990"/>
                  </a:lnTo>
                  <a:lnTo>
                    <a:pt x="2638310" y="3148952"/>
                  </a:lnTo>
                  <a:lnTo>
                    <a:pt x="2638006" y="3148888"/>
                  </a:lnTo>
                  <a:lnTo>
                    <a:pt x="2629624" y="3147212"/>
                  </a:lnTo>
                  <a:lnTo>
                    <a:pt x="2629471" y="3147212"/>
                  </a:lnTo>
                  <a:lnTo>
                    <a:pt x="2624302" y="3148228"/>
                  </a:lnTo>
                  <a:lnTo>
                    <a:pt x="2622702" y="3148546"/>
                  </a:lnTo>
                  <a:lnTo>
                    <a:pt x="2621407" y="3148800"/>
                  </a:lnTo>
                  <a:lnTo>
                    <a:pt x="2620403" y="3148977"/>
                  </a:lnTo>
                  <a:lnTo>
                    <a:pt x="2619146" y="3149828"/>
                  </a:lnTo>
                  <a:lnTo>
                    <a:pt x="2617965" y="3150628"/>
                  </a:lnTo>
                  <a:lnTo>
                    <a:pt x="2616809" y="3151403"/>
                  </a:lnTo>
                  <a:lnTo>
                    <a:pt x="2613266" y="3153778"/>
                  </a:lnTo>
                  <a:lnTo>
                    <a:pt x="2612974" y="3154222"/>
                  </a:lnTo>
                  <a:lnTo>
                    <a:pt x="2608770" y="3160928"/>
                  </a:lnTo>
                  <a:lnTo>
                    <a:pt x="2607792" y="3167494"/>
                  </a:lnTo>
                  <a:lnTo>
                    <a:pt x="2607475" y="3169666"/>
                  </a:lnTo>
                  <a:lnTo>
                    <a:pt x="2628735" y="3191840"/>
                  </a:lnTo>
                  <a:lnTo>
                    <a:pt x="2637345" y="3190519"/>
                  </a:lnTo>
                  <a:lnTo>
                    <a:pt x="2644724" y="3185693"/>
                  </a:lnTo>
                  <a:lnTo>
                    <a:pt x="2649944" y="3178403"/>
                  </a:lnTo>
                  <a:lnTo>
                    <a:pt x="2652039" y="3169843"/>
                  </a:lnTo>
                  <a:lnTo>
                    <a:pt x="2652077" y="3169678"/>
                  </a:lnTo>
                  <a:close/>
                </a:path>
                <a:path w="5168900" h="4631055">
                  <a:moveTo>
                    <a:pt x="2652077" y="2539161"/>
                  </a:moveTo>
                  <a:lnTo>
                    <a:pt x="2650109" y="2530906"/>
                  </a:lnTo>
                  <a:lnTo>
                    <a:pt x="2649969" y="2530729"/>
                  </a:lnTo>
                  <a:lnTo>
                    <a:pt x="2649931" y="2530525"/>
                  </a:lnTo>
                  <a:lnTo>
                    <a:pt x="2648686" y="2528887"/>
                  </a:lnTo>
                  <a:lnTo>
                    <a:pt x="2648483" y="2528608"/>
                  </a:lnTo>
                  <a:lnTo>
                    <a:pt x="2648318" y="2528366"/>
                  </a:lnTo>
                  <a:lnTo>
                    <a:pt x="2645410" y="2524201"/>
                  </a:lnTo>
                  <a:lnTo>
                    <a:pt x="2645321" y="2524074"/>
                  </a:lnTo>
                  <a:lnTo>
                    <a:pt x="2644965" y="2523845"/>
                  </a:lnTo>
                  <a:lnTo>
                    <a:pt x="2644711" y="2523490"/>
                  </a:lnTo>
                  <a:lnTo>
                    <a:pt x="2642527" y="2522194"/>
                  </a:lnTo>
                  <a:lnTo>
                    <a:pt x="2642362" y="2522093"/>
                  </a:lnTo>
                  <a:lnTo>
                    <a:pt x="2642108" y="2521928"/>
                  </a:lnTo>
                  <a:lnTo>
                    <a:pt x="2638425" y="2519426"/>
                  </a:lnTo>
                  <a:lnTo>
                    <a:pt x="2637802" y="2519299"/>
                  </a:lnTo>
                  <a:lnTo>
                    <a:pt x="2637244" y="2518956"/>
                  </a:lnTo>
                  <a:lnTo>
                    <a:pt x="2634475" y="2518613"/>
                  </a:lnTo>
                  <a:lnTo>
                    <a:pt x="2634335" y="2518575"/>
                  </a:lnTo>
                  <a:lnTo>
                    <a:pt x="2630513" y="2517775"/>
                  </a:lnTo>
                  <a:lnTo>
                    <a:pt x="2628379" y="2517775"/>
                  </a:lnTo>
                  <a:lnTo>
                    <a:pt x="2619616" y="2519819"/>
                  </a:lnTo>
                  <a:lnTo>
                    <a:pt x="2613126" y="2524201"/>
                  </a:lnTo>
                  <a:lnTo>
                    <a:pt x="2609773" y="2529687"/>
                  </a:lnTo>
                  <a:lnTo>
                    <a:pt x="2609532" y="2530068"/>
                  </a:lnTo>
                  <a:lnTo>
                    <a:pt x="2609265" y="2530500"/>
                  </a:lnTo>
                  <a:lnTo>
                    <a:pt x="2609037" y="2530881"/>
                  </a:lnTo>
                  <a:lnTo>
                    <a:pt x="2607576" y="2539161"/>
                  </a:lnTo>
                  <a:lnTo>
                    <a:pt x="2607475" y="2539809"/>
                  </a:lnTo>
                  <a:lnTo>
                    <a:pt x="2607703" y="2541155"/>
                  </a:lnTo>
                  <a:lnTo>
                    <a:pt x="2629827" y="2562237"/>
                  </a:lnTo>
                  <a:lnTo>
                    <a:pt x="2636634" y="2560701"/>
                  </a:lnTo>
                  <a:lnTo>
                    <a:pt x="2638615" y="2560256"/>
                  </a:lnTo>
                  <a:lnTo>
                    <a:pt x="2641562" y="2558173"/>
                  </a:lnTo>
                  <a:lnTo>
                    <a:pt x="2645765" y="2555214"/>
                  </a:lnTo>
                  <a:lnTo>
                    <a:pt x="2650515" y="2547912"/>
                  </a:lnTo>
                  <a:lnTo>
                    <a:pt x="2651950" y="2539822"/>
                  </a:lnTo>
                  <a:lnTo>
                    <a:pt x="2651963" y="2539695"/>
                  </a:lnTo>
                  <a:lnTo>
                    <a:pt x="2652064" y="2539174"/>
                  </a:lnTo>
                  <a:close/>
                </a:path>
                <a:path w="5168900" h="4631055">
                  <a:moveTo>
                    <a:pt x="2652077" y="2179802"/>
                  </a:moveTo>
                  <a:lnTo>
                    <a:pt x="2650071" y="2171344"/>
                  </a:lnTo>
                  <a:lnTo>
                    <a:pt x="2649982" y="2171166"/>
                  </a:lnTo>
                  <a:lnTo>
                    <a:pt x="2649245" y="2170214"/>
                  </a:lnTo>
                  <a:lnTo>
                    <a:pt x="2648889" y="2169718"/>
                  </a:lnTo>
                  <a:lnTo>
                    <a:pt x="2648420" y="2169058"/>
                  </a:lnTo>
                  <a:lnTo>
                    <a:pt x="2645105" y="2164397"/>
                  </a:lnTo>
                  <a:lnTo>
                    <a:pt x="2644940" y="2164296"/>
                  </a:lnTo>
                  <a:lnTo>
                    <a:pt x="2644825" y="2164130"/>
                  </a:lnTo>
                  <a:lnTo>
                    <a:pt x="2642209" y="2162492"/>
                  </a:lnTo>
                  <a:lnTo>
                    <a:pt x="2642070" y="2162403"/>
                  </a:lnTo>
                  <a:lnTo>
                    <a:pt x="2637967" y="2159698"/>
                  </a:lnTo>
                  <a:lnTo>
                    <a:pt x="2637688" y="2159647"/>
                  </a:lnTo>
                  <a:lnTo>
                    <a:pt x="2637421" y="2159470"/>
                  </a:lnTo>
                  <a:lnTo>
                    <a:pt x="2634411" y="2158987"/>
                  </a:lnTo>
                  <a:lnTo>
                    <a:pt x="2634081" y="2158923"/>
                  </a:lnTo>
                  <a:lnTo>
                    <a:pt x="2633929" y="2158885"/>
                  </a:lnTo>
                  <a:lnTo>
                    <a:pt x="2629509" y="2157984"/>
                  </a:lnTo>
                  <a:lnTo>
                    <a:pt x="2628633" y="2157984"/>
                  </a:lnTo>
                  <a:lnTo>
                    <a:pt x="2619857" y="2160079"/>
                  </a:lnTo>
                  <a:lnTo>
                    <a:pt x="2612961" y="2165185"/>
                  </a:lnTo>
                  <a:lnTo>
                    <a:pt x="2608618" y="2172614"/>
                  </a:lnTo>
                  <a:lnTo>
                    <a:pt x="2607487" y="2181669"/>
                  </a:lnTo>
                  <a:lnTo>
                    <a:pt x="2609545" y="2190546"/>
                  </a:lnTo>
                  <a:lnTo>
                    <a:pt x="2614066" y="2196960"/>
                  </a:lnTo>
                  <a:lnTo>
                    <a:pt x="2620835" y="2200935"/>
                  </a:lnTo>
                  <a:lnTo>
                    <a:pt x="2629636" y="2202510"/>
                  </a:lnTo>
                  <a:lnTo>
                    <a:pt x="2638183" y="2200935"/>
                  </a:lnTo>
                  <a:lnTo>
                    <a:pt x="2638361" y="2200935"/>
                  </a:lnTo>
                  <a:lnTo>
                    <a:pt x="2645638" y="2195919"/>
                  </a:lnTo>
                  <a:lnTo>
                    <a:pt x="2650464" y="2188565"/>
                  </a:lnTo>
                  <a:lnTo>
                    <a:pt x="2652077" y="2179802"/>
                  </a:lnTo>
                  <a:close/>
                </a:path>
                <a:path w="5168900" h="4631055">
                  <a:moveTo>
                    <a:pt x="2652077" y="1461909"/>
                  </a:moveTo>
                  <a:lnTo>
                    <a:pt x="2650502" y="1453261"/>
                  </a:lnTo>
                  <a:lnTo>
                    <a:pt x="2645714" y="1445856"/>
                  </a:lnTo>
                  <a:lnTo>
                    <a:pt x="2642692" y="1443647"/>
                  </a:lnTo>
                  <a:lnTo>
                    <a:pt x="2638577" y="1440637"/>
                  </a:lnTo>
                  <a:lnTo>
                    <a:pt x="2634081" y="1439532"/>
                  </a:lnTo>
                  <a:lnTo>
                    <a:pt x="2632545" y="1439151"/>
                  </a:lnTo>
                  <a:lnTo>
                    <a:pt x="2631681" y="1438935"/>
                  </a:lnTo>
                  <a:lnTo>
                    <a:pt x="2629992" y="1438516"/>
                  </a:lnTo>
                  <a:lnTo>
                    <a:pt x="2629370" y="1438516"/>
                  </a:lnTo>
                  <a:lnTo>
                    <a:pt x="2624785" y="1439481"/>
                  </a:lnTo>
                  <a:lnTo>
                    <a:pt x="2624467" y="1439545"/>
                  </a:lnTo>
                  <a:lnTo>
                    <a:pt x="2624264" y="1439583"/>
                  </a:lnTo>
                  <a:lnTo>
                    <a:pt x="2621292" y="1440116"/>
                  </a:lnTo>
                  <a:lnTo>
                    <a:pt x="2621102" y="1440243"/>
                  </a:lnTo>
                  <a:lnTo>
                    <a:pt x="2620911" y="1440281"/>
                  </a:lnTo>
                  <a:lnTo>
                    <a:pt x="2616809" y="1443113"/>
                  </a:lnTo>
                  <a:lnTo>
                    <a:pt x="2616670" y="1443202"/>
                  </a:lnTo>
                  <a:lnTo>
                    <a:pt x="2614104" y="1444917"/>
                  </a:lnTo>
                  <a:lnTo>
                    <a:pt x="2613914" y="1445107"/>
                  </a:lnTo>
                  <a:lnTo>
                    <a:pt x="2610586" y="1450136"/>
                  </a:lnTo>
                  <a:lnTo>
                    <a:pt x="2610408" y="1450403"/>
                  </a:lnTo>
                  <a:lnTo>
                    <a:pt x="2609227" y="1452143"/>
                  </a:lnTo>
                  <a:lnTo>
                    <a:pt x="2607945" y="1458722"/>
                  </a:lnTo>
                  <a:lnTo>
                    <a:pt x="2628290" y="1483055"/>
                  </a:lnTo>
                  <a:lnTo>
                    <a:pt x="2637218" y="1482001"/>
                  </a:lnTo>
                  <a:lnTo>
                    <a:pt x="2644698" y="1477568"/>
                  </a:lnTo>
                  <a:lnTo>
                    <a:pt x="2649918" y="1470596"/>
                  </a:lnTo>
                  <a:lnTo>
                    <a:pt x="2652077" y="1461909"/>
                  </a:lnTo>
                  <a:close/>
                </a:path>
                <a:path w="5168900" h="4631055">
                  <a:moveTo>
                    <a:pt x="2652090" y="3618026"/>
                  </a:moveTo>
                  <a:lnTo>
                    <a:pt x="2650007" y="3609632"/>
                  </a:lnTo>
                  <a:lnTo>
                    <a:pt x="2649905" y="3609505"/>
                  </a:lnTo>
                  <a:lnTo>
                    <a:pt x="2649893" y="3609378"/>
                  </a:lnTo>
                  <a:lnTo>
                    <a:pt x="2648369" y="3607371"/>
                  </a:lnTo>
                  <a:lnTo>
                    <a:pt x="2648229" y="3607181"/>
                  </a:lnTo>
                  <a:lnTo>
                    <a:pt x="2645041" y="3602761"/>
                  </a:lnTo>
                  <a:lnTo>
                    <a:pt x="2644775" y="3602596"/>
                  </a:lnTo>
                  <a:lnTo>
                    <a:pt x="2644622" y="3602380"/>
                  </a:lnTo>
                  <a:lnTo>
                    <a:pt x="2642374" y="3601034"/>
                  </a:lnTo>
                  <a:lnTo>
                    <a:pt x="2642082" y="3600843"/>
                  </a:lnTo>
                  <a:lnTo>
                    <a:pt x="2637942" y="3598126"/>
                  </a:lnTo>
                  <a:lnTo>
                    <a:pt x="2637536" y="3598049"/>
                  </a:lnTo>
                  <a:lnTo>
                    <a:pt x="2637155" y="3597808"/>
                  </a:lnTo>
                  <a:lnTo>
                    <a:pt x="2634310" y="3597402"/>
                  </a:lnTo>
                  <a:lnTo>
                    <a:pt x="2634132" y="3597364"/>
                  </a:lnTo>
                  <a:lnTo>
                    <a:pt x="2629674" y="3596449"/>
                  </a:lnTo>
                  <a:lnTo>
                    <a:pt x="2628315" y="3596449"/>
                  </a:lnTo>
                  <a:lnTo>
                    <a:pt x="2619552" y="3598684"/>
                  </a:lnTo>
                  <a:lnTo>
                    <a:pt x="2612758" y="3603879"/>
                  </a:lnTo>
                  <a:lnTo>
                    <a:pt x="2608529" y="3611372"/>
                  </a:lnTo>
                  <a:lnTo>
                    <a:pt x="2608021" y="3615931"/>
                  </a:lnTo>
                  <a:lnTo>
                    <a:pt x="2607513" y="3620490"/>
                  </a:lnTo>
                  <a:lnTo>
                    <a:pt x="2629878" y="3641191"/>
                  </a:lnTo>
                  <a:lnTo>
                    <a:pt x="2638501" y="3639439"/>
                  </a:lnTo>
                  <a:lnTo>
                    <a:pt x="2645676" y="3634244"/>
                  </a:lnTo>
                  <a:lnTo>
                    <a:pt x="2650502" y="3626739"/>
                  </a:lnTo>
                  <a:lnTo>
                    <a:pt x="2652090" y="3618026"/>
                  </a:lnTo>
                  <a:close/>
                </a:path>
                <a:path w="5168900" h="4631055">
                  <a:moveTo>
                    <a:pt x="2652090" y="2359825"/>
                  </a:moveTo>
                  <a:lnTo>
                    <a:pt x="2650223" y="2351557"/>
                  </a:lnTo>
                  <a:lnTo>
                    <a:pt x="2650096" y="2351392"/>
                  </a:lnTo>
                  <a:lnTo>
                    <a:pt x="2650058" y="2351176"/>
                  </a:lnTo>
                  <a:lnTo>
                    <a:pt x="2648648" y="2349246"/>
                  </a:lnTo>
                  <a:lnTo>
                    <a:pt x="2648432" y="2348928"/>
                  </a:lnTo>
                  <a:lnTo>
                    <a:pt x="2648293" y="2348712"/>
                  </a:lnTo>
                  <a:lnTo>
                    <a:pt x="2645435" y="2344470"/>
                  </a:lnTo>
                  <a:lnTo>
                    <a:pt x="2645105" y="2344242"/>
                  </a:lnTo>
                  <a:lnTo>
                    <a:pt x="2644914" y="2343962"/>
                  </a:lnTo>
                  <a:lnTo>
                    <a:pt x="2642959" y="2342692"/>
                  </a:lnTo>
                  <a:lnTo>
                    <a:pt x="2642806" y="2342591"/>
                  </a:lnTo>
                  <a:lnTo>
                    <a:pt x="2642666" y="2342489"/>
                  </a:lnTo>
                  <a:lnTo>
                    <a:pt x="2638564" y="2339530"/>
                  </a:lnTo>
                  <a:lnTo>
                    <a:pt x="2637980" y="2339403"/>
                  </a:lnTo>
                  <a:lnTo>
                    <a:pt x="2637459" y="2339048"/>
                  </a:lnTo>
                  <a:lnTo>
                    <a:pt x="2634818" y="2338679"/>
                  </a:lnTo>
                  <a:lnTo>
                    <a:pt x="2634615" y="2338628"/>
                  </a:lnTo>
                  <a:lnTo>
                    <a:pt x="2630805" y="2337739"/>
                  </a:lnTo>
                  <a:lnTo>
                    <a:pt x="2628849" y="2337739"/>
                  </a:lnTo>
                  <a:lnTo>
                    <a:pt x="2620175" y="2339733"/>
                  </a:lnTo>
                  <a:lnTo>
                    <a:pt x="2613533" y="2343962"/>
                  </a:lnTo>
                  <a:lnTo>
                    <a:pt x="2609189" y="2350528"/>
                  </a:lnTo>
                  <a:lnTo>
                    <a:pt x="2607411" y="2359482"/>
                  </a:lnTo>
                  <a:lnTo>
                    <a:pt x="2608199" y="2364714"/>
                  </a:lnTo>
                  <a:lnTo>
                    <a:pt x="2608783" y="2368562"/>
                  </a:lnTo>
                  <a:lnTo>
                    <a:pt x="2613291" y="2375751"/>
                  </a:lnTo>
                  <a:lnTo>
                    <a:pt x="2620340" y="2380475"/>
                  </a:lnTo>
                  <a:lnTo>
                    <a:pt x="2629331" y="2382202"/>
                  </a:lnTo>
                  <a:lnTo>
                    <a:pt x="2638158" y="2380475"/>
                  </a:lnTo>
                  <a:lnTo>
                    <a:pt x="2645321" y="2375751"/>
                  </a:lnTo>
                  <a:lnTo>
                    <a:pt x="2650325" y="2368575"/>
                  </a:lnTo>
                  <a:lnTo>
                    <a:pt x="2650667" y="2366810"/>
                  </a:lnTo>
                  <a:lnTo>
                    <a:pt x="2652077" y="2359837"/>
                  </a:lnTo>
                  <a:close/>
                </a:path>
                <a:path w="5168900" h="4631055">
                  <a:moveTo>
                    <a:pt x="2652090" y="1820760"/>
                  </a:moveTo>
                  <a:lnTo>
                    <a:pt x="2650363" y="1812277"/>
                  </a:lnTo>
                  <a:lnTo>
                    <a:pt x="2650261" y="1812150"/>
                  </a:lnTo>
                  <a:lnTo>
                    <a:pt x="2649359" y="1810791"/>
                  </a:lnTo>
                  <a:lnTo>
                    <a:pt x="2649207" y="1810562"/>
                  </a:lnTo>
                  <a:lnTo>
                    <a:pt x="2648762" y="1809915"/>
                  </a:lnTo>
                  <a:lnTo>
                    <a:pt x="2645626" y="1805203"/>
                  </a:lnTo>
                  <a:lnTo>
                    <a:pt x="2645435" y="1805089"/>
                  </a:lnTo>
                  <a:lnTo>
                    <a:pt x="2645295" y="1804860"/>
                  </a:lnTo>
                  <a:lnTo>
                    <a:pt x="2642870" y="1803298"/>
                  </a:lnTo>
                  <a:lnTo>
                    <a:pt x="2642628" y="1803133"/>
                  </a:lnTo>
                  <a:lnTo>
                    <a:pt x="2642451" y="1803006"/>
                  </a:lnTo>
                  <a:lnTo>
                    <a:pt x="2638641" y="1800352"/>
                  </a:lnTo>
                  <a:lnTo>
                    <a:pt x="2638285" y="1800288"/>
                  </a:lnTo>
                  <a:lnTo>
                    <a:pt x="2637980" y="1800072"/>
                  </a:lnTo>
                  <a:lnTo>
                    <a:pt x="2635123" y="1799615"/>
                  </a:lnTo>
                  <a:lnTo>
                    <a:pt x="2634869" y="1799564"/>
                  </a:lnTo>
                  <a:lnTo>
                    <a:pt x="2634716" y="1799526"/>
                  </a:lnTo>
                  <a:lnTo>
                    <a:pt x="2630259" y="1798574"/>
                  </a:lnTo>
                  <a:lnTo>
                    <a:pt x="2629141" y="1798574"/>
                  </a:lnTo>
                  <a:lnTo>
                    <a:pt x="2626156" y="1799132"/>
                  </a:lnTo>
                  <a:lnTo>
                    <a:pt x="2625547" y="1799259"/>
                  </a:lnTo>
                  <a:lnTo>
                    <a:pt x="2620289" y="1800237"/>
                  </a:lnTo>
                  <a:lnTo>
                    <a:pt x="2619654" y="1800352"/>
                  </a:lnTo>
                  <a:lnTo>
                    <a:pt x="2620099" y="1800352"/>
                  </a:lnTo>
                  <a:lnTo>
                    <a:pt x="2613634" y="1804301"/>
                  </a:lnTo>
                  <a:lnTo>
                    <a:pt x="2609329" y="1810804"/>
                  </a:lnTo>
                  <a:lnTo>
                    <a:pt x="2607551" y="1819770"/>
                  </a:lnTo>
                  <a:lnTo>
                    <a:pt x="2608910" y="1828901"/>
                  </a:lnTo>
                  <a:lnTo>
                    <a:pt x="2611628" y="1833372"/>
                  </a:lnTo>
                  <a:lnTo>
                    <a:pt x="2613380" y="1836254"/>
                  </a:lnTo>
                  <a:lnTo>
                    <a:pt x="2620314" y="1841207"/>
                  </a:lnTo>
                  <a:lnTo>
                    <a:pt x="2629027" y="1843074"/>
                  </a:lnTo>
                  <a:lnTo>
                    <a:pt x="2637853" y="1841347"/>
                  </a:lnTo>
                  <a:lnTo>
                    <a:pt x="2645194" y="1836521"/>
                  </a:lnTo>
                  <a:lnTo>
                    <a:pt x="2650210" y="1829396"/>
                  </a:lnTo>
                  <a:lnTo>
                    <a:pt x="2652090" y="1820760"/>
                  </a:lnTo>
                  <a:close/>
                </a:path>
                <a:path w="5168900" h="4631055">
                  <a:moveTo>
                    <a:pt x="2652090" y="1731619"/>
                  </a:moveTo>
                  <a:lnTo>
                    <a:pt x="2650617" y="1722932"/>
                  </a:lnTo>
                  <a:lnTo>
                    <a:pt x="2645918" y="1715681"/>
                  </a:lnTo>
                  <a:lnTo>
                    <a:pt x="2638755" y="1710664"/>
                  </a:lnTo>
                  <a:lnTo>
                    <a:pt x="2636507" y="1710169"/>
                  </a:lnTo>
                  <a:lnTo>
                    <a:pt x="2634627" y="1709750"/>
                  </a:lnTo>
                  <a:lnTo>
                    <a:pt x="2631516" y="1709051"/>
                  </a:lnTo>
                  <a:lnTo>
                    <a:pt x="2629916" y="1708683"/>
                  </a:lnTo>
                  <a:lnTo>
                    <a:pt x="2629433" y="1708683"/>
                  </a:lnTo>
                  <a:lnTo>
                    <a:pt x="2624137" y="1709712"/>
                  </a:lnTo>
                  <a:lnTo>
                    <a:pt x="2623947" y="1709750"/>
                  </a:lnTo>
                  <a:lnTo>
                    <a:pt x="2620962" y="1710258"/>
                  </a:lnTo>
                  <a:lnTo>
                    <a:pt x="2620835" y="1710359"/>
                  </a:lnTo>
                  <a:lnTo>
                    <a:pt x="2620657" y="1710385"/>
                  </a:lnTo>
                  <a:lnTo>
                    <a:pt x="2616797" y="1712963"/>
                  </a:lnTo>
                  <a:lnTo>
                    <a:pt x="2616314" y="1713280"/>
                  </a:lnTo>
                  <a:lnTo>
                    <a:pt x="2616060" y="1713445"/>
                  </a:lnTo>
                  <a:lnTo>
                    <a:pt x="2613787" y="1714906"/>
                  </a:lnTo>
                  <a:lnTo>
                    <a:pt x="2613622" y="1715071"/>
                  </a:lnTo>
                  <a:lnTo>
                    <a:pt x="2610612" y="1719668"/>
                  </a:lnTo>
                  <a:lnTo>
                    <a:pt x="2609050" y="1722018"/>
                  </a:lnTo>
                  <a:lnTo>
                    <a:pt x="2607462" y="1730908"/>
                  </a:lnTo>
                  <a:lnTo>
                    <a:pt x="2609037" y="1739900"/>
                  </a:lnTo>
                  <a:lnTo>
                    <a:pt x="2613177" y="1746580"/>
                  </a:lnTo>
                  <a:lnTo>
                    <a:pt x="2615247" y="1748002"/>
                  </a:lnTo>
                  <a:lnTo>
                    <a:pt x="2619667" y="1751012"/>
                  </a:lnTo>
                  <a:lnTo>
                    <a:pt x="2623985" y="1752104"/>
                  </a:lnTo>
                  <a:lnTo>
                    <a:pt x="2628290" y="1753196"/>
                  </a:lnTo>
                  <a:lnTo>
                    <a:pt x="2636875" y="1752066"/>
                  </a:lnTo>
                  <a:lnTo>
                    <a:pt x="2644381" y="1747367"/>
                  </a:lnTo>
                  <a:lnTo>
                    <a:pt x="2649791" y="1740192"/>
                  </a:lnTo>
                  <a:lnTo>
                    <a:pt x="2652077" y="1731632"/>
                  </a:lnTo>
                  <a:close/>
                </a:path>
                <a:path w="5168900" h="4631055">
                  <a:moveTo>
                    <a:pt x="2652090" y="651764"/>
                  </a:moveTo>
                  <a:lnTo>
                    <a:pt x="2650198" y="643242"/>
                  </a:lnTo>
                  <a:lnTo>
                    <a:pt x="2649347" y="642048"/>
                  </a:lnTo>
                  <a:lnTo>
                    <a:pt x="2649004" y="641553"/>
                  </a:lnTo>
                  <a:lnTo>
                    <a:pt x="2648534" y="640880"/>
                  </a:lnTo>
                  <a:lnTo>
                    <a:pt x="2645270" y="636193"/>
                  </a:lnTo>
                  <a:lnTo>
                    <a:pt x="2645143" y="636130"/>
                  </a:lnTo>
                  <a:lnTo>
                    <a:pt x="2643594" y="635088"/>
                  </a:lnTo>
                  <a:lnTo>
                    <a:pt x="2643047" y="634733"/>
                  </a:lnTo>
                  <a:lnTo>
                    <a:pt x="2642362" y="634276"/>
                  </a:lnTo>
                  <a:lnTo>
                    <a:pt x="2638069" y="631405"/>
                  </a:lnTo>
                  <a:lnTo>
                    <a:pt x="2637891" y="631380"/>
                  </a:lnTo>
                  <a:lnTo>
                    <a:pt x="2637739" y="631266"/>
                  </a:lnTo>
                  <a:lnTo>
                    <a:pt x="2635097" y="630796"/>
                  </a:lnTo>
                  <a:lnTo>
                    <a:pt x="2634754" y="630732"/>
                  </a:lnTo>
                  <a:lnTo>
                    <a:pt x="2634386" y="630656"/>
                  </a:lnTo>
                  <a:lnTo>
                    <a:pt x="2629433" y="629627"/>
                  </a:lnTo>
                  <a:lnTo>
                    <a:pt x="2628925" y="629627"/>
                  </a:lnTo>
                  <a:lnTo>
                    <a:pt x="2620187" y="631583"/>
                  </a:lnTo>
                  <a:lnTo>
                    <a:pt x="2613304" y="636536"/>
                  </a:lnTo>
                  <a:lnTo>
                    <a:pt x="2608897" y="643877"/>
                  </a:lnTo>
                  <a:lnTo>
                    <a:pt x="2607602" y="652957"/>
                  </a:lnTo>
                  <a:lnTo>
                    <a:pt x="2609443" y="661924"/>
                  </a:lnTo>
                  <a:lnTo>
                    <a:pt x="2613812" y="668375"/>
                  </a:lnTo>
                  <a:lnTo>
                    <a:pt x="2620505" y="672388"/>
                  </a:lnTo>
                  <a:lnTo>
                    <a:pt x="2624899" y="673214"/>
                  </a:lnTo>
                  <a:lnTo>
                    <a:pt x="2629293" y="674039"/>
                  </a:lnTo>
                  <a:lnTo>
                    <a:pt x="2638120" y="672553"/>
                  </a:lnTo>
                  <a:lnTo>
                    <a:pt x="2645397" y="667727"/>
                  </a:lnTo>
                  <a:lnTo>
                    <a:pt x="2650325" y="660501"/>
                  </a:lnTo>
                  <a:lnTo>
                    <a:pt x="2652090" y="651764"/>
                  </a:lnTo>
                  <a:close/>
                </a:path>
                <a:path w="5168900" h="4631055">
                  <a:moveTo>
                    <a:pt x="2652103" y="4067772"/>
                  </a:moveTo>
                  <a:lnTo>
                    <a:pt x="2650058" y="4059377"/>
                  </a:lnTo>
                  <a:lnTo>
                    <a:pt x="2649956" y="4059250"/>
                  </a:lnTo>
                  <a:lnTo>
                    <a:pt x="2648674" y="4057459"/>
                  </a:lnTo>
                  <a:lnTo>
                    <a:pt x="2648559" y="4057281"/>
                  </a:lnTo>
                  <a:lnTo>
                    <a:pt x="2648216" y="4056811"/>
                  </a:lnTo>
                  <a:lnTo>
                    <a:pt x="2645016" y="4052303"/>
                  </a:lnTo>
                  <a:lnTo>
                    <a:pt x="2644813" y="4052176"/>
                  </a:lnTo>
                  <a:lnTo>
                    <a:pt x="2644673" y="4051973"/>
                  </a:lnTo>
                  <a:lnTo>
                    <a:pt x="2642425" y="4050550"/>
                  </a:lnTo>
                  <a:lnTo>
                    <a:pt x="2642197" y="4050385"/>
                  </a:lnTo>
                  <a:lnTo>
                    <a:pt x="2641917" y="4050195"/>
                  </a:lnTo>
                  <a:lnTo>
                    <a:pt x="2637866" y="4047413"/>
                  </a:lnTo>
                  <a:lnTo>
                    <a:pt x="2637536" y="4047350"/>
                  </a:lnTo>
                  <a:lnTo>
                    <a:pt x="2637218" y="4047134"/>
                  </a:lnTo>
                  <a:lnTo>
                    <a:pt x="2634259" y="4046626"/>
                  </a:lnTo>
                  <a:lnTo>
                    <a:pt x="2634030" y="4046575"/>
                  </a:lnTo>
                  <a:lnTo>
                    <a:pt x="2629611" y="4045597"/>
                  </a:lnTo>
                  <a:lnTo>
                    <a:pt x="2628620" y="4045597"/>
                  </a:lnTo>
                  <a:lnTo>
                    <a:pt x="2622219" y="4047274"/>
                  </a:lnTo>
                  <a:lnTo>
                    <a:pt x="2619972" y="4047858"/>
                  </a:lnTo>
                  <a:lnTo>
                    <a:pt x="2613012" y="4053154"/>
                  </a:lnTo>
                  <a:lnTo>
                    <a:pt x="2608554" y="4060685"/>
                  </a:lnTo>
                  <a:lnTo>
                    <a:pt x="2607373" y="4069651"/>
                  </a:lnTo>
                  <a:lnTo>
                    <a:pt x="2609443" y="4078528"/>
                  </a:lnTo>
                  <a:lnTo>
                    <a:pt x="2613990" y="4084942"/>
                  </a:lnTo>
                  <a:lnTo>
                    <a:pt x="2620784" y="4088930"/>
                  </a:lnTo>
                  <a:lnTo>
                    <a:pt x="2629636" y="4090479"/>
                  </a:lnTo>
                  <a:lnTo>
                    <a:pt x="2638171" y="4088930"/>
                  </a:lnTo>
                  <a:lnTo>
                    <a:pt x="2638412" y="4088930"/>
                  </a:lnTo>
                  <a:lnTo>
                    <a:pt x="2645714" y="4083951"/>
                  </a:lnTo>
                  <a:lnTo>
                    <a:pt x="2650490" y="4076636"/>
                  </a:lnTo>
                  <a:lnTo>
                    <a:pt x="2652090" y="4067784"/>
                  </a:lnTo>
                  <a:close/>
                </a:path>
                <a:path w="5168900" h="4631055">
                  <a:moveTo>
                    <a:pt x="2652115" y="4248023"/>
                  </a:moveTo>
                  <a:lnTo>
                    <a:pt x="2650210" y="4239793"/>
                  </a:lnTo>
                  <a:lnTo>
                    <a:pt x="2650121" y="4239450"/>
                  </a:lnTo>
                  <a:lnTo>
                    <a:pt x="2649105" y="4238015"/>
                  </a:lnTo>
                  <a:lnTo>
                    <a:pt x="2648534" y="4237215"/>
                  </a:lnTo>
                  <a:lnTo>
                    <a:pt x="2647721" y="4236059"/>
                  </a:lnTo>
                  <a:lnTo>
                    <a:pt x="2645130" y="4232364"/>
                  </a:lnTo>
                  <a:lnTo>
                    <a:pt x="2644978" y="4232186"/>
                  </a:lnTo>
                  <a:lnTo>
                    <a:pt x="2640761" y="4229379"/>
                  </a:lnTo>
                  <a:lnTo>
                    <a:pt x="2640520" y="4229214"/>
                  </a:lnTo>
                  <a:lnTo>
                    <a:pt x="2640215" y="4229011"/>
                  </a:lnTo>
                  <a:lnTo>
                    <a:pt x="2638983" y="4228160"/>
                  </a:lnTo>
                  <a:lnTo>
                    <a:pt x="2637866" y="4227385"/>
                  </a:lnTo>
                  <a:lnTo>
                    <a:pt x="2638006" y="4227385"/>
                  </a:lnTo>
                  <a:lnTo>
                    <a:pt x="2638221" y="4227385"/>
                  </a:lnTo>
                  <a:lnTo>
                    <a:pt x="2634577" y="4226661"/>
                  </a:lnTo>
                  <a:lnTo>
                    <a:pt x="2633980" y="4226534"/>
                  </a:lnTo>
                  <a:lnTo>
                    <a:pt x="2629192" y="4225506"/>
                  </a:lnTo>
                  <a:lnTo>
                    <a:pt x="2628938" y="4225506"/>
                  </a:lnTo>
                  <a:lnTo>
                    <a:pt x="2620137" y="4227385"/>
                  </a:lnTo>
                  <a:lnTo>
                    <a:pt x="2613190" y="4232364"/>
                  </a:lnTo>
                  <a:lnTo>
                    <a:pt x="2610396" y="4237012"/>
                  </a:lnTo>
                  <a:lnTo>
                    <a:pt x="2608745" y="4239780"/>
                  </a:lnTo>
                  <a:lnTo>
                    <a:pt x="2607487" y="4249026"/>
                  </a:lnTo>
                  <a:lnTo>
                    <a:pt x="2609304" y="4257929"/>
                  </a:lnTo>
                  <a:lnTo>
                    <a:pt x="2613583" y="4264482"/>
                  </a:lnTo>
                  <a:lnTo>
                    <a:pt x="2620365" y="4268673"/>
                  </a:lnTo>
                  <a:lnTo>
                    <a:pt x="2620683" y="4268673"/>
                  </a:lnTo>
                  <a:lnTo>
                    <a:pt x="2624925" y="4269448"/>
                  </a:lnTo>
                  <a:lnTo>
                    <a:pt x="2629166" y="4270210"/>
                  </a:lnTo>
                  <a:lnTo>
                    <a:pt x="2638158" y="4268673"/>
                  </a:lnTo>
                  <a:lnTo>
                    <a:pt x="2645499" y="4263910"/>
                  </a:lnTo>
                  <a:lnTo>
                    <a:pt x="2650401" y="4256748"/>
                  </a:lnTo>
                  <a:lnTo>
                    <a:pt x="2652103" y="4248035"/>
                  </a:lnTo>
                  <a:close/>
                </a:path>
                <a:path w="5168900" h="4631055">
                  <a:moveTo>
                    <a:pt x="2652115" y="3348863"/>
                  </a:moveTo>
                  <a:lnTo>
                    <a:pt x="2650172" y="3340328"/>
                  </a:lnTo>
                  <a:lnTo>
                    <a:pt x="2648801" y="3338398"/>
                  </a:lnTo>
                  <a:lnTo>
                    <a:pt x="2648432" y="3337864"/>
                  </a:lnTo>
                  <a:lnTo>
                    <a:pt x="2647835" y="3337026"/>
                  </a:lnTo>
                  <a:lnTo>
                    <a:pt x="2645168" y="3333204"/>
                  </a:lnTo>
                  <a:lnTo>
                    <a:pt x="2645041" y="3333127"/>
                  </a:lnTo>
                  <a:lnTo>
                    <a:pt x="2643581" y="3332149"/>
                  </a:lnTo>
                  <a:lnTo>
                    <a:pt x="2642171" y="3331210"/>
                  </a:lnTo>
                  <a:lnTo>
                    <a:pt x="2637917" y="3328339"/>
                  </a:lnTo>
                  <a:lnTo>
                    <a:pt x="2637752" y="3328314"/>
                  </a:lnTo>
                  <a:lnTo>
                    <a:pt x="2635085" y="3327755"/>
                  </a:lnTo>
                  <a:lnTo>
                    <a:pt x="2634602" y="3327654"/>
                  </a:lnTo>
                  <a:lnTo>
                    <a:pt x="2629306" y="3326536"/>
                  </a:lnTo>
                  <a:lnTo>
                    <a:pt x="2628874" y="3326536"/>
                  </a:lnTo>
                  <a:lnTo>
                    <a:pt x="2620099" y="3328492"/>
                  </a:lnTo>
                  <a:lnTo>
                    <a:pt x="2613164" y="3333521"/>
                  </a:lnTo>
                  <a:lnTo>
                    <a:pt x="2608707" y="3340938"/>
                  </a:lnTo>
                  <a:lnTo>
                    <a:pt x="2608516" y="3342221"/>
                  </a:lnTo>
                  <a:lnTo>
                    <a:pt x="2607424" y="3350107"/>
                  </a:lnTo>
                  <a:lnTo>
                    <a:pt x="2608465" y="3355022"/>
                  </a:lnTo>
                  <a:lnTo>
                    <a:pt x="2629331" y="3371278"/>
                  </a:lnTo>
                  <a:lnTo>
                    <a:pt x="2638094" y="3369792"/>
                  </a:lnTo>
                  <a:lnTo>
                    <a:pt x="2645384" y="3364903"/>
                  </a:lnTo>
                  <a:lnTo>
                    <a:pt x="2650337" y="3357600"/>
                  </a:lnTo>
                  <a:lnTo>
                    <a:pt x="2652115" y="3348863"/>
                  </a:lnTo>
                  <a:close/>
                </a:path>
                <a:path w="5168900" h="4631055">
                  <a:moveTo>
                    <a:pt x="2652115" y="2719247"/>
                  </a:moveTo>
                  <a:lnTo>
                    <a:pt x="2650210" y="2710777"/>
                  </a:lnTo>
                  <a:lnTo>
                    <a:pt x="2650134" y="2710599"/>
                  </a:lnTo>
                  <a:lnTo>
                    <a:pt x="2648915" y="2708973"/>
                  </a:lnTo>
                  <a:lnTo>
                    <a:pt x="2648508" y="2708414"/>
                  </a:lnTo>
                  <a:lnTo>
                    <a:pt x="2648254" y="2708046"/>
                  </a:lnTo>
                  <a:lnTo>
                    <a:pt x="2645346" y="2703957"/>
                  </a:lnTo>
                  <a:lnTo>
                    <a:pt x="2645194" y="2703868"/>
                  </a:lnTo>
                  <a:lnTo>
                    <a:pt x="2645079" y="2703703"/>
                  </a:lnTo>
                  <a:lnTo>
                    <a:pt x="2642489" y="2702153"/>
                  </a:lnTo>
                  <a:lnTo>
                    <a:pt x="2642349" y="2702064"/>
                  </a:lnTo>
                  <a:lnTo>
                    <a:pt x="2642209" y="2701975"/>
                  </a:lnTo>
                  <a:lnTo>
                    <a:pt x="2641168" y="2701328"/>
                  </a:lnTo>
                  <a:lnTo>
                    <a:pt x="2638183" y="2699423"/>
                  </a:lnTo>
                  <a:lnTo>
                    <a:pt x="2637891" y="2699359"/>
                  </a:lnTo>
                  <a:lnTo>
                    <a:pt x="2637650" y="2699207"/>
                  </a:lnTo>
                  <a:lnTo>
                    <a:pt x="2634399" y="2698699"/>
                  </a:lnTo>
                  <a:lnTo>
                    <a:pt x="2629471" y="2697759"/>
                  </a:lnTo>
                  <a:lnTo>
                    <a:pt x="2628582" y="2697759"/>
                  </a:lnTo>
                  <a:lnTo>
                    <a:pt x="2619692" y="2699740"/>
                  </a:lnTo>
                  <a:lnTo>
                    <a:pt x="2612860" y="2704655"/>
                  </a:lnTo>
                  <a:lnTo>
                    <a:pt x="2608630" y="2711983"/>
                  </a:lnTo>
                  <a:lnTo>
                    <a:pt x="2608084" y="2716593"/>
                  </a:lnTo>
                  <a:lnTo>
                    <a:pt x="2608046" y="2716860"/>
                  </a:lnTo>
                  <a:lnTo>
                    <a:pt x="2607526" y="2721191"/>
                  </a:lnTo>
                  <a:lnTo>
                    <a:pt x="2609532" y="2730131"/>
                  </a:lnTo>
                  <a:lnTo>
                    <a:pt x="2614066" y="2736558"/>
                  </a:lnTo>
                  <a:lnTo>
                    <a:pt x="2616365" y="2737891"/>
                  </a:lnTo>
                  <a:lnTo>
                    <a:pt x="2620949" y="2740558"/>
                  </a:lnTo>
                  <a:lnTo>
                    <a:pt x="2626715" y="2741650"/>
                  </a:lnTo>
                  <a:lnTo>
                    <a:pt x="2629598" y="2742184"/>
                  </a:lnTo>
                  <a:lnTo>
                    <a:pt x="2638221" y="2740558"/>
                  </a:lnTo>
                  <a:lnTo>
                    <a:pt x="2645448" y="2735478"/>
                  </a:lnTo>
                  <a:lnTo>
                    <a:pt x="2650375" y="2728010"/>
                  </a:lnTo>
                  <a:lnTo>
                    <a:pt x="2652115" y="2719247"/>
                  </a:lnTo>
                  <a:close/>
                </a:path>
                <a:path w="5168900" h="4631055">
                  <a:moveTo>
                    <a:pt x="2652115" y="1640154"/>
                  </a:moveTo>
                  <a:lnTo>
                    <a:pt x="2650045" y="1631746"/>
                  </a:lnTo>
                  <a:lnTo>
                    <a:pt x="2649944" y="1631619"/>
                  </a:lnTo>
                  <a:lnTo>
                    <a:pt x="2649042" y="1630375"/>
                  </a:lnTo>
                  <a:lnTo>
                    <a:pt x="2648737" y="1629956"/>
                  </a:lnTo>
                  <a:lnTo>
                    <a:pt x="2648420" y="1629511"/>
                  </a:lnTo>
                  <a:lnTo>
                    <a:pt x="2645029" y="1624812"/>
                  </a:lnTo>
                  <a:lnTo>
                    <a:pt x="2644787" y="1624647"/>
                  </a:lnTo>
                  <a:lnTo>
                    <a:pt x="2644686" y="1624482"/>
                  </a:lnTo>
                  <a:lnTo>
                    <a:pt x="2642539" y="1623161"/>
                  </a:lnTo>
                  <a:lnTo>
                    <a:pt x="2637891" y="1620088"/>
                  </a:lnTo>
                  <a:lnTo>
                    <a:pt x="2637510" y="1620012"/>
                  </a:lnTo>
                  <a:lnTo>
                    <a:pt x="2637231" y="1619834"/>
                  </a:lnTo>
                  <a:lnTo>
                    <a:pt x="2634678" y="1619440"/>
                  </a:lnTo>
                  <a:lnTo>
                    <a:pt x="2634310" y="1619364"/>
                  </a:lnTo>
                  <a:lnTo>
                    <a:pt x="2629560" y="1618373"/>
                  </a:lnTo>
                  <a:lnTo>
                    <a:pt x="2628481" y="1618373"/>
                  </a:lnTo>
                  <a:lnTo>
                    <a:pt x="2619781" y="1620532"/>
                  </a:lnTo>
                  <a:lnTo>
                    <a:pt x="2612961" y="1625688"/>
                  </a:lnTo>
                  <a:lnTo>
                    <a:pt x="2608681" y="1633181"/>
                  </a:lnTo>
                  <a:lnTo>
                    <a:pt x="2607589" y="1642325"/>
                  </a:lnTo>
                  <a:lnTo>
                    <a:pt x="2609608" y="1651190"/>
                  </a:lnTo>
                  <a:lnTo>
                    <a:pt x="2614079" y="1657578"/>
                  </a:lnTo>
                  <a:lnTo>
                    <a:pt x="2620848" y="1661490"/>
                  </a:lnTo>
                  <a:lnTo>
                    <a:pt x="2629763" y="1662912"/>
                  </a:lnTo>
                  <a:lnTo>
                    <a:pt x="2638615" y="1661160"/>
                  </a:lnTo>
                  <a:lnTo>
                    <a:pt x="2645803" y="1656181"/>
                  </a:lnTo>
                  <a:lnTo>
                    <a:pt x="2650566" y="1648879"/>
                  </a:lnTo>
                  <a:lnTo>
                    <a:pt x="2652115" y="1640154"/>
                  </a:lnTo>
                  <a:close/>
                </a:path>
                <a:path w="5168900" h="4631055">
                  <a:moveTo>
                    <a:pt x="2652115" y="1280668"/>
                  </a:moveTo>
                  <a:lnTo>
                    <a:pt x="2650325" y="1272273"/>
                  </a:lnTo>
                  <a:lnTo>
                    <a:pt x="2650210" y="1272108"/>
                  </a:lnTo>
                  <a:lnTo>
                    <a:pt x="2650172" y="1271943"/>
                  </a:lnTo>
                  <a:lnTo>
                    <a:pt x="2648839" y="1270127"/>
                  </a:lnTo>
                  <a:lnTo>
                    <a:pt x="2648674" y="1269885"/>
                  </a:lnTo>
                  <a:lnTo>
                    <a:pt x="2645664" y="1265504"/>
                  </a:lnTo>
                  <a:lnTo>
                    <a:pt x="2645295" y="1265275"/>
                  </a:lnTo>
                  <a:lnTo>
                    <a:pt x="2645130" y="1265008"/>
                  </a:lnTo>
                  <a:lnTo>
                    <a:pt x="2642870" y="1263688"/>
                  </a:lnTo>
                  <a:lnTo>
                    <a:pt x="2642514" y="1263459"/>
                  </a:lnTo>
                  <a:lnTo>
                    <a:pt x="2638742" y="1260970"/>
                  </a:lnTo>
                  <a:lnTo>
                    <a:pt x="2638094" y="1260856"/>
                  </a:lnTo>
                  <a:lnTo>
                    <a:pt x="2637688" y="1260589"/>
                  </a:lnTo>
                  <a:lnTo>
                    <a:pt x="2635008" y="1260259"/>
                  </a:lnTo>
                  <a:lnTo>
                    <a:pt x="2630500" y="1259382"/>
                  </a:lnTo>
                  <a:lnTo>
                    <a:pt x="2628569" y="1259382"/>
                  </a:lnTo>
                  <a:lnTo>
                    <a:pt x="2619705" y="1261249"/>
                  </a:lnTo>
                  <a:lnTo>
                    <a:pt x="2613164" y="1265491"/>
                  </a:lnTo>
                  <a:lnTo>
                    <a:pt x="2609062" y="1272095"/>
                  </a:lnTo>
                  <a:lnTo>
                    <a:pt x="2607614" y="1280668"/>
                  </a:lnTo>
                  <a:lnTo>
                    <a:pt x="2607538" y="1281087"/>
                  </a:lnTo>
                  <a:lnTo>
                    <a:pt x="2629751" y="1303870"/>
                  </a:lnTo>
                  <a:lnTo>
                    <a:pt x="2638310" y="1301915"/>
                  </a:lnTo>
                  <a:lnTo>
                    <a:pt x="2645473" y="1296771"/>
                  </a:lnTo>
                  <a:lnTo>
                    <a:pt x="2650375" y="1289392"/>
                  </a:lnTo>
                  <a:lnTo>
                    <a:pt x="2650921" y="1286624"/>
                  </a:lnTo>
                  <a:lnTo>
                    <a:pt x="2651125" y="1285621"/>
                  </a:lnTo>
                  <a:lnTo>
                    <a:pt x="2651201" y="1285240"/>
                  </a:lnTo>
                  <a:lnTo>
                    <a:pt x="2652026" y="1281087"/>
                  </a:lnTo>
                  <a:lnTo>
                    <a:pt x="2652115" y="1280668"/>
                  </a:lnTo>
                  <a:close/>
                </a:path>
                <a:path w="5168900" h="4631055">
                  <a:moveTo>
                    <a:pt x="2652128" y="4158869"/>
                  </a:moveTo>
                  <a:lnTo>
                    <a:pt x="2650502" y="4150118"/>
                  </a:lnTo>
                  <a:lnTo>
                    <a:pt x="2650452" y="4149979"/>
                  </a:lnTo>
                  <a:lnTo>
                    <a:pt x="2649486" y="4148544"/>
                  </a:lnTo>
                  <a:lnTo>
                    <a:pt x="2649296" y="4148251"/>
                  </a:lnTo>
                  <a:lnTo>
                    <a:pt x="2649118" y="4147972"/>
                  </a:lnTo>
                  <a:lnTo>
                    <a:pt x="2645854" y="4142879"/>
                  </a:lnTo>
                  <a:lnTo>
                    <a:pt x="2645702" y="4142778"/>
                  </a:lnTo>
                  <a:lnTo>
                    <a:pt x="2644305" y="4141800"/>
                  </a:lnTo>
                  <a:lnTo>
                    <a:pt x="2644127" y="4141673"/>
                  </a:lnTo>
                  <a:lnTo>
                    <a:pt x="2643644" y="4141343"/>
                  </a:lnTo>
                  <a:lnTo>
                    <a:pt x="2638856" y="4137964"/>
                  </a:lnTo>
                  <a:lnTo>
                    <a:pt x="2638602" y="4137914"/>
                  </a:lnTo>
                  <a:lnTo>
                    <a:pt x="2638463" y="4137812"/>
                  </a:lnTo>
                  <a:lnTo>
                    <a:pt x="2636024" y="4137380"/>
                  </a:lnTo>
                  <a:lnTo>
                    <a:pt x="2635681" y="4137304"/>
                  </a:lnTo>
                  <a:lnTo>
                    <a:pt x="2630284" y="4136161"/>
                  </a:lnTo>
                  <a:lnTo>
                    <a:pt x="2629636" y="4136161"/>
                  </a:lnTo>
                  <a:lnTo>
                    <a:pt x="2625560" y="4136860"/>
                  </a:lnTo>
                  <a:lnTo>
                    <a:pt x="2623489" y="4137202"/>
                  </a:lnTo>
                  <a:lnTo>
                    <a:pt x="2623045" y="4137279"/>
                  </a:lnTo>
                  <a:lnTo>
                    <a:pt x="2620695" y="4137660"/>
                  </a:lnTo>
                  <a:lnTo>
                    <a:pt x="2613914" y="4141609"/>
                  </a:lnTo>
                  <a:lnTo>
                    <a:pt x="2609443" y="4148023"/>
                  </a:lnTo>
                  <a:lnTo>
                    <a:pt x="2607437" y="4156913"/>
                  </a:lnTo>
                  <a:lnTo>
                    <a:pt x="2608592" y="4166070"/>
                  </a:lnTo>
                  <a:lnTo>
                    <a:pt x="2612961" y="4173575"/>
                  </a:lnTo>
                  <a:lnTo>
                    <a:pt x="2619857" y="4178731"/>
                  </a:lnTo>
                  <a:lnTo>
                    <a:pt x="2628569" y="4180865"/>
                  </a:lnTo>
                  <a:lnTo>
                    <a:pt x="2637358" y="4179328"/>
                  </a:lnTo>
                  <a:lnTo>
                    <a:pt x="2639047" y="4178249"/>
                  </a:lnTo>
                  <a:lnTo>
                    <a:pt x="2639377" y="4178046"/>
                  </a:lnTo>
                  <a:lnTo>
                    <a:pt x="2640253" y="4177474"/>
                  </a:lnTo>
                  <a:lnTo>
                    <a:pt x="2644838" y="4174566"/>
                  </a:lnTo>
                  <a:lnTo>
                    <a:pt x="2650083" y="4167441"/>
                  </a:lnTo>
                  <a:lnTo>
                    <a:pt x="2652128" y="4158869"/>
                  </a:lnTo>
                  <a:close/>
                </a:path>
                <a:path w="5168900" h="4631055">
                  <a:moveTo>
                    <a:pt x="2652128" y="3888765"/>
                  </a:moveTo>
                  <a:lnTo>
                    <a:pt x="2650528" y="3880167"/>
                  </a:lnTo>
                  <a:lnTo>
                    <a:pt x="2650083" y="3879519"/>
                  </a:lnTo>
                  <a:lnTo>
                    <a:pt x="2649905" y="3879253"/>
                  </a:lnTo>
                  <a:lnTo>
                    <a:pt x="2649359" y="3878453"/>
                  </a:lnTo>
                  <a:lnTo>
                    <a:pt x="2645803" y="3873131"/>
                  </a:lnTo>
                  <a:lnTo>
                    <a:pt x="2645676" y="3873055"/>
                  </a:lnTo>
                  <a:lnTo>
                    <a:pt x="2643695" y="3871747"/>
                  </a:lnTo>
                  <a:lnTo>
                    <a:pt x="2643479" y="3871595"/>
                  </a:lnTo>
                  <a:lnTo>
                    <a:pt x="2643073" y="3871328"/>
                  </a:lnTo>
                  <a:lnTo>
                    <a:pt x="2638641" y="3868382"/>
                  </a:lnTo>
                  <a:lnTo>
                    <a:pt x="2638488" y="3868356"/>
                  </a:lnTo>
                  <a:lnTo>
                    <a:pt x="2638361" y="3868267"/>
                  </a:lnTo>
                  <a:lnTo>
                    <a:pt x="2635821" y="3867835"/>
                  </a:lnTo>
                  <a:lnTo>
                    <a:pt x="2635364" y="3867747"/>
                  </a:lnTo>
                  <a:lnTo>
                    <a:pt x="2634996" y="3867670"/>
                  </a:lnTo>
                  <a:lnTo>
                    <a:pt x="2629751" y="3866629"/>
                  </a:lnTo>
                  <a:lnTo>
                    <a:pt x="2629319" y="3866629"/>
                  </a:lnTo>
                  <a:lnTo>
                    <a:pt x="2620302" y="3868115"/>
                  </a:lnTo>
                  <a:lnTo>
                    <a:pt x="2613647" y="3872153"/>
                  </a:lnTo>
                  <a:lnTo>
                    <a:pt x="2609380" y="3878630"/>
                  </a:lnTo>
                  <a:lnTo>
                    <a:pt x="2607487" y="3887495"/>
                  </a:lnTo>
                  <a:lnTo>
                    <a:pt x="2608707" y="3896550"/>
                  </a:lnTo>
                  <a:lnTo>
                    <a:pt x="2613177" y="3903992"/>
                  </a:lnTo>
                  <a:lnTo>
                    <a:pt x="2620137" y="3909123"/>
                  </a:lnTo>
                  <a:lnTo>
                    <a:pt x="2628849" y="3911181"/>
                  </a:lnTo>
                  <a:lnTo>
                    <a:pt x="2637472" y="3909530"/>
                  </a:lnTo>
                  <a:lnTo>
                    <a:pt x="2644838" y="3904640"/>
                  </a:lnTo>
                  <a:lnTo>
                    <a:pt x="2650032" y="3897426"/>
                  </a:lnTo>
                  <a:lnTo>
                    <a:pt x="2652128" y="3888765"/>
                  </a:lnTo>
                  <a:close/>
                </a:path>
                <a:path w="5168900" h="4631055">
                  <a:moveTo>
                    <a:pt x="2652128" y="3529774"/>
                  </a:moveTo>
                  <a:lnTo>
                    <a:pt x="2650540" y="3520986"/>
                  </a:lnTo>
                  <a:lnTo>
                    <a:pt x="2645791" y="3513582"/>
                  </a:lnTo>
                  <a:lnTo>
                    <a:pt x="2638679" y="3508438"/>
                  </a:lnTo>
                  <a:lnTo>
                    <a:pt x="2635250" y="3507651"/>
                  </a:lnTo>
                  <a:lnTo>
                    <a:pt x="2633827" y="3507321"/>
                  </a:lnTo>
                  <a:lnTo>
                    <a:pt x="2631389" y="3506749"/>
                  </a:lnTo>
                  <a:lnTo>
                    <a:pt x="2630017" y="3506419"/>
                  </a:lnTo>
                  <a:lnTo>
                    <a:pt x="2629547" y="3506419"/>
                  </a:lnTo>
                  <a:lnTo>
                    <a:pt x="2624251" y="3507435"/>
                  </a:lnTo>
                  <a:lnTo>
                    <a:pt x="2621026" y="3507994"/>
                  </a:lnTo>
                  <a:lnTo>
                    <a:pt x="2620886" y="3508083"/>
                  </a:lnTo>
                  <a:lnTo>
                    <a:pt x="2620734" y="3508108"/>
                  </a:lnTo>
                  <a:lnTo>
                    <a:pt x="2616492" y="3510915"/>
                  </a:lnTo>
                  <a:lnTo>
                    <a:pt x="2613787" y="3512655"/>
                  </a:lnTo>
                  <a:lnTo>
                    <a:pt x="2613647" y="3512794"/>
                  </a:lnTo>
                  <a:lnTo>
                    <a:pt x="2610802" y="3517112"/>
                  </a:lnTo>
                  <a:lnTo>
                    <a:pt x="2609024" y="3519779"/>
                  </a:lnTo>
                  <a:lnTo>
                    <a:pt x="2608034" y="3525316"/>
                  </a:lnTo>
                  <a:lnTo>
                    <a:pt x="2607983" y="3525609"/>
                  </a:lnTo>
                  <a:lnTo>
                    <a:pt x="2607945" y="3525824"/>
                  </a:lnTo>
                  <a:lnTo>
                    <a:pt x="2607424" y="3528758"/>
                  </a:lnTo>
                  <a:lnTo>
                    <a:pt x="2608884" y="3537686"/>
                  </a:lnTo>
                  <a:lnTo>
                    <a:pt x="2612821" y="3544443"/>
                  </a:lnTo>
                  <a:lnTo>
                    <a:pt x="2619235" y="3548900"/>
                  </a:lnTo>
                  <a:lnTo>
                    <a:pt x="2628150" y="3550882"/>
                  </a:lnTo>
                  <a:lnTo>
                    <a:pt x="2637244" y="3549688"/>
                  </a:lnTo>
                  <a:lnTo>
                    <a:pt x="2644787" y="3545268"/>
                  </a:lnTo>
                  <a:lnTo>
                    <a:pt x="2650007" y="3538385"/>
                  </a:lnTo>
                  <a:lnTo>
                    <a:pt x="2652128" y="3529774"/>
                  </a:lnTo>
                  <a:close/>
                </a:path>
                <a:path w="5168900" h="4631055">
                  <a:moveTo>
                    <a:pt x="2652128" y="3259455"/>
                  </a:moveTo>
                  <a:lnTo>
                    <a:pt x="2650452" y="3250958"/>
                  </a:lnTo>
                  <a:lnTo>
                    <a:pt x="2650363" y="3250831"/>
                  </a:lnTo>
                  <a:lnTo>
                    <a:pt x="2649486" y="3249498"/>
                  </a:lnTo>
                  <a:lnTo>
                    <a:pt x="2649334" y="3249257"/>
                  </a:lnTo>
                  <a:lnTo>
                    <a:pt x="2648953" y="3248685"/>
                  </a:lnTo>
                  <a:lnTo>
                    <a:pt x="2645740" y="3243732"/>
                  </a:lnTo>
                  <a:lnTo>
                    <a:pt x="2645537" y="3243592"/>
                  </a:lnTo>
                  <a:lnTo>
                    <a:pt x="2645422" y="3243415"/>
                  </a:lnTo>
                  <a:lnTo>
                    <a:pt x="2643467" y="3242106"/>
                  </a:lnTo>
                  <a:lnTo>
                    <a:pt x="2643174" y="3241903"/>
                  </a:lnTo>
                  <a:lnTo>
                    <a:pt x="2642857" y="3241675"/>
                  </a:lnTo>
                  <a:lnTo>
                    <a:pt x="2638755" y="3238716"/>
                  </a:lnTo>
                  <a:lnTo>
                    <a:pt x="2638437" y="3238652"/>
                  </a:lnTo>
                  <a:lnTo>
                    <a:pt x="2638285" y="3238538"/>
                  </a:lnTo>
                  <a:lnTo>
                    <a:pt x="2638653" y="3238538"/>
                  </a:lnTo>
                  <a:lnTo>
                    <a:pt x="2635326" y="3237954"/>
                  </a:lnTo>
                  <a:lnTo>
                    <a:pt x="2635123" y="3237915"/>
                  </a:lnTo>
                  <a:lnTo>
                    <a:pt x="2630436" y="3236861"/>
                  </a:lnTo>
                  <a:lnTo>
                    <a:pt x="2629408" y="3236861"/>
                  </a:lnTo>
                  <a:lnTo>
                    <a:pt x="2620594" y="3238538"/>
                  </a:lnTo>
                  <a:lnTo>
                    <a:pt x="2613876" y="3242614"/>
                  </a:lnTo>
                  <a:lnTo>
                    <a:pt x="2609456" y="3249117"/>
                  </a:lnTo>
                  <a:lnTo>
                    <a:pt x="2607526" y="3258032"/>
                  </a:lnTo>
                  <a:lnTo>
                    <a:pt x="2608732" y="3267151"/>
                  </a:lnTo>
                  <a:lnTo>
                    <a:pt x="2613088" y="3274504"/>
                  </a:lnTo>
                  <a:lnTo>
                    <a:pt x="2620010" y="3279470"/>
                  </a:lnTo>
                  <a:lnTo>
                    <a:pt x="2628862" y="3281464"/>
                  </a:lnTo>
                  <a:lnTo>
                    <a:pt x="2637675" y="3279914"/>
                  </a:lnTo>
                  <a:lnTo>
                    <a:pt x="2645054" y="3275190"/>
                  </a:lnTo>
                  <a:lnTo>
                    <a:pt x="2650147" y="3268116"/>
                  </a:lnTo>
                  <a:lnTo>
                    <a:pt x="2652115" y="3259467"/>
                  </a:lnTo>
                  <a:close/>
                </a:path>
                <a:path w="5168900" h="4631055">
                  <a:moveTo>
                    <a:pt x="2652128" y="2900222"/>
                  </a:moveTo>
                  <a:lnTo>
                    <a:pt x="2650769" y="2892920"/>
                  </a:lnTo>
                  <a:lnTo>
                    <a:pt x="2650528" y="2891574"/>
                  </a:lnTo>
                  <a:lnTo>
                    <a:pt x="2649004" y="2889313"/>
                  </a:lnTo>
                  <a:lnTo>
                    <a:pt x="2648559" y="2888627"/>
                  </a:lnTo>
                  <a:lnTo>
                    <a:pt x="2647251" y="2886672"/>
                  </a:lnTo>
                  <a:lnTo>
                    <a:pt x="2645638" y="2884246"/>
                  </a:lnTo>
                  <a:lnTo>
                    <a:pt x="2638158" y="2879090"/>
                  </a:lnTo>
                  <a:lnTo>
                    <a:pt x="2628862" y="2876981"/>
                  </a:lnTo>
                  <a:lnTo>
                    <a:pt x="2620657" y="2878937"/>
                  </a:lnTo>
                  <a:lnTo>
                    <a:pt x="2614130" y="2882925"/>
                  </a:lnTo>
                  <a:lnTo>
                    <a:pt x="2609608" y="2889199"/>
                  </a:lnTo>
                  <a:lnTo>
                    <a:pt x="2607500" y="2898013"/>
                  </a:lnTo>
                  <a:lnTo>
                    <a:pt x="2608567" y="2907144"/>
                  </a:lnTo>
                  <a:lnTo>
                    <a:pt x="2612834" y="2914624"/>
                  </a:lnTo>
                  <a:lnTo>
                    <a:pt x="2619654" y="2919780"/>
                  </a:lnTo>
                  <a:lnTo>
                    <a:pt x="2628379" y="2921927"/>
                  </a:lnTo>
                  <a:lnTo>
                    <a:pt x="2635923" y="2920657"/>
                  </a:lnTo>
                  <a:lnTo>
                    <a:pt x="2637205" y="2920441"/>
                  </a:lnTo>
                  <a:lnTo>
                    <a:pt x="2644686" y="2915805"/>
                  </a:lnTo>
                  <a:lnTo>
                    <a:pt x="2649956" y="2908795"/>
                  </a:lnTo>
                  <a:lnTo>
                    <a:pt x="2652128" y="2900222"/>
                  </a:lnTo>
                  <a:close/>
                </a:path>
                <a:path w="5168900" h="4631055">
                  <a:moveTo>
                    <a:pt x="2652141" y="3978402"/>
                  </a:moveTo>
                  <a:lnTo>
                    <a:pt x="2650426" y="3969956"/>
                  </a:lnTo>
                  <a:lnTo>
                    <a:pt x="2650325" y="3969829"/>
                  </a:lnTo>
                  <a:lnTo>
                    <a:pt x="2649296" y="3968267"/>
                  </a:lnTo>
                  <a:lnTo>
                    <a:pt x="2649143" y="3968038"/>
                  </a:lnTo>
                  <a:lnTo>
                    <a:pt x="2648851" y="3967607"/>
                  </a:lnTo>
                  <a:lnTo>
                    <a:pt x="2645689" y="3962831"/>
                  </a:lnTo>
                  <a:lnTo>
                    <a:pt x="2645448" y="3962679"/>
                  </a:lnTo>
                  <a:lnTo>
                    <a:pt x="2645308" y="3962463"/>
                  </a:lnTo>
                  <a:lnTo>
                    <a:pt x="2643428" y="3961244"/>
                  </a:lnTo>
                  <a:lnTo>
                    <a:pt x="2643213" y="3961092"/>
                  </a:lnTo>
                  <a:lnTo>
                    <a:pt x="2642806" y="3960812"/>
                  </a:lnTo>
                  <a:lnTo>
                    <a:pt x="2638704" y="3957891"/>
                  </a:lnTo>
                  <a:lnTo>
                    <a:pt x="2638298" y="3957815"/>
                  </a:lnTo>
                  <a:lnTo>
                    <a:pt x="2637980" y="3957586"/>
                  </a:lnTo>
                  <a:lnTo>
                    <a:pt x="2635186" y="3957129"/>
                  </a:lnTo>
                  <a:lnTo>
                    <a:pt x="2634932" y="3957078"/>
                  </a:lnTo>
                  <a:lnTo>
                    <a:pt x="2630449" y="3956088"/>
                  </a:lnTo>
                  <a:lnTo>
                    <a:pt x="2629192" y="3956088"/>
                  </a:lnTo>
                  <a:lnTo>
                    <a:pt x="2629065" y="3956113"/>
                  </a:lnTo>
                  <a:lnTo>
                    <a:pt x="2628722" y="3956189"/>
                  </a:lnTo>
                  <a:lnTo>
                    <a:pt x="2627376" y="3956456"/>
                  </a:lnTo>
                  <a:lnTo>
                    <a:pt x="2620353" y="3957853"/>
                  </a:lnTo>
                  <a:lnTo>
                    <a:pt x="2620111" y="3957891"/>
                  </a:lnTo>
                  <a:lnTo>
                    <a:pt x="2620276" y="3957891"/>
                  </a:lnTo>
                  <a:lnTo>
                    <a:pt x="2613685" y="3962019"/>
                  </a:lnTo>
                  <a:lnTo>
                    <a:pt x="2609342" y="3968572"/>
                  </a:lnTo>
                  <a:lnTo>
                    <a:pt x="2607475" y="3977475"/>
                  </a:lnTo>
                  <a:lnTo>
                    <a:pt x="2608580" y="3985450"/>
                  </a:lnTo>
                  <a:lnTo>
                    <a:pt x="2629128" y="4000652"/>
                  </a:lnTo>
                  <a:lnTo>
                    <a:pt x="2637980" y="3999039"/>
                  </a:lnTo>
                  <a:lnTo>
                    <a:pt x="2645283" y="3994277"/>
                  </a:lnTo>
                  <a:lnTo>
                    <a:pt x="2650261" y="3987152"/>
                  </a:lnTo>
                  <a:lnTo>
                    <a:pt x="2652141" y="3978414"/>
                  </a:lnTo>
                  <a:close/>
                </a:path>
                <a:path w="5168900" h="4631055">
                  <a:moveTo>
                    <a:pt x="2652141" y="2989808"/>
                  </a:moveTo>
                  <a:lnTo>
                    <a:pt x="2650439" y="2981083"/>
                  </a:lnTo>
                  <a:lnTo>
                    <a:pt x="2650236" y="2980804"/>
                  </a:lnTo>
                  <a:lnTo>
                    <a:pt x="2649385" y="2979547"/>
                  </a:lnTo>
                  <a:lnTo>
                    <a:pt x="2645626" y="2973959"/>
                  </a:lnTo>
                  <a:lnTo>
                    <a:pt x="2644711" y="2973362"/>
                  </a:lnTo>
                  <a:lnTo>
                    <a:pt x="2644165" y="2972993"/>
                  </a:lnTo>
                  <a:lnTo>
                    <a:pt x="2642692" y="2972016"/>
                  </a:lnTo>
                  <a:lnTo>
                    <a:pt x="2638425" y="2969145"/>
                  </a:lnTo>
                  <a:lnTo>
                    <a:pt x="2637663" y="2969006"/>
                  </a:lnTo>
                  <a:lnTo>
                    <a:pt x="2637040" y="2968879"/>
                  </a:lnTo>
                  <a:lnTo>
                    <a:pt x="2636228" y="2968714"/>
                  </a:lnTo>
                  <a:lnTo>
                    <a:pt x="2629573" y="2967380"/>
                  </a:lnTo>
                  <a:lnTo>
                    <a:pt x="2629420" y="2967380"/>
                  </a:lnTo>
                  <a:lnTo>
                    <a:pt x="2620327" y="2969120"/>
                  </a:lnTo>
                  <a:lnTo>
                    <a:pt x="2613190" y="2973908"/>
                  </a:lnTo>
                  <a:lnTo>
                    <a:pt x="2608732" y="2981058"/>
                  </a:lnTo>
                  <a:lnTo>
                    <a:pt x="2607462" y="2989808"/>
                  </a:lnTo>
                  <a:lnTo>
                    <a:pt x="2607424" y="2990062"/>
                  </a:lnTo>
                  <a:lnTo>
                    <a:pt x="2609100" y="2998508"/>
                  </a:lnTo>
                  <a:lnTo>
                    <a:pt x="2609189" y="2998978"/>
                  </a:lnTo>
                  <a:lnTo>
                    <a:pt x="2613533" y="3005645"/>
                  </a:lnTo>
                  <a:lnTo>
                    <a:pt x="2620022" y="3009823"/>
                  </a:lnTo>
                  <a:lnTo>
                    <a:pt x="2628836" y="3011690"/>
                  </a:lnTo>
                  <a:lnTo>
                    <a:pt x="2637688" y="3010344"/>
                  </a:lnTo>
                  <a:lnTo>
                    <a:pt x="2645079" y="3005645"/>
                  </a:lnTo>
                  <a:lnTo>
                    <a:pt x="2650172" y="2998508"/>
                  </a:lnTo>
                  <a:lnTo>
                    <a:pt x="2652077" y="2990062"/>
                  </a:lnTo>
                  <a:lnTo>
                    <a:pt x="2652141" y="2989808"/>
                  </a:lnTo>
                  <a:close/>
                </a:path>
                <a:path w="5168900" h="4631055">
                  <a:moveTo>
                    <a:pt x="2652191" y="3798138"/>
                  </a:moveTo>
                  <a:lnTo>
                    <a:pt x="2650248" y="3789807"/>
                  </a:lnTo>
                  <a:lnTo>
                    <a:pt x="2650134" y="3789654"/>
                  </a:lnTo>
                  <a:lnTo>
                    <a:pt x="2650096" y="3789476"/>
                  </a:lnTo>
                  <a:lnTo>
                    <a:pt x="2648839" y="3787775"/>
                  </a:lnTo>
                  <a:lnTo>
                    <a:pt x="2648661" y="3787521"/>
                  </a:lnTo>
                  <a:lnTo>
                    <a:pt x="2648432" y="3787190"/>
                  </a:lnTo>
                  <a:lnTo>
                    <a:pt x="2645397" y="3782771"/>
                  </a:lnTo>
                  <a:lnTo>
                    <a:pt x="2645092" y="3782568"/>
                  </a:lnTo>
                  <a:lnTo>
                    <a:pt x="2644876" y="3782250"/>
                  </a:lnTo>
                  <a:lnTo>
                    <a:pt x="2642463" y="3780726"/>
                  </a:lnTo>
                  <a:lnTo>
                    <a:pt x="2642298" y="3780612"/>
                  </a:lnTo>
                  <a:lnTo>
                    <a:pt x="2638450" y="3777907"/>
                  </a:lnTo>
                  <a:lnTo>
                    <a:pt x="2637917" y="3777792"/>
                  </a:lnTo>
                  <a:lnTo>
                    <a:pt x="2637447" y="3777488"/>
                  </a:lnTo>
                  <a:lnTo>
                    <a:pt x="2634729" y="3777094"/>
                  </a:lnTo>
                  <a:lnTo>
                    <a:pt x="2634602" y="3777069"/>
                  </a:lnTo>
                  <a:lnTo>
                    <a:pt x="2630500" y="3776154"/>
                  </a:lnTo>
                  <a:lnTo>
                    <a:pt x="2628747" y="3776154"/>
                  </a:lnTo>
                  <a:lnTo>
                    <a:pt x="2619959" y="3778135"/>
                  </a:lnTo>
                  <a:lnTo>
                    <a:pt x="2613418" y="3782504"/>
                  </a:lnTo>
                  <a:lnTo>
                    <a:pt x="2609240" y="3789172"/>
                  </a:lnTo>
                  <a:lnTo>
                    <a:pt x="2607500" y="3798138"/>
                  </a:lnTo>
                  <a:lnTo>
                    <a:pt x="2608745" y="3806812"/>
                  </a:lnTo>
                  <a:lnTo>
                    <a:pt x="2608796" y="3807168"/>
                  </a:lnTo>
                  <a:lnTo>
                    <a:pt x="2613266" y="3814318"/>
                  </a:lnTo>
                  <a:lnTo>
                    <a:pt x="2620353" y="3818979"/>
                  </a:lnTo>
                  <a:lnTo>
                    <a:pt x="2629471" y="3820655"/>
                  </a:lnTo>
                  <a:lnTo>
                    <a:pt x="2635631" y="3819410"/>
                  </a:lnTo>
                  <a:lnTo>
                    <a:pt x="2637764" y="3818979"/>
                  </a:lnTo>
                  <a:lnTo>
                    <a:pt x="2638196" y="3818979"/>
                  </a:lnTo>
                  <a:lnTo>
                    <a:pt x="2638374" y="3818852"/>
                  </a:lnTo>
                  <a:lnTo>
                    <a:pt x="2645651" y="3813987"/>
                  </a:lnTo>
                  <a:lnTo>
                    <a:pt x="2650528" y="3806812"/>
                  </a:lnTo>
                  <a:lnTo>
                    <a:pt x="2652179" y="3798151"/>
                  </a:lnTo>
                  <a:close/>
                </a:path>
                <a:path w="5168900" h="4631055">
                  <a:moveTo>
                    <a:pt x="2741333" y="652945"/>
                  </a:moveTo>
                  <a:lnTo>
                    <a:pt x="2740279" y="644055"/>
                  </a:lnTo>
                  <a:lnTo>
                    <a:pt x="2737510" y="639470"/>
                  </a:lnTo>
                  <a:lnTo>
                    <a:pt x="2735859" y="636714"/>
                  </a:lnTo>
                  <a:lnTo>
                    <a:pt x="2728874" y="631647"/>
                  </a:lnTo>
                  <a:lnTo>
                    <a:pt x="2720060" y="629602"/>
                  </a:lnTo>
                  <a:lnTo>
                    <a:pt x="2719336" y="629602"/>
                  </a:lnTo>
                  <a:lnTo>
                    <a:pt x="2714548" y="630580"/>
                  </a:lnTo>
                  <a:lnTo>
                    <a:pt x="2711297" y="631151"/>
                  </a:lnTo>
                  <a:lnTo>
                    <a:pt x="2711119" y="631278"/>
                  </a:lnTo>
                  <a:lnTo>
                    <a:pt x="2710904" y="631329"/>
                  </a:lnTo>
                  <a:lnTo>
                    <a:pt x="2706827" y="634009"/>
                  </a:lnTo>
                  <a:lnTo>
                    <a:pt x="2703982" y="635838"/>
                  </a:lnTo>
                  <a:lnTo>
                    <a:pt x="2703868" y="635990"/>
                  </a:lnTo>
                  <a:lnTo>
                    <a:pt x="2700604" y="640562"/>
                  </a:lnTo>
                  <a:lnTo>
                    <a:pt x="2698940" y="642899"/>
                  </a:lnTo>
                  <a:lnTo>
                    <a:pt x="2698877" y="643039"/>
                  </a:lnTo>
                  <a:lnTo>
                    <a:pt x="2697429" y="649528"/>
                  </a:lnTo>
                  <a:lnTo>
                    <a:pt x="2719387" y="673862"/>
                  </a:lnTo>
                  <a:lnTo>
                    <a:pt x="2728112" y="672299"/>
                  </a:lnTo>
                  <a:lnTo>
                    <a:pt x="2734907" y="668147"/>
                  </a:lnTo>
                  <a:lnTo>
                    <a:pt x="2739275" y="661657"/>
                  </a:lnTo>
                  <a:lnTo>
                    <a:pt x="2741333" y="652945"/>
                  </a:lnTo>
                  <a:close/>
                </a:path>
                <a:path w="5168900" h="4631055">
                  <a:moveTo>
                    <a:pt x="2741396" y="2090166"/>
                  </a:moveTo>
                  <a:lnTo>
                    <a:pt x="2739783" y="2081441"/>
                  </a:lnTo>
                  <a:lnTo>
                    <a:pt x="2739720" y="2081301"/>
                  </a:lnTo>
                  <a:lnTo>
                    <a:pt x="2738958" y="2080209"/>
                  </a:lnTo>
                  <a:lnTo>
                    <a:pt x="2738691" y="2079815"/>
                  </a:lnTo>
                  <a:lnTo>
                    <a:pt x="2738310" y="2079244"/>
                  </a:lnTo>
                  <a:lnTo>
                    <a:pt x="2735084" y="2074379"/>
                  </a:lnTo>
                  <a:lnTo>
                    <a:pt x="2734945" y="2074303"/>
                  </a:lnTo>
                  <a:lnTo>
                    <a:pt x="2734868" y="2074164"/>
                  </a:lnTo>
                  <a:lnTo>
                    <a:pt x="2732900" y="2072919"/>
                  </a:lnTo>
                  <a:lnTo>
                    <a:pt x="2732405" y="2072601"/>
                  </a:lnTo>
                  <a:lnTo>
                    <a:pt x="2732036" y="2072347"/>
                  </a:lnTo>
                  <a:lnTo>
                    <a:pt x="2728036" y="2069655"/>
                  </a:lnTo>
                  <a:lnTo>
                    <a:pt x="2727807" y="2069617"/>
                  </a:lnTo>
                  <a:lnTo>
                    <a:pt x="2727604" y="2069477"/>
                  </a:lnTo>
                  <a:lnTo>
                    <a:pt x="2724937" y="2069045"/>
                  </a:lnTo>
                  <a:lnTo>
                    <a:pt x="2724607" y="2068982"/>
                  </a:lnTo>
                  <a:lnTo>
                    <a:pt x="2724150" y="2068893"/>
                  </a:lnTo>
                  <a:lnTo>
                    <a:pt x="2719451" y="2067941"/>
                  </a:lnTo>
                  <a:lnTo>
                    <a:pt x="2718739" y="2067941"/>
                  </a:lnTo>
                  <a:lnTo>
                    <a:pt x="2709989" y="2069973"/>
                  </a:lnTo>
                  <a:lnTo>
                    <a:pt x="2702979" y="2075065"/>
                  </a:lnTo>
                  <a:lnTo>
                    <a:pt x="2698419" y="2082457"/>
                  </a:lnTo>
                  <a:lnTo>
                    <a:pt x="2696997" y="2091372"/>
                  </a:lnTo>
                  <a:lnTo>
                    <a:pt x="2699143" y="2100110"/>
                  </a:lnTo>
                  <a:lnTo>
                    <a:pt x="2704312" y="2107019"/>
                  </a:lnTo>
                  <a:lnTo>
                    <a:pt x="2711767" y="2111375"/>
                  </a:lnTo>
                  <a:lnTo>
                    <a:pt x="2720759" y="2112441"/>
                  </a:lnTo>
                  <a:lnTo>
                    <a:pt x="2729585" y="2110346"/>
                  </a:lnTo>
                  <a:lnTo>
                    <a:pt x="2735986" y="2105863"/>
                  </a:lnTo>
                  <a:lnTo>
                    <a:pt x="2739936" y="2099106"/>
                  </a:lnTo>
                  <a:lnTo>
                    <a:pt x="2741396" y="2090166"/>
                  </a:lnTo>
                  <a:close/>
                </a:path>
                <a:path w="5168900" h="4631055">
                  <a:moveTo>
                    <a:pt x="2741409" y="3977233"/>
                  </a:moveTo>
                  <a:lnTo>
                    <a:pt x="2739390" y="3968394"/>
                  </a:lnTo>
                  <a:lnTo>
                    <a:pt x="2734970" y="3961879"/>
                  </a:lnTo>
                  <a:lnTo>
                    <a:pt x="2728264" y="3957764"/>
                  </a:lnTo>
                  <a:lnTo>
                    <a:pt x="2719425" y="3956075"/>
                  </a:lnTo>
                  <a:lnTo>
                    <a:pt x="2718384" y="3956075"/>
                  </a:lnTo>
                  <a:lnTo>
                    <a:pt x="2713837" y="3957078"/>
                  </a:lnTo>
                  <a:lnTo>
                    <a:pt x="2713571" y="3957142"/>
                  </a:lnTo>
                  <a:lnTo>
                    <a:pt x="2709989" y="3957764"/>
                  </a:lnTo>
                  <a:lnTo>
                    <a:pt x="2710484" y="3957764"/>
                  </a:lnTo>
                  <a:lnTo>
                    <a:pt x="2710065" y="3957904"/>
                  </a:lnTo>
                  <a:lnTo>
                    <a:pt x="2706052" y="3960787"/>
                  </a:lnTo>
                  <a:lnTo>
                    <a:pt x="2705887" y="3960901"/>
                  </a:lnTo>
                  <a:lnTo>
                    <a:pt x="2703461" y="3962552"/>
                  </a:lnTo>
                  <a:lnTo>
                    <a:pt x="2703347" y="3962717"/>
                  </a:lnTo>
                  <a:lnTo>
                    <a:pt x="2703169" y="3962857"/>
                  </a:lnTo>
                  <a:lnTo>
                    <a:pt x="2700337" y="3967276"/>
                  </a:lnTo>
                  <a:lnTo>
                    <a:pt x="2698623" y="3969880"/>
                  </a:lnTo>
                  <a:lnTo>
                    <a:pt x="2698597" y="3970007"/>
                  </a:lnTo>
                  <a:lnTo>
                    <a:pt x="2697289" y="3976852"/>
                  </a:lnTo>
                  <a:lnTo>
                    <a:pt x="2696946" y="3978706"/>
                  </a:lnTo>
                  <a:lnTo>
                    <a:pt x="2698889" y="3987495"/>
                  </a:lnTo>
                  <a:lnTo>
                    <a:pt x="2703868" y="3994543"/>
                  </a:lnTo>
                  <a:lnTo>
                    <a:pt x="2711170" y="3999179"/>
                  </a:lnTo>
                  <a:lnTo>
                    <a:pt x="2718790" y="4000462"/>
                  </a:lnTo>
                  <a:lnTo>
                    <a:pt x="2720073" y="4000677"/>
                  </a:lnTo>
                  <a:lnTo>
                    <a:pt x="2728950" y="3998684"/>
                  </a:lnTo>
                  <a:lnTo>
                    <a:pt x="2735910" y="3993667"/>
                  </a:lnTo>
                  <a:lnTo>
                    <a:pt x="2740291" y="3986301"/>
                  </a:lnTo>
                  <a:lnTo>
                    <a:pt x="2741409" y="3977233"/>
                  </a:lnTo>
                  <a:close/>
                </a:path>
                <a:path w="5168900" h="4631055">
                  <a:moveTo>
                    <a:pt x="2741409" y="3258223"/>
                  </a:moveTo>
                  <a:lnTo>
                    <a:pt x="2739491" y="3249345"/>
                  </a:lnTo>
                  <a:lnTo>
                    <a:pt x="2735161" y="3242792"/>
                  </a:lnTo>
                  <a:lnTo>
                    <a:pt x="2728582" y="3238677"/>
                  </a:lnTo>
                  <a:lnTo>
                    <a:pt x="2728760" y="3238677"/>
                  </a:lnTo>
                  <a:lnTo>
                    <a:pt x="2728506" y="3238639"/>
                  </a:lnTo>
                  <a:lnTo>
                    <a:pt x="2728315" y="3238601"/>
                  </a:lnTo>
                  <a:lnTo>
                    <a:pt x="2726398" y="3238220"/>
                  </a:lnTo>
                  <a:lnTo>
                    <a:pt x="2719667" y="3236887"/>
                  </a:lnTo>
                  <a:lnTo>
                    <a:pt x="2718485" y="3236887"/>
                  </a:lnTo>
                  <a:lnTo>
                    <a:pt x="2714193" y="3237814"/>
                  </a:lnTo>
                  <a:lnTo>
                    <a:pt x="2714066" y="3237839"/>
                  </a:lnTo>
                  <a:lnTo>
                    <a:pt x="2710840" y="3238373"/>
                  </a:lnTo>
                  <a:lnTo>
                    <a:pt x="2710497" y="3238601"/>
                  </a:lnTo>
                  <a:lnTo>
                    <a:pt x="2710142" y="3238677"/>
                  </a:lnTo>
                  <a:lnTo>
                    <a:pt x="2706192" y="3241459"/>
                  </a:lnTo>
                  <a:lnTo>
                    <a:pt x="2705989" y="3241598"/>
                  </a:lnTo>
                  <a:lnTo>
                    <a:pt x="2703563" y="3243199"/>
                  </a:lnTo>
                  <a:lnTo>
                    <a:pt x="2703423" y="3243402"/>
                  </a:lnTo>
                  <a:lnTo>
                    <a:pt x="2703207" y="3243554"/>
                  </a:lnTo>
                  <a:lnTo>
                    <a:pt x="2700020" y="3248406"/>
                  </a:lnTo>
                  <a:lnTo>
                    <a:pt x="2698623" y="3250463"/>
                  </a:lnTo>
                  <a:lnTo>
                    <a:pt x="2698521" y="3250692"/>
                  </a:lnTo>
                  <a:lnTo>
                    <a:pt x="2697124" y="3257664"/>
                  </a:lnTo>
                  <a:lnTo>
                    <a:pt x="2696794" y="3259290"/>
                  </a:lnTo>
                  <a:lnTo>
                    <a:pt x="2698635" y="3268002"/>
                  </a:lnTo>
                  <a:lnTo>
                    <a:pt x="2703614" y="3275101"/>
                  </a:lnTo>
                  <a:lnTo>
                    <a:pt x="2710942" y="3279838"/>
                  </a:lnTo>
                  <a:lnTo>
                    <a:pt x="2719857" y="3281451"/>
                  </a:lnTo>
                  <a:lnTo>
                    <a:pt x="2728722" y="3279508"/>
                  </a:lnTo>
                  <a:lnTo>
                    <a:pt x="2735719" y="3274542"/>
                  </a:lnTo>
                  <a:lnTo>
                    <a:pt x="2740177" y="3267227"/>
                  </a:lnTo>
                  <a:lnTo>
                    <a:pt x="2741409" y="3258223"/>
                  </a:lnTo>
                  <a:close/>
                </a:path>
                <a:path w="5168900" h="4631055">
                  <a:moveTo>
                    <a:pt x="2741409" y="2723096"/>
                  </a:moveTo>
                  <a:lnTo>
                    <a:pt x="2740202" y="2713723"/>
                  </a:lnTo>
                  <a:lnTo>
                    <a:pt x="2740063" y="2712529"/>
                  </a:lnTo>
                  <a:lnTo>
                    <a:pt x="2735669" y="2704554"/>
                  </a:lnTo>
                  <a:lnTo>
                    <a:pt x="2728722" y="2699537"/>
                  </a:lnTo>
                  <a:lnTo>
                    <a:pt x="2719730" y="2697784"/>
                  </a:lnTo>
                  <a:lnTo>
                    <a:pt x="2710688" y="2699143"/>
                  </a:lnTo>
                  <a:lnTo>
                    <a:pt x="2703880" y="2703093"/>
                  </a:lnTo>
                  <a:lnTo>
                    <a:pt x="2699321" y="2709481"/>
                  </a:lnTo>
                  <a:lnTo>
                    <a:pt x="2697048" y="2718130"/>
                  </a:lnTo>
                  <a:lnTo>
                    <a:pt x="2698165" y="2727439"/>
                  </a:lnTo>
                  <a:lnTo>
                    <a:pt x="2703030" y="2735313"/>
                  </a:lnTo>
                  <a:lnTo>
                    <a:pt x="2710599" y="2740596"/>
                  </a:lnTo>
                  <a:lnTo>
                    <a:pt x="2719832" y="2742171"/>
                  </a:lnTo>
                  <a:lnTo>
                    <a:pt x="2728506" y="2740368"/>
                  </a:lnTo>
                  <a:lnTo>
                    <a:pt x="2735097" y="2736405"/>
                  </a:lnTo>
                  <a:lnTo>
                    <a:pt x="2738310" y="2732062"/>
                  </a:lnTo>
                  <a:lnTo>
                    <a:pt x="2739428" y="2730563"/>
                  </a:lnTo>
                  <a:lnTo>
                    <a:pt x="2740202" y="2727655"/>
                  </a:lnTo>
                  <a:lnTo>
                    <a:pt x="2740253" y="2727452"/>
                  </a:lnTo>
                  <a:lnTo>
                    <a:pt x="2741409" y="2723096"/>
                  </a:lnTo>
                  <a:close/>
                </a:path>
                <a:path w="5168900" h="4631055">
                  <a:moveTo>
                    <a:pt x="2741409" y="2270772"/>
                  </a:moveTo>
                  <a:lnTo>
                    <a:pt x="2740749" y="2266391"/>
                  </a:lnTo>
                  <a:lnTo>
                    <a:pt x="2740088" y="2261997"/>
                  </a:lnTo>
                  <a:lnTo>
                    <a:pt x="2740050" y="2261730"/>
                  </a:lnTo>
                  <a:lnTo>
                    <a:pt x="2738513" y="2259342"/>
                  </a:lnTo>
                  <a:lnTo>
                    <a:pt x="2738031" y="2258593"/>
                  </a:lnTo>
                  <a:lnTo>
                    <a:pt x="2737370" y="2257564"/>
                  </a:lnTo>
                  <a:lnTo>
                    <a:pt x="2735478" y="2254605"/>
                  </a:lnTo>
                  <a:lnTo>
                    <a:pt x="2733598" y="2253361"/>
                  </a:lnTo>
                  <a:lnTo>
                    <a:pt x="2733065" y="2253005"/>
                  </a:lnTo>
                  <a:lnTo>
                    <a:pt x="2732049" y="2252332"/>
                  </a:lnTo>
                  <a:lnTo>
                    <a:pt x="2728569" y="2249995"/>
                  </a:lnTo>
                  <a:lnTo>
                    <a:pt x="2728988" y="2249995"/>
                  </a:lnTo>
                  <a:lnTo>
                    <a:pt x="2728315" y="2249868"/>
                  </a:lnTo>
                  <a:lnTo>
                    <a:pt x="2726791" y="2249576"/>
                  </a:lnTo>
                  <a:lnTo>
                    <a:pt x="2726232" y="2249474"/>
                  </a:lnTo>
                  <a:lnTo>
                    <a:pt x="2725369" y="2249309"/>
                  </a:lnTo>
                  <a:lnTo>
                    <a:pt x="2719489" y="2248166"/>
                  </a:lnTo>
                  <a:lnTo>
                    <a:pt x="2719286" y="2248166"/>
                  </a:lnTo>
                  <a:lnTo>
                    <a:pt x="2710332" y="2249995"/>
                  </a:lnTo>
                  <a:lnTo>
                    <a:pt x="2703169" y="2254834"/>
                  </a:lnTo>
                  <a:lnTo>
                    <a:pt x="2698470" y="2261984"/>
                  </a:lnTo>
                  <a:lnTo>
                    <a:pt x="2696921" y="2270785"/>
                  </a:lnTo>
                  <a:lnTo>
                    <a:pt x="2698978" y="2279599"/>
                  </a:lnTo>
                  <a:lnTo>
                    <a:pt x="2704058" y="2286724"/>
                  </a:lnTo>
                  <a:lnTo>
                    <a:pt x="2711399" y="2291334"/>
                  </a:lnTo>
                  <a:lnTo>
                    <a:pt x="2720187" y="2292540"/>
                  </a:lnTo>
                  <a:lnTo>
                    <a:pt x="2728950" y="2290534"/>
                  </a:lnTo>
                  <a:lnTo>
                    <a:pt x="2735491" y="2286177"/>
                  </a:lnTo>
                  <a:lnTo>
                    <a:pt x="2739656" y="2279599"/>
                  </a:lnTo>
                  <a:lnTo>
                    <a:pt x="2741409" y="2270785"/>
                  </a:lnTo>
                  <a:close/>
                </a:path>
                <a:path w="5168900" h="4631055">
                  <a:moveTo>
                    <a:pt x="2741409" y="1282065"/>
                  </a:moveTo>
                  <a:lnTo>
                    <a:pt x="2740025" y="1272984"/>
                  </a:lnTo>
                  <a:lnTo>
                    <a:pt x="2735605" y="1265770"/>
                  </a:lnTo>
                  <a:lnTo>
                    <a:pt x="2728645" y="1260983"/>
                  </a:lnTo>
                  <a:lnTo>
                    <a:pt x="2719679" y="1259154"/>
                  </a:lnTo>
                  <a:lnTo>
                    <a:pt x="2719273" y="1259154"/>
                  </a:lnTo>
                  <a:lnTo>
                    <a:pt x="2714612" y="1260068"/>
                  </a:lnTo>
                  <a:lnTo>
                    <a:pt x="2714002" y="1260182"/>
                  </a:lnTo>
                  <a:lnTo>
                    <a:pt x="2713647" y="1260246"/>
                  </a:lnTo>
                  <a:lnTo>
                    <a:pt x="2710700" y="1260754"/>
                  </a:lnTo>
                  <a:lnTo>
                    <a:pt x="2710561" y="1260843"/>
                  </a:lnTo>
                  <a:lnTo>
                    <a:pt x="2710408" y="1260881"/>
                  </a:lnTo>
                  <a:lnTo>
                    <a:pt x="2709837" y="1260983"/>
                  </a:lnTo>
                  <a:lnTo>
                    <a:pt x="2710269" y="1260983"/>
                  </a:lnTo>
                  <a:lnTo>
                    <a:pt x="2706205" y="1263675"/>
                  </a:lnTo>
                  <a:lnTo>
                    <a:pt x="2705836" y="1263916"/>
                  </a:lnTo>
                  <a:lnTo>
                    <a:pt x="2705633" y="1264056"/>
                  </a:lnTo>
                  <a:lnTo>
                    <a:pt x="2703474" y="1265440"/>
                  </a:lnTo>
                  <a:lnTo>
                    <a:pt x="2703334" y="1265567"/>
                  </a:lnTo>
                  <a:lnTo>
                    <a:pt x="2699982" y="1270635"/>
                  </a:lnTo>
                  <a:lnTo>
                    <a:pt x="2698699" y="1272552"/>
                  </a:lnTo>
                  <a:lnTo>
                    <a:pt x="2697683" y="1278242"/>
                  </a:lnTo>
                  <a:lnTo>
                    <a:pt x="2697619" y="1278572"/>
                  </a:lnTo>
                  <a:lnTo>
                    <a:pt x="2697111" y="1281430"/>
                  </a:lnTo>
                  <a:lnTo>
                    <a:pt x="2698775" y="1290396"/>
                  </a:lnTo>
                  <a:lnTo>
                    <a:pt x="2703030" y="1297063"/>
                  </a:lnTo>
                  <a:lnTo>
                    <a:pt x="2709595" y="1301483"/>
                  </a:lnTo>
                  <a:lnTo>
                    <a:pt x="2718181" y="1303718"/>
                  </a:lnTo>
                  <a:lnTo>
                    <a:pt x="2726893" y="1302740"/>
                  </a:lnTo>
                  <a:lnTo>
                    <a:pt x="2734208" y="1298194"/>
                  </a:lnTo>
                  <a:lnTo>
                    <a:pt x="2739313" y="1290993"/>
                  </a:lnTo>
                  <a:lnTo>
                    <a:pt x="2741396" y="1282077"/>
                  </a:lnTo>
                  <a:close/>
                </a:path>
                <a:path w="5168900" h="4631055">
                  <a:moveTo>
                    <a:pt x="2741409" y="1190955"/>
                  </a:moveTo>
                  <a:lnTo>
                    <a:pt x="2739682" y="1182331"/>
                  </a:lnTo>
                  <a:lnTo>
                    <a:pt x="2739593" y="1182204"/>
                  </a:lnTo>
                  <a:lnTo>
                    <a:pt x="2738463" y="1180553"/>
                  </a:lnTo>
                  <a:lnTo>
                    <a:pt x="2738247" y="1180223"/>
                  </a:lnTo>
                  <a:lnTo>
                    <a:pt x="2738069" y="1179957"/>
                  </a:lnTo>
                  <a:lnTo>
                    <a:pt x="2734919" y="1175296"/>
                  </a:lnTo>
                  <a:lnTo>
                    <a:pt x="2734754" y="1175194"/>
                  </a:lnTo>
                  <a:lnTo>
                    <a:pt x="2734640" y="1175016"/>
                  </a:lnTo>
                  <a:lnTo>
                    <a:pt x="2732519" y="1173683"/>
                  </a:lnTo>
                  <a:lnTo>
                    <a:pt x="2732252" y="1173505"/>
                  </a:lnTo>
                  <a:lnTo>
                    <a:pt x="2731871" y="1173251"/>
                  </a:lnTo>
                  <a:lnTo>
                    <a:pt x="2727909" y="1170559"/>
                  </a:lnTo>
                  <a:lnTo>
                    <a:pt x="2727604" y="1170508"/>
                  </a:lnTo>
                  <a:lnTo>
                    <a:pt x="2727350" y="1170330"/>
                  </a:lnTo>
                  <a:lnTo>
                    <a:pt x="2724581" y="1169885"/>
                  </a:lnTo>
                  <a:lnTo>
                    <a:pt x="2724327" y="1169835"/>
                  </a:lnTo>
                  <a:lnTo>
                    <a:pt x="2724162" y="1169797"/>
                  </a:lnTo>
                  <a:lnTo>
                    <a:pt x="2719489" y="1168831"/>
                  </a:lnTo>
                  <a:lnTo>
                    <a:pt x="2718587" y="1168831"/>
                  </a:lnTo>
                  <a:lnTo>
                    <a:pt x="2709926" y="1170990"/>
                  </a:lnTo>
                  <a:lnTo>
                    <a:pt x="2702966" y="1176172"/>
                  </a:lnTo>
                  <a:lnTo>
                    <a:pt x="2698432" y="1183601"/>
                  </a:lnTo>
                  <a:lnTo>
                    <a:pt x="2697048" y="1192479"/>
                  </a:lnTo>
                  <a:lnTo>
                    <a:pt x="2699220" y="1201280"/>
                  </a:lnTo>
                  <a:lnTo>
                    <a:pt x="2704363" y="1208138"/>
                  </a:lnTo>
                  <a:lnTo>
                    <a:pt x="2711818" y="1212380"/>
                  </a:lnTo>
                  <a:lnTo>
                    <a:pt x="2720898" y="1213307"/>
                  </a:lnTo>
                  <a:lnTo>
                    <a:pt x="2729649" y="1211160"/>
                  </a:lnTo>
                  <a:lnTo>
                    <a:pt x="2736062" y="1206703"/>
                  </a:lnTo>
                  <a:lnTo>
                    <a:pt x="2740012" y="1199959"/>
                  </a:lnTo>
                  <a:lnTo>
                    <a:pt x="2741396" y="1190967"/>
                  </a:lnTo>
                  <a:close/>
                </a:path>
                <a:path w="5168900" h="4631055">
                  <a:moveTo>
                    <a:pt x="2741434" y="742188"/>
                  </a:moveTo>
                  <a:lnTo>
                    <a:pt x="2739834" y="733615"/>
                  </a:lnTo>
                  <a:lnTo>
                    <a:pt x="2739694" y="733399"/>
                  </a:lnTo>
                  <a:lnTo>
                    <a:pt x="2739669" y="733196"/>
                  </a:lnTo>
                  <a:lnTo>
                    <a:pt x="2738437" y="731329"/>
                  </a:lnTo>
                  <a:lnTo>
                    <a:pt x="2738310" y="731126"/>
                  </a:lnTo>
                  <a:lnTo>
                    <a:pt x="2735415" y="726351"/>
                  </a:lnTo>
                  <a:lnTo>
                    <a:pt x="2735008" y="726046"/>
                  </a:lnTo>
                  <a:lnTo>
                    <a:pt x="2734818" y="725716"/>
                  </a:lnTo>
                  <a:lnTo>
                    <a:pt x="2732608" y="724204"/>
                  </a:lnTo>
                  <a:lnTo>
                    <a:pt x="2732405" y="724052"/>
                  </a:lnTo>
                  <a:lnTo>
                    <a:pt x="2730601" y="722668"/>
                  </a:lnTo>
                  <a:lnTo>
                    <a:pt x="2729776" y="722033"/>
                  </a:lnTo>
                  <a:lnTo>
                    <a:pt x="2729039" y="721448"/>
                  </a:lnTo>
                  <a:lnTo>
                    <a:pt x="2729382" y="721448"/>
                  </a:lnTo>
                  <a:lnTo>
                    <a:pt x="2728290" y="721194"/>
                  </a:lnTo>
                  <a:lnTo>
                    <a:pt x="2727731" y="720801"/>
                  </a:lnTo>
                  <a:lnTo>
                    <a:pt x="2724988" y="720407"/>
                  </a:lnTo>
                  <a:lnTo>
                    <a:pt x="2722613" y="719848"/>
                  </a:lnTo>
                  <a:lnTo>
                    <a:pt x="2721635" y="719620"/>
                  </a:lnTo>
                  <a:lnTo>
                    <a:pt x="2721330" y="719531"/>
                  </a:lnTo>
                  <a:lnTo>
                    <a:pt x="2719222" y="719531"/>
                  </a:lnTo>
                  <a:lnTo>
                    <a:pt x="2710700" y="721436"/>
                  </a:lnTo>
                  <a:lnTo>
                    <a:pt x="2703868" y="725474"/>
                  </a:lnTo>
                  <a:lnTo>
                    <a:pt x="2699169" y="731824"/>
                  </a:lnTo>
                  <a:lnTo>
                    <a:pt x="2697048" y="740714"/>
                  </a:lnTo>
                  <a:lnTo>
                    <a:pt x="2698292" y="749630"/>
                  </a:lnTo>
                  <a:lnTo>
                    <a:pt x="2702776" y="756920"/>
                  </a:lnTo>
                  <a:lnTo>
                    <a:pt x="2709786" y="761898"/>
                  </a:lnTo>
                  <a:lnTo>
                    <a:pt x="2716644" y="763422"/>
                  </a:lnTo>
                  <a:lnTo>
                    <a:pt x="2718587" y="763841"/>
                  </a:lnTo>
                  <a:lnTo>
                    <a:pt x="2727744" y="762406"/>
                  </a:lnTo>
                  <a:lnTo>
                    <a:pt x="2734957" y="757974"/>
                  </a:lnTo>
                  <a:lnTo>
                    <a:pt x="2739707" y="751065"/>
                  </a:lnTo>
                  <a:lnTo>
                    <a:pt x="2741434" y="742188"/>
                  </a:lnTo>
                  <a:close/>
                </a:path>
                <a:path w="5168900" h="4631055">
                  <a:moveTo>
                    <a:pt x="2741460" y="2451023"/>
                  </a:moveTo>
                  <a:lnTo>
                    <a:pt x="2740304" y="2442006"/>
                  </a:lnTo>
                  <a:lnTo>
                    <a:pt x="2735935" y="2434793"/>
                  </a:lnTo>
                  <a:lnTo>
                    <a:pt x="2728925" y="2429954"/>
                  </a:lnTo>
                  <a:lnTo>
                    <a:pt x="2719870" y="2428024"/>
                  </a:lnTo>
                  <a:lnTo>
                    <a:pt x="2719095" y="2428024"/>
                  </a:lnTo>
                  <a:lnTo>
                    <a:pt x="2714523" y="2428925"/>
                  </a:lnTo>
                  <a:lnTo>
                    <a:pt x="2714155" y="2428989"/>
                  </a:lnTo>
                  <a:lnTo>
                    <a:pt x="2710878" y="2429522"/>
                  </a:lnTo>
                  <a:lnTo>
                    <a:pt x="2710637" y="2429675"/>
                  </a:lnTo>
                  <a:lnTo>
                    <a:pt x="2710421" y="2429713"/>
                  </a:lnTo>
                  <a:lnTo>
                    <a:pt x="2706598" y="2432227"/>
                  </a:lnTo>
                  <a:lnTo>
                    <a:pt x="2703588" y="2434132"/>
                  </a:lnTo>
                  <a:lnTo>
                    <a:pt x="2703487" y="2434272"/>
                  </a:lnTo>
                  <a:lnTo>
                    <a:pt x="2703360" y="2434361"/>
                  </a:lnTo>
                  <a:lnTo>
                    <a:pt x="2700020" y="2439289"/>
                  </a:lnTo>
                  <a:lnTo>
                    <a:pt x="2698724" y="2441168"/>
                  </a:lnTo>
                  <a:lnTo>
                    <a:pt x="2698648" y="2441321"/>
                  </a:lnTo>
                  <a:lnTo>
                    <a:pt x="2719679" y="2472525"/>
                  </a:lnTo>
                  <a:lnTo>
                    <a:pt x="2728379" y="2470658"/>
                  </a:lnTo>
                  <a:lnTo>
                    <a:pt x="2735046" y="2466454"/>
                  </a:lnTo>
                  <a:lnTo>
                    <a:pt x="2739491" y="2459913"/>
                  </a:lnTo>
                  <a:lnTo>
                    <a:pt x="2741460" y="2451036"/>
                  </a:lnTo>
                  <a:close/>
                </a:path>
                <a:path w="5168900" h="4631055">
                  <a:moveTo>
                    <a:pt x="2741460" y="1910613"/>
                  </a:moveTo>
                  <a:lnTo>
                    <a:pt x="2739783" y="1901952"/>
                  </a:lnTo>
                  <a:lnTo>
                    <a:pt x="2739669" y="1901786"/>
                  </a:lnTo>
                  <a:lnTo>
                    <a:pt x="2739644" y="1901609"/>
                  </a:lnTo>
                  <a:lnTo>
                    <a:pt x="2738475" y="1899869"/>
                  </a:lnTo>
                  <a:lnTo>
                    <a:pt x="2738234" y="1899488"/>
                  </a:lnTo>
                  <a:lnTo>
                    <a:pt x="2735313" y="1894789"/>
                  </a:lnTo>
                  <a:lnTo>
                    <a:pt x="2734983" y="1894560"/>
                  </a:lnTo>
                  <a:lnTo>
                    <a:pt x="2734856" y="1894344"/>
                  </a:lnTo>
                  <a:lnTo>
                    <a:pt x="2733256" y="1893290"/>
                  </a:lnTo>
                  <a:lnTo>
                    <a:pt x="2733078" y="1893163"/>
                  </a:lnTo>
                  <a:lnTo>
                    <a:pt x="2728658" y="1889912"/>
                  </a:lnTo>
                  <a:lnTo>
                    <a:pt x="2728099" y="1889798"/>
                  </a:lnTo>
                  <a:lnTo>
                    <a:pt x="2727668" y="1889493"/>
                  </a:lnTo>
                  <a:lnTo>
                    <a:pt x="2724924" y="1889099"/>
                  </a:lnTo>
                  <a:lnTo>
                    <a:pt x="2724747" y="1889061"/>
                  </a:lnTo>
                  <a:lnTo>
                    <a:pt x="2720771" y="1888172"/>
                  </a:lnTo>
                  <a:lnTo>
                    <a:pt x="2718955" y="1888172"/>
                  </a:lnTo>
                  <a:lnTo>
                    <a:pt x="2710243" y="1890090"/>
                  </a:lnTo>
                  <a:lnTo>
                    <a:pt x="2703525" y="1894344"/>
                  </a:lnTo>
                  <a:lnTo>
                    <a:pt x="2699029" y="1900885"/>
                  </a:lnTo>
                  <a:lnTo>
                    <a:pt x="2696997" y="1909673"/>
                  </a:lnTo>
                  <a:lnTo>
                    <a:pt x="2698242" y="1918563"/>
                  </a:lnTo>
                  <a:lnTo>
                    <a:pt x="2702864" y="1925840"/>
                  </a:lnTo>
                  <a:lnTo>
                    <a:pt x="2710002" y="1930781"/>
                  </a:lnTo>
                  <a:lnTo>
                    <a:pt x="2718866" y="1932635"/>
                  </a:lnTo>
                  <a:lnTo>
                    <a:pt x="2728049" y="1931085"/>
                  </a:lnTo>
                  <a:lnTo>
                    <a:pt x="2735211" y="1926577"/>
                  </a:lnTo>
                  <a:lnTo>
                    <a:pt x="2739847" y="1919592"/>
                  </a:lnTo>
                  <a:lnTo>
                    <a:pt x="2741460" y="1910626"/>
                  </a:lnTo>
                  <a:close/>
                </a:path>
                <a:path w="5168900" h="4631055">
                  <a:moveTo>
                    <a:pt x="2741460" y="1101458"/>
                  </a:moveTo>
                  <a:lnTo>
                    <a:pt x="2739898" y="1092631"/>
                  </a:lnTo>
                  <a:lnTo>
                    <a:pt x="2735923" y="1085875"/>
                  </a:lnTo>
                  <a:lnTo>
                    <a:pt x="2729509" y="1081417"/>
                  </a:lnTo>
                  <a:lnTo>
                    <a:pt x="2720619" y="1079449"/>
                  </a:lnTo>
                  <a:lnTo>
                    <a:pt x="2718765" y="1079436"/>
                  </a:lnTo>
                  <a:lnTo>
                    <a:pt x="2714383" y="1080287"/>
                  </a:lnTo>
                  <a:lnTo>
                    <a:pt x="2714206" y="1080312"/>
                  </a:lnTo>
                  <a:lnTo>
                    <a:pt x="2711577" y="1080630"/>
                  </a:lnTo>
                  <a:lnTo>
                    <a:pt x="2711132" y="1080909"/>
                  </a:lnTo>
                  <a:lnTo>
                    <a:pt x="2710548" y="1081011"/>
                  </a:lnTo>
                  <a:lnTo>
                    <a:pt x="2706776" y="1083475"/>
                  </a:lnTo>
                  <a:lnTo>
                    <a:pt x="2706522" y="1083640"/>
                  </a:lnTo>
                  <a:lnTo>
                    <a:pt x="2704185" y="1084999"/>
                  </a:lnTo>
                  <a:lnTo>
                    <a:pt x="2703957" y="1085303"/>
                  </a:lnTo>
                  <a:lnTo>
                    <a:pt x="2703665" y="1085494"/>
                  </a:lnTo>
                  <a:lnTo>
                    <a:pt x="2700782" y="1089621"/>
                  </a:lnTo>
                  <a:lnTo>
                    <a:pt x="2699118" y="1091895"/>
                  </a:lnTo>
                  <a:lnTo>
                    <a:pt x="2699067" y="1092085"/>
                  </a:lnTo>
                  <a:lnTo>
                    <a:pt x="2698966" y="1092238"/>
                  </a:lnTo>
                  <a:lnTo>
                    <a:pt x="2697327" y="1099375"/>
                  </a:lnTo>
                  <a:lnTo>
                    <a:pt x="2697022" y="1100658"/>
                  </a:lnTo>
                  <a:lnTo>
                    <a:pt x="2718917" y="1123886"/>
                  </a:lnTo>
                  <a:lnTo>
                    <a:pt x="2726169" y="1122553"/>
                  </a:lnTo>
                  <a:lnTo>
                    <a:pt x="2727807" y="1122248"/>
                  </a:lnTo>
                  <a:lnTo>
                    <a:pt x="2732557" y="1119136"/>
                  </a:lnTo>
                  <a:lnTo>
                    <a:pt x="2735059" y="1117498"/>
                  </a:lnTo>
                  <a:lnTo>
                    <a:pt x="2736634" y="1115148"/>
                  </a:lnTo>
                  <a:lnTo>
                    <a:pt x="2738132" y="1112939"/>
                  </a:lnTo>
                  <a:lnTo>
                    <a:pt x="2738221" y="1112799"/>
                  </a:lnTo>
                  <a:lnTo>
                    <a:pt x="2739885" y="1110335"/>
                  </a:lnTo>
                  <a:lnTo>
                    <a:pt x="2740152" y="1108760"/>
                  </a:lnTo>
                  <a:lnTo>
                    <a:pt x="2741447" y="1101471"/>
                  </a:lnTo>
                  <a:close/>
                </a:path>
                <a:path w="5168900" h="4631055">
                  <a:moveTo>
                    <a:pt x="2741472" y="2988716"/>
                  </a:moveTo>
                  <a:lnTo>
                    <a:pt x="2739733" y="2980575"/>
                  </a:lnTo>
                  <a:lnTo>
                    <a:pt x="2739682" y="2980309"/>
                  </a:lnTo>
                  <a:lnTo>
                    <a:pt x="2739555" y="2980156"/>
                  </a:lnTo>
                  <a:lnTo>
                    <a:pt x="2739491" y="2979890"/>
                  </a:lnTo>
                  <a:lnTo>
                    <a:pt x="2738183" y="2978112"/>
                  </a:lnTo>
                  <a:lnTo>
                    <a:pt x="2738056" y="2977921"/>
                  </a:lnTo>
                  <a:lnTo>
                    <a:pt x="2735110" y="2973514"/>
                  </a:lnTo>
                  <a:lnTo>
                    <a:pt x="2734716" y="2973260"/>
                  </a:lnTo>
                  <a:lnTo>
                    <a:pt x="2734475" y="2972905"/>
                  </a:lnTo>
                  <a:lnTo>
                    <a:pt x="2732328" y="2971647"/>
                  </a:lnTo>
                  <a:lnTo>
                    <a:pt x="2732049" y="2971469"/>
                  </a:lnTo>
                  <a:lnTo>
                    <a:pt x="2728379" y="2968980"/>
                  </a:lnTo>
                  <a:lnTo>
                    <a:pt x="2727680" y="2968853"/>
                  </a:lnTo>
                  <a:lnTo>
                    <a:pt x="2727109" y="2968498"/>
                  </a:lnTo>
                  <a:lnTo>
                    <a:pt x="2724302" y="2968180"/>
                  </a:lnTo>
                  <a:lnTo>
                    <a:pt x="2720454" y="2967405"/>
                  </a:lnTo>
                  <a:lnTo>
                    <a:pt x="2718104" y="2967405"/>
                  </a:lnTo>
                  <a:lnTo>
                    <a:pt x="2709316" y="2969476"/>
                  </a:lnTo>
                  <a:lnTo>
                    <a:pt x="2702776" y="2973895"/>
                  </a:lnTo>
                  <a:lnTo>
                    <a:pt x="2698610" y="2980575"/>
                  </a:lnTo>
                  <a:lnTo>
                    <a:pt x="2696959" y="2989453"/>
                  </a:lnTo>
                  <a:lnTo>
                    <a:pt x="2698445" y="2997746"/>
                  </a:lnTo>
                  <a:lnTo>
                    <a:pt x="2698546" y="2998317"/>
                  </a:lnTo>
                  <a:lnTo>
                    <a:pt x="2719654" y="3011868"/>
                  </a:lnTo>
                  <a:lnTo>
                    <a:pt x="2728417" y="3009989"/>
                  </a:lnTo>
                  <a:lnTo>
                    <a:pt x="2735389" y="3005048"/>
                  </a:lnTo>
                  <a:lnTo>
                    <a:pt x="2739948" y="2997746"/>
                  </a:lnTo>
                  <a:lnTo>
                    <a:pt x="2741345" y="2989453"/>
                  </a:lnTo>
                  <a:lnTo>
                    <a:pt x="2741472" y="2988716"/>
                  </a:lnTo>
                  <a:close/>
                </a:path>
                <a:path w="5168900" h="4631055">
                  <a:moveTo>
                    <a:pt x="2741472" y="2001240"/>
                  </a:moveTo>
                  <a:lnTo>
                    <a:pt x="2740152" y="1992274"/>
                  </a:lnTo>
                  <a:lnTo>
                    <a:pt x="2735630" y="1985073"/>
                  </a:lnTo>
                  <a:lnTo>
                    <a:pt x="2728557" y="1980260"/>
                  </a:lnTo>
                  <a:lnTo>
                    <a:pt x="2719578" y="1978444"/>
                  </a:lnTo>
                  <a:lnTo>
                    <a:pt x="2719400" y="1978444"/>
                  </a:lnTo>
                  <a:lnTo>
                    <a:pt x="2714104" y="1979472"/>
                  </a:lnTo>
                  <a:lnTo>
                    <a:pt x="2713431" y="1979599"/>
                  </a:lnTo>
                  <a:lnTo>
                    <a:pt x="2710675" y="1980095"/>
                  </a:lnTo>
                  <a:lnTo>
                    <a:pt x="2710040" y="1980260"/>
                  </a:lnTo>
                  <a:lnTo>
                    <a:pt x="2710357" y="1980260"/>
                  </a:lnTo>
                  <a:lnTo>
                    <a:pt x="2706255" y="1983003"/>
                  </a:lnTo>
                  <a:lnTo>
                    <a:pt x="2705963" y="1983206"/>
                  </a:lnTo>
                  <a:lnTo>
                    <a:pt x="2705265" y="1983663"/>
                  </a:lnTo>
                  <a:lnTo>
                    <a:pt x="2703487" y="1984819"/>
                  </a:lnTo>
                  <a:lnTo>
                    <a:pt x="2700439" y="1989353"/>
                  </a:lnTo>
                  <a:lnTo>
                    <a:pt x="2700261" y="1989620"/>
                  </a:lnTo>
                  <a:lnTo>
                    <a:pt x="2700083" y="1989874"/>
                  </a:lnTo>
                  <a:lnTo>
                    <a:pt x="2698699" y="1991931"/>
                  </a:lnTo>
                  <a:lnTo>
                    <a:pt x="2697823" y="1996465"/>
                  </a:lnTo>
                  <a:lnTo>
                    <a:pt x="2719882" y="2022932"/>
                  </a:lnTo>
                  <a:lnTo>
                    <a:pt x="2728569" y="2020976"/>
                  </a:lnTo>
                  <a:lnTo>
                    <a:pt x="2735034" y="2016848"/>
                  </a:lnTo>
                  <a:lnTo>
                    <a:pt x="2739593" y="2010168"/>
                  </a:lnTo>
                  <a:lnTo>
                    <a:pt x="2739974" y="2008289"/>
                  </a:lnTo>
                  <a:lnTo>
                    <a:pt x="2741460" y="2001253"/>
                  </a:lnTo>
                  <a:close/>
                </a:path>
                <a:path w="5168900" h="4631055">
                  <a:moveTo>
                    <a:pt x="2741485" y="3439553"/>
                  </a:moveTo>
                  <a:lnTo>
                    <a:pt x="2740799" y="3435070"/>
                  </a:lnTo>
                  <a:lnTo>
                    <a:pt x="2740749" y="3434753"/>
                  </a:lnTo>
                  <a:lnTo>
                    <a:pt x="2740609" y="3433902"/>
                  </a:lnTo>
                  <a:lnTo>
                    <a:pt x="2740126" y="3430574"/>
                  </a:lnTo>
                  <a:lnTo>
                    <a:pt x="2735529" y="3423374"/>
                  </a:lnTo>
                  <a:lnTo>
                    <a:pt x="2728391" y="3418586"/>
                  </a:lnTo>
                  <a:lnTo>
                    <a:pt x="2719387" y="3416820"/>
                  </a:lnTo>
                  <a:lnTo>
                    <a:pt x="2719247" y="3416820"/>
                  </a:lnTo>
                  <a:lnTo>
                    <a:pt x="2714637" y="3417709"/>
                  </a:lnTo>
                  <a:lnTo>
                    <a:pt x="2713647" y="3417900"/>
                  </a:lnTo>
                  <a:lnTo>
                    <a:pt x="2712783" y="3418065"/>
                  </a:lnTo>
                  <a:lnTo>
                    <a:pt x="2709900" y="3418586"/>
                  </a:lnTo>
                  <a:lnTo>
                    <a:pt x="2710027" y="3418586"/>
                  </a:lnTo>
                  <a:lnTo>
                    <a:pt x="2710218" y="3418586"/>
                  </a:lnTo>
                  <a:lnTo>
                    <a:pt x="2708376" y="3419830"/>
                  </a:lnTo>
                  <a:lnTo>
                    <a:pt x="2703258" y="3423234"/>
                  </a:lnTo>
                  <a:lnTo>
                    <a:pt x="2703169" y="3423361"/>
                  </a:lnTo>
                  <a:lnTo>
                    <a:pt x="2700972" y="3426739"/>
                  </a:lnTo>
                  <a:lnTo>
                    <a:pt x="2698610" y="3430397"/>
                  </a:lnTo>
                  <a:lnTo>
                    <a:pt x="2698089" y="3433318"/>
                  </a:lnTo>
                  <a:lnTo>
                    <a:pt x="2720111" y="3461435"/>
                  </a:lnTo>
                  <a:lnTo>
                    <a:pt x="2726372" y="3460038"/>
                  </a:lnTo>
                  <a:lnTo>
                    <a:pt x="2728912" y="3459467"/>
                  </a:lnTo>
                  <a:lnTo>
                    <a:pt x="2735478" y="3455111"/>
                  </a:lnTo>
                  <a:lnTo>
                    <a:pt x="2739707" y="3448456"/>
                  </a:lnTo>
                  <a:lnTo>
                    <a:pt x="2741485" y="3439553"/>
                  </a:lnTo>
                  <a:close/>
                </a:path>
                <a:path w="5168900" h="4631055">
                  <a:moveTo>
                    <a:pt x="2741485" y="1640497"/>
                  </a:moveTo>
                  <a:lnTo>
                    <a:pt x="2739821" y="1631937"/>
                  </a:lnTo>
                  <a:lnTo>
                    <a:pt x="2739783" y="1631772"/>
                  </a:lnTo>
                  <a:lnTo>
                    <a:pt x="2739758" y="1631619"/>
                  </a:lnTo>
                  <a:lnTo>
                    <a:pt x="2735529" y="1624977"/>
                  </a:lnTo>
                  <a:lnTo>
                    <a:pt x="2728963" y="1620621"/>
                  </a:lnTo>
                  <a:lnTo>
                    <a:pt x="2720263" y="1618576"/>
                  </a:lnTo>
                  <a:lnTo>
                    <a:pt x="2718092" y="1618576"/>
                  </a:lnTo>
                  <a:lnTo>
                    <a:pt x="2714294" y="1619389"/>
                  </a:lnTo>
                  <a:lnTo>
                    <a:pt x="2711462" y="1619770"/>
                  </a:lnTo>
                  <a:lnTo>
                    <a:pt x="2710916" y="1620113"/>
                  </a:lnTo>
                  <a:lnTo>
                    <a:pt x="2710269" y="1620253"/>
                  </a:lnTo>
                  <a:lnTo>
                    <a:pt x="2706522" y="1622882"/>
                  </a:lnTo>
                  <a:lnTo>
                    <a:pt x="2704147" y="1624368"/>
                  </a:lnTo>
                  <a:lnTo>
                    <a:pt x="2703906" y="1624711"/>
                  </a:lnTo>
                  <a:lnTo>
                    <a:pt x="2703538" y="1624965"/>
                  </a:lnTo>
                  <a:lnTo>
                    <a:pt x="2699829" y="1630540"/>
                  </a:lnTo>
                  <a:lnTo>
                    <a:pt x="2699080" y="1631619"/>
                  </a:lnTo>
                  <a:lnTo>
                    <a:pt x="2698915" y="1631924"/>
                  </a:lnTo>
                  <a:lnTo>
                    <a:pt x="2697086" y="1640370"/>
                  </a:lnTo>
                  <a:lnTo>
                    <a:pt x="2698597" y="1649310"/>
                  </a:lnTo>
                  <a:lnTo>
                    <a:pt x="2703347" y="1656562"/>
                  </a:lnTo>
                  <a:lnTo>
                    <a:pt x="2710357" y="1661274"/>
                  </a:lnTo>
                  <a:lnTo>
                    <a:pt x="2710510" y="1661274"/>
                  </a:lnTo>
                  <a:lnTo>
                    <a:pt x="2719247" y="1662963"/>
                  </a:lnTo>
                  <a:lnTo>
                    <a:pt x="2728252" y="1661274"/>
                  </a:lnTo>
                  <a:lnTo>
                    <a:pt x="2735415" y="1656562"/>
                  </a:lnTo>
                  <a:lnTo>
                    <a:pt x="2740037" y="1649450"/>
                  </a:lnTo>
                  <a:lnTo>
                    <a:pt x="2741472" y="1640509"/>
                  </a:lnTo>
                  <a:close/>
                </a:path>
                <a:path w="5168900" h="4631055">
                  <a:moveTo>
                    <a:pt x="2741498" y="4068318"/>
                  </a:moveTo>
                  <a:lnTo>
                    <a:pt x="2740037" y="4060888"/>
                  </a:lnTo>
                  <a:lnTo>
                    <a:pt x="2739758" y="4059440"/>
                  </a:lnTo>
                  <a:lnTo>
                    <a:pt x="2739237" y="4058653"/>
                  </a:lnTo>
                  <a:lnTo>
                    <a:pt x="2738894" y="4058145"/>
                  </a:lnTo>
                  <a:lnTo>
                    <a:pt x="2738678" y="4057802"/>
                  </a:lnTo>
                  <a:lnTo>
                    <a:pt x="2737205" y="4055567"/>
                  </a:lnTo>
                  <a:lnTo>
                    <a:pt x="2735021" y="4052214"/>
                  </a:lnTo>
                  <a:lnTo>
                    <a:pt x="2734894" y="4052074"/>
                  </a:lnTo>
                  <a:lnTo>
                    <a:pt x="2732735" y="4050639"/>
                  </a:lnTo>
                  <a:lnTo>
                    <a:pt x="2732570" y="4050525"/>
                  </a:lnTo>
                  <a:lnTo>
                    <a:pt x="2732405" y="4050411"/>
                  </a:lnTo>
                  <a:lnTo>
                    <a:pt x="2731376" y="4049712"/>
                  </a:lnTo>
                  <a:lnTo>
                    <a:pt x="2727998" y="4047363"/>
                  </a:lnTo>
                  <a:lnTo>
                    <a:pt x="2727845" y="4047325"/>
                  </a:lnTo>
                  <a:lnTo>
                    <a:pt x="2725115" y="4046778"/>
                  </a:lnTo>
                  <a:lnTo>
                    <a:pt x="2724683" y="4046690"/>
                  </a:lnTo>
                  <a:lnTo>
                    <a:pt x="2724531" y="4046651"/>
                  </a:lnTo>
                  <a:lnTo>
                    <a:pt x="2723197" y="4046385"/>
                  </a:lnTo>
                  <a:lnTo>
                    <a:pt x="2719425" y="4045585"/>
                  </a:lnTo>
                  <a:lnTo>
                    <a:pt x="2718993" y="4045585"/>
                  </a:lnTo>
                  <a:lnTo>
                    <a:pt x="2697099" y="4069130"/>
                  </a:lnTo>
                  <a:lnTo>
                    <a:pt x="2698064" y="4073550"/>
                  </a:lnTo>
                  <a:lnTo>
                    <a:pt x="2699029" y="4077970"/>
                  </a:lnTo>
                  <a:lnTo>
                    <a:pt x="2703423" y="4084536"/>
                  </a:lnTo>
                  <a:lnTo>
                    <a:pt x="2710078" y="4088739"/>
                  </a:lnTo>
                  <a:lnTo>
                    <a:pt x="2718905" y="4090555"/>
                  </a:lnTo>
                  <a:lnTo>
                    <a:pt x="2727769" y="4089209"/>
                  </a:lnTo>
                  <a:lnTo>
                    <a:pt x="2734945" y="4084536"/>
                  </a:lnTo>
                  <a:lnTo>
                    <a:pt x="2739745" y="4077309"/>
                  </a:lnTo>
                  <a:lnTo>
                    <a:pt x="2741498" y="4068318"/>
                  </a:lnTo>
                  <a:close/>
                </a:path>
                <a:path w="5168900" h="4631055">
                  <a:moveTo>
                    <a:pt x="2741498" y="3888257"/>
                  </a:moveTo>
                  <a:lnTo>
                    <a:pt x="2739872" y="3879570"/>
                  </a:lnTo>
                  <a:lnTo>
                    <a:pt x="2739783" y="3879443"/>
                  </a:lnTo>
                  <a:lnTo>
                    <a:pt x="2738424" y="3877360"/>
                  </a:lnTo>
                  <a:lnTo>
                    <a:pt x="2738247" y="3877094"/>
                  </a:lnTo>
                  <a:lnTo>
                    <a:pt x="2738056" y="3876802"/>
                  </a:lnTo>
                  <a:lnTo>
                    <a:pt x="2735351" y="3872649"/>
                  </a:lnTo>
                  <a:lnTo>
                    <a:pt x="2735161" y="3872534"/>
                  </a:lnTo>
                  <a:lnTo>
                    <a:pt x="2735021" y="3872306"/>
                  </a:lnTo>
                  <a:lnTo>
                    <a:pt x="2732595" y="3870820"/>
                  </a:lnTo>
                  <a:lnTo>
                    <a:pt x="2732328" y="3870655"/>
                  </a:lnTo>
                  <a:lnTo>
                    <a:pt x="2728468" y="3868077"/>
                  </a:lnTo>
                  <a:lnTo>
                    <a:pt x="2728074" y="3868013"/>
                  </a:lnTo>
                  <a:lnTo>
                    <a:pt x="2727769" y="3867810"/>
                  </a:lnTo>
                  <a:lnTo>
                    <a:pt x="2724848" y="3867404"/>
                  </a:lnTo>
                  <a:lnTo>
                    <a:pt x="2724429" y="3867327"/>
                  </a:lnTo>
                  <a:lnTo>
                    <a:pt x="2719870" y="3866451"/>
                  </a:lnTo>
                  <a:lnTo>
                    <a:pt x="2718638" y="3866451"/>
                  </a:lnTo>
                  <a:lnTo>
                    <a:pt x="2709672" y="3868229"/>
                  </a:lnTo>
                  <a:lnTo>
                    <a:pt x="2703131" y="3872560"/>
                  </a:lnTo>
                  <a:lnTo>
                    <a:pt x="2698940" y="3879227"/>
                  </a:lnTo>
                  <a:lnTo>
                    <a:pt x="2697937" y="3883977"/>
                  </a:lnTo>
                  <a:lnTo>
                    <a:pt x="2697073" y="3888028"/>
                  </a:lnTo>
                  <a:lnTo>
                    <a:pt x="2698407" y="3896753"/>
                  </a:lnTo>
                  <a:lnTo>
                    <a:pt x="2703131" y="3904081"/>
                  </a:lnTo>
                  <a:lnTo>
                    <a:pt x="2710357" y="3909174"/>
                  </a:lnTo>
                  <a:lnTo>
                    <a:pt x="2719197" y="3911219"/>
                  </a:lnTo>
                  <a:lnTo>
                    <a:pt x="2727782" y="3909555"/>
                  </a:lnTo>
                  <a:lnTo>
                    <a:pt x="2734881" y="3904653"/>
                  </a:lnTo>
                  <a:lnTo>
                    <a:pt x="2739707" y="3897287"/>
                  </a:lnTo>
                  <a:lnTo>
                    <a:pt x="2741485" y="3888270"/>
                  </a:lnTo>
                  <a:close/>
                </a:path>
                <a:path w="5168900" h="4631055">
                  <a:moveTo>
                    <a:pt x="2741511" y="2181212"/>
                  </a:moveTo>
                  <a:lnTo>
                    <a:pt x="2740012" y="2172297"/>
                  </a:lnTo>
                  <a:lnTo>
                    <a:pt x="2735402" y="2164905"/>
                  </a:lnTo>
                  <a:lnTo>
                    <a:pt x="2728404" y="2159812"/>
                  </a:lnTo>
                  <a:lnTo>
                    <a:pt x="2719755" y="2157819"/>
                  </a:lnTo>
                  <a:lnTo>
                    <a:pt x="2719324" y="2157819"/>
                  </a:lnTo>
                  <a:lnTo>
                    <a:pt x="2714485" y="2158796"/>
                  </a:lnTo>
                  <a:lnTo>
                    <a:pt x="2710929" y="2159457"/>
                  </a:lnTo>
                  <a:lnTo>
                    <a:pt x="2710777" y="2159558"/>
                  </a:lnTo>
                  <a:lnTo>
                    <a:pt x="2710650" y="2159584"/>
                  </a:lnTo>
                  <a:lnTo>
                    <a:pt x="2706522" y="2162365"/>
                  </a:lnTo>
                  <a:lnTo>
                    <a:pt x="2703652" y="2164245"/>
                  </a:lnTo>
                  <a:lnTo>
                    <a:pt x="2703512" y="2164384"/>
                  </a:lnTo>
                  <a:lnTo>
                    <a:pt x="2700312" y="2169147"/>
                  </a:lnTo>
                  <a:lnTo>
                    <a:pt x="2698762" y="2171433"/>
                  </a:lnTo>
                  <a:lnTo>
                    <a:pt x="2697111" y="2180259"/>
                  </a:lnTo>
                  <a:lnTo>
                    <a:pt x="2698673" y="2189188"/>
                  </a:lnTo>
                  <a:lnTo>
                    <a:pt x="2702763" y="2195919"/>
                  </a:lnTo>
                  <a:lnTo>
                    <a:pt x="2709240" y="2200376"/>
                  </a:lnTo>
                  <a:lnTo>
                    <a:pt x="2717965" y="2202497"/>
                  </a:lnTo>
                  <a:lnTo>
                    <a:pt x="2726918" y="2201443"/>
                  </a:lnTo>
                  <a:lnTo>
                    <a:pt x="2734322" y="2197023"/>
                  </a:lnTo>
                  <a:lnTo>
                    <a:pt x="2739428" y="2190013"/>
                  </a:lnTo>
                  <a:lnTo>
                    <a:pt x="2741511" y="2181212"/>
                  </a:lnTo>
                  <a:close/>
                </a:path>
                <a:path w="5168900" h="4631055">
                  <a:moveTo>
                    <a:pt x="2741511" y="1731975"/>
                  </a:moveTo>
                  <a:lnTo>
                    <a:pt x="2740253" y="1722920"/>
                  </a:lnTo>
                  <a:lnTo>
                    <a:pt x="2735897" y="1715668"/>
                  </a:lnTo>
                  <a:lnTo>
                    <a:pt x="2728976" y="1710766"/>
                  </a:lnTo>
                  <a:lnTo>
                    <a:pt x="2720022" y="1708797"/>
                  </a:lnTo>
                  <a:lnTo>
                    <a:pt x="2719133" y="1708797"/>
                  </a:lnTo>
                  <a:lnTo>
                    <a:pt x="2714472" y="1709674"/>
                  </a:lnTo>
                  <a:lnTo>
                    <a:pt x="2710942" y="1710232"/>
                  </a:lnTo>
                  <a:lnTo>
                    <a:pt x="2710688" y="1710385"/>
                  </a:lnTo>
                  <a:lnTo>
                    <a:pt x="2710421" y="1710436"/>
                  </a:lnTo>
                  <a:lnTo>
                    <a:pt x="2706395" y="1713039"/>
                  </a:lnTo>
                  <a:lnTo>
                    <a:pt x="2706179" y="1713179"/>
                  </a:lnTo>
                  <a:lnTo>
                    <a:pt x="2705963" y="1713318"/>
                  </a:lnTo>
                  <a:lnTo>
                    <a:pt x="2703614" y="1714754"/>
                  </a:lnTo>
                  <a:lnTo>
                    <a:pt x="2703499" y="1714906"/>
                  </a:lnTo>
                  <a:lnTo>
                    <a:pt x="2703347" y="1715008"/>
                  </a:lnTo>
                  <a:lnTo>
                    <a:pt x="2699905" y="1720062"/>
                  </a:lnTo>
                  <a:lnTo>
                    <a:pt x="2698737" y="1721739"/>
                  </a:lnTo>
                  <a:lnTo>
                    <a:pt x="2698648" y="1721916"/>
                  </a:lnTo>
                  <a:lnTo>
                    <a:pt x="2697061" y="1730590"/>
                  </a:lnTo>
                  <a:lnTo>
                    <a:pt x="2698610" y="1739544"/>
                  </a:lnTo>
                  <a:lnTo>
                    <a:pt x="2702763" y="1746288"/>
                  </a:lnTo>
                  <a:lnTo>
                    <a:pt x="2709253" y="1750847"/>
                  </a:lnTo>
                  <a:lnTo>
                    <a:pt x="2717812" y="1753222"/>
                  </a:lnTo>
                  <a:lnTo>
                    <a:pt x="2726550" y="1752346"/>
                  </a:lnTo>
                  <a:lnTo>
                    <a:pt x="2733979" y="1747901"/>
                  </a:lnTo>
                  <a:lnTo>
                    <a:pt x="2739250" y="1740801"/>
                  </a:lnTo>
                  <a:lnTo>
                    <a:pt x="2741511" y="1731975"/>
                  </a:lnTo>
                  <a:close/>
                </a:path>
                <a:path w="5168900" h="4631055">
                  <a:moveTo>
                    <a:pt x="2741511" y="1549806"/>
                  </a:moveTo>
                  <a:lnTo>
                    <a:pt x="2739491" y="1541424"/>
                  </a:lnTo>
                  <a:lnTo>
                    <a:pt x="2739326" y="1541208"/>
                  </a:lnTo>
                  <a:lnTo>
                    <a:pt x="2739275" y="1540954"/>
                  </a:lnTo>
                  <a:lnTo>
                    <a:pt x="2737967" y="1539252"/>
                  </a:lnTo>
                  <a:lnTo>
                    <a:pt x="2737764" y="1538960"/>
                  </a:lnTo>
                  <a:lnTo>
                    <a:pt x="2734881" y="1534807"/>
                  </a:lnTo>
                  <a:lnTo>
                    <a:pt x="2734424" y="1534528"/>
                  </a:lnTo>
                  <a:lnTo>
                    <a:pt x="2734145" y="1534134"/>
                  </a:lnTo>
                  <a:lnTo>
                    <a:pt x="2731998" y="1532953"/>
                  </a:lnTo>
                  <a:lnTo>
                    <a:pt x="2731732" y="1532788"/>
                  </a:lnTo>
                  <a:lnTo>
                    <a:pt x="2728176" y="1530477"/>
                  </a:lnTo>
                  <a:lnTo>
                    <a:pt x="2727375" y="1530337"/>
                  </a:lnTo>
                  <a:lnTo>
                    <a:pt x="2726715" y="1529956"/>
                  </a:lnTo>
                  <a:lnTo>
                    <a:pt x="2723934" y="1529689"/>
                  </a:lnTo>
                  <a:lnTo>
                    <a:pt x="2723807" y="1529664"/>
                  </a:lnTo>
                  <a:lnTo>
                    <a:pt x="2720429" y="1529016"/>
                  </a:lnTo>
                  <a:lnTo>
                    <a:pt x="2717622" y="1529016"/>
                  </a:lnTo>
                  <a:lnTo>
                    <a:pt x="2697073" y="1551482"/>
                  </a:lnTo>
                  <a:lnTo>
                    <a:pt x="2698826" y="1560207"/>
                  </a:lnTo>
                  <a:lnTo>
                    <a:pt x="2703893" y="1567294"/>
                  </a:lnTo>
                  <a:lnTo>
                    <a:pt x="2711323" y="1571980"/>
                  </a:lnTo>
                  <a:lnTo>
                    <a:pt x="2720187" y="1573479"/>
                  </a:lnTo>
                  <a:lnTo>
                    <a:pt x="2728887" y="1571345"/>
                  </a:lnTo>
                  <a:lnTo>
                    <a:pt x="2735808" y="1566176"/>
                  </a:lnTo>
                  <a:lnTo>
                    <a:pt x="2740241" y="1558734"/>
                  </a:lnTo>
                  <a:lnTo>
                    <a:pt x="2741511" y="1549806"/>
                  </a:lnTo>
                  <a:close/>
                </a:path>
                <a:path w="5168900" h="4631055">
                  <a:moveTo>
                    <a:pt x="2741511" y="1011923"/>
                  </a:moveTo>
                  <a:lnTo>
                    <a:pt x="2739999" y="1003122"/>
                  </a:lnTo>
                  <a:lnTo>
                    <a:pt x="2739936" y="1002944"/>
                  </a:lnTo>
                  <a:lnTo>
                    <a:pt x="2738717" y="1001102"/>
                  </a:lnTo>
                  <a:lnTo>
                    <a:pt x="2738323" y="1000480"/>
                  </a:lnTo>
                  <a:lnTo>
                    <a:pt x="2738018" y="999985"/>
                  </a:lnTo>
                  <a:lnTo>
                    <a:pt x="2735529" y="996010"/>
                  </a:lnTo>
                  <a:lnTo>
                    <a:pt x="2735376" y="995908"/>
                  </a:lnTo>
                  <a:lnTo>
                    <a:pt x="2735275" y="995743"/>
                  </a:lnTo>
                  <a:lnTo>
                    <a:pt x="2732506" y="993914"/>
                  </a:lnTo>
                  <a:lnTo>
                    <a:pt x="2728696" y="991273"/>
                  </a:lnTo>
                  <a:lnTo>
                    <a:pt x="2728569" y="991260"/>
                  </a:lnTo>
                  <a:lnTo>
                    <a:pt x="2728417" y="991222"/>
                  </a:lnTo>
                  <a:lnTo>
                    <a:pt x="2728722" y="991146"/>
                  </a:lnTo>
                  <a:lnTo>
                    <a:pt x="2725026" y="990536"/>
                  </a:lnTo>
                  <a:lnTo>
                    <a:pt x="2724734" y="990485"/>
                  </a:lnTo>
                  <a:lnTo>
                    <a:pt x="2720136" y="989545"/>
                  </a:lnTo>
                  <a:lnTo>
                    <a:pt x="2719286" y="989545"/>
                  </a:lnTo>
                  <a:lnTo>
                    <a:pt x="2710383" y="991146"/>
                  </a:lnTo>
                  <a:lnTo>
                    <a:pt x="2709710" y="991273"/>
                  </a:lnTo>
                  <a:lnTo>
                    <a:pt x="2710167" y="991273"/>
                  </a:lnTo>
                  <a:lnTo>
                    <a:pt x="2703652" y="995197"/>
                  </a:lnTo>
                  <a:lnTo>
                    <a:pt x="2699194" y="1001636"/>
                  </a:lnTo>
                  <a:lnTo>
                    <a:pt x="2697073" y="1010373"/>
                  </a:lnTo>
                  <a:lnTo>
                    <a:pt x="2698254" y="1019175"/>
                  </a:lnTo>
                  <a:lnTo>
                    <a:pt x="2702852" y="1026668"/>
                  </a:lnTo>
                  <a:lnTo>
                    <a:pt x="2709913" y="1031938"/>
                  </a:lnTo>
                  <a:lnTo>
                    <a:pt x="2718511" y="1034097"/>
                  </a:lnTo>
                  <a:lnTo>
                    <a:pt x="2727261" y="1032548"/>
                  </a:lnTo>
                  <a:lnTo>
                    <a:pt x="2734538" y="1027811"/>
                  </a:lnTo>
                  <a:lnTo>
                    <a:pt x="2736913" y="1024432"/>
                  </a:lnTo>
                  <a:lnTo>
                    <a:pt x="2737193" y="1024039"/>
                  </a:lnTo>
                  <a:lnTo>
                    <a:pt x="2737472" y="1023632"/>
                  </a:lnTo>
                  <a:lnTo>
                    <a:pt x="2739555" y="1020686"/>
                  </a:lnTo>
                  <a:lnTo>
                    <a:pt x="2741511" y="1011923"/>
                  </a:lnTo>
                  <a:close/>
                </a:path>
                <a:path w="5168900" h="4631055">
                  <a:moveTo>
                    <a:pt x="2741511" y="830910"/>
                  </a:moveTo>
                  <a:lnTo>
                    <a:pt x="2739809" y="822960"/>
                  </a:lnTo>
                  <a:lnTo>
                    <a:pt x="2739694" y="822426"/>
                  </a:lnTo>
                  <a:lnTo>
                    <a:pt x="2739580" y="822274"/>
                  </a:lnTo>
                  <a:lnTo>
                    <a:pt x="2739542" y="822058"/>
                  </a:lnTo>
                  <a:lnTo>
                    <a:pt x="2738196" y="820242"/>
                  </a:lnTo>
                  <a:lnTo>
                    <a:pt x="2737980" y="819924"/>
                  </a:lnTo>
                  <a:lnTo>
                    <a:pt x="2735135" y="815708"/>
                  </a:lnTo>
                  <a:lnTo>
                    <a:pt x="2734780" y="815492"/>
                  </a:lnTo>
                  <a:lnTo>
                    <a:pt x="2734576" y="815187"/>
                  </a:lnTo>
                  <a:lnTo>
                    <a:pt x="2732100" y="813739"/>
                  </a:lnTo>
                  <a:lnTo>
                    <a:pt x="2728328" y="811288"/>
                  </a:lnTo>
                  <a:lnTo>
                    <a:pt x="2728201" y="811276"/>
                  </a:lnTo>
                  <a:lnTo>
                    <a:pt x="2727718" y="811187"/>
                  </a:lnTo>
                  <a:lnTo>
                    <a:pt x="2727223" y="810882"/>
                  </a:lnTo>
                  <a:lnTo>
                    <a:pt x="2724277" y="810539"/>
                  </a:lnTo>
                  <a:lnTo>
                    <a:pt x="2724086" y="810514"/>
                  </a:lnTo>
                  <a:lnTo>
                    <a:pt x="2720136" y="809764"/>
                  </a:lnTo>
                  <a:lnTo>
                    <a:pt x="2718066" y="809764"/>
                  </a:lnTo>
                  <a:lnTo>
                    <a:pt x="2709151" y="811758"/>
                  </a:lnTo>
                  <a:lnTo>
                    <a:pt x="2702725" y="816216"/>
                  </a:lnTo>
                  <a:lnTo>
                    <a:pt x="2698724" y="822960"/>
                  </a:lnTo>
                  <a:lnTo>
                    <a:pt x="2697873" y="827811"/>
                  </a:lnTo>
                  <a:lnTo>
                    <a:pt x="2697823" y="828078"/>
                  </a:lnTo>
                  <a:lnTo>
                    <a:pt x="2697162" y="831799"/>
                  </a:lnTo>
                  <a:lnTo>
                    <a:pt x="2698635" y="839927"/>
                  </a:lnTo>
                  <a:lnTo>
                    <a:pt x="2698762" y="840625"/>
                  </a:lnTo>
                  <a:lnTo>
                    <a:pt x="2703652" y="847813"/>
                  </a:lnTo>
                  <a:lnTo>
                    <a:pt x="2710954" y="852589"/>
                  </a:lnTo>
                  <a:lnTo>
                    <a:pt x="2719768" y="854214"/>
                  </a:lnTo>
                  <a:lnTo>
                    <a:pt x="2728531" y="852258"/>
                  </a:lnTo>
                  <a:lnTo>
                    <a:pt x="2735503" y="847267"/>
                  </a:lnTo>
                  <a:lnTo>
                    <a:pt x="2740037" y="839927"/>
                  </a:lnTo>
                  <a:lnTo>
                    <a:pt x="2741511" y="830910"/>
                  </a:lnTo>
                  <a:close/>
                </a:path>
                <a:path w="5168900" h="4631055">
                  <a:moveTo>
                    <a:pt x="2741523" y="2629408"/>
                  </a:moveTo>
                  <a:lnTo>
                    <a:pt x="2741295" y="2628366"/>
                  </a:lnTo>
                  <a:lnTo>
                    <a:pt x="2739758" y="2620873"/>
                  </a:lnTo>
                  <a:lnTo>
                    <a:pt x="2739618" y="2620670"/>
                  </a:lnTo>
                  <a:lnTo>
                    <a:pt x="2739593" y="2620530"/>
                  </a:lnTo>
                  <a:lnTo>
                    <a:pt x="2739555" y="2620391"/>
                  </a:lnTo>
                  <a:lnTo>
                    <a:pt x="2738361" y="2618727"/>
                  </a:lnTo>
                  <a:lnTo>
                    <a:pt x="2738221" y="2618511"/>
                  </a:lnTo>
                  <a:lnTo>
                    <a:pt x="2738031" y="2618219"/>
                  </a:lnTo>
                  <a:lnTo>
                    <a:pt x="2735288" y="2613939"/>
                  </a:lnTo>
                  <a:lnTo>
                    <a:pt x="2734856" y="2613634"/>
                  </a:lnTo>
                  <a:lnTo>
                    <a:pt x="2734538" y="2613164"/>
                  </a:lnTo>
                  <a:lnTo>
                    <a:pt x="2732176" y="2611691"/>
                  </a:lnTo>
                  <a:lnTo>
                    <a:pt x="2728658" y="2609126"/>
                  </a:lnTo>
                  <a:lnTo>
                    <a:pt x="2727883" y="2608961"/>
                  </a:lnTo>
                  <a:lnTo>
                    <a:pt x="2727274" y="2608567"/>
                  </a:lnTo>
                  <a:lnTo>
                    <a:pt x="2724734" y="2608275"/>
                  </a:lnTo>
                  <a:lnTo>
                    <a:pt x="2721165" y="2607487"/>
                  </a:lnTo>
                  <a:lnTo>
                    <a:pt x="2718536" y="2607487"/>
                  </a:lnTo>
                  <a:lnTo>
                    <a:pt x="2697035" y="2629408"/>
                  </a:lnTo>
                  <a:lnTo>
                    <a:pt x="2698496" y="2638209"/>
                  </a:lnTo>
                  <a:lnTo>
                    <a:pt x="2703245" y="2645384"/>
                  </a:lnTo>
                  <a:lnTo>
                    <a:pt x="2710561" y="2650274"/>
                  </a:lnTo>
                  <a:lnTo>
                    <a:pt x="2710751" y="2650274"/>
                  </a:lnTo>
                  <a:lnTo>
                    <a:pt x="2719387" y="2651988"/>
                  </a:lnTo>
                  <a:lnTo>
                    <a:pt x="2728353" y="2650274"/>
                  </a:lnTo>
                  <a:lnTo>
                    <a:pt x="2735415" y="2645549"/>
                  </a:lnTo>
                  <a:lnTo>
                    <a:pt x="2739999" y="2638374"/>
                  </a:lnTo>
                  <a:lnTo>
                    <a:pt x="2741523" y="2629408"/>
                  </a:lnTo>
                  <a:close/>
                </a:path>
                <a:path w="5168900" h="4631055">
                  <a:moveTo>
                    <a:pt x="2741523" y="1371333"/>
                  </a:moveTo>
                  <a:lnTo>
                    <a:pt x="2739923" y="1362633"/>
                  </a:lnTo>
                  <a:lnTo>
                    <a:pt x="2739834" y="1362494"/>
                  </a:lnTo>
                  <a:lnTo>
                    <a:pt x="2739809" y="1362354"/>
                  </a:lnTo>
                  <a:lnTo>
                    <a:pt x="2738640" y="1360601"/>
                  </a:lnTo>
                  <a:lnTo>
                    <a:pt x="2738513" y="1360398"/>
                  </a:lnTo>
                  <a:lnTo>
                    <a:pt x="2738386" y="1360195"/>
                  </a:lnTo>
                  <a:lnTo>
                    <a:pt x="2737408" y="1358646"/>
                  </a:lnTo>
                  <a:lnTo>
                    <a:pt x="2736456" y="1357134"/>
                  </a:lnTo>
                  <a:lnTo>
                    <a:pt x="2735440" y="1355471"/>
                  </a:lnTo>
                  <a:lnTo>
                    <a:pt x="2735186" y="1355293"/>
                  </a:lnTo>
                  <a:lnTo>
                    <a:pt x="2735034" y="1355051"/>
                  </a:lnTo>
                  <a:lnTo>
                    <a:pt x="2733027" y="1353743"/>
                  </a:lnTo>
                  <a:lnTo>
                    <a:pt x="2732887" y="1353642"/>
                  </a:lnTo>
                  <a:lnTo>
                    <a:pt x="2732671" y="1353489"/>
                  </a:lnTo>
                  <a:lnTo>
                    <a:pt x="2728760" y="1350645"/>
                  </a:lnTo>
                  <a:lnTo>
                    <a:pt x="2728887" y="1350645"/>
                  </a:lnTo>
                  <a:lnTo>
                    <a:pt x="2728226" y="1350518"/>
                  </a:lnTo>
                  <a:lnTo>
                    <a:pt x="2727896" y="1350276"/>
                  </a:lnTo>
                  <a:lnTo>
                    <a:pt x="2725204" y="1349857"/>
                  </a:lnTo>
                  <a:lnTo>
                    <a:pt x="2725001" y="1349819"/>
                  </a:lnTo>
                  <a:lnTo>
                    <a:pt x="2720543" y="1348854"/>
                  </a:lnTo>
                  <a:lnTo>
                    <a:pt x="2719133" y="1348854"/>
                  </a:lnTo>
                  <a:lnTo>
                    <a:pt x="2710345" y="1350645"/>
                  </a:lnTo>
                  <a:lnTo>
                    <a:pt x="2703639" y="1354823"/>
                  </a:lnTo>
                  <a:lnTo>
                    <a:pt x="2699156" y="1361325"/>
                  </a:lnTo>
                  <a:lnTo>
                    <a:pt x="2697111" y="1370101"/>
                  </a:lnTo>
                  <a:lnTo>
                    <a:pt x="2718689" y="1393342"/>
                  </a:lnTo>
                  <a:lnTo>
                    <a:pt x="2727706" y="1391831"/>
                  </a:lnTo>
                  <a:lnTo>
                    <a:pt x="2734919" y="1387259"/>
                  </a:lnTo>
                  <a:lnTo>
                    <a:pt x="2739733" y="1380236"/>
                  </a:lnTo>
                  <a:lnTo>
                    <a:pt x="2740088" y="1378445"/>
                  </a:lnTo>
                  <a:lnTo>
                    <a:pt x="2741511" y="1371346"/>
                  </a:lnTo>
                  <a:close/>
                </a:path>
                <a:path w="5168900" h="4631055">
                  <a:moveTo>
                    <a:pt x="2741523" y="562051"/>
                  </a:moveTo>
                  <a:lnTo>
                    <a:pt x="2739898" y="553313"/>
                  </a:lnTo>
                  <a:lnTo>
                    <a:pt x="2739809" y="553186"/>
                  </a:lnTo>
                  <a:lnTo>
                    <a:pt x="2738932" y="551827"/>
                  </a:lnTo>
                  <a:lnTo>
                    <a:pt x="2738755" y="551548"/>
                  </a:lnTo>
                  <a:lnTo>
                    <a:pt x="2738526" y="551192"/>
                  </a:lnTo>
                  <a:lnTo>
                    <a:pt x="2737142" y="549033"/>
                  </a:lnTo>
                  <a:lnTo>
                    <a:pt x="2736443" y="547941"/>
                  </a:lnTo>
                  <a:lnTo>
                    <a:pt x="2735402" y="546290"/>
                  </a:lnTo>
                  <a:lnTo>
                    <a:pt x="2735186" y="546150"/>
                  </a:lnTo>
                  <a:lnTo>
                    <a:pt x="2735059" y="545947"/>
                  </a:lnTo>
                  <a:lnTo>
                    <a:pt x="2732557" y="544347"/>
                  </a:lnTo>
                  <a:lnTo>
                    <a:pt x="2728696" y="541693"/>
                  </a:lnTo>
                  <a:lnTo>
                    <a:pt x="2728976" y="541693"/>
                  </a:lnTo>
                  <a:lnTo>
                    <a:pt x="2728696" y="541642"/>
                  </a:lnTo>
                  <a:lnTo>
                    <a:pt x="2728188" y="541540"/>
                  </a:lnTo>
                  <a:lnTo>
                    <a:pt x="2727883" y="541337"/>
                  </a:lnTo>
                  <a:lnTo>
                    <a:pt x="2725140" y="540931"/>
                  </a:lnTo>
                  <a:lnTo>
                    <a:pt x="2724988" y="540905"/>
                  </a:lnTo>
                  <a:lnTo>
                    <a:pt x="2724785" y="540867"/>
                  </a:lnTo>
                  <a:lnTo>
                    <a:pt x="2720124" y="539927"/>
                  </a:lnTo>
                  <a:lnTo>
                    <a:pt x="2718905" y="539927"/>
                  </a:lnTo>
                  <a:lnTo>
                    <a:pt x="2710027" y="541693"/>
                  </a:lnTo>
                  <a:lnTo>
                    <a:pt x="2703411" y="545934"/>
                  </a:lnTo>
                  <a:lnTo>
                    <a:pt x="2699080" y="552500"/>
                  </a:lnTo>
                  <a:lnTo>
                    <a:pt x="2697086" y="561251"/>
                  </a:lnTo>
                  <a:lnTo>
                    <a:pt x="2698381" y="570001"/>
                  </a:lnTo>
                  <a:lnTo>
                    <a:pt x="2703080" y="577392"/>
                  </a:lnTo>
                  <a:lnTo>
                    <a:pt x="2710256" y="582549"/>
                  </a:lnTo>
                  <a:lnTo>
                    <a:pt x="2718930" y="584568"/>
                  </a:lnTo>
                  <a:lnTo>
                    <a:pt x="2727642" y="582879"/>
                  </a:lnTo>
                  <a:lnTo>
                    <a:pt x="2734830" y="578053"/>
                  </a:lnTo>
                  <a:lnTo>
                    <a:pt x="2739720" y="570852"/>
                  </a:lnTo>
                  <a:lnTo>
                    <a:pt x="2741523" y="562051"/>
                  </a:lnTo>
                  <a:close/>
                </a:path>
                <a:path w="5168900" h="4631055">
                  <a:moveTo>
                    <a:pt x="2741536" y="3618763"/>
                  </a:moveTo>
                  <a:lnTo>
                    <a:pt x="2739796" y="3609975"/>
                  </a:lnTo>
                  <a:lnTo>
                    <a:pt x="2739072" y="3608908"/>
                  </a:lnTo>
                  <a:lnTo>
                    <a:pt x="2738691" y="3608336"/>
                  </a:lnTo>
                  <a:lnTo>
                    <a:pt x="2735046" y="3602837"/>
                  </a:lnTo>
                  <a:lnTo>
                    <a:pt x="2734919" y="3602761"/>
                  </a:lnTo>
                  <a:lnTo>
                    <a:pt x="2733103" y="3601529"/>
                  </a:lnTo>
                  <a:lnTo>
                    <a:pt x="2732963" y="3601428"/>
                  </a:lnTo>
                  <a:lnTo>
                    <a:pt x="2728010" y="3598062"/>
                  </a:lnTo>
                  <a:lnTo>
                    <a:pt x="2727833" y="3598037"/>
                  </a:lnTo>
                  <a:lnTo>
                    <a:pt x="2727680" y="3597922"/>
                  </a:lnTo>
                  <a:lnTo>
                    <a:pt x="2724835" y="3597427"/>
                  </a:lnTo>
                  <a:lnTo>
                    <a:pt x="2724175" y="3597300"/>
                  </a:lnTo>
                  <a:lnTo>
                    <a:pt x="2719349" y="3596309"/>
                  </a:lnTo>
                  <a:lnTo>
                    <a:pt x="2718841" y="3596309"/>
                  </a:lnTo>
                  <a:lnTo>
                    <a:pt x="2714993" y="3597198"/>
                  </a:lnTo>
                  <a:lnTo>
                    <a:pt x="2714358" y="3597351"/>
                  </a:lnTo>
                  <a:lnTo>
                    <a:pt x="2712694" y="3597732"/>
                  </a:lnTo>
                  <a:lnTo>
                    <a:pt x="2710027" y="3598329"/>
                  </a:lnTo>
                  <a:lnTo>
                    <a:pt x="2702877" y="3603447"/>
                  </a:lnTo>
                  <a:lnTo>
                    <a:pt x="2698229" y="3610851"/>
                  </a:lnTo>
                  <a:lnTo>
                    <a:pt x="2696972" y="3619754"/>
                  </a:lnTo>
                  <a:lnTo>
                    <a:pt x="2698623" y="3626916"/>
                  </a:lnTo>
                  <a:lnTo>
                    <a:pt x="2699004" y="3628567"/>
                  </a:lnTo>
                  <a:lnTo>
                    <a:pt x="2703449" y="3635108"/>
                  </a:lnTo>
                  <a:lnTo>
                    <a:pt x="2710154" y="3639324"/>
                  </a:lnTo>
                  <a:lnTo>
                    <a:pt x="2718968" y="3641153"/>
                  </a:lnTo>
                  <a:lnTo>
                    <a:pt x="2727833" y="3639782"/>
                  </a:lnTo>
                  <a:lnTo>
                    <a:pt x="2734932" y="3635108"/>
                  </a:lnTo>
                  <a:lnTo>
                    <a:pt x="2739783" y="3627793"/>
                  </a:lnTo>
                  <a:lnTo>
                    <a:pt x="2741536" y="3618763"/>
                  </a:lnTo>
                  <a:close/>
                </a:path>
                <a:path w="5168900" h="4631055">
                  <a:moveTo>
                    <a:pt x="2741536" y="3169920"/>
                  </a:moveTo>
                  <a:lnTo>
                    <a:pt x="2740037" y="3160903"/>
                  </a:lnTo>
                  <a:lnTo>
                    <a:pt x="2735478" y="3153727"/>
                  </a:lnTo>
                  <a:lnTo>
                    <a:pt x="2728430" y="3148977"/>
                  </a:lnTo>
                  <a:lnTo>
                    <a:pt x="2719451" y="3147237"/>
                  </a:lnTo>
                  <a:lnTo>
                    <a:pt x="2716695" y="3147771"/>
                  </a:lnTo>
                  <a:lnTo>
                    <a:pt x="2714815" y="3148126"/>
                  </a:lnTo>
                  <a:lnTo>
                    <a:pt x="2713913" y="3148304"/>
                  </a:lnTo>
                  <a:lnTo>
                    <a:pt x="2710167" y="3148990"/>
                  </a:lnTo>
                  <a:lnTo>
                    <a:pt x="2710307" y="3148990"/>
                  </a:lnTo>
                  <a:lnTo>
                    <a:pt x="2703169" y="3153727"/>
                  </a:lnTo>
                  <a:lnTo>
                    <a:pt x="2698508" y="3160903"/>
                  </a:lnTo>
                  <a:lnTo>
                    <a:pt x="2718371" y="3191751"/>
                  </a:lnTo>
                  <a:lnTo>
                    <a:pt x="2727033" y="3190684"/>
                  </a:lnTo>
                  <a:lnTo>
                    <a:pt x="2734360" y="3186049"/>
                  </a:lnTo>
                  <a:lnTo>
                    <a:pt x="2739479" y="3178797"/>
                  </a:lnTo>
                  <a:lnTo>
                    <a:pt x="2741536" y="3169920"/>
                  </a:lnTo>
                  <a:close/>
                </a:path>
                <a:path w="5168900" h="4631055">
                  <a:moveTo>
                    <a:pt x="2741549" y="3529177"/>
                  </a:moveTo>
                  <a:lnTo>
                    <a:pt x="2739948" y="3520554"/>
                  </a:lnTo>
                  <a:lnTo>
                    <a:pt x="2739910" y="3520287"/>
                  </a:lnTo>
                  <a:lnTo>
                    <a:pt x="2739225" y="3519246"/>
                  </a:lnTo>
                  <a:lnTo>
                    <a:pt x="2738628" y="3518331"/>
                  </a:lnTo>
                  <a:lnTo>
                    <a:pt x="2737980" y="3517328"/>
                  </a:lnTo>
                  <a:lnTo>
                    <a:pt x="2735211" y="3513061"/>
                  </a:lnTo>
                  <a:lnTo>
                    <a:pt x="2733992" y="3512235"/>
                  </a:lnTo>
                  <a:lnTo>
                    <a:pt x="2733725" y="3512045"/>
                  </a:lnTo>
                  <a:lnTo>
                    <a:pt x="2732151" y="3510978"/>
                  </a:lnTo>
                  <a:lnTo>
                    <a:pt x="2728290" y="3508311"/>
                  </a:lnTo>
                  <a:lnTo>
                    <a:pt x="2728620" y="3508311"/>
                  </a:lnTo>
                  <a:lnTo>
                    <a:pt x="2728099" y="3508210"/>
                  </a:lnTo>
                  <a:lnTo>
                    <a:pt x="2725001" y="3507575"/>
                  </a:lnTo>
                  <a:lnTo>
                    <a:pt x="2723845" y="3507346"/>
                  </a:lnTo>
                  <a:lnTo>
                    <a:pt x="2719425" y="3506432"/>
                  </a:lnTo>
                  <a:lnTo>
                    <a:pt x="2719247" y="3506432"/>
                  </a:lnTo>
                  <a:lnTo>
                    <a:pt x="2710421" y="3508298"/>
                  </a:lnTo>
                  <a:lnTo>
                    <a:pt x="2706662" y="3510889"/>
                  </a:lnTo>
                  <a:lnTo>
                    <a:pt x="2706522" y="3510978"/>
                  </a:lnTo>
                  <a:lnTo>
                    <a:pt x="2706128" y="3511258"/>
                  </a:lnTo>
                  <a:lnTo>
                    <a:pt x="2703195" y="3513277"/>
                  </a:lnTo>
                  <a:lnTo>
                    <a:pt x="2698432" y="3520554"/>
                  </a:lnTo>
                  <a:lnTo>
                    <a:pt x="2697086" y="3529177"/>
                  </a:lnTo>
                  <a:lnTo>
                    <a:pt x="2697048" y="3529355"/>
                  </a:lnTo>
                  <a:lnTo>
                    <a:pt x="2698038" y="3534168"/>
                  </a:lnTo>
                  <a:lnTo>
                    <a:pt x="2698851" y="3538156"/>
                  </a:lnTo>
                  <a:lnTo>
                    <a:pt x="2703030" y="3544786"/>
                  </a:lnTo>
                  <a:lnTo>
                    <a:pt x="2709595" y="3549078"/>
                  </a:lnTo>
                  <a:lnTo>
                    <a:pt x="2718549" y="3550856"/>
                  </a:lnTo>
                  <a:lnTo>
                    <a:pt x="2727680" y="3549548"/>
                  </a:lnTo>
                  <a:lnTo>
                    <a:pt x="2734932" y="3545116"/>
                  </a:lnTo>
                  <a:lnTo>
                    <a:pt x="2739720" y="3538156"/>
                  </a:lnTo>
                  <a:lnTo>
                    <a:pt x="2741511" y="3529355"/>
                  </a:lnTo>
                  <a:lnTo>
                    <a:pt x="2741549" y="3529177"/>
                  </a:lnTo>
                  <a:close/>
                </a:path>
                <a:path w="5168900" h="4631055">
                  <a:moveTo>
                    <a:pt x="2741549" y="1820278"/>
                  </a:moveTo>
                  <a:lnTo>
                    <a:pt x="2739682" y="1811566"/>
                  </a:lnTo>
                  <a:lnTo>
                    <a:pt x="2739580" y="1811439"/>
                  </a:lnTo>
                  <a:lnTo>
                    <a:pt x="2738551" y="1809915"/>
                  </a:lnTo>
                  <a:lnTo>
                    <a:pt x="2738348" y="1809610"/>
                  </a:lnTo>
                  <a:lnTo>
                    <a:pt x="2738082" y="1809216"/>
                  </a:lnTo>
                  <a:lnTo>
                    <a:pt x="2735008" y="1804657"/>
                  </a:lnTo>
                  <a:lnTo>
                    <a:pt x="2734792" y="1804530"/>
                  </a:lnTo>
                  <a:lnTo>
                    <a:pt x="2734640" y="1804301"/>
                  </a:lnTo>
                  <a:lnTo>
                    <a:pt x="2732443" y="1802980"/>
                  </a:lnTo>
                  <a:lnTo>
                    <a:pt x="2732252" y="1802853"/>
                  </a:lnTo>
                  <a:lnTo>
                    <a:pt x="2731998" y="1802688"/>
                  </a:lnTo>
                  <a:lnTo>
                    <a:pt x="2730081" y="1801418"/>
                  </a:lnTo>
                  <a:lnTo>
                    <a:pt x="2728099" y="1800110"/>
                  </a:lnTo>
                  <a:lnTo>
                    <a:pt x="2727668" y="1800021"/>
                  </a:lnTo>
                  <a:lnTo>
                    <a:pt x="2727375" y="1799831"/>
                  </a:lnTo>
                  <a:lnTo>
                    <a:pt x="2724543" y="1799424"/>
                  </a:lnTo>
                  <a:lnTo>
                    <a:pt x="2724289" y="1799386"/>
                  </a:lnTo>
                  <a:lnTo>
                    <a:pt x="2719692" y="1798485"/>
                  </a:lnTo>
                  <a:lnTo>
                    <a:pt x="2718435" y="1798485"/>
                  </a:lnTo>
                  <a:lnTo>
                    <a:pt x="2709608" y="1800669"/>
                  </a:lnTo>
                  <a:lnTo>
                    <a:pt x="2702585" y="1805838"/>
                  </a:lnTo>
                  <a:lnTo>
                    <a:pt x="2698153" y="1813229"/>
                  </a:lnTo>
                  <a:lnTo>
                    <a:pt x="2697124" y="1822069"/>
                  </a:lnTo>
                  <a:lnTo>
                    <a:pt x="2699308" y="1830832"/>
                  </a:lnTo>
                  <a:lnTo>
                    <a:pt x="2703817" y="1837296"/>
                  </a:lnTo>
                  <a:lnTo>
                    <a:pt x="2710688" y="1841461"/>
                  </a:lnTo>
                  <a:lnTo>
                    <a:pt x="2710954" y="1841461"/>
                  </a:lnTo>
                  <a:lnTo>
                    <a:pt x="2716606" y="1842503"/>
                  </a:lnTo>
                  <a:lnTo>
                    <a:pt x="2719425" y="1843024"/>
                  </a:lnTo>
                  <a:lnTo>
                    <a:pt x="2728264" y="1841461"/>
                  </a:lnTo>
                  <a:lnTo>
                    <a:pt x="2735364" y="1836610"/>
                  </a:lnTo>
                  <a:lnTo>
                    <a:pt x="2740012" y="1829269"/>
                  </a:lnTo>
                  <a:lnTo>
                    <a:pt x="2741549" y="1820278"/>
                  </a:lnTo>
                  <a:close/>
                </a:path>
                <a:path w="5168900" h="4631055">
                  <a:moveTo>
                    <a:pt x="2741561" y="3798201"/>
                  </a:moveTo>
                  <a:lnTo>
                    <a:pt x="2739682" y="3789489"/>
                  </a:lnTo>
                  <a:lnTo>
                    <a:pt x="2739580" y="3789362"/>
                  </a:lnTo>
                  <a:lnTo>
                    <a:pt x="2738590" y="3787889"/>
                  </a:lnTo>
                  <a:lnTo>
                    <a:pt x="2738437" y="3787648"/>
                  </a:lnTo>
                  <a:lnTo>
                    <a:pt x="2738018" y="3787038"/>
                  </a:lnTo>
                  <a:lnTo>
                    <a:pt x="2734957" y="3782453"/>
                  </a:lnTo>
                  <a:lnTo>
                    <a:pt x="2734754" y="3782326"/>
                  </a:lnTo>
                  <a:lnTo>
                    <a:pt x="2734589" y="3782085"/>
                  </a:lnTo>
                  <a:lnTo>
                    <a:pt x="2732303" y="3780650"/>
                  </a:lnTo>
                  <a:lnTo>
                    <a:pt x="2732138" y="3780536"/>
                  </a:lnTo>
                  <a:lnTo>
                    <a:pt x="2731732" y="3780269"/>
                  </a:lnTo>
                  <a:lnTo>
                    <a:pt x="2728061" y="3777742"/>
                  </a:lnTo>
                  <a:lnTo>
                    <a:pt x="2727668" y="3777665"/>
                  </a:lnTo>
                  <a:lnTo>
                    <a:pt x="2727337" y="3777450"/>
                  </a:lnTo>
                  <a:lnTo>
                    <a:pt x="2724581" y="3777043"/>
                  </a:lnTo>
                  <a:lnTo>
                    <a:pt x="2724327" y="3776992"/>
                  </a:lnTo>
                  <a:lnTo>
                    <a:pt x="2724086" y="3776942"/>
                  </a:lnTo>
                  <a:lnTo>
                    <a:pt x="2719794" y="3776053"/>
                  </a:lnTo>
                  <a:lnTo>
                    <a:pt x="2718587" y="3776053"/>
                  </a:lnTo>
                  <a:lnTo>
                    <a:pt x="2709773" y="3778275"/>
                  </a:lnTo>
                  <a:lnTo>
                    <a:pt x="2702712" y="3783495"/>
                  </a:lnTo>
                  <a:lnTo>
                    <a:pt x="2698191" y="3790924"/>
                  </a:lnTo>
                  <a:lnTo>
                    <a:pt x="2697061" y="3799802"/>
                  </a:lnTo>
                  <a:lnTo>
                    <a:pt x="2699169" y="3808577"/>
                  </a:lnTo>
                  <a:lnTo>
                    <a:pt x="2703639" y="3815054"/>
                  </a:lnTo>
                  <a:lnTo>
                    <a:pt x="2710459" y="3819169"/>
                  </a:lnTo>
                  <a:lnTo>
                    <a:pt x="2710624" y="3819169"/>
                  </a:lnTo>
                  <a:lnTo>
                    <a:pt x="2719311" y="3820706"/>
                  </a:lnTo>
                  <a:lnTo>
                    <a:pt x="2728353" y="3819169"/>
                  </a:lnTo>
                  <a:lnTo>
                    <a:pt x="2735453" y="3814457"/>
                  </a:lnTo>
                  <a:lnTo>
                    <a:pt x="2740050" y="3807244"/>
                  </a:lnTo>
                  <a:lnTo>
                    <a:pt x="2741561" y="3798201"/>
                  </a:lnTo>
                  <a:close/>
                </a:path>
                <a:path w="5168900" h="4631055">
                  <a:moveTo>
                    <a:pt x="2741561" y="2809900"/>
                  </a:moveTo>
                  <a:lnTo>
                    <a:pt x="2740025" y="2801188"/>
                  </a:lnTo>
                  <a:lnTo>
                    <a:pt x="2739936" y="2801061"/>
                  </a:lnTo>
                  <a:lnTo>
                    <a:pt x="2738767" y="2799181"/>
                  </a:lnTo>
                  <a:lnTo>
                    <a:pt x="2735529" y="2794000"/>
                  </a:lnTo>
                  <a:lnTo>
                    <a:pt x="2735338" y="2793885"/>
                  </a:lnTo>
                  <a:lnTo>
                    <a:pt x="2735186" y="2793657"/>
                  </a:lnTo>
                  <a:lnTo>
                    <a:pt x="2733192" y="2792349"/>
                  </a:lnTo>
                  <a:lnTo>
                    <a:pt x="2732963" y="2792184"/>
                  </a:lnTo>
                  <a:lnTo>
                    <a:pt x="2728709" y="2789123"/>
                  </a:lnTo>
                  <a:lnTo>
                    <a:pt x="2728328" y="2789047"/>
                  </a:lnTo>
                  <a:lnTo>
                    <a:pt x="2728036" y="2788843"/>
                  </a:lnTo>
                  <a:lnTo>
                    <a:pt x="2725191" y="2788374"/>
                  </a:lnTo>
                  <a:lnTo>
                    <a:pt x="2724962" y="2788335"/>
                  </a:lnTo>
                  <a:lnTo>
                    <a:pt x="2720365" y="2787345"/>
                  </a:lnTo>
                  <a:lnTo>
                    <a:pt x="2719209" y="2787345"/>
                  </a:lnTo>
                  <a:lnTo>
                    <a:pt x="2718079" y="2787573"/>
                  </a:lnTo>
                  <a:lnTo>
                    <a:pt x="2716174" y="2787942"/>
                  </a:lnTo>
                  <a:lnTo>
                    <a:pt x="2713367" y="2788488"/>
                  </a:lnTo>
                  <a:lnTo>
                    <a:pt x="2710370" y="2789072"/>
                  </a:lnTo>
                  <a:lnTo>
                    <a:pt x="2710103" y="2789123"/>
                  </a:lnTo>
                  <a:lnTo>
                    <a:pt x="2710281" y="2789123"/>
                  </a:lnTo>
                  <a:lnTo>
                    <a:pt x="2703665" y="2793238"/>
                  </a:lnTo>
                  <a:lnTo>
                    <a:pt x="2699194" y="2799753"/>
                  </a:lnTo>
                  <a:lnTo>
                    <a:pt x="2697099" y="2808528"/>
                  </a:lnTo>
                  <a:lnTo>
                    <a:pt x="2698178" y="2817520"/>
                  </a:lnTo>
                  <a:lnTo>
                    <a:pt x="2702610" y="2824835"/>
                  </a:lnTo>
                  <a:lnTo>
                    <a:pt x="2709659" y="2829826"/>
                  </a:lnTo>
                  <a:lnTo>
                    <a:pt x="2718600" y="2831808"/>
                  </a:lnTo>
                  <a:lnTo>
                    <a:pt x="2727680" y="2830360"/>
                  </a:lnTo>
                  <a:lnTo>
                    <a:pt x="2734907" y="2825877"/>
                  </a:lnTo>
                  <a:lnTo>
                    <a:pt x="2739707" y="2818879"/>
                  </a:lnTo>
                  <a:lnTo>
                    <a:pt x="2741549" y="2809913"/>
                  </a:lnTo>
                  <a:close/>
                </a:path>
                <a:path w="5168900" h="4631055">
                  <a:moveTo>
                    <a:pt x="2741561" y="2360714"/>
                  </a:moveTo>
                  <a:lnTo>
                    <a:pt x="2739987" y="2351709"/>
                  </a:lnTo>
                  <a:lnTo>
                    <a:pt x="2735351" y="2344394"/>
                  </a:lnTo>
                  <a:lnTo>
                    <a:pt x="2728328" y="2339441"/>
                  </a:lnTo>
                  <a:lnTo>
                    <a:pt x="2726652" y="2339098"/>
                  </a:lnTo>
                  <a:lnTo>
                    <a:pt x="2724531" y="2338654"/>
                  </a:lnTo>
                  <a:lnTo>
                    <a:pt x="2721419" y="2337993"/>
                  </a:lnTo>
                  <a:lnTo>
                    <a:pt x="2719590" y="2337600"/>
                  </a:lnTo>
                  <a:lnTo>
                    <a:pt x="2697086" y="2360320"/>
                  </a:lnTo>
                  <a:lnTo>
                    <a:pt x="2698800" y="2369096"/>
                  </a:lnTo>
                  <a:lnTo>
                    <a:pt x="2702852" y="2375839"/>
                  </a:lnTo>
                  <a:lnTo>
                    <a:pt x="2709316" y="2380297"/>
                  </a:lnTo>
                  <a:lnTo>
                    <a:pt x="2718244" y="2382202"/>
                  </a:lnTo>
                  <a:lnTo>
                    <a:pt x="2726093" y="2381110"/>
                  </a:lnTo>
                  <a:lnTo>
                    <a:pt x="2740660" y="2364829"/>
                  </a:lnTo>
                  <a:lnTo>
                    <a:pt x="2740710" y="2364600"/>
                  </a:lnTo>
                  <a:lnTo>
                    <a:pt x="2741549" y="2360726"/>
                  </a:lnTo>
                  <a:close/>
                </a:path>
                <a:path w="5168900" h="4631055">
                  <a:moveTo>
                    <a:pt x="2741561" y="1461439"/>
                  </a:moveTo>
                  <a:lnTo>
                    <a:pt x="2740025" y="1452791"/>
                  </a:lnTo>
                  <a:lnTo>
                    <a:pt x="2739923" y="1452651"/>
                  </a:lnTo>
                  <a:lnTo>
                    <a:pt x="2738945" y="1451063"/>
                  </a:lnTo>
                  <a:lnTo>
                    <a:pt x="2738691" y="1450670"/>
                  </a:lnTo>
                  <a:lnTo>
                    <a:pt x="2738450" y="1450276"/>
                  </a:lnTo>
                  <a:lnTo>
                    <a:pt x="2735516" y="1445539"/>
                  </a:lnTo>
                  <a:lnTo>
                    <a:pt x="2735288" y="1445387"/>
                  </a:lnTo>
                  <a:lnTo>
                    <a:pt x="2735161" y="1445171"/>
                  </a:lnTo>
                  <a:lnTo>
                    <a:pt x="2732938" y="1443659"/>
                  </a:lnTo>
                  <a:lnTo>
                    <a:pt x="2732773" y="1443532"/>
                  </a:lnTo>
                  <a:lnTo>
                    <a:pt x="2728887" y="1440675"/>
                  </a:lnTo>
                  <a:lnTo>
                    <a:pt x="2729242" y="1440675"/>
                  </a:lnTo>
                  <a:lnTo>
                    <a:pt x="2728341" y="1440484"/>
                  </a:lnTo>
                  <a:lnTo>
                    <a:pt x="2728023" y="1440256"/>
                  </a:lnTo>
                  <a:lnTo>
                    <a:pt x="2725153" y="1439773"/>
                  </a:lnTo>
                  <a:lnTo>
                    <a:pt x="2724988" y="1439735"/>
                  </a:lnTo>
                  <a:lnTo>
                    <a:pt x="2720556" y="1438744"/>
                  </a:lnTo>
                  <a:lnTo>
                    <a:pt x="2719311" y="1438744"/>
                  </a:lnTo>
                  <a:lnTo>
                    <a:pt x="2710548" y="1440484"/>
                  </a:lnTo>
                  <a:lnTo>
                    <a:pt x="2709608" y="1440675"/>
                  </a:lnTo>
                  <a:lnTo>
                    <a:pt x="2710230" y="1440675"/>
                  </a:lnTo>
                  <a:lnTo>
                    <a:pt x="2703817" y="1444612"/>
                  </a:lnTo>
                  <a:lnTo>
                    <a:pt x="2699270" y="1451089"/>
                  </a:lnTo>
                  <a:lnTo>
                    <a:pt x="2697073" y="1459826"/>
                  </a:lnTo>
                  <a:lnTo>
                    <a:pt x="2698153" y="1468653"/>
                  </a:lnTo>
                  <a:lnTo>
                    <a:pt x="2702623" y="1475981"/>
                  </a:lnTo>
                  <a:lnTo>
                    <a:pt x="2709672" y="1481048"/>
                  </a:lnTo>
                  <a:lnTo>
                    <a:pt x="2718498" y="1483080"/>
                  </a:lnTo>
                  <a:lnTo>
                    <a:pt x="2727604" y="1481670"/>
                  </a:lnTo>
                  <a:lnTo>
                    <a:pt x="2730335" y="1479994"/>
                  </a:lnTo>
                  <a:lnTo>
                    <a:pt x="2731516" y="1479270"/>
                  </a:lnTo>
                  <a:lnTo>
                    <a:pt x="2732494" y="1478686"/>
                  </a:lnTo>
                  <a:lnTo>
                    <a:pt x="2734843" y="1477251"/>
                  </a:lnTo>
                  <a:lnTo>
                    <a:pt x="2739682" y="1470329"/>
                  </a:lnTo>
                  <a:lnTo>
                    <a:pt x="2741561" y="1461439"/>
                  </a:lnTo>
                  <a:close/>
                </a:path>
                <a:path w="5168900" h="4631055">
                  <a:moveTo>
                    <a:pt x="2741561" y="921207"/>
                  </a:moveTo>
                  <a:lnTo>
                    <a:pt x="2739656" y="912583"/>
                  </a:lnTo>
                  <a:lnTo>
                    <a:pt x="2739567" y="912456"/>
                  </a:lnTo>
                  <a:lnTo>
                    <a:pt x="2738424" y="910793"/>
                  </a:lnTo>
                  <a:lnTo>
                    <a:pt x="2738285" y="910590"/>
                  </a:lnTo>
                  <a:lnTo>
                    <a:pt x="2737929" y="910082"/>
                  </a:lnTo>
                  <a:lnTo>
                    <a:pt x="2734856" y="905573"/>
                  </a:lnTo>
                  <a:lnTo>
                    <a:pt x="2734665" y="905459"/>
                  </a:lnTo>
                  <a:lnTo>
                    <a:pt x="2734551" y="905281"/>
                  </a:lnTo>
                  <a:lnTo>
                    <a:pt x="2732697" y="904125"/>
                  </a:lnTo>
                  <a:lnTo>
                    <a:pt x="2732379" y="903922"/>
                  </a:lnTo>
                  <a:lnTo>
                    <a:pt x="2727871" y="900887"/>
                  </a:lnTo>
                  <a:lnTo>
                    <a:pt x="2727515" y="900811"/>
                  </a:lnTo>
                  <a:lnTo>
                    <a:pt x="2727274" y="900633"/>
                  </a:lnTo>
                  <a:lnTo>
                    <a:pt x="2724531" y="900201"/>
                  </a:lnTo>
                  <a:lnTo>
                    <a:pt x="2719540" y="899172"/>
                  </a:lnTo>
                  <a:lnTo>
                    <a:pt x="2718511" y="899172"/>
                  </a:lnTo>
                  <a:lnTo>
                    <a:pt x="2709786" y="901369"/>
                  </a:lnTo>
                  <a:lnTo>
                    <a:pt x="2702737" y="906602"/>
                  </a:lnTo>
                  <a:lnTo>
                    <a:pt x="2698229" y="914044"/>
                  </a:lnTo>
                  <a:lnTo>
                    <a:pt x="2697137" y="922858"/>
                  </a:lnTo>
                  <a:lnTo>
                    <a:pt x="2699270" y="931557"/>
                  </a:lnTo>
                  <a:lnTo>
                    <a:pt x="2703703" y="938022"/>
                  </a:lnTo>
                  <a:lnTo>
                    <a:pt x="2710408" y="942111"/>
                  </a:lnTo>
                  <a:lnTo>
                    <a:pt x="2719336" y="943660"/>
                  </a:lnTo>
                  <a:lnTo>
                    <a:pt x="2728188" y="942111"/>
                  </a:lnTo>
                  <a:lnTo>
                    <a:pt x="2735415" y="937361"/>
                  </a:lnTo>
                  <a:lnTo>
                    <a:pt x="2740025" y="930186"/>
                  </a:lnTo>
                  <a:lnTo>
                    <a:pt x="2740279" y="928649"/>
                  </a:lnTo>
                  <a:lnTo>
                    <a:pt x="2741549" y="921219"/>
                  </a:lnTo>
                  <a:close/>
                </a:path>
                <a:path w="5168900" h="4631055">
                  <a:moveTo>
                    <a:pt x="2741574" y="471424"/>
                  </a:moveTo>
                  <a:lnTo>
                    <a:pt x="2739606" y="462876"/>
                  </a:lnTo>
                  <a:lnTo>
                    <a:pt x="2739491" y="462724"/>
                  </a:lnTo>
                  <a:lnTo>
                    <a:pt x="2739466" y="462597"/>
                  </a:lnTo>
                  <a:lnTo>
                    <a:pt x="2738475" y="461251"/>
                  </a:lnTo>
                  <a:lnTo>
                    <a:pt x="2738272" y="460971"/>
                  </a:lnTo>
                  <a:lnTo>
                    <a:pt x="2738043" y="460641"/>
                  </a:lnTo>
                  <a:lnTo>
                    <a:pt x="2734792" y="455942"/>
                  </a:lnTo>
                  <a:lnTo>
                    <a:pt x="2734538" y="455777"/>
                  </a:lnTo>
                  <a:lnTo>
                    <a:pt x="2734360" y="455523"/>
                  </a:lnTo>
                  <a:lnTo>
                    <a:pt x="2731998" y="454075"/>
                  </a:lnTo>
                  <a:lnTo>
                    <a:pt x="2731795" y="453936"/>
                  </a:lnTo>
                  <a:lnTo>
                    <a:pt x="2727871" y="451281"/>
                  </a:lnTo>
                  <a:lnTo>
                    <a:pt x="2727414" y="451192"/>
                  </a:lnTo>
                  <a:lnTo>
                    <a:pt x="2727020" y="450938"/>
                  </a:lnTo>
                  <a:lnTo>
                    <a:pt x="2724213" y="450532"/>
                  </a:lnTo>
                  <a:lnTo>
                    <a:pt x="2724073" y="450507"/>
                  </a:lnTo>
                  <a:lnTo>
                    <a:pt x="2723870" y="450469"/>
                  </a:lnTo>
                  <a:lnTo>
                    <a:pt x="2719743" y="449605"/>
                  </a:lnTo>
                  <a:lnTo>
                    <a:pt x="2718295" y="449605"/>
                  </a:lnTo>
                  <a:lnTo>
                    <a:pt x="2709583" y="451916"/>
                  </a:lnTo>
                  <a:lnTo>
                    <a:pt x="2702623" y="457238"/>
                  </a:lnTo>
                  <a:lnTo>
                    <a:pt x="2698204" y="464743"/>
                  </a:lnTo>
                  <a:lnTo>
                    <a:pt x="2697149" y="473633"/>
                  </a:lnTo>
                  <a:lnTo>
                    <a:pt x="2699347" y="482384"/>
                  </a:lnTo>
                  <a:lnTo>
                    <a:pt x="2702001" y="486117"/>
                  </a:lnTo>
                  <a:lnTo>
                    <a:pt x="2703906" y="488772"/>
                  </a:lnTo>
                  <a:lnTo>
                    <a:pt x="2710700" y="492721"/>
                  </a:lnTo>
                  <a:lnTo>
                    <a:pt x="2719603" y="494182"/>
                  </a:lnTo>
                  <a:lnTo>
                    <a:pt x="2728518" y="492518"/>
                  </a:lnTo>
                  <a:lnTo>
                    <a:pt x="2735567" y="487680"/>
                  </a:lnTo>
                  <a:lnTo>
                    <a:pt x="2740126" y="480402"/>
                  </a:lnTo>
                  <a:lnTo>
                    <a:pt x="2741574" y="471424"/>
                  </a:lnTo>
                  <a:close/>
                </a:path>
                <a:path w="5168900" h="4631055">
                  <a:moveTo>
                    <a:pt x="2741587" y="4158907"/>
                  </a:moveTo>
                  <a:lnTo>
                    <a:pt x="2740126" y="4149966"/>
                  </a:lnTo>
                  <a:lnTo>
                    <a:pt x="2740088" y="4149839"/>
                  </a:lnTo>
                  <a:lnTo>
                    <a:pt x="2739263" y="4148569"/>
                  </a:lnTo>
                  <a:lnTo>
                    <a:pt x="2738958" y="4148074"/>
                  </a:lnTo>
                  <a:lnTo>
                    <a:pt x="2738399" y="4147172"/>
                  </a:lnTo>
                  <a:lnTo>
                    <a:pt x="2735681" y="4142727"/>
                  </a:lnTo>
                  <a:lnTo>
                    <a:pt x="2735554" y="4142651"/>
                  </a:lnTo>
                  <a:lnTo>
                    <a:pt x="2734018" y="4141571"/>
                  </a:lnTo>
                  <a:lnTo>
                    <a:pt x="2733637" y="4141305"/>
                  </a:lnTo>
                  <a:lnTo>
                    <a:pt x="2733205" y="4141000"/>
                  </a:lnTo>
                  <a:lnTo>
                    <a:pt x="2728811" y="4137901"/>
                  </a:lnTo>
                  <a:lnTo>
                    <a:pt x="2728595" y="4137863"/>
                  </a:lnTo>
                  <a:lnTo>
                    <a:pt x="2728455" y="4137761"/>
                  </a:lnTo>
                  <a:lnTo>
                    <a:pt x="2726067" y="4137355"/>
                  </a:lnTo>
                  <a:lnTo>
                    <a:pt x="2725712" y="4137279"/>
                  </a:lnTo>
                  <a:lnTo>
                    <a:pt x="2725343" y="4137202"/>
                  </a:lnTo>
                  <a:lnTo>
                    <a:pt x="2720162" y="4136136"/>
                  </a:lnTo>
                  <a:lnTo>
                    <a:pt x="2719565" y="4136136"/>
                  </a:lnTo>
                  <a:lnTo>
                    <a:pt x="2710611" y="4137647"/>
                  </a:lnTo>
                  <a:lnTo>
                    <a:pt x="2709976" y="4137761"/>
                  </a:lnTo>
                  <a:lnTo>
                    <a:pt x="2710408" y="4137761"/>
                  </a:lnTo>
                  <a:lnTo>
                    <a:pt x="2703830" y="4141647"/>
                  </a:lnTo>
                  <a:lnTo>
                    <a:pt x="2699308" y="4148074"/>
                  </a:lnTo>
                  <a:lnTo>
                    <a:pt x="2697124" y="4156837"/>
                  </a:lnTo>
                  <a:lnTo>
                    <a:pt x="2698191" y="4165714"/>
                  </a:lnTo>
                  <a:lnTo>
                    <a:pt x="2702661" y="4173232"/>
                  </a:lnTo>
                  <a:lnTo>
                    <a:pt x="2709646" y="4178554"/>
                  </a:lnTo>
                  <a:lnTo>
                    <a:pt x="2718295" y="4180789"/>
                  </a:lnTo>
                  <a:lnTo>
                    <a:pt x="2719717" y="4180573"/>
                  </a:lnTo>
                  <a:lnTo>
                    <a:pt x="2727121" y="4179379"/>
                  </a:lnTo>
                  <a:lnTo>
                    <a:pt x="2734475" y="4174756"/>
                  </a:lnTo>
                  <a:lnTo>
                    <a:pt x="2739555" y="4167695"/>
                  </a:lnTo>
                  <a:lnTo>
                    <a:pt x="2741587" y="4158907"/>
                  </a:lnTo>
                  <a:close/>
                </a:path>
                <a:path w="5168900" h="4631055">
                  <a:moveTo>
                    <a:pt x="2741599" y="4247527"/>
                  </a:moveTo>
                  <a:lnTo>
                    <a:pt x="2739644" y="4238841"/>
                  </a:lnTo>
                  <a:lnTo>
                    <a:pt x="2739567" y="4238637"/>
                  </a:lnTo>
                  <a:lnTo>
                    <a:pt x="2737612" y="4235894"/>
                  </a:lnTo>
                  <a:lnTo>
                    <a:pt x="2734843" y="4231881"/>
                  </a:lnTo>
                  <a:lnTo>
                    <a:pt x="2734665" y="4231754"/>
                  </a:lnTo>
                  <a:lnTo>
                    <a:pt x="2734551" y="4231589"/>
                  </a:lnTo>
                  <a:lnTo>
                    <a:pt x="2731922" y="4229951"/>
                  </a:lnTo>
                  <a:lnTo>
                    <a:pt x="2727820" y="4227258"/>
                  </a:lnTo>
                  <a:lnTo>
                    <a:pt x="2727642" y="4227233"/>
                  </a:lnTo>
                  <a:lnTo>
                    <a:pt x="2727502" y="4227207"/>
                  </a:lnTo>
                  <a:lnTo>
                    <a:pt x="2727236" y="4227017"/>
                  </a:lnTo>
                  <a:lnTo>
                    <a:pt x="2724010" y="4226509"/>
                  </a:lnTo>
                  <a:lnTo>
                    <a:pt x="2719362" y="4225595"/>
                  </a:lnTo>
                  <a:lnTo>
                    <a:pt x="2718320" y="4225595"/>
                  </a:lnTo>
                  <a:lnTo>
                    <a:pt x="2709672" y="4227792"/>
                  </a:lnTo>
                  <a:lnTo>
                    <a:pt x="2702623" y="4233100"/>
                  </a:lnTo>
                  <a:lnTo>
                    <a:pt x="2698115" y="4240619"/>
                  </a:lnTo>
                  <a:lnTo>
                    <a:pt x="2697569" y="4245318"/>
                  </a:lnTo>
                  <a:lnTo>
                    <a:pt x="2697086" y="4249471"/>
                  </a:lnTo>
                  <a:lnTo>
                    <a:pt x="2699270" y="4258157"/>
                  </a:lnTo>
                  <a:lnTo>
                    <a:pt x="2703690" y="4264634"/>
                  </a:lnTo>
                  <a:lnTo>
                    <a:pt x="2710408" y="4268698"/>
                  </a:lnTo>
                  <a:lnTo>
                    <a:pt x="2719451" y="4270133"/>
                  </a:lnTo>
                  <a:lnTo>
                    <a:pt x="2728506" y="4268432"/>
                  </a:lnTo>
                  <a:lnTo>
                    <a:pt x="2735592" y="4263669"/>
                  </a:lnTo>
                  <a:lnTo>
                    <a:pt x="2740152" y="4256494"/>
                  </a:lnTo>
                  <a:lnTo>
                    <a:pt x="2741599" y="4247527"/>
                  </a:lnTo>
                  <a:close/>
                </a:path>
                <a:path w="5168900" h="4631055">
                  <a:moveTo>
                    <a:pt x="2741599" y="3709251"/>
                  </a:moveTo>
                  <a:lnTo>
                    <a:pt x="2740037" y="3700284"/>
                  </a:lnTo>
                  <a:lnTo>
                    <a:pt x="2735415" y="3693071"/>
                  </a:lnTo>
                  <a:lnTo>
                    <a:pt x="2728328" y="3688257"/>
                  </a:lnTo>
                  <a:lnTo>
                    <a:pt x="2719400" y="3686467"/>
                  </a:lnTo>
                  <a:lnTo>
                    <a:pt x="2719247" y="3686467"/>
                  </a:lnTo>
                  <a:lnTo>
                    <a:pt x="2714472" y="3687432"/>
                  </a:lnTo>
                  <a:lnTo>
                    <a:pt x="2713964" y="3687534"/>
                  </a:lnTo>
                  <a:lnTo>
                    <a:pt x="2713571" y="3687610"/>
                  </a:lnTo>
                  <a:lnTo>
                    <a:pt x="2710167" y="3688257"/>
                  </a:lnTo>
                  <a:lnTo>
                    <a:pt x="2710345" y="3688257"/>
                  </a:lnTo>
                  <a:lnTo>
                    <a:pt x="2703207" y="3693071"/>
                  </a:lnTo>
                  <a:lnTo>
                    <a:pt x="2698496" y="3700284"/>
                  </a:lnTo>
                  <a:lnTo>
                    <a:pt x="2697696" y="3705098"/>
                  </a:lnTo>
                  <a:lnTo>
                    <a:pt x="2697035" y="3709111"/>
                  </a:lnTo>
                  <a:lnTo>
                    <a:pt x="2698788" y="3717988"/>
                  </a:lnTo>
                  <a:lnTo>
                    <a:pt x="2703055" y="3724630"/>
                  </a:lnTo>
                  <a:lnTo>
                    <a:pt x="2709646" y="3728974"/>
                  </a:lnTo>
                  <a:lnTo>
                    <a:pt x="2718397" y="3730993"/>
                  </a:lnTo>
                  <a:lnTo>
                    <a:pt x="2727325" y="3729837"/>
                  </a:lnTo>
                  <a:lnTo>
                    <a:pt x="2730119" y="3728110"/>
                  </a:lnTo>
                  <a:lnTo>
                    <a:pt x="2734640" y="3725303"/>
                  </a:lnTo>
                  <a:lnTo>
                    <a:pt x="2739644" y="3718166"/>
                  </a:lnTo>
                  <a:lnTo>
                    <a:pt x="2741587" y="3709263"/>
                  </a:lnTo>
                  <a:close/>
                </a:path>
                <a:path w="5168900" h="4631055">
                  <a:moveTo>
                    <a:pt x="2741599" y="3348101"/>
                  </a:moveTo>
                  <a:lnTo>
                    <a:pt x="2739606" y="3339223"/>
                  </a:lnTo>
                  <a:lnTo>
                    <a:pt x="2735148" y="3332696"/>
                  </a:lnTo>
                  <a:lnTo>
                    <a:pt x="2728430" y="3328505"/>
                  </a:lnTo>
                  <a:lnTo>
                    <a:pt x="2719679" y="3326663"/>
                  </a:lnTo>
                  <a:lnTo>
                    <a:pt x="2718206" y="3326650"/>
                  </a:lnTo>
                  <a:lnTo>
                    <a:pt x="2714155" y="3327577"/>
                  </a:lnTo>
                  <a:lnTo>
                    <a:pt x="2711005" y="3328098"/>
                  </a:lnTo>
                  <a:lnTo>
                    <a:pt x="2710548" y="3328403"/>
                  </a:lnTo>
                  <a:lnTo>
                    <a:pt x="2710103" y="3328505"/>
                  </a:lnTo>
                  <a:lnTo>
                    <a:pt x="2706420" y="3331184"/>
                  </a:lnTo>
                  <a:lnTo>
                    <a:pt x="2703741" y="3332988"/>
                  </a:lnTo>
                  <a:lnTo>
                    <a:pt x="2703538" y="3333280"/>
                  </a:lnTo>
                  <a:lnTo>
                    <a:pt x="2703296" y="3333458"/>
                  </a:lnTo>
                  <a:lnTo>
                    <a:pt x="2700426" y="3337903"/>
                  </a:lnTo>
                  <a:lnTo>
                    <a:pt x="2700324" y="3338042"/>
                  </a:lnTo>
                  <a:lnTo>
                    <a:pt x="2698775" y="3340341"/>
                  </a:lnTo>
                  <a:lnTo>
                    <a:pt x="2698737" y="3340506"/>
                  </a:lnTo>
                  <a:lnTo>
                    <a:pt x="2698648" y="3340646"/>
                  </a:lnTo>
                  <a:lnTo>
                    <a:pt x="2719870" y="3371342"/>
                  </a:lnTo>
                  <a:lnTo>
                    <a:pt x="2728811" y="3369386"/>
                  </a:lnTo>
                  <a:lnTo>
                    <a:pt x="2735872" y="3364420"/>
                  </a:lnTo>
                  <a:lnTo>
                    <a:pt x="2740368" y="3357105"/>
                  </a:lnTo>
                  <a:lnTo>
                    <a:pt x="2741599" y="3348101"/>
                  </a:lnTo>
                  <a:close/>
                </a:path>
                <a:path w="5168900" h="4631055">
                  <a:moveTo>
                    <a:pt x="2741599" y="3079242"/>
                  </a:moveTo>
                  <a:lnTo>
                    <a:pt x="2739885" y="3070580"/>
                  </a:lnTo>
                  <a:lnTo>
                    <a:pt x="2739783" y="3070441"/>
                  </a:lnTo>
                  <a:lnTo>
                    <a:pt x="2739771" y="3070288"/>
                  </a:lnTo>
                  <a:lnTo>
                    <a:pt x="2738386" y="3068256"/>
                  </a:lnTo>
                  <a:lnTo>
                    <a:pt x="2738209" y="3067989"/>
                  </a:lnTo>
                  <a:lnTo>
                    <a:pt x="2738107" y="3067824"/>
                  </a:lnTo>
                  <a:lnTo>
                    <a:pt x="2735326" y="3063494"/>
                  </a:lnTo>
                  <a:lnTo>
                    <a:pt x="2735072" y="3063329"/>
                  </a:lnTo>
                  <a:lnTo>
                    <a:pt x="2734957" y="3063138"/>
                  </a:lnTo>
                  <a:lnTo>
                    <a:pt x="2733243" y="3062033"/>
                  </a:lnTo>
                  <a:lnTo>
                    <a:pt x="2732849" y="3061766"/>
                  </a:lnTo>
                  <a:lnTo>
                    <a:pt x="2728544" y="3058718"/>
                  </a:lnTo>
                  <a:lnTo>
                    <a:pt x="2728074" y="3058630"/>
                  </a:lnTo>
                  <a:lnTo>
                    <a:pt x="2727706" y="3058376"/>
                  </a:lnTo>
                  <a:lnTo>
                    <a:pt x="2724861" y="3057956"/>
                  </a:lnTo>
                  <a:lnTo>
                    <a:pt x="2724734" y="3057931"/>
                  </a:lnTo>
                  <a:lnTo>
                    <a:pt x="2724531" y="3057893"/>
                  </a:lnTo>
                  <a:lnTo>
                    <a:pt x="2720327" y="3057004"/>
                  </a:lnTo>
                  <a:lnTo>
                    <a:pt x="2718854" y="3057004"/>
                  </a:lnTo>
                  <a:lnTo>
                    <a:pt x="2710027" y="3058858"/>
                  </a:lnTo>
                  <a:lnTo>
                    <a:pt x="2703411" y="3063138"/>
                  </a:lnTo>
                  <a:lnTo>
                    <a:pt x="2699080" y="3069742"/>
                  </a:lnTo>
                  <a:lnTo>
                    <a:pt x="2697137" y="3078530"/>
                  </a:lnTo>
                  <a:lnTo>
                    <a:pt x="2698356" y="3087471"/>
                  </a:lnTo>
                  <a:lnTo>
                    <a:pt x="2701163" y="3091954"/>
                  </a:lnTo>
                  <a:lnTo>
                    <a:pt x="2702915" y="3094761"/>
                  </a:lnTo>
                  <a:lnTo>
                    <a:pt x="2707119" y="3097682"/>
                  </a:lnTo>
                  <a:lnTo>
                    <a:pt x="2710040" y="3099701"/>
                  </a:lnTo>
                  <a:lnTo>
                    <a:pt x="2718968" y="3101606"/>
                  </a:lnTo>
                  <a:lnTo>
                    <a:pt x="2727883" y="3099981"/>
                  </a:lnTo>
                  <a:lnTo>
                    <a:pt x="2735084" y="3095256"/>
                  </a:lnTo>
                  <a:lnTo>
                    <a:pt x="2739885" y="3088119"/>
                  </a:lnTo>
                  <a:lnTo>
                    <a:pt x="2741599" y="3079242"/>
                  </a:lnTo>
                  <a:close/>
                </a:path>
                <a:path w="5168900" h="4631055">
                  <a:moveTo>
                    <a:pt x="2741599" y="2899867"/>
                  </a:moveTo>
                  <a:lnTo>
                    <a:pt x="2739961" y="2891307"/>
                  </a:lnTo>
                  <a:lnTo>
                    <a:pt x="2739910" y="2891028"/>
                  </a:lnTo>
                  <a:lnTo>
                    <a:pt x="2739758" y="2890812"/>
                  </a:lnTo>
                  <a:lnTo>
                    <a:pt x="2739618" y="2890596"/>
                  </a:lnTo>
                  <a:lnTo>
                    <a:pt x="2738996" y="2889656"/>
                  </a:lnTo>
                  <a:lnTo>
                    <a:pt x="2735173" y="2883776"/>
                  </a:lnTo>
                  <a:lnTo>
                    <a:pt x="2734665" y="2883433"/>
                  </a:lnTo>
                  <a:lnTo>
                    <a:pt x="2734297" y="2883179"/>
                  </a:lnTo>
                  <a:lnTo>
                    <a:pt x="2733637" y="2882722"/>
                  </a:lnTo>
                  <a:lnTo>
                    <a:pt x="2728290" y="2879013"/>
                  </a:lnTo>
                  <a:lnTo>
                    <a:pt x="2728684" y="2879013"/>
                  </a:lnTo>
                  <a:lnTo>
                    <a:pt x="2728036" y="2878886"/>
                  </a:lnTo>
                  <a:lnTo>
                    <a:pt x="2726156" y="2878493"/>
                  </a:lnTo>
                  <a:lnTo>
                    <a:pt x="2725458" y="2878353"/>
                  </a:lnTo>
                  <a:lnTo>
                    <a:pt x="2719476" y="2877108"/>
                  </a:lnTo>
                  <a:lnTo>
                    <a:pt x="2719247" y="2877096"/>
                  </a:lnTo>
                  <a:lnTo>
                    <a:pt x="2710383" y="2879013"/>
                  </a:lnTo>
                  <a:lnTo>
                    <a:pt x="2703131" y="2884017"/>
                  </a:lnTo>
                  <a:lnTo>
                    <a:pt x="2698369" y="2891307"/>
                  </a:lnTo>
                  <a:lnTo>
                    <a:pt x="2697061" y="2899867"/>
                  </a:lnTo>
                  <a:lnTo>
                    <a:pt x="2718612" y="2921749"/>
                  </a:lnTo>
                  <a:lnTo>
                    <a:pt x="2741587" y="2899880"/>
                  </a:lnTo>
                  <a:close/>
                </a:path>
                <a:path w="5168900" h="4631055">
                  <a:moveTo>
                    <a:pt x="2741599" y="2540063"/>
                  </a:moveTo>
                  <a:lnTo>
                    <a:pt x="2739987" y="2531351"/>
                  </a:lnTo>
                  <a:lnTo>
                    <a:pt x="2739885" y="2531211"/>
                  </a:lnTo>
                  <a:lnTo>
                    <a:pt x="2738945" y="2529738"/>
                  </a:lnTo>
                  <a:lnTo>
                    <a:pt x="2738818" y="2529522"/>
                  </a:lnTo>
                  <a:lnTo>
                    <a:pt x="2735478" y="2524252"/>
                  </a:lnTo>
                  <a:lnTo>
                    <a:pt x="2735237" y="2524099"/>
                  </a:lnTo>
                  <a:lnTo>
                    <a:pt x="2735097" y="2523871"/>
                  </a:lnTo>
                  <a:lnTo>
                    <a:pt x="2733040" y="2522550"/>
                  </a:lnTo>
                  <a:lnTo>
                    <a:pt x="2732748" y="2522347"/>
                  </a:lnTo>
                  <a:lnTo>
                    <a:pt x="2732443" y="2522131"/>
                  </a:lnTo>
                  <a:lnTo>
                    <a:pt x="2728747" y="2519515"/>
                  </a:lnTo>
                  <a:lnTo>
                    <a:pt x="2728887" y="2519515"/>
                  </a:lnTo>
                  <a:lnTo>
                    <a:pt x="2728277" y="2519400"/>
                  </a:lnTo>
                  <a:lnTo>
                    <a:pt x="2727934" y="2519159"/>
                  </a:lnTo>
                  <a:lnTo>
                    <a:pt x="2725051" y="2518727"/>
                  </a:lnTo>
                  <a:lnTo>
                    <a:pt x="2724747" y="2518664"/>
                  </a:lnTo>
                  <a:lnTo>
                    <a:pt x="2720403" y="2517749"/>
                  </a:lnTo>
                  <a:lnTo>
                    <a:pt x="2719057" y="2517749"/>
                  </a:lnTo>
                  <a:lnTo>
                    <a:pt x="2697099" y="2539022"/>
                  </a:lnTo>
                  <a:lnTo>
                    <a:pt x="2698292" y="2547886"/>
                  </a:lnTo>
                  <a:lnTo>
                    <a:pt x="2702864" y="2555240"/>
                  </a:lnTo>
                  <a:lnTo>
                    <a:pt x="2709976" y="2560294"/>
                  </a:lnTo>
                  <a:lnTo>
                    <a:pt x="2718790" y="2562288"/>
                  </a:lnTo>
                  <a:lnTo>
                    <a:pt x="2727706" y="2560726"/>
                  </a:lnTo>
                  <a:lnTo>
                    <a:pt x="2734932" y="2556052"/>
                  </a:lnTo>
                  <a:lnTo>
                    <a:pt x="2739783" y="2548940"/>
                  </a:lnTo>
                  <a:lnTo>
                    <a:pt x="2741599" y="2540063"/>
                  </a:lnTo>
                  <a:close/>
                </a:path>
                <a:path w="5168900" h="4631055">
                  <a:moveTo>
                    <a:pt x="2831071" y="562940"/>
                  </a:moveTo>
                  <a:lnTo>
                    <a:pt x="2830449" y="558419"/>
                  </a:lnTo>
                  <a:lnTo>
                    <a:pt x="2830220" y="556780"/>
                  </a:lnTo>
                  <a:lnTo>
                    <a:pt x="2830030" y="555320"/>
                  </a:lnTo>
                  <a:lnTo>
                    <a:pt x="2829852" y="553885"/>
                  </a:lnTo>
                  <a:lnTo>
                    <a:pt x="2825445" y="546620"/>
                  </a:lnTo>
                  <a:lnTo>
                    <a:pt x="2818511" y="541756"/>
                  </a:lnTo>
                  <a:lnTo>
                    <a:pt x="2809684" y="539902"/>
                  </a:lnTo>
                  <a:lnTo>
                    <a:pt x="2809468" y="539902"/>
                  </a:lnTo>
                  <a:lnTo>
                    <a:pt x="2803499" y="541032"/>
                  </a:lnTo>
                  <a:lnTo>
                    <a:pt x="2803029" y="541121"/>
                  </a:lnTo>
                  <a:lnTo>
                    <a:pt x="2800743" y="541515"/>
                  </a:lnTo>
                  <a:lnTo>
                    <a:pt x="2800540" y="541591"/>
                  </a:lnTo>
                  <a:lnTo>
                    <a:pt x="2796260" y="544410"/>
                  </a:lnTo>
                  <a:lnTo>
                    <a:pt x="2796006" y="544576"/>
                  </a:lnTo>
                  <a:lnTo>
                    <a:pt x="2793555" y="546150"/>
                  </a:lnTo>
                  <a:lnTo>
                    <a:pt x="2790406" y="550760"/>
                  </a:lnTo>
                  <a:lnTo>
                    <a:pt x="2788755" y="553186"/>
                  </a:lnTo>
                  <a:lnTo>
                    <a:pt x="2788145" y="556158"/>
                  </a:lnTo>
                  <a:lnTo>
                    <a:pt x="2786977" y="562000"/>
                  </a:lnTo>
                  <a:lnTo>
                    <a:pt x="2788755" y="570877"/>
                  </a:lnTo>
                  <a:lnTo>
                    <a:pt x="2793771" y="578294"/>
                  </a:lnTo>
                  <a:lnTo>
                    <a:pt x="2800756" y="582968"/>
                  </a:lnTo>
                  <a:lnTo>
                    <a:pt x="2809456" y="584327"/>
                  </a:lnTo>
                  <a:lnTo>
                    <a:pt x="2816275" y="582879"/>
                  </a:lnTo>
                  <a:lnTo>
                    <a:pt x="2818130" y="582472"/>
                  </a:lnTo>
                  <a:lnTo>
                    <a:pt x="2824759" y="578294"/>
                  </a:lnTo>
                  <a:lnTo>
                    <a:pt x="2829141" y="571792"/>
                  </a:lnTo>
                  <a:lnTo>
                    <a:pt x="2831071" y="562940"/>
                  </a:lnTo>
                  <a:close/>
                </a:path>
                <a:path w="5168900" h="4631055">
                  <a:moveTo>
                    <a:pt x="2831490" y="1551482"/>
                  </a:moveTo>
                  <a:lnTo>
                    <a:pt x="2829864" y="1542516"/>
                  </a:lnTo>
                  <a:lnTo>
                    <a:pt x="2825242" y="1535366"/>
                  </a:lnTo>
                  <a:lnTo>
                    <a:pt x="2818168" y="1530616"/>
                  </a:lnTo>
                  <a:lnTo>
                    <a:pt x="2809240" y="1528889"/>
                  </a:lnTo>
                  <a:lnTo>
                    <a:pt x="2800248" y="1530616"/>
                  </a:lnTo>
                  <a:lnTo>
                    <a:pt x="2796692" y="1532978"/>
                  </a:lnTo>
                  <a:lnTo>
                    <a:pt x="2795511" y="1533766"/>
                  </a:lnTo>
                  <a:lnTo>
                    <a:pt x="2794558" y="1534401"/>
                  </a:lnTo>
                  <a:lnTo>
                    <a:pt x="2793123" y="1535341"/>
                  </a:lnTo>
                  <a:lnTo>
                    <a:pt x="2788488" y="1542516"/>
                  </a:lnTo>
                  <a:lnTo>
                    <a:pt x="2787129" y="1551482"/>
                  </a:lnTo>
                  <a:lnTo>
                    <a:pt x="2788907" y="1560296"/>
                  </a:lnTo>
                  <a:lnTo>
                    <a:pt x="2793136" y="1566938"/>
                  </a:lnTo>
                  <a:lnTo>
                    <a:pt x="2799689" y="1571320"/>
                  </a:lnTo>
                  <a:lnTo>
                    <a:pt x="2808427" y="1573339"/>
                  </a:lnTo>
                  <a:lnTo>
                    <a:pt x="2817241" y="1572082"/>
                  </a:lnTo>
                  <a:lnTo>
                    <a:pt x="2820085" y="1570278"/>
                  </a:lnTo>
                  <a:lnTo>
                    <a:pt x="2824569" y="1567421"/>
                  </a:lnTo>
                  <a:lnTo>
                    <a:pt x="2829560" y="1560296"/>
                  </a:lnTo>
                  <a:lnTo>
                    <a:pt x="2831490" y="1551495"/>
                  </a:lnTo>
                  <a:close/>
                </a:path>
                <a:path w="5168900" h="4631055">
                  <a:moveTo>
                    <a:pt x="2831541" y="2360536"/>
                  </a:moveTo>
                  <a:lnTo>
                    <a:pt x="2830093" y="2351709"/>
                  </a:lnTo>
                  <a:lnTo>
                    <a:pt x="2825292" y="2344420"/>
                  </a:lnTo>
                  <a:lnTo>
                    <a:pt x="2818104" y="2339454"/>
                  </a:lnTo>
                  <a:lnTo>
                    <a:pt x="2818231" y="2339454"/>
                  </a:lnTo>
                  <a:lnTo>
                    <a:pt x="2818396" y="2339454"/>
                  </a:lnTo>
                  <a:lnTo>
                    <a:pt x="2814815" y="2338730"/>
                  </a:lnTo>
                  <a:lnTo>
                    <a:pt x="2814142" y="2338590"/>
                  </a:lnTo>
                  <a:lnTo>
                    <a:pt x="2813799" y="2338514"/>
                  </a:lnTo>
                  <a:lnTo>
                    <a:pt x="2809379" y="2337574"/>
                  </a:lnTo>
                  <a:lnTo>
                    <a:pt x="2809214" y="2337574"/>
                  </a:lnTo>
                  <a:lnTo>
                    <a:pt x="2800477" y="2339454"/>
                  </a:lnTo>
                  <a:lnTo>
                    <a:pt x="2793339" y="2344420"/>
                  </a:lnTo>
                  <a:lnTo>
                    <a:pt x="2788564" y="2351709"/>
                  </a:lnTo>
                  <a:lnTo>
                    <a:pt x="2786900" y="2360536"/>
                  </a:lnTo>
                  <a:lnTo>
                    <a:pt x="2788805" y="2369197"/>
                  </a:lnTo>
                  <a:lnTo>
                    <a:pt x="2788831" y="2369337"/>
                  </a:lnTo>
                  <a:lnTo>
                    <a:pt x="2793847" y="2376373"/>
                  </a:lnTo>
                  <a:lnTo>
                    <a:pt x="2801213" y="2380907"/>
                  </a:lnTo>
                  <a:lnTo>
                    <a:pt x="2810192" y="2382177"/>
                  </a:lnTo>
                  <a:lnTo>
                    <a:pt x="2819082" y="2380259"/>
                  </a:lnTo>
                  <a:lnTo>
                    <a:pt x="2825635" y="2375865"/>
                  </a:lnTo>
                  <a:lnTo>
                    <a:pt x="2829725" y="2369337"/>
                  </a:lnTo>
                  <a:lnTo>
                    <a:pt x="2829801" y="2369197"/>
                  </a:lnTo>
                  <a:lnTo>
                    <a:pt x="2831541" y="2360536"/>
                  </a:lnTo>
                  <a:close/>
                </a:path>
                <a:path w="5168900" h="4631055">
                  <a:moveTo>
                    <a:pt x="2831541" y="1370139"/>
                  </a:moveTo>
                  <a:lnTo>
                    <a:pt x="2829458" y="1361440"/>
                  </a:lnTo>
                  <a:lnTo>
                    <a:pt x="2825051" y="1354886"/>
                  </a:lnTo>
                  <a:lnTo>
                    <a:pt x="2818384" y="1350632"/>
                  </a:lnTo>
                  <a:lnTo>
                    <a:pt x="2809583" y="1348816"/>
                  </a:lnTo>
                  <a:lnTo>
                    <a:pt x="2808338" y="1348816"/>
                  </a:lnTo>
                  <a:lnTo>
                    <a:pt x="2804134" y="1349743"/>
                  </a:lnTo>
                  <a:lnTo>
                    <a:pt x="2803956" y="1349781"/>
                  </a:lnTo>
                  <a:lnTo>
                    <a:pt x="2803804" y="1349806"/>
                  </a:lnTo>
                  <a:lnTo>
                    <a:pt x="2800794" y="1350289"/>
                  </a:lnTo>
                  <a:lnTo>
                    <a:pt x="2800426" y="1350543"/>
                  </a:lnTo>
                  <a:lnTo>
                    <a:pt x="2800019" y="1350632"/>
                  </a:lnTo>
                  <a:lnTo>
                    <a:pt x="2796184" y="1353362"/>
                  </a:lnTo>
                  <a:lnTo>
                    <a:pt x="2793606" y="1355090"/>
                  </a:lnTo>
                  <a:lnTo>
                    <a:pt x="2793454" y="1355318"/>
                  </a:lnTo>
                  <a:lnTo>
                    <a:pt x="2793238" y="1355471"/>
                  </a:lnTo>
                  <a:lnTo>
                    <a:pt x="2790342" y="1359992"/>
                  </a:lnTo>
                  <a:lnTo>
                    <a:pt x="2788767" y="1362367"/>
                  </a:lnTo>
                  <a:lnTo>
                    <a:pt x="2788729" y="1362506"/>
                  </a:lnTo>
                  <a:lnTo>
                    <a:pt x="2787358" y="1369542"/>
                  </a:lnTo>
                  <a:lnTo>
                    <a:pt x="2798114" y="1389989"/>
                  </a:lnTo>
                  <a:lnTo>
                    <a:pt x="2800934" y="1391805"/>
                  </a:lnTo>
                  <a:lnTo>
                    <a:pt x="2809824" y="1393355"/>
                  </a:lnTo>
                  <a:lnTo>
                    <a:pt x="2818638" y="1391348"/>
                  </a:lnTo>
                  <a:lnTo>
                    <a:pt x="2825775" y="1386281"/>
                  </a:lnTo>
                  <a:lnTo>
                    <a:pt x="2830372" y="1378953"/>
                  </a:lnTo>
                  <a:lnTo>
                    <a:pt x="2831541" y="1370139"/>
                  </a:lnTo>
                  <a:close/>
                </a:path>
                <a:path w="5168900" h="4631055">
                  <a:moveTo>
                    <a:pt x="2831554" y="651941"/>
                  </a:moveTo>
                  <a:lnTo>
                    <a:pt x="2829522" y="643420"/>
                  </a:lnTo>
                  <a:lnTo>
                    <a:pt x="2829458" y="643115"/>
                  </a:lnTo>
                  <a:lnTo>
                    <a:pt x="2825318" y="636371"/>
                  </a:lnTo>
                  <a:lnTo>
                    <a:pt x="2818930" y="631875"/>
                  </a:lnTo>
                  <a:lnTo>
                    <a:pt x="2810103" y="629881"/>
                  </a:lnTo>
                  <a:lnTo>
                    <a:pt x="2808567" y="629869"/>
                  </a:lnTo>
                  <a:lnTo>
                    <a:pt x="2804337" y="630758"/>
                  </a:lnTo>
                  <a:lnTo>
                    <a:pt x="2804160" y="630796"/>
                  </a:lnTo>
                  <a:lnTo>
                    <a:pt x="2801239" y="631228"/>
                  </a:lnTo>
                  <a:lnTo>
                    <a:pt x="2800832" y="631494"/>
                  </a:lnTo>
                  <a:lnTo>
                    <a:pt x="2800350" y="631596"/>
                  </a:lnTo>
                  <a:lnTo>
                    <a:pt x="2796400" y="634326"/>
                  </a:lnTo>
                  <a:lnTo>
                    <a:pt x="2793911" y="635927"/>
                  </a:lnTo>
                  <a:lnTo>
                    <a:pt x="2793733" y="636181"/>
                  </a:lnTo>
                  <a:lnTo>
                    <a:pt x="2793466" y="636371"/>
                  </a:lnTo>
                  <a:lnTo>
                    <a:pt x="2790228" y="641235"/>
                  </a:lnTo>
                  <a:lnTo>
                    <a:pt x="2788920" y="643128"/>
                  </a:lnTo>
                  <a:lnTo>
                    <a:pt x="2788882" y="643267"/>
                  </a:lnTo>
                  <a:lnTo>
                    <a:pt x="2788793" y="643407"/>
                  </a:lnTo>
                  <a:lnTo>
                    <a:pt x="2787345" y="650621"/>
                  </a:lnTo>
                  <a:lnTo>
                    <a:pt x="2787078" y="651941"/>
                  </a:lnTo>
                  <a:lnTo>
                    <a:pt x="2787980" y="656259"/>
                  </a:lnTo>
                  <a:lnTo>
                    <a:pt x="2810218" y="673887"/>
                  </a:lnTo>
                  <a:lnTo>
                    <a:pt x="2819108" y="671918"/>
                  </a:lnTo>
                  <a:lnTo>
                    <a:pt x="2825432" y="667359"/>
                  </a:lnTo>
                  <a:lnTo>
                    <a:pt x="2829382" y="660717"/>
                  </a:lnTo>
                  <a:lnTo>
                    <a:pt x="2829483" y="660565"/>
                  </a:lnTo>
                  <a:lnTo>
                    <a:pt x="2831554" y="651941"/>
                  </a:lnTo>
                  <a:close/>
                </a:path>
                <a:path w="5168900" h="4631055">
                  <a:moveTo>
                    <a:pt x="2831579" y="3440023"/>
                  </a:moveTo>
                  <a:lnTo>
                    <a:pt x="2830271" y="3431197"/>
                  </a:lnTo>
                  <a:lnTo>
                    <a:pt x="2827820" y="3426714"/>
                  </a:lnTo>
                  <a:lnTo>
                    <a:pt x="2826499" y="3424275"/>
                  </a:lnTo>
                  <a:lnTo>
                    <a:pt x="2820251" y="3419462"/>
                  </a:lnTo>
                  <a:lnTo>
                    <a:pt x="2811488" y="3416998"/>
                  </a:lnTo>
                  <a:lnTo>
                    <a:pt x="2807932" y="3416985"/>
                  </a:lnTo>
                  <a:lnTo>
                    <a:pt x="2804972" y="3417557"/>
                  </a:lnTo>
                  <a:lnTo>
                    <a:pt x="2802445" y="3417773"/>
                  </a:lnTo>
                  <a:lnTo>
                    <a:pt x="2801645" y="3418205"/>
                  </a:lnTo>
                  <a:lnTo>
                    <a:pt x="2800642" y="3418395"/>
                  </a:lnTo>
                  <a:lnTo>
                    <a:pt x="2796971" y="3420732"/>
                  </a:lnTo>
                  <a:lnTo>
                    <a:pt x="2794787" y="3421900"/>
                  </a:lnTo>
                  <a:lnTo>
                    <a:pt x="2794431" y="3422332"/>
                  </a:lnTo>
                  <a:lnTo>
                    <a:pt x="2793847" y="3422713"/>
                  </a:lnTo>
                  <a:lnTo>
                    <a:pt x="2791320" y="3426117"/>
                  </a:lnTo>
                  <a:lnTo>
                    <a:pt x="2790748" y="3426879"/>
                  </a:lnTo>
                  <a:lnTo>
                    <a:pt x="2789326" y="3428619"/>
                  </a:lnTo>
                  <a:lnTo>
                    <a:pt x="2789250" y="3428885"/>
                  </a:lnTo>
                  <a:lnTo>
                    <a:pt x="2789034" y="3429177"/>
                  </a:lnTo>
                  <a:lnTo>
                    <a:pt x="2787027" y="3436683"/>
                  </a:lnTo>
                  <a:lnTo>
                    <a:pt x="2786888" y="3437204"/>
                  </a:lnTo>
                  <a:lnTo>
                    <a:pt x="2788107" y="3446094"/>
                  </a:lnTo>
                  <a:lnTo>
                    <a:pt x="2792514" y="3453701"/>
                  </a:lnTo>
                  <a:lnTo>
                    <a:pt x="2799359" y="3459162"/>
                  </a:lnTo>
                  <a:lnTo>
                    <a:pt x="2807893" y="3461588"/>
                  </a:lnTo>
                  <a:lnTo>
                    <a:pt x="2816695" y="3460305"/>
                  </a:lnTo>
                  <a:lnTo>
                    <a:pt x="2824289" y="3455720"/>
                  </a:lnTo>
                  <a:lnTo>
                    <a:pt x="2829610" y="3448697"/>
                  </a:lnTo>
                  <a:lnTo>
                    <a:pt x="2830055" y="3446729"/>
                  </a:lnTo>
                  <a:lnTo>
                    <a:pt x="2831566" y="3440036"/>
                  </a:lnTo>
                  <a:close/>
                </a:path>
                <a:path w="5168900" h="4631055">
                  <a:moveTo>
                    <a:pt x="2831579" y="1820151"/>
                  </a:moveTo>
                  <a:lnTo>
                    <a:pt x="2829737" y="1811997"/>
                  </a:lnTo>
                  <a:lnTo>
                    <a:pt x="2829674" y="1811731"/>
                  </a:lnTo>
                  <a:lnTo>
                    <a:pt x="2829610" y="1811464"/>
                  </a:lnTo>
                  <a:lnTo>
                    <a:pt x="2825470" y="1805000"/>
                  </a:lnTo>
                  <a:lnTo>
                    <a:pt x="2825356" y="1804822"/>
                  </a:lnTo>
                  <a:lnTo>
                    <a:pt x="2818790" y="1800440"/>
                  </a:lnTo>
                  <a:lnTo>
                    <a:pt x="2809925" y="1798535"/>
                  </a:lnTo>
                  <a:lnTo>
                    <a:pt x="2808490" y="1798523"/>
                  </a:lnTo>
                  <a:lnTo>
                    <a:pt x="2804185" y="1799437"/>
                  </a:lnTo>
                  <a:lnTo>
                    <a:pt x="2803995" y="1799475"/>
                  </a:lnTo>
                  <a:lnTo>
                    <a:pt x="2803842" y="1799501"/>
                  </a:lnTo>
                  <a:lnTo>
                    <a:pt x="2801086" y="1799907"/>
                  </a:lnTo>
                  <a:lnTo>
                    <a:pt x="2800680" y="1800161"/>
                  </a:lnTo>
                  <a:lnTo>
                    <a:pt x="2800261" y="1800250"/>
                  </a:lnTo>
                  <a:lnTo>
                    <a:pt x="2796184" y="1803044"/>
                  </a:lnTo>
                  <a:lnTo>
                    <a:pt x="2793758" y="1804593"/>
                  </a:lnTo>
                  <a:lnTo>
                    <a:pt x="2793606" y="1804809"/>
                  </a:lnTo>
                  <a:lnTo>
                    <a:pt x="2793327" y="1805000"/>
                  </a:lnTo>
                  <a:lnTo>
                    <a:pt x="2790190" y="1809648"/>
                  </a:lnTo>
                  <a:lnTo>
                    <a:pt x="2788729" y="1811731"/>
                  </a:lnTo>
                  <a:lnTo>
                    <a:pt x="2788691" y="1811883"/>
                  </a:lnTo>
                  <a:lnTo>
                    <a:pt x="2786888" y="1820151"/>
                  </a:lnTo>
                  <a:lnTo>
                    <a:pt x="2786811" y="1820481"/>
                  </a:lnTo>
                  <a:lnTo>
                    <a:pt x="2809456" y="1843100"/>
                  </a:lnTo>
                  <a:lnTo>
                    <a:pt x="2817647" y="1841322"/>
                  </a:lnTo>
                  <a:lnTo>
                    <a:pt x="2818041" y="1841322"/>
                  </a:lnTo>
                  <a:lnTo>
                    <a:pt x="2818219" y="1841207"/>
                  </a:lnTo>
                  <a:lnTo>
                    <a:pt x="2825496" y="1836166"/>
                  </a:lnTo>
                  <a:lnTo>
                    <a:pt x="2830271" y="1828850"/>
                  </a:lnTo>
                  <a:lnTo>
                    <a:pt x="2831528" y="1820481"/>
                  </a:lnTo>
                  <a:lnTo>
                    <a:pt x="2831579" y="1820151"/>
                  </a:lnTo>
                  <a:close/>
                </a:path>
                <a:path w="5168900" h="4631055">
                  <a:moveTo>
                    <a:pt x="2831604" y="2631427"/>
                  </a:moveTo>
                  <a:lnTo>
                    <a:pt x="2830652" y="2622639"/>
                  </a:lnTo>
                  <a:lnTo>
                    <a:pt x="2826194" y="2615082"/>
                  </a:lnTo>
                  <a:lnTo>
                    <a:pt x="2819146" y="2609672"/>
                  </a:lnTo>
                  <a:lnTo>
                    <a:pt x="2810459" y="2607310"/>
                  </a:lnTo>
                  <a:lnTo>
                    <a:pt x="2809062" y="2607297"/>
                  </a:lnTo>
                  <a:lnTo>
                    <a:pt x="2804731" y="2608199"/>
                  </a:lnTo>
                  <a:lnTo>
                    <a:pt x="2804591" y="2608224"/>
                  </a:lnTo>
                  <a:lnTo>
                    <a:pt x="2801709" y="2608656"/>
                  </a:lnTo>
                  <a:lnTo>
                    <a:pt x="2801315" y="2608897"/>
                  </a:lnTo>
                  <a:lnTo>
                    <a:pt x="2800883" y="2608986"/>
                  </a:lnTo>
                  <a:lnTo>
                    <a:pt x="2796921" y="2611615"/>
                  </a:lnTo>
                  <a:lnTo>
                    <a:pt x="2796654" y="2611793"/>
                  </a:lnTo>
                  <a:lnTo>
                    <a:pt x="2794279" y="2613241"/>
                  </a:lnTo>
                  <a:lnTo>
                    <a:pt x="2794101" y="2613482"/>
                  </a:lnTo>
                  <a:lnTo>
                    <a:pt x="2793847" y="2613647"/>
                  </a:lnTo>
                  <a:lnTo>
                    <a:pt x="2790660" y="2618105"/>
                  </a:lnTo>
                  <a:lnTo>
                    <a:pt x="2789021" y="2620302"/>
                  </a:lnTo>
                  <a:lnTo>
                    <a:pt x="2788983" y="2620441"/>
                  </a:lnTo>
                  <a:lnTo>
                    <a:pt x="2788894" y="2620568"/>
                  </a:lnTo>
                  <a:lnTo>
                    <a:pt x="2787180" y="2627541"/>
                  </a:lnTo>
                  <a:lnTo>
                    <a:pt x="2787142" y="2627693"/>
                  </a:lnTo>
                  <a:lnTo>
                    <a:pt x="2786799" y="2629027"/>
                  </a:lnTo>
                  <a:lnTo>
                    <a:pt x="2788247" y="2637840"/>
                  </a:lnTo>
                  <a:lnTo>
                    <a:pt x="2792895" y="2645143"/>
                  </a:lnTo>
                  <a:lnTo>
                    <a:pt x="2800032" y="2650096"/>
                  </a:lnTo>
                  <a:lnTo>
                    <a:pt x="2808909" y="2651899"/>
                  </a:lnTo>
                  <a:lnTo>
                    <a:pt x="2817914" y="2650502"/>
                  </a:lnTo>
                  <a:lnTo>
                    <a:pt x="2824708" y="2646502"/>
                  </a:lnTo>
                  <a:lnTo>
                    <a:pt x="2829280" y="2640088"/>
                  </a:lnTo>
                  <a:lnTo>
                    <a:pt x="2831604" y="2631427"/>
                  </a:lnTo>
                  <a:close/>
                </a:path>
                <a:path w="5168900" h="4631055">
                  <a:moveTo>
                    <a:pt x="2831617" y="4249280"/>
                  </a:moveTo>
                  <a:lnTo>
                    <a:pt x="2830550" y="4240530"/>
                  </a:lnTo>
                  <a:lnTo>
                    <a:pt x="2828264" y="4236809"/>
                  </a:lnTo>
                  <a:lnTo>
                    <a:pt x="2825991" y="4233088"/>
                  </a:lnTo>
                  <a:lnTo>
                    <a:pt x="2818866" y="4227817"/>
                  </a:lnTo>
                  <a:lnTo>
                    <a:pt x="2814472" y="4226712"/>
                  </a:lnTo>
                  <a:lnTo>
                    <a:pt x="2810103" y="4225607"/>
                  </a:lnTo>
                  <a:lnTo>
                    <a:pt x="2809036" y="4225607"/>
                  </a:lnTo>
                  <a:lnTo>
                    <a:pt x="2804388" y="4226560"/>
                  </a:lnTo>
                  <a:lnTo>
                    <a:pt x="2804198" y="4226598"/>
                  </a:lnTo>
                  <a:lnTo>
                    <a:pt x="2804033" y="4226636"/>
                  </a:lnTo>
                  <a:lnTo>
                    <a:pt x="2801277" y="4227068"/>
                  </a:lnTo>
                  <a:lnTo>
                    <a:pt x="2800997" y="4227246"/>
                  </a:lnTo>
                  <a:lnTo>
                    <a:pt x="2800667" y="4227309"/>
                  </a:lnTo>
                  <a:lnTo>
                    <a:pt x="2796514" y="4230103"/>
                  </a:lnTo>
                  <a:lnTo>
                    <a:pt x="2793974" y="4231729"/>
                  </a:lnTo>
                  <a:lnTo>
                    <a:pt x="2793847" y="4231906"/>
                  </a:lnTo>
                  <a:lnTo>
                    <a:pt x="2793657" y="4232033"/>
                  </a:lnTo>
                  <a:lnTo>
                    <a:pt x="2790698" y="4236364"/>
                  </a:lnTo>
                  <a:lnTo>
                    <a:pt x="2790583" y="4236517"/>
                  </a:lnTo>
                  <a:lnTo>
                    <a:pt x="2788932" y="4238853"/>
                  </a:lnTo>
                  <a:lnTo>
                    <a:pt x="2788894" y="4238993"/>
                  </a:lnTo>
                  <a:lnTo>
                    <a:pt x="2787319" y="4246016"/>
                  </a:lnTo>
                  <a:lnTo>
                    <a:pt x="2786938" y="4247718"/>
                  </a:lnTo>
                  <a:lnTo>
                    <a:pt x="2788501" y="4256646"/>
                  </a:lnTo>
                  <a:lnTo>
                    <a:pt x="2790837" y="4260227"/>
                  </a:lnTo>
                  <a:lnTo>
                    <a:pt x="2793187" y="4263809"/>
                  </a:lnTo>
                  <a:lnTo>
                    <a:pt x="2800502" y="4268635"/>
                  </a:lnTo>
                  <a:lnTo>
                    <a:pt x="2800908" y="4268635"/>
                  </a:lnTo>
                  <a:lnTo>
                    <a:pt x="2806573" y="4269664"/>
                  </a:lnTo>
                  <a:lnTo>
                    <a:pt x="2809392" y="4270172"/>
                  </a:lnTo>
                  <a:lnTo>
                    <a:pt x="2829979" y="4255859"/>
                  </a:lnTo>
                  <a:lnTo>
                    <a:pt x="2830271" y="4254652"/>
                  </a:lnTo>
                  <a:lnTo>
                    <a:pt x="2830792" y="4252557"/>
                  </a:lnTo>
                  <a:lnTo>
                    <a:pt x="2831604" y="4249293"/>
                  </a:lnTo>
                  <a:close/>
                </a:path>
                <a:path w="5168900" h="4631055">
                  <a:moveTo>
                    <a:pt x="2831617" y="1911616"/>
                  </a:moveTo>
                  <a:lnTo>
                    <a:pt x="2829687" y="1902129"/>
                  </a:lnTo>
                  <a:lnTo>
                    <a:pt x="2829623" y="1901977"/>
                  </a:lnTo>
                  <a:lnTo>
                    <a:pt x="2828569" y="1900428"/>
                  </a:lnTo>
                  <a:lnTo>
                    <a:pt x="2828391" y="1900148"/>
                  </a:lnTo>
                  <a:lnTo>
                    <a:pt x="2828023" y="1899589"/>
                  </a:lnTo>
                  <a:lnTo>
                    <a:pt x="2826562" y="1897341"/>
                  </a:lnTo>
                  <a:lnTo>
                    <a:pt x="2825877" y="1896287"/>
                  </a:lnTo>
                  <a:lnTo>
                    <a:pt x="2824848" y="1894674"/>
                  </a:lnTo>
                  <a:lnTo>
                    <a:pt x="2824708" y="1894586"/>
                  </a:lnTo>
                  <a:lnTo>
                    <a:pt x="2824632" y="1894459"/>
                  </a:lnTo>
                  <a:lnTo>
                    <a:pt x="2822054" y="1892731"/>
                  </a:lnTo>
                  <a:lnTo>
                    <a:pt x="2817812" y="1889772"/>
                  </a:lnTo>
                  <a:lnTo>
                    <a:pt x="2817571" y="1889734"/>
                  </a:lnTo>
                  <a:lnTo>
                    <a:pt x="2817406" y="1889607"/>
                  </a:lnTo>
                  <a:lnTo>
                    <a:pt x="2814764" y="1889150"/>
                  </a:lnTo>
                  <a:lnTo>
                    <a:pt x="2814396" y="1889074"/>
                  </a:lnTo>
                  <a:lnTo>
                    <a:pt x="2814180" y="1889023"/>
                  </a:lnTo>
                  <a:lnTo>
                    <a:pt x="2809341" y="1888007"/>
                  </a:lnTo>
                  <a:lnTo>
                    <a:pt x="2808681" y="1888007"/>
                  </a:lnTo>
                  <a:lnTo>
                    <a:pt x="2800108" y="1890115"/>
                  </a:lnTo>
                  <a:lnTo>
                    <a:pt x="2793060" y="1895360"/>
                  </a:lnTo>
                  <a:lnTo>
                    <a:pt x="2788374" y="1902828"/>
                  </a:lnTo>
                  <a:lnTo>
                    <a:pt x="2786862" y="1911629"/>
                  </a:lnTo>
                  <a:lnTo>
                    <a:pt x="2789021" y="1920341"/>
                  </a:lnTo>
                  <a:lnTo>
                    <a:pt x="2794228" y="1927263"/>
                  </a:lnTo>
                  <a:lnTo>
                    <a:pt x="2801721" y="1931631"/>
                  </a:lnTo>
                  <a:lnTo>
                    <a:pt x="2810738" y="1932660"/>
                  </a:lnTo>
                  <a:lnTo>
                    <a:pt x="2819476" y="1930552"/>
                  </a:lnTo>
                  <a:lnTo>
                    <a:pt x="2823260" y="1927961"/>
                  </a:lnTo>
                  <a:lnTo>
                    <a:pt x="2825864" y="1926183"/>
                  </a:lnTo>
                  <a:lnTo>
                    <a:pt x="2829903" y="1919782"/>
                  </a:lnTo>
                  <a:lnTo>
                    <a:pt x="2831604" y="1911629"/>
                  </a:lnTo>
                  <a:close/>
                </a:path>
                <a:path w="5168900" h="4631055">
                  <a:moveTo>
                    <a:pt x="2831617" y="1730794"/>
                  </a:moveTo>
                  <a:lnTo>
                    <a:pt x="2829991" y="1722132"/>
                  </a:lnTo>
                  <a:lnTo>
                    <a:pt x="2829915" y="1721954"/>
                  </a:lnTo>
                  <a:lnTo>
                    <a:pt x="2828975" y="1720621"/>
                  </a:lnTo>
                  <a:lnTo>
                    <a:pt x="2828696" y="1720189"/>
                  </a:lnTo>
                  <a:lnTo>
                    <a:pt x="2828353" y="1719668"/>
                  </a:lnTo>
                  <a:lnTo>
                    <a:pt x="2825356" y="1715109"/>
                  </a:lnTo>
                  <a:lnTo>
                    <a:pt x="2825204" y="1715020"/>
                  </a:lnTo>
                  <a:lnTo>
                    <a:pt x="2825102" y="1714855"/>
                  </a:lnTo>
                  <a:lnTo>
                    <a:pt x="2822714" y="1713344"/>
                  </a:lnTo>
                  <a:lnTo>
                    <a:pt x="2822321" y="1713077"/>
                  </a:lnTo>
                  <a:lnTo>
                    <a:pt x="2818371" y="1710410"/>
                  </a:lnTo>
                  <a:lnTo>
                    <a:pt x="2818092" y="1710359"/>
                  </a:lnTo>
                  <a:lnTo>
                    <a:pt x="2817850" y="1710194"/>
                  </a:lnTo>
                  <a:lnTo>
                    <a:pt x="2814637" y="1709674"/>
                  </a:lnTo>
                  <a:lnTo>
                    <a:pt x="2814345" y="1709623"/>
                  </a:lnTo>
                  <a:lnTo>
                    <a:pt x="2809722" y="1708696"/>
                  </a:lnTo>
                  <a:lnTo>
                    <a:pt x="2808846" y="1708696"/>
                  </a:lnTo>
                  <a:lnTo>
                    <a:pt x="2799880" y="1710397"/>
                  </a:lnTo>
                  <a:lnTo>
                    <a:pt x="2793301" y="1714652"/>
                  </a:lnTo>
                  <a:lnTo>
                    <a:pt x="2789034" y="1721243"/>
                  </a:lnTo>
                  <a:lnTo>
                    <a:pt x="2787053" y="1729968"/>
                  </a:lnTo>
                  <a:lnTo>
                    <a:pt x="2788285" y="1738718"/>
                  </a:lnTo>
                  <a:lnTo>
                    <a:pt x="2792946" y="1746123"/>
                  </a:lnTo>
                  <a:lnTo>
                    <a:pt x="2800083" y="1751291"/>
                  </a:lnTo>
                  <a:lnTo>
                    <a:pt x="2808770" y="1753349"/>
                  </a:lnTo>
                  <a:lnTo>
                    <a:pt x="2817495" y="1751698"/>
                  </a:lnTo>
                  <a:lnTo>
                    <a:pt x="2824746" y="1746859"/>
                  </a:lnTo>
                  <a:lnTo>
                    <a:pt x="2826766" y="1743913"/>
                  </a:lnTo>
                  <a:lnTo>
                    <a:pt x="2827134" y="1743379"/>
                  </a:lnTo>
                  <a:lnTo>
                    <a:pt x="2829725" y="1739620"/>
                  </a:lnTo>
                  <a:lnTo>
                    <a:pt x="2831617" y="1730794"/>
                  </a:lnTo>
                  <a:close/>
                </a:path>
                <a:path w="5168900" h="4631055">
                  <a:moveTo>
                    <a:pt x="2831630" y="3978097"/>
                  </a:moveTo>
                  <a:lnTo>
                    <a:pt x="2829877" y="3969499"/>
                  </a:lnTo>
                  <a:lnTo>
                    <a:pt x="2829839" y="3969296"/>
                  </a:lnTo>
                  <a:lnTo>
                    <a:pt x="2825623" y="3962603"/>
                  </a:lnTo>
                  <a:lnTo>
                    <a:pt x="2819069" y="3958158"/>
                  </a:lnTo>
                  <a:lnTo>
                    <a:pt x="2810281" y="3956088"/>
                  </a:lnTo>
                  <a:lnTo>
                    <a:pt x="2808274" y="3956088"/>
                  </a:lnTo>
                  <a:lnTo>
                    <a:pt x="2804337" y="3956939"/>
                  </a:lnTo>
                  <a:lnTo>
                    <a:pt x="2801455" y="3957345"/>
                  </a:lnTo>
                  <a:lnTo>
                    <a:pt x="2800947" y="3957663"/>
                  </a:lnTo>
                  <a:lnTo>
                    <a:pt x="2800362" y="3957790"/>
                  </a:lnTo>
                  <a:lnTo>
                    <a:pt x="2796883" y="3960203"/>
                  </a:lnTo>
                  <a:lnTo>
                    <a:pt x="2794000" y="3961993"/>
                  </a:lnTo>
                  <a:lnTo>
                    <a:pt x="2793708" y="3962387"/>
                  </a:lnTo>
                  <a:lnTo>
                    <a:pt x="2793403" y="3962603"/>
                  </a:lnTo>
                  <a:lnTo>
                    <a:pt x="2790545" y="3966730"/>
                  </a:lnTo>
                  <a:lnTo>
                    <a:pt x="2788805" y="3969131"/>
                  </a:lnTo>
                  <a:lnTo>
                    <a:pt x="2788755" y="3969334"/>
                  </a:lnTo>
                  <a:lnTo>
                    <a:pt x="2788640" y="3969499"/>
                  </a:lnTo>
                  <a:lnTo>
                    <a:pt x="2787027" y="3976624"/>
                  </a:lnTo>
                  <a:lnTo>
                    <a:pt x="2786761" y="3977779"/>
                  </a:lnTo>
                  <a:lnTo>
                    <a:pt x="2788412" y="3986606"/>
                  </a:lnTo>
                  <a:lnTo>
                    <a:pt x="2793174" y="3993870"/>
                  </a:lnTo>
                  <a:lnTo>
                    <a:pt x="2800464" y="3998912"/>
                  </a:lnTo>
                  <a:lnTo>
                    <a:pt x="2800794" y="3998912"/>
                  </a:lnTo>
                  <a:lnTo>
                    <a:pt x="2809100" y="4000665"/>
                  </a:lnTo>
                  <a:lnTo>
                    <a:pt x="2817990" y="3998912"/>
                  </a:lnTo>
                  <a:lnTo>
                    <a:pt x="2825318" y="3994061"/>
                  </a:lnTo>
                  <a:lnTo>
                    <a:pt x="2830157" y="3986873"/>
                  </a:lnTo>
                  <a:lnTo>
                    <a:pt x="2831630" y="3978097"/>
                  </a:lnTo>
                  <a:close/>
                </a:path>
                <a:path w="5168900" h="4631055">
                  <a:moveTo>
                    <a:pt x="2831655" y="742226"/>
                  </a:moveTo>
                  <a:lnTo>
                    <a:pt x="2830017" y="733539"/>
                  </a:lnTo>
                  <a:lnTo>
                    <a:pt x="2829928" y="733399"/>
                  </a:lnTo>
                  <a:lnTo>
                    <a:pt x="2829141" y="732167"/>
                  </a:lnTo>
                  <a:lnTo>
                    <a:pt x="2828912" y="731812"/>
                  </a:lnTo>
                  <a:lnTo>
                    <a:pt x="2828506" y="731177"/>
                  </a:lnTo>
                  <a:lnTo>
                    <a:pt x="2825419" y="726274"/>
                  </a:lnTo>
                  <a:lnTo>
                    <a:pt x="2825242" y="726160"/>
                  </a:lnTo>
                  <a:lnTo>
                    <a:pt x="2825115" y="725944"/>
                  </a:lnTo>
                  <a:lnTo>
                    <a:pt x="2823070" y="724573"/>
                  </a:lnTo>
                  <a:lnTo>
                    <a:pt x="2822791" y="724369"/>
                  </a:lnTo>
                  <a:lnTo>
                    <a:pt x="2822422" y="724103"/>
                  </a:lnTo>
                  <a:lnTo>
                    <a:pt x="2818587" y="721283"/>
                  </a:lnTo>
                  <a:lnTo>
                    <a:pt x="2818257" y="721220"/>
                  </a:lnTo>
                  <a:lnTo>
                    <a:pt x="2817977" y="721017"/>
                  </a:lnTo>
                  <a:lnTo>
                    <a:pt x="2815094" y="720521"/>
                  </a:lnTo>
                  <a:lnTo>
                    <a:pt x="2814942" y="720483"/>
                  </a:lnTo>
                  <a:lnTo>
                    <a:pt x="2810332" y="719455"/>
                  </a:lnTo>
                  <a:lnTo>
                    <a:pt x="2809290" y="719455"/>
                  </a:lnTo>
                  <a:lnTo>
                    <a:pt x="2807881" y="719734"/>
                  </a:lnTo>
                  <a:lnTo>
                    <a:pt x="2804998" y="720293"/>
                  </a:lnTo>
                  <a:lnTo>
                    <a:pt x="2804058" y="720471"/>
                  </a:lnTo>
                  <a:lnTo>
                    <a:pt x="2800477" y="721169"/>
                  </a:lnTo>
                  <a:lnTo>
                    <a:pt x="2799880" y="721283"/>
                  </a:lnTo>
                  <a:lnTo>
                    <a:pt x="2800286" y="721283"/>
                  </a:lnTo>
                  <a:lnTo>
                    <a:pt x="2793758" y="725347"/>
                  </a:lnTo>
                  <a:lnTo>
                    <a:pt x="2789237" y="731850"/>
                  </a:lnTo>
                  <a:lnTo>
                    <a:pt x="2787015" y="740562"/>
                  </a:lnTo>
                  <a:lnTo>
                    <a:pt x="2788043" y="749363"/>
                  </a:lnTo>
                  <a:lnTo>
                    <a:pt x="2792514" y="756729"/>
                  </a:lnTo>
                  <a:lnTo>
                    <a:pt x="2799600" y="761860"/>
                  </a:lnTo>
                  <a:lnTo>
                    <a:pt x="2808452" y="763955"/>
                  </a:lnTo>
                  <a:lnTo>
                    <a:pt x="2817457" y="762495"/>
                  </a:lnTo>
                  <a:lnTo>
                    <a:pt x="2824810" y="757948"/>
                  </a:lnTo>
                  <a:lnTo>
                    <a:pt x="2829788" y="750963"/>
                  </a:lnTo>
                  <a:lnTo>
                    <a:pt x="2831642" y="742238"/>
                  </a:lnTo>
                  <a:close/>
                </a:path>
                <a:path w="5168900" h="4631055">
                  <a:moveTo>
                    <a:pt x="2831668" y="2720835"/>
                  </a:moveTo>
                  <a:lnTo>
                    <a:pt x="2830322" y="2712085"/>
                  </a:lnTo>
                  <a:lnTo>
                    <a:pt x="2826613" y="2705112"/>
                  </a:lnTo>
                  <a:lnTo>
                    <a:pt x="2820390" y="2700261"/>
                  </a:lnTo>
                  <a:lnTo>
                    <a:pt x="2811551" y="2697835"/>
                  </a:lnTo>
                  <a:lnTo>
                    <a:pt x="2808135" y="2697835"/>
                  </a:lnTo>
                  <a:lnTo>
                    <a:pt x="2804934" y="2698419"/>
                  </a:lnTo>
                  <a:lnTo>
                    <a:pt x="2802382" y="2698623"/>
                  </a:lnTo>
                  <a:lnTo>
                    <a:pt x="2801607" y="2699029"/>
                  </a:lnTo>
                  <a:lnTo>
                    <a:pt x="2800654" y="2699207"/>
                  </a:lnTo>
                  <a:lnTo>
                    <a:pt x="2797340" y="2701277"/>
                  </a:lnTo>
                  <a:lnTo>
                    <a:pt x="2797200" y="2701366"/>
                  </a:lnTo>
                  <a:lnTo>
                    <a:pt x="2794774" y="2702649"/>
                  </a:lnTo>
                  <a:lnTo>
                    <a:pt x="2794406" y="2703093"/>
                  </a:lnTo>
                  <a:lnTo>
                    <a:pt x="2793885" y="2703423"/>
                  </a:lnTo>
                  <a:lnTo>
                    <a:pt x="2790850" y="2707500"/>
                  </a:lnTo>
                  <a:lnTo>
                    <a:pt x="2789402" y="2709303"/>
                  </a:lnTo>
                  <a:lnTo>
                    <a:pt x="2789326" y="2709570"/>
                  </a:lnTo>
                  <a:lnTo>
                    <a:pt x="2789123" y="2709837"/>
                  </a:lnTo>
                  <a:lnTo>
                    <a:pt x="2787142" y="2717254"/>
                  </a:lnTo>
                  <a:lnTo>
                    <a:pt x="2786938" y="2717977"/>
                  </a:lnTo>
                  <a:lnTo>
                    <a:pt x="2807906" y="2742336"/>
                  </a:lnTo>
                  <a:lnTo>
                    <a:pt x="2816745" y="2741053"/>
                  </a:lnTo>
                  <a:lnTo>
                    <a:pt x="2824403" y="2736481"/>
                  </a:lnTo>
                  <a:lnTo>
                    <a:pt x="2829763" y="2729458"/>
                  </a:lnTo>
                  <a:lnTo>
                    <a:pt x="2831668" y="2720835"/>
                  </a:lnTo>
                  <a:close/>
                </a:path>
                <a:path w="5168900" h="4631055">
                  <a:moveTo>
                    <a:pt x="2831693" y="3079800"/>
                  </a:moveTo>
                  <a:lnTo>
                    <a:pt x="2830055" y="3071037"/>
                  </a:lnTo>
                  <a:lnTo>
                    <a:pt x="2827832" y="3067634"/>
                  </a:lnTo>
                  <a:lnTo>
                    <a:pt x="2826575" y="3065716"/>
                  </a:lnTo>
                  <a:lnTo>
                    <a:pt x="2825419" y="3063938"/>
                  </a:lnTo>
                  <a:lnTo>
                    <a:pt x="2825292" y="3063735"/>
                  </a:lnTo>
                  <a:lnTo>
                    <a:pt x="2818117" y="3058668"/>
                  </a:lnTo>
                  <a:lnTo>
                    <a:pt x="2815679" y="3058147"/>
                  </a:lnTo>
                  <a:lnTo>
                    <a:pt x="2813494" y="3057664"/>
                  </a:lnTo>
                  <a:lnTo>
                    <a:pt x="2811310" y="3057182"/>
                  </a:lnTo>
                  <a:lnTo>
                    <a:pt x="2809417" y="3056763"/>
                  </a:lnTo>
                  <a:lnTo>
                    <a:pt x="2800680" y="3058655"/>
                  </a:lnTo>
                  <a:lnTo>
                    <a:pt x="2796768" y="3061335"/>
                  </a:lnTo>
                  <a:lnTo>
                    <a:pt x="2796514" y="3061512"/>
                  </a:lnTo>
                  <a:lnTo>
                    <a:pt x="2793301" y="3063697"/>
                  </a:lnTo>
                  <a:lnTo>
                    <a:pt x="2789656" y="3069044"/>
                  </a:lnTo>
                  <a:lnTo>
                    <a:pt x="2788323" y="3071012"/>
                  </a:lnTo>
                  <a:lnTo>
                    <a:pt x="2786888" y="3079635"/>
                  </a:lnTo>
                  <a:lnTo>
                    <a:pt x="2808351" y="3101365"/>
                  </a:lnTo>
                  <a:lnTo>
                    <a:pt x="2817368" y="3100032"/>
                  </a:lnTo>
                  <a:lnTo>
                    <a:pt x="2824734" y="3095536"/>
                  </a:lnTo>
                  <a:lnTo>
                    <a:pt x="2829737" y="3088576"/>
                  </a:lnTo>
                  <a:lnTo>
                    <a:pt x="2831693" y="3079800"/>
                  </a:lnTo>
                  <a:close/>
                </a:path>
                <a:path w="5168900" h="4631055">
                  <a:moveTo>
                    <a:pt x="2831706" y="1101293"/>
                  </a:moveTo>
                  <a:lnTo>
                    <a:pt x="2829826" y="1092682"/>
                  </a:lnTo>
                  <a:lnTo>
                    <a:pt x="2829382" y="1092060"/>
                  </a:lnTo>
                  <a:lnTo>
                    <a:pt x="2829255" y="1091869"/>
                  </a:lnTo>
                  <a:lnTo>
                    <a:pt x="2828887" y="1091349"/>
                  </a:lnTo>
                  <a:lnTo>
                    <a:pt x="2824975" y="1085710"/>
                  </a:lnTo>
                  <a:lnTo>
                    <a:pt x="2824835" y="1085621"/>
                  </a:lnTo>
                  <a:lnTo>
                    <a:pt x="2823565" y="1084795"/>
                  </a:lnTo>
                  <a:lnTo>
                    <a:pt x="2823311" y="1084630"/>
                  </a:lnTo>
                  <a:lnTo>
                    <a:pt x="2822676" y="1084224"/>
                  </a:lnTo>
                  <a:lnTo>
                    <a:pt x="2817850" y="1081049"/>
                  </a:lnTo>
                  <a:lnTo>
                    <a:pt x="2817622" y="1081011"/>
                  </a:lnTo>
                  <a:lnTo>
                    <a:pt x="2817469" y="1080909"/>
                  </a:lnTo>
                  <a:lnTo>
                    <a:pt x="2814967" y="1080490"/>
                  </a:lnTo>
                  <a:lnTo>
                    <a:pt x="2814536" y="1080414"/>
                  </a:lnTo>
                  <a:lnTo>
                    <a:pt x="2814307" y="1080363"/>
                  </a:lnTo>
                  <a:lnTo>
                    <a:pt x="2809189" y="1079360"/>
                  </a:lnTo>
                  <a:lnTo>
                    <a:pt x="2808567" y="1079360"/>
                  </a:lnTo>
                  <a:lnTo>
                    <a:pt x="2799715" y="1081366"/>
                  </a:lnTo>
                  <a:lnTo>
                    <a:pt x="2792603" y="1086434"/>
                  </a:lnTo>
                  <a:lnTo>
                    <a:pt x="2788107" y="1093774"/>
                  </a:lnTo>
                  <a:lnTo>
                    <a:pt x="2787053" y="1102575"/>
                  </a:lnTo>
                  <a:lnTo>
                    <a:pt x="2789212" y="1111262"/>
                  </a:lnTo>
                  <a:lnTo>
                    <a:pt x="2793644" y="1117803"/>
                  </a:lnTo>
                  <a:lnTo>
                    <a:pt x="2800299" y="1122032"/>
                  </a:lnTo>
                  <a:lnTo>
                    <a:pt x="2809163" y="1123772"/>
                  </a:lnTo>
                  <a:lnTo>
                    <a:pt x="2817939" y="1122235"/>
                  </a:lnTo>
                  <a:lnTo>
                    <a:pt x="2825153" y="1117371"/>
                  </a:lnTo>
                  <a:lnTo>
                    <a:pt x="2830004" y="1110094"/>
                  </a:lnTo>
                  <a:lnTo>
                    <a:pt x="2831706" y="1101293"/>
                  </a:lnTo>
                  <a:close/>
                </a:path>
                <a:path w="5168900" h="4631055">
                  <a:moveTo>
                    <a:pt x="2831719" y="2809951"/>
                  </a:moveTo>
                  <a:lnTo>
                    <a:pt x="2830804" y="2805315"/>
                  </a:lnTo>
                  <a:lnTo>
                    <a:pt x="2830626" y="2804414"/>
                  </a:lnTo>
                  <a:lnTo>
                    <a:pt x="2830474" y="2803626"/>
                  </a:lnTo>
                  <a:lnTo>
                    <a:pt x="2830055" y="2801416"/>
                  </a:lnTo>
                  <a:lnTo>
                    <a:pt x="2830017" y="2801264"/>
                  </a:lnTo>
                  <a:lnTo>
                    <a:pt x="2825216" y="2794101"/>
                  </a:lnTo>
                  <a:lnTo>
                    <a:pt x="2817990" y="2789085"/>
                  </a:lnTo>
                  <a:lnTo>
                    <a:pt x="2809227" y="2787192"/>
                  </a:lnTo>
                  <a:lnTo>
                    <a:pt x="2800439" y="2789085"/>
                  </a:lnTo>
                  <a:lnTo>
                    <a:pt x="2793161" y="2794101"/>
                  </a:lnTo>
                  <a:lnTo>
                    <a:pt x="2788462" y="2801264"/>
                  </a:lnTo>
                  <a:lnTo>
                    <a:pt x="2788361" y="2801416"/>
                  </a:lnTo>
                  <a:lnTo>
                    <a:pt x="2787040" y="2809951"/>
                  </a:lnTo>
                  <a:lnTo>
                    <a:pt x="2808541" y="2831808"/>
                  </a:lnTo>
                  <a:lnTo>
                    <a:pt x="2817418" y="2830449"/>
                  </a:lnTo>
                  <a:lnTo>
                    <a:pt x="2821902" y="2827617"/>
                  </a:lnTo>
                  <a:lnTo>
                    <a:pt x="2824746" y="2825826"/>
                  </a:lnTo>
                  <a:lnTo>
                    <a:pt x="2829674" y="2818854"/>
                  </a:lnTo>
                  <a:lnTo>
                    <a:pt x="2831668" y="2810129"/>
                  </a:lnTo>
                  <a:lnTo>
                    <a:pt x="2831706" y="2809964"/>
                  </a:lnTo>
                  <a:close/>
                </a:path>
                <a:path w="5168900" h="4631055">
                  <a:moveTo>
                    <a:pt x="2831731" y="1641005"/>
                  </a:moveTo>
                  <a:lnTo>
                    <a:pt x="2829991" y="1632661"/>
                  </a:lnTo>
                  <a:lnTo>
                    <a:pt x="2829915" y="1632267"/>
                  </a:lnTo>
                  <a:lnTo>
                    <a:pt x="2829623" y="1631848"/>
                  </a:lnTo>
                  <a:lnTo>
                    <a:pt x="2829204" y="1631226"/>
                  </a:lnTo>
                  <a:lnTo>
                    <a:pt x="2825051" y="1625079"/>
                  </a:lnTo>
                  <a:lnTo>
                    <a:pt x="2823514" y="1624025"/>
                  </a:lnTo>
                  <a:lnTo>
                    <a:pt x="2822867" y="1623593"/>
                  </a:lnTo>
                  <a:lnTo>
                    <a:pt x="2821228" y="1622488"/>
                  </a:lnTo>
                  <a:lnTo>
                    <a:pt x="2818079" y="1620329"/>
                  </a:lnTo>
                  <a:lnTo>
                    <a:pt x="2818485" y="1620329"/>
                  </a:lnTo>
                  <a:lnTo>
                    <a:pt x="2817825" y="1620202"/>
                  </a:lnTo>
                  <a:lnTo>
                    <a:pt x="2815158" y="1619643"/>
                  </a:lnTo>
                  <a:lnTo>
                    <a:pt x="2814713" y="1619554"/>
                  </a:lnTo>
                  <a:lnTo>
                    <a:pt x="2813964" y="1619402"/>
                  </a:lnTo>
                  <a:lnTo>
                    <a:pt x="2809227" y="1618411"/>
                  </a:lnTo>
                  <a:lnTo>
                    <a:pt x="2808986" y="1618411"/>
                  </a:lnTo>
                  <a:lnTo>
                    <a:pt x="2800172" y="1620329"/>
                  </a:lnTo>
                  <a:lnTo>
                    <a:pt x="2793022" y="1625333"/>
                  </a:lnTo>
                  <a:lnTo>
                    <a:pt x="2788399" y="1632648"/>
                  </a:lnTo>
                  <a:lnTo>
                    <a:pt x="2787205" y="1641005"/>
                  </a:lnTo>
                  <a:lnTo>
                    <a:pt x="2787129" y="1641513"/>
                  </a:lnTo>
                  <a:lnTo>
                    <a:pt x="2788907" y="1649717"/>
                  </a:lnTo>
                  <a:lnTo>
                    <a:pt x="2789021" y="1650276"/>
                  </a:lnTo>
                  <a:lnTo>
                    <a:pt x="2793238" y="1656892"/>
                  </a:lnTo>
                  <a:lnTo>
                    <a:pt x="2799791" y="1661185"/>
                  </a:lnTo>
                  <a:lnTo>
                    <a:pt x="2808706" y="1662963"/>
                  </a:lnTo>
                  <a:lnTo>
                    <a:pt x="2817634" y="1661502"/>
                  </a:lnTo>
                  <a:lnTo>
                    <a:pt x="2824861" y="1656892"/>
                  </a:lnTo>
                  <a:lnTo>
                    <a:pt x="2829928" y="1649717"/>
                  </a:lnTo>
                  <a:lnTo>
                    <a:pt x="2831630" y="1641513"/>
                  </a:lnTo>
                  <a:lnTo>
                    <a:pt x="2831731" y="1641005"/>
                  </a:lnTo>
                  <a:close/>
                </a:path>
                <a:path w="5168900" h="4631055">
                  <a:moveTo>
                    <a:pt x="2831731" y="472567"/>
                  </a:moveTo>
                  <a:lnTo>
                    <a:pt x="2830042" y="463854"/>
                  </a:lnTo>
                  <a:lnTo>
                    <a:pt x="2829966" y="463638"/>
                  </a:lnTo>
                  <a:lnTo>
                    <a:pt x="2828594" y="461568"/>
                  </a:lnTo>
                  <a:lnTo>
                    <a:pt x="2828302" y="461111"/>
                  </a:lnTo>
                  <a:lnTo>
                    <a:pt x="2828125" y="460819"/>
                  </a:lnTo>
                  <a:lnTo>
                    <a:pt x="2825445" y="456552"/>
                  </a:lnTo>
                  <a:lnTo>
                    <a:pt x="2825267" y="456438"/>
                  </a:lnTo>
                  <a:lnTo>
                    <a:pt x="2825140" y="456222"/>
                  </a:lnTo>
                  <a:lnTo>
                    <a:pt x="2823057" y="454812"/>
                  </a:lnTo>
                  <a:lnTo>
                    <a:pt x="2822689" y="454545"/>
                  </a:lnTo>
                  <a:lnTo>
                    <a:pt x="2822422" y="454342"/>
                  </a:lnTo>
                  <a:lnTo>
                    <a:pt x="2818638" y="451548"/>
                  </a:lnTo>
                  <a:lnTo>
                    <a:pt x="2818320" y="451485"/>
                  </a:lnTo>
                  <a:lnTo>
                    <a:pt x="2818714" y="451396"/>
                  </a:lnTo>
                  <a:lnTo>
                    <a:pt x="2815272" y="450799"/>
                  </a:lnTo>
                  <a:lnTo>
                    <a:pt x="2815082" y="450761"/>
                  </a:lnTo>
                  <a:lnTo>
                    <a:pt x="2814777" y="450697"/>
                  </a:lnTo>
                  <a:lnTo>
                    <a:pt x="2810421" y="449707"/>
                  </a:lnTo>
                  <a:lnTo>
                    <a:pt x="2809392" y="449707"/>
                  </a:lnTo>
                  <a:lnTo>
                    <a:pt x="2800604" y="451396"/>
                  </a:lnTo>
                  <a:lnTo>
                    <a:pt x="2793847" y="455498"/>
                  </a:lnTo>
                  <a:lnTo>
                    <a:pt x="2789301" y="461962"/>
                  </a:lnTo>
                  <a:lnTo>
                    <a:pt x="2787142" y="470700"/>
                  </a:lnTo>
                  <a:lnTo>
                    <a:pt x="2788170" y="479717"/>
                  </a:lnTo>
                  <a:lnTo>
                    <a:pt x="2792539" y="487083"/>
                  </a:lnTo>
                  <a:lnTo>
                    <a:pt x="2799511" y="492125"/>
                  </a:lnTo>
                  <a:lnTo>
                    <a:pt x="2808351" y="494157"/>
                  </a:lnTo>
                  <a:lnTo>
                    <a:pt x="2817393" y="492683"/>
                  </a:lnTo>
                  <a:lnTo>
                    <a:pt x="2824823" y="488111"/>
                  </a:lnTo>
                  <a:lnTo>
                    <a:pt x="2829864" y="481164"/>
                  </a:lnTo>
                  <a:lnTo>
                    <a:pt x="2831731" y="472579"/>
                  </a:lnTo>
                  <a:close/>
                </a:path>
                <a:path w="5168900" h="4631055">
                  <a:moveTo>
                    <a:pt x="2831757" y="2900388"/>
                  </a:moveTo>
                  <a:lnTo>
                    <a:pt x="2830284" y="2891650"/>
                  </a:lnTo>
                  <a:lnTo>
                    <a:pt x="2830245" y="2891523"/>
                  </a:lnTo>
                  <a:lnTo>
                    <a:pt x="2829026" y="2889643"/>
                  </a:lnTo>
                  <a:lnTo>
                    <a:pt x="2828633" y="2889008"/>
                  </a:lnTo>
                  <a:lnTo>
                    <a:pt x="2828226" y="2888348"/>
                  </a:lnTo>
                  <a:lnTo>
                    <a:pt x="2825686" y="2884233"/>
                  </a:lnTo>
                  <a:lnTo>
                    <a:pt x="2825559" y="2884144"/>
                  </a:lnTo>
                  <a:lnTo>
                    <a:pt x="2823565" y="2882671"/>
                  </a:lnTo>
                  <a:lnTo>
                    <a:pt x="2822994" y="2882265"/>
                  </a:lnTo>
                  <a:lnTo>
                    <a:pt x="2822803" y="2882112"/>
                  </a:lnTo>
                  <a:lnTo>
                    <a:pt x="2818727" y="2879102"/>
                  </a:lnTo>
                  <a:lnTo>
                    <a:pt x="2818549" y="2879064"/>
                  </a:lnTo>
                  <a:lnTo>
                    <a:pt x="2818396" y="2878950"/>
                  </a:lnTo>
                  <a:lnTo>
                    <a:pt x="2815450" y="2878366"/>
                  </a:lnTo>
                  <a:lnTo>
                    <a:pt x="2815272" y="2878328"/>
                  </a:lnTo>
                  <a:lnTo>
                    <a:pt x="2815107" y="2878290"/>
                  </a:lnTo>
                  <a:lnTo>
                    <a:pt x="2810230" y="2877185"/>
                  </a:lnTo>
                  <a:lnTo>
                    <a:pt x="2809671" y="2877185"/>
                  </a:lnTo>
                  <a:lnTo>
                    <a:pt x="2800794" y="2878721"/>
                  </a:lnTo>
                  <a:lnTo>
                    <a:pt x="2793962" y="2882760"/>
                  </a:lnTo>
                  <a:lnTo>
                    <a:pt x="2789301" y="2889173"/>
                  </a:lnTo>
                  <a:lnTo>
                    <a:pt x="2786938" y="2897873"/>
                  </a:lnTo>
                  <a:lnTo>
                    <a:pt x="2787878" y="2906725"/>
                  </a:lnTo>
                  <a:lnTo>
                    <a:pt x="2790672" y="2911500"/>
                  </a:lnTo>
                  <a:lnTo>
                    <a:pt x="2792311" y="2914294"/>
                  </a:lnTo>
                  <a:lnTo>
                    <a:pt x="2799308" y="2919692"/>
                  </a:lnTo>
                  <a:lnTo>
                    <a:pt x="2806166" y="2921533"/>
                  </a:lnTo>
                  <a:lnTo>
                    <a:pt x="2808008" y="2922028"/>
                  </a:lnTo>
                  <a:lnTo>
                    <a:pt x="2816860" y="2920695"/>
                  </a:lnTo>
                  <a:lnTo>
                    <a:pt x="2824327" y="2916123"/>
                  </a:lnTo>
                  <a:lnTo>
                    <a:pt x="2829572" y="2909100"/>
                  </a:lnTo>
                  <a:lnTo>
                    <a:pt x="2831757" y="2900400"/>
                  </a:lnTo>
                  <a:close/>
                </a:path>
                <a:path w="5168900" h="4631055">
                  <a:moveTo>
                    <a:pt x="2831757" y="1280515"/>
                  </a:moveTo>
                  <a:lnTo>
                    <a:pt x="2829877" y="1272514"/>
                  </a:lnTo>
                  <a:lnTo>
                    <a:pt x="2829839" y="1272374"/>
                  </a:lnTo>
                  <a:lnTo>
                    <a:pt x="2829699" y="1272197"/>
                  </a:lnTo>
                  <a:lnTo>
                    <a:pt x="2829661" y="1271993"/>
                  </a:lnTo>
                  <a:lnTo>
                    <a:pt x="2828302" y="1270228"/>
                  </a:lnTo>
                  <a:lnTo>
                    <a:pt x="2828125" y="1269974"/>
                  </a:lnTo>
                  <a:lnTo>
                    <a:pt x="2828023" y="1269822"/>
                  </a:lnTo>
                  <a:lnTo>
                    <a:pt x="2825013" y="1265567"/>
                  </a:lnTo>
                  <a:lnTo>
                    <a:pt x="2824645" y="1265326"/>
                  </a:lnTo>
                  <a:lnTo>
                    <a:pt x="2824403" y="1264996"/>
                  </a:lnTo>
                  <a:lnTo>
                    <a:pt x="2822321" y="1263777"/>
                  </a:lnTo>
                  <a:lnTo>
                    <a:pt x="2822092" y="1263624"/>
                  </a:lnTo>
                  <a:lnTo>
                    <a:pt x="2821952" y="1263523"/>
                  </a:lnTo>
                  <a:lnTo>
                    <a:pt x="2820162" y="1262329"/>
                  </a:lnTo>
                  <a:lnTo>
                    <a:pt x="2818053" y="1260894"/>
                  </a:lnTo>
                  <a:lnTo>
                    <a:pt x="2817406" y="1260754"/>
                  </a:lnTo>
                  <a:lnTo>
                    <a:pt x="2816898" y="1260436"/>
                  </a:lnTo>
                  <a:lnTo>
                    <a:pt x="2814142" y="1260068"/>
                  </a:lnTo>
                  <a:lnTo>
                    <a:pt x="2810116" y="1259217"/>
                  </a:lnTo>
                  <a:lnTo>
                    <a:pt x="2808033" y="1259217"/>
                  </a:lnTo>
                  <a:lnTo>
                    <a:pt x="2799245" y="1261313"/>
                  </a:lnTo>
                  <a:lnTo>
                    <a:pt x="2792768" y="1265796"/>
                  </a:lnTo>
                  <a:lnTo>
                    <a:pt x="2788755" y="1272374"/>
                  </a:lnTo>
                  <a:lnTo>
                    <a:pt x="2788666" y="1272514"/>
                  </a:lnTo>
                  <a:lnTo>
                    <a:pt x="2787015" y="1281328"/>
                  </a:lnTo>
                  <a:lnTo>
                    <a:pt x="2788640" y="1290091"/>
                  </a:lnTo>
                  <a:lnTo>
                    <a:pt x="2793606" y="1297317"/>
                  </a:lnTo>
                  <a:lnTo>
                    <a:pt x="2800934" y="1302181"/>
                  </a:lnTo>
                  <a:lnTo>
                    <a:pt x="2809659" y="1303845"/>
                  </a:lnTo>
                  <a:lnTo>
                    <a:pt x="2818320" y="1301838"/>
                  </a:lnTo>
                  <a:lnTo>
                    <a:pt x="2825407" y="1296733"/>
                  </a:lnTo>
                  <a:lnTo>
                    <a:pt x="2830131" y="1289354"/>
                  </a:lnTo>
                  <a:lnTo>
                    <a:pt x="2831757" y="1280515"/>
                  </a:lnTo>
                  <a:close/>
                </a:path>
                <a:path w="5168900" h="4631055">
                  <a:moveTo>
                    <a:pt x="2831757" y="1010907"/>
                  </a:moveTo>
                  <a:lnTo>
                    <a:pt x="2829877" y="1002563"/>
                  </a:lnTo>
                  <a:lnTo>
                    <a:pt x="2829737" y="1002372"/>
                  </a:lnTo>
                  <a:lnTo>
                    <a:pt x="2829699" y="1002182"/>
                  </a:lnTo>
                  <a:lnTo>
                    <a:pt x="2828353" y="1000353"/>
                  </a:lnTo>
                  <a:lnTo>
                    <a:pt x="2828188" y="1000112"/>
                  </a:lnTo>
                  <a:lnTo>
                    <a:pt x="2827070" y="998486"/>
                  </a:lnTo>
                  <a:lnTo>
                    <a:pt x="2826245" y="997280"/>
                  </a:lnTo>
                  <a:lnTo>
                    <a:pt x="2825229" y="995768"/>
                  </a:lnTo>
                  <a:lnTo>
                    <a:pt x="2825026" y="995654"/>
                  </a:lnTo>
                  <a:lnTo>
                    <a:pt x="2824873" y="995540"/>
                  </a:lnTo>
                  <a:lnTo>
                    <a:pt x="2824569" y="995095"/>
                  </a:lnTo>
                  <a:lnTo>
                    <a:pt x="2821584" y="993267"/>
                  </a:lnTo>
                  <a:lnTo>
                    <a:pt x="2818295" y="990993"/>
                  </a:lnTo>
                  <a:lnTo>
                    <a:pt x="2818142" y="990968"/>
                  </a:lnTo>
                  <a:lnTo>
                    <a:pt x="2817698" y="990879"/>
                  </a:lnTo>
                  <a:lnTo>
                    <a:pt x="2817139" y="990523"/>
                  </a:lnTo>
                  <a:lnTo>
                    <a:pt x="2814332" y="990180"/>
                  </a:lnTo>
                  <a:lnTo>
                    <a:pt x="2814104" y="990130"/>
                  </a:lnTo>
                  <a:lnTo>
                    <a:pt x="2811018" y="989482"/>
                  </a:lnTo>
                  <a:lnTo>
                    <a:pt x="2810472" y="989368"/>
                  </a:lnTo>
                  <a:lnTo>
                    <a:pt x="2810345" y="989330"/>
                  </a:lnTo>
                  <a:lnTo>
                    <a:pt x="2808262" y="989330"/>
                  </a:lnTo>
                  <a:lnTo>
                    <a:pt x="2787053" y="1011313"/>
                  </a:lnTo>
                  <a:lnTo>
                    <a:pt x="2788335" y="1018590"/>
                  </a:lnTo>
                  <a:lnTo>
                    <a:pt x="2788526" y="1019683"/>
                  </a:lnTo>
                  <a:lnTo>
                    <a:pt x="2788615" y="1020152"/>
                  </a:lnTo>
                  <a:lnTo>
                    <a:pt x="2793466" y="1027430"/>
                  </a:lnTo>
                  <a:lnTo>
                    <a:pt x="2800718" y="1032332"/>
                  </a:lnTo>
                  <a:lnTo>
                    <a:pt x="2809481" y="1034084"/>
                  </a:lnTo>
                  <a:lnTo>
                    <a:pt x="2818142" y="1032141"/>
                  </a:lnTo>
                  <a:lnTo>
                    <a:pt x="2825292" y="1027049"/>
                  </a:lnTo>
                  <a:lnTo>
                    <a:pt x="2830106" y="1019683"/>
                  </a:lnTo>
                  <a:lnTo>
                    <a:pt x="2831668" y="1011313"/>
                  </a:lnTo>
                  <a:lnTo>
                    <a:pt x="2831757" y="1010907"/>
                  </a:lnTo>
                  <a:close/>
                </a:path>
                <a:path w="5168900" h="4631055">
                  <a:moveTo>
                    <a:pt x="2831769" y="3260801"/>
                  </a:moveTo>
                  <a:lnTo>
                    <a:pt x="2831160" y="3256369"/>
                  </a:lnTo>
                  <a:lnTo>
                    <a:pt x="2830563" y="3251936"/>
                  </a:lnTo>
                  <a:lnTo>
                    <a:pt x="2826105" y="3244418"/>
                  </a:lnTo>
                  <a:lnTo>
                    <a:pt x="2819171" y="3239084"/>
                  </a:lnTo>
                  <a:lnTo>
                    <a:pt x="2810497" y="3236760"/>
                  </a:lnTo>
                  <a:lnTo>
                    <a:pt x="2809125" y="3236760"/>
                  </a:lnTo>
                  <a:lnTo>
                    <a:pt x="2804731" y="3237649"/>
                  </a:lnTo>
                  <a:lnTo>
                    <a:pt x="2804579" y="3237674"/>
                  </a:lnTo>
                  <a:lnTo>
                    <a:pt x="2801594" y="3238119"/>
                  </a:lnTo>
                  <a:lnTo>
                    <a:pt x="2801226" y="3238347"/>
                  </a:lnTo>
                  <a:lnTo>
                    <a:pt x="2800794" y="3238436"/>
                  </a:lnTo>
                  <a:lnTo>
                    <a:pt x="2796895" y="3240963"/>
                  </a:lnTo>
                  <a:lnTo>
                    <a:pt x="2796768" y="3241040"/>
                  </a:lnTo>
                  <a:lnTo>
                    <a:pt x="2794038" y="3242691"/>
                  </a:lnTo>
                  <a:lnTo>
                    <a:pt x="2793860" y="3242932"/>
                  </a:lnTo>
                  <a:lnTo>
                    <a:pt x="2793619" y="3243084"/>
                  </a:lnTo>
                  <a:lnTo>
                    <a:pt x="2790456" y="3247517"/>
                  </a:lnTo>
                  <a:lnTo>
                    <a:pt x="2788831" y="3249714"/>
                  </a:lnTo>
                  <a:lnTo>
                    <a:pt x="2788793" y="3249841"/>
                  </a:lnTo>
                  <a:lnTo>
                    <a:pt x="2788704" y="3249980"/>
                  </a:lnTo>
                  <a:lnTo>
                    <a:pt x="2787243" y="3257131"/>
                  </a:lnTo>
                  <a:lnTo>
                    <a:pt x="2786977" y="3258413"/>
                  </a:lnTo>
                  <a:lnTo>
                    <a:pt x="2788183" y="3266021"/>
                  </a:lnTo>
                  <a:lnTo>
                    <a:pt x="2788374" y="3267227"/>
                  </a:lnTo>
                  <a:lnTo>
                    <a:pt x="2792196" y="3274149"/>
                  </a:lnTo>
                  <a:lnTo>
                    <a:pt x="2798483" y="3278949"/>
                  </a:lnTo>
                  <a:lnTo>
                    <a:pt x="2807246" y="3281375"/>
                  </a:lnTo>
                  <a:lnTo>
                    <a:pt x="2816174" y="3280499"/>
                  </a:lnTo>
                  <a:lnTo>
                    <a:pt x="2823819" y="3276231"/>
                  </a:lnTo>
                  <a:lnTo>
                    <a:pt x="2829306" y="3269399"/>
                  </a:lnTo>
                  <a:lnTo>
                    <a:pt x="2831769" y="3260801"/>
                  </a:lnTo>
                  <a:close/>
                </a:path>
                <a:path w="5168900" h="4631055">
                  <a:moveTo>
                    <a:pt x="2831769" y="2181047"/>
                  </a:moveTo>
                  <a:lnTo>
                    <a:pt x="2830195" y="2172271"/>
                  </a:lnTo>
                  <a:lnTo>
                    <a:pt x="2825445" y="2164918"/>
                  </a:lnTo>
                  <a:lnTo>
                    <a:pt x="2818295" y="2159838"/>
                  </a:lnTo>
                  <a:lnTo>
                    <a:pt x="2816669" y="2159482"/>
                  </a:lnTo>
                  <a:lnTo>
                    <a:pt x="2809544" y="2157869"/>
                  </a:lnTo>
                  <a:lnTo>
                    <a:pt x="2809316" y="2157857"/>
                  </a:lnTo>
                  <a:lnTo>
                    <a:pt x="2803309" y="2159076"/>
                  </a:lnTo>
                  <a:lnTo>
                    <a:pt x="2800718" y="2159571"/>
                  </a:lnTo>
                  <a:lnTo>
                    <a:pt x="2800489" y="2159660"/>
                  </a:lnTo>
                  <a:lnTo>
                    <a:pt x="2796006" y="2162708"/>
                  </a:lnTo>
                  <a:lnTo>
                    <a:pt x="2795752" y="2162886"/>
                  </a:lnTo>
                  <a:lnTo>
                    <a:pt x="2795270" y="2163203"/>
                  </a:lnTo>
                  <a:lnTo>
                    <a:pt x="2793403" y="2164435"/>
                  </a:lnTo>
                  <a:lnTo>
                    <a:pt x="2789745" y="2169833"/>
                  </a:lnTo>
                  <a:lnTo>
                    <a:pt x="2788501" y="2171674"/>
                  </a:lnTo>
                  <a:lnTo>
                    <a:pt x="2787396" y="2177859"/>
                  </a:lnTo>
                  <a:lnTo>
                    <a:pt x="2786938" y="2180463"/>
                  </a:lnTo>
                  <a:lnTo>
                    <a:pt x="2788678" y="2189315"/>
                  </a:lnTo>
                  <a:lnTo>
                    <a:pt x="2792869" y="2196020"/>
                  </a:lnTo>
                  <a:lnTo>
                    <a:pt x="2799397" y="2200503"/>
                  </a:lnTo>
                  <a:lnTo>
                    <a:pt x="2808122" y="2202637"/>
                  </a:lnTo>
                  <a:lnTo>
                    <a:pt x="2831058" y="2183942"/>
                  </a:lnTo>
                  <a:lnTo>
                    <a:pt x="2831757" y="2181060"/>
                  </a:lnTo>
                  <a:close/>
                </a:path>
                <a:path w="5168900" h="4631055">
                  <a:moveTo>
                    <a:pt x="2831769" y="832243"/>
                  </a:moveTo>
                  <a:lnTo>
                    <a:pt x="2830131" y="823569"/>
                  </a:lnTo>
                  <a:lnTo>
                    <a:pt x="2826207" y="816698"/>
                  </a:lnTo>
                  <a:lnTo>
                    <a:pt x="2819870" y="811974"/>
                  </a:lnTo>
                  <a:lnTo>
                    <a:pt x="2811005" y="809713"/>
                  </a:lnTo>
                  <a:lnTo>
                    <a:pt x="2808440" y="809701"/>
                  </a:lnTo>
                  <a:lnTo>
                    <a:pt x="2804782" y="810412"/>
                  </a:lnTo>
                  <a:lnTo>
                    <a:pt x="2801950" y="810717"/>
                  </a:lnTo>
                  <a:lnTo>
                    <a:pt x="2801353" y="811060"/>
                  </a:lnTo>
                  <a:lnTo>
                    <a:pt x="2800578" y="811212"/>
                  </a:lnTo>
                  <a:lnTo>
                    <a:pt x="2796819" y="813625"/>
                  </a:lnTo>
                  <a:lnTo>
                    <a:pt x="2794431" y="814971"/>
                  </a:lnTo>
                  <a:lnTo>
                    <a:pt x="2794152" y="815327"/>
                  </a:lnTo>
                  <a:lnTo>
                    <a:pt x="2793720" y="815606"/>
                  </a:lnTo>
                  <a:lnTo>
                    <a:pt x="2791307" y="818972"/>
                  </a:lnTo>
                  <a:lnTo>
                    <a:pt x="2791079" y="819289"/>
                  </a:lnTo>
                  <a:lnTo>
                    <a:pt x="2790799" y="819683"/>
                  </a:lnTo>
                  <a:lnTo>
                    <a:pt x="2789186" y="821778"/>
                  </a:lnTo>
                  <a:lnTo>
                    <a:pt x="2789110" y="822032"/>
                  </a:lnTo>
                  <a:lnTo>
                    <a:pt x="2788970" y="822223"/>
                  </a:lnTo>
                  <a:lnTo>
                    <a:pt x="2787167" y="829678"/>
                  </a:lnTo>
                  <a:lnTo>
                    <a:pt x="2787116" y="829856"/>
                  </a:lnTo>
                  <a:lnTo>
                    <a:pt x="2808427" y="854252"/>
                  </a:lnTo>
                  <a:lnTo>
                    <a:pt x="2817215" y="852665"/>
                  </a:lnTo>
                  <a:lnTo>
                    <a:pt x="2824835" y="847852"/>
                  </a:lnTo>
                  <a:lnTo>
                    <a:pt x="2830080" y="840740"/>
                  </a:lnTo>
                  <a:lnTo>
                    <a:pt x="2831769" y="832243"/>
                  </a:lnTo>
                  <a:close/>
                </a:path>
                <a:path w="5168900" h="4631055">
                  <a:moveTo>
                    <a:pt x="2831782" y="3887673"/>
                  </a:moveTo>
                  <a:lnTo>
                    <a:pt x="2829903" y="3879392"/>
                  </a:lnTo>
                  <a:lnTo>
                    <a:pt x="2829801" y="3879265"/>
                  </a:lnTo>
                  <a:lnTo>
                    <a:pt x="2829776" y="3879126"/>
                  </a:lnTo>
                  <a:lnTo>
                    <a:pt x="2828721" y="3877780"/>
                  </a:lnTo>
                  <a:lnTo>
                    <a:pt x="2828531" y="3877513"/>
                  </a:lnTo>
                  <a:lnTo>
                    <a:pt x="2828175" y="3877030"/>
                  </a:lnTo>
                  <a:lnTo>
                    <a:pt x="2825064" y="3872700"/>
                  </a:lnTo>
                  <a:lnTo>
                    <a:pt x="2824797" y="3872547"/>
                  </a:lnTo>
                  <a:lnTo>
                    <a:pt x="2824632" y="3872306"/>
                  </a:lnTo>
                  <a:lnTo>
                    <a:pt x="2821990" y="3870769"/>
                  </a:lnTo>
                  <a:lnTo>
                    <a:pt x="2817965" y="3868242"/>
                  </a:lnTo>
                  <a:lnTo>
                    <a:pt x="2817482" y="3868140"/>
                  </a:lnTo>
                  <a:lnTo>
                    <a:pt x="2817101" y="3867912"/>
                  </a:lnTo>
                  <a:lnTo>
                    <a:pt x="2814002" y="3867493"/>
                  </a:lnTo>
                  <a:lnTo>
                    <a:pt x="2809481" y="3866629"/>
                  </a:lnTo>
                  <a:lnTo>
                    <a:pt x="2807957" y="3866629"/>
                  </a:lnTo>
                  <a:lnTo>
                    <a:pt x="2804426" y="3867416"/>
                  </a:lnTo>
                  <a:lnTo>
                    <a:pt x="2802572" y="3867823"/>
                  </a:lnTo>
                  <a:lnTo>
                    <a:pt x="2801709" y="3868013"/>
                  </a:lnTo>
                  <a:lnTo>
                    <a:pt x="2798915" y="3868610"/>
                  </a:lnTo>
                  <a:lnTo>
                    <a:pt x="2792514" y="3873195"/>
                  </a:lnTo>
                  <a:lnTo>
                    <a:pt x="2788564" y="3880015"/>
                  </a:lnTo>
                  <a:lnTo>
                    <a:pt x="2786862" y="3888663"/>
                  </a:lnTo>
                  <a:lnTo>
                    <a:pt x="2788158" y="3896080"/>
                  </a:lnTo>
                  <a:lnTo>
                    <a:pt x="2788386" y="3897376"/>
                  </a:lnTo>
                  <a:lnTo>
                    <a:pt x="2793415" y="3904577"/>
                  </a:lnTo>
                  <a:lnTo>
                    <a:pt x="2800883" y="3909428"/>
                  </a:lnTo>
                  <a:lnTo>
                    <a:pt x="2809722" y="3911104"/>
                  </a:lnTo>
                  <a:lnTo>
                    <a:pt x="2818396" y="3909085"/>
                  </a:lnTo>
                  <a:lnTo>
                    <a:pt x="2825458" y="3903992"/>
                  </a:lnTo>
                  <a:lnTo>
                    <a:pt x="2830169" y="3896588"/>
                  </a:lnTo>
                  <a:lnTo>
                    <a:pt x="2831782" y="3887673"/>
                  </a:lnTo>
                  <a:close/>
                </a:path>
                <a:path w="5168900" h="4631055">
                  <a:moveTo>
                    <a:pt x="2831782" y="2091309"/>
                  </a:moveTo>
                  <a:lnTo>
                    <a:pt x="2830398" y="2082609"/>
                  </a:lnTo>
                  <a:lnTo>
                    <a:pt x="2825750" y="2075218"/>
                  </a:lnTo>
                  <a:lnTo>
                    <a:pt x="2818638" y="2070036"/>
                  </a:lnTo>
                  <a:lnTo>
                    <a:pt x="2809900" y="2067915"/>
                  </a:lnTo>
                  <a:lnTo>
                    <a:pt x="2809138" y="2067915"/>
                  </a:lnTo>
                  <a:lnTo>
                    <a:pt x="2804147" y="2068931"/>
                  </a:lnTo>
                  <a:lnTo>
                    <a:pt x="2801061" y="2069465"/>
                  </a:lnTo>
                  <a:lnTo>
                    <a:pt x="2800870" y="2069592"/>
                  </a:lnTo>
                  <a:lnTo>
                    <a:pt x="2800591" y="2069642"/>
                  </a:lnTo>
                  <a:lnTo>
                    <a:pt x="2796108" y="2072665"/>
                  </a:lnTo>
                  <a:lnTo>
                    <a:pt x="2793758" y="2074176"/>
                  </a:lnTo>
                  <a:lnTo>
                    <a:pt x="2793669" y="2074303"/>
                  </a:lnTo>
                  <a:lnTo>
                    <a:pt x="2793517" y="2074405"/>
                  </a:lnTo>
                  <a:lnTo>
                    <a:pt x="2790329" y="2079180"/>
                  </a:lnTo>
                  <a:lnTo>
                    <a:pt x="2788843" y="2081339"/>
                  </a:lnTo>
                  <a:lnTo>
                    <a:pt x="2788780" y="2081491"/>
                  </a:lnTo>
                  <a:lnTo>
                    <a:pt x="2787612" y="2087905"/>
                  </a:lnTo>
                  <a:lnTo>
                    <a:pt x="2787192" y="2090216"/>
                  </a:lnTo>
                  <a:lnTo>
                    <a:pt x="2788704" y="2099094"/>
                  </a:lnTo>
                  <a:lnTo>
                    <a:pt x="2792666" y="2105863"/>
                  </a:lnTo>
                  <a:lnTo>
                    <a:pt x="2799067" y="2110384"/>
                  </a:lnTo>
                  <a:lnTo>
                    <a:pt x="2807906" y="2112492"/>
                  </a:lnTo>
                  <a:lnTo>
                    <a:pt x="2816834" y="2111400"/>
                  </a:lnTo>
                  <a:lnTo>
                    <a:pt x="2824289" y="2107006"/>
                  </a:lnTo>
                  <a:lnTo>
                    <a:pt x="2829509" y="2100072"/>
                  </a:lnTo>
                  <a:lnTo>
                    <a:pt x="2831769" y="2091321"/>
                  </a:lnTo>
                  <a:close/>
                </a:path>
                <a:path w="5168900" h="4631055">
                  <a:moveTo>
                    <a:pt x="2831795" y="1190929"/>
                  </a:moveTo>
                  <a:lnTo>
                    <a:pt x="2829877" y="1182522"/>
                  </a:lnTo>
                  <a:lnTo>
                    <a:pt x="2829737" y="1182331"/>
                  </a:lnTo>
                  <a:lnTo>
                    <a:pt x="2829712" y="1182204"/>
                  </a:lnTo>
                  <a:lnTo>
                    <a:pt x="2828975" y="1181227"/>
                  </a:lnTo>
                  <a:lnTo>
                    <a:pt x="2828861" y="1181049"/>
                  </a:lnTo>
                  <a:lnTo>
                    <a:pt x="2828556" y="1180617"/>
                  </a:lnTo>
                  <a:lnTo>
                    <a:pt x="2825077" y="1175499"/>
                  </a:lnTo>
                  <a:lnTo>
                    <a:pt x="2824708" y="1175258"/>
                  </a:lnTo>
                  <a:lnTo>
                    <a:pt x="2824467" y="1174902"/>
                  </a:lnTo>
                  <a:lnTo>
                    <a:pt x="2822321" y="1173556"/>
                  </a:lnTo>
                  <a:lnTo>
                    <a:pt x="2822105" y="1173403"/>
                  </a:lnTo>
                  <a:lnTo>
                    <a:pt x="2821952" y="1173289"/>
                  </a:lnTo>
                  <a:lnTo>
                    <a:pt x="2818180" y="1170597"/>
                  </a:lnTo>
                  <a:lnTo>
                    <a:pt x="2817558" y="1170470"/>
                  </a:lnTo>
                  <a:lnTo>
                    <a:pt x="2817050" y="1170127"/>
                  </a:lnTo>
                  <a:lnTo>
                    <a:pt x="2814421" y="1169758"/>
                  </a:lnTo>
                  <a:lnTo>
                    <a:pt x="2814231" y="1169720"/>
                  </a:lnTo>
                  <a:lnTo>
                    <a:pt x="2810395" y="1168844"/>
                  </a:lnTo>
                  <a:lnTo>
                    <a:pt x="2808427" y="1168844"/>
                  </a:lnTo>
                  <a:lnTo>
                    <a:pt x="2799689" y="1170990"/>
                  </a:lnTo>
                  <a:lnTo>
                    <a:pt x="2793149" y="1175499"/>
                  </a:lnTo>
                  <a:lnTo>
                    <a:pt x="2788869" y="1182204"/>
                  </a:lnTo>
                  <a:lnTo>
                    <a:pt x="2786926" y="1190929"/>
                  </a:lnTo>
                  <a:lnTo>
                    <a:pt x="2788272" y="1199642"/>
                  </a:lnTo>
                  <a:lnTo>
                    <a:pt x="2793111" y="1206868"/>
                  </a:lnTo>
                  <a:lnTo>
                    <a:pt x="2800451" y="1211783"/>
                  </a:lnTo>
                  <a:lnTo>
                    <a:pt x="2809354" y="1213561"/>
                  </a:lnTo>
                  <a:lnTo>
                    <a:pt x="2818015" y="1211783"/>
                  </a:lnTo>
                  <a:lnTo>
                    <a:pt x="2818193" y="1211783"/>
                  </a:lnTo>
                  <a:lnTo>
                    <a:pt x="2825419" y="1206868"/>
                  </a:lnTo>
                  <a:lnTo>
                    <a:pt x="2830207" y="1199642"/>
                  </a:lnTo>
                  <a:lnTo>
                    <a:pt x="2831795" y="1190929"/>
                  </a:lnTo>
                  <a:close/>
                </a:path>
                <a:path w="5168900" h="4631055">
                  <a:moveTo>
                    <a:pt x="2831808" y="2270264"/>
                  </a:moveTo>
                  <a:lnTo>
                    <a:pt x="2830118" y="2261730"/>
                  </a:lnTo>
                  <a:lnTo>
                    <a:pt x="2830055" y="2261590"/>
                  </a:lnTo>
                  <a:lnTo>
                    <a:pt x="2829369" y="2260650"/>
                  </a:lnTo>
                  <a:lnTo>
                    <a:pt x="2829052" y="2260181"/>
                  </a:lnTo>
                  <a:lnTo>
                    <a:pt x="2828836" y="2259850"/>
                  </a:lnTo>
                  <a:lnTo>
                    <a:pt x="2827591" y="2258022"/>
                  </a:lnTo>
                  <a:lnTo>
                    <a:pt x="2826575" y="2256523"/>
                  </a:lnTo>
                  <a:lnTo>
                    <a:pt x="2825356" y="2254694"/>
                  </a:lnTo>
                  <a:lnTo>
                    <a:pt x="2825178" y="2254580"/>
                  </a:lnTo>
                  <a:lnTo>
                    <a:pt x="2823235" y="2253297"/>
                  </a:lnTo>
                  <a:lnTo>
                    <a:pt x="2823045" y="2253157"/>
                  </a:lnTo>
                  <a:lnTo>
                    <a:pt x="2821749" y="2252294"/>
                  </a:lnTo>
                  <a:lnTo>
                    <a:pt x="2819628" y="2250871"/>
                  </a:lnTo>
                  <a:lnTo>
                    <a:pt x="2818244" y="2249919"/>
                  </a:lnTo>
                  <a:lnTo>
                    <a:pt x="2818028" y="2249881"/>
                  </a:lnTo>
                  <a:lnTo>
                    <a:pt x="2817787" y="2249741"/>
                  </a:lnTo>
                  <a:lnTo>
                    <a:pt x="2815171" y="2249309"/>
                  </a:lnTo>
                  <a:lnTo>
                    <a:pt x="2814726" y="2249220"/>
                  </a:lnTo>
                  <a:lnTo>
                    <a:pt x="2810510" y="2248357"/>
                  </a:lnTo>
                  <a:lnTo>
                    <a:pt x="2810040" y="2248268"/>
                  </a:lnTo>
                  <a:lnTo>
                    <a:pt x="2809595" y="2248166"/>
                  </a:lnTo>
                  <a:lnTo>
                    <a:pt x="2808859" y="2248166"/>
                  </a:lnTo>
                  <a:lnTo>
                    <a:pt x="2799867" y="2249881"/>
                  </a:lnTo>
                  <a:lnTo>
                    <a:pt x="2799651" y="2249919"/>
                  </a:lnTo>
                  <a:lnTo>
                    <a:pt x="2799804" y="2249919"/>
                  </a:lnTo>
                  <a:lnTo>
                    <a:pt x="2793288" y="2254186"/>
                  </a:lnTo>
                  <a:lnTo>
                    <a:pt x="2789034" y="2260816"/>
                  </a:lnTo>
                  <a:lnTo>
                    <a:pt x="2787002" y="2269464"/>
                  </a:lnTo>
                  <a:lnTo>
                    <a:pt x="2788183" y="2278176"/>
                  </a:lnTo>
                  <a:lnTo>
                    <a:pt x="2792869" y="2285530"/>
                  </a:lnTo>
                  <a:lnTo>
                    <a:pt x="2800083" y="2290648"/>
                  </a:lnTo>
                  <a:lnTo>
                    <a:pt x="2808833" y="2292642"/>
                  </a:lnTo>
                  <a:lnTo>
                    <a:pt x="2817647" y="2290965"/>
                  </a:lnTo>
                  <a:lnTo>
                    <a:pt x="2824924" y="2286177"/>
                  </a:lnTo>
                  <a:lnTo>
                    <a:pt x="2829890" y="2279040"/>
                  </a:lnTo>
                  <a:lnTo>
                    <a:pt x="2831808" y="2270264"/>
                  </a:lnTo>
                  <a:close/>
                </a:path>
                <a:path w="5168900" h="4631055">
                  <a:moveTo>
                    <a:pt x="2831808" y="1460842"/>
                  </a:moveTo>
                  <a:lnTo>
                    <a:pt x="2829915" y="1452245"/>
                  </a:lnTo>
                  <a:lnTo>
                    <a:pt x="2829852" y="1452118"/>
                  </a:lnTo>
                  <a:lnTo>
                    <a:pt x="2828874" y="1450771"/>
                  </a:lnTo>
                  <a:lnTo>
                    <a:pt x="2828582" y="1450340"/>
                  </a:lnTo>
                  <a:lnTo>
                    <a:pt x="2828391" y="1450060"/>
                  </a:lnTo>
                  <a:lnTo>
                    <a:pt x="2824975" y="1445145"/>
                  </a:lnTo>
                  <a:lnTo>
                    <a:pt x="2824848" y="1445069"/>
                  </a:lnTo>
                  <a:lnTo>
                    <a:pt x="2824772" y="1444942"/>
                  </a:lnTo>
                  <a:lnTo>
                    <a:pt x="2822498" y="1443482"/>
                  </a:lnTo>
                  <a:lnTo>
                    <a:pt x="2822333" y="1443367"/>
                  </a:lnTo>
                  <a:lnTo>
                    <a:pt x="2821851" y="1443050"/>
                  </a:lnTo>
                  <a:lnTo>
                    <a:pt x="2817825" y="1440319"/>
                  </a:lnTo>
                  <a:lnTo>
                    <a:pt x="2817609" y="1440281"/>
                  </a:lnTo>
                  <a:lnTo>
                    <a:pt x="2817431" y="1440154"/>
                  </a:lnTo>
                  <a:lnTo>
                    <a:pt x="2814688" y="1439672"/>
                  </a:lnTo>
                  <a:lnTo>
                    <a:pt x="2814510" y="1439633"/>
                  </a:lnTo>
                  <a:lnTo>
                    <a:pt x="2814116" y="1439557"/>
                  </a:lnTo>
                  <a:lnTo>
                    <a:pt x="2809240" y="1438529"/>
                  </a:lnTo>
                  <a:lnTo>
                    <a:pt x="2808643" y="1438529"/>
                  </a:lnTo>
                  <a:lnTo>
                    <a:pt x="2799892" y="1440624"/>
                  </a:lnTo>
                  <a:lnTo>
                    <a:pt x="2792793" y="1445793"/>
                  </a:lnTo>
                  <a:lnTo>
                    <a:pt x="2788234" y="1453248"/>
                  </a:lnTo>
                  <a:lnTo>
                    <a:pt x="2787065" y="1462112"/>
                  </a:lnTo>
                  <a:lnTo>
                    <a:pt x="2809075" y="1483347"/>
                  </a:lnTo>
                  <a:lnTo>
                    <a:pt x="2817850" y="1481797"/>
                  </a:lnTo>
                  <a:lnTo>
                    <a:pt x="2818193" y="1481569"/>
                  </a:lnTo>
                  <a:lnTo>
                    <a:pt x="2818650" y="1481264"/>
                  </a:lnTo>
                  <a:lnTo>
                    <a:pt x="2820238" y="1480197"/>
                  </a:lnTo>
                  <a:lnTo>
                    <a:pt x="2825140" y="1476895"/>
                  </a:lnTo>
                  <a:lnTo>
                    <a:pt x="2830068" y="1469605"/>
                  </a:lnTo>
                  <a:lnTo>
                    <a:pt x="2831808" y="1460842"/>
                  </a:lnTo>
                  <a:close/>
                </a:path>
                <a:path w="5168900" h="4631055">
                  <a:moveTo>
                    <a:pt x="2831820" y="3529419"/>
                  </a:moveTo>
                  <a:lnTo>
                    <a:pt x="2830284" y="3520770"/>
                  </a:lnTo>
                  <a:lnTo>
                    <a:pt x="2830207" y="3520579"/>
                  </a:lnTo>
                  <a:lnTo>
                    <a:pt x="2829204" y="3519081"/>
                  </a:lnTo>
                  <a:lnTo>
                    <a:pt x="2828848" y="3518522"/>
                  </a:lnTo>
                  <a:lnTo>
                    <a:pt x="2828633" y="3518166"/>
                  </a:lnTo>
                  <a:lnTo>
                    <a:pt x="2827210" y="3515906"/>
                  </a:lnTo>
                  <a:lnTo>
                    <a:pt x="2825673" y="3513467"/>
                  </a:lnTo>
                  <a:lnTo>
                    <a:pt x="2825508" y="3513340"/>
                  </a:lnTo>
                  <a:lnTo>
                    <a:pt x="2825407" y="3513175"/>
                  </a:lnTo>
                  <a:lnTo>
                    <a:pt x="2823006" y="3511524"/>
                  </a:lnTo>
                  <a:lnTo>
                    <a:pt x="2822816" y="3511385"/>
                  </a:lnTo>
                  <a:lnTo>
                    <a:pt x="2818765" y="3508413"/>
                  </a:lnTo>
                  <a:lnTo>
                    <a:pt x="2818485" y="3508362"/>
                  </a:lnTo>
                  <a:lnTo>
                    <a:pt x="2818231" y="3508171"/>
                  </a:lnTo>
                  <a:lnTo>
                    <a:pt x="2815539" y="3507702"/>
                  </a:lnTo>
                  <a:lnTo>
                    <a:pt x="2815310" y="3507651"/>
                  </a:lnTo>
                  <a:lnTo>
                    <a:pt x="2815018" y="3507587"/>
                  </a:lnTo>
                  <a:lnTo>
                    <a:pt x="2810421" y="3506546"/>
                  </a:lnTo>
                  <a:lnTo>
                    <a:pt x="2809494" y="3506546"/>
                  </a:lnTo>
                  <a:lnTo>
                    <a:pt x="2808795" y="3506673"/>
                  </a:lnTo>
                  <a:lnTo>
                    <a:pt x="2808668" y="3506698"/>
                  </a:lnTo>
                  <a:lnTo>
                    <a:pt x="2807500" y="3506914"/>
                  </a:lnTo>
                  <a:lnTo>
                    <a:pt x="2787142" y="3527437"/>
                  </a:lnTo>
                  <a:lnTo>
                    <a:pt x="2788183" y="3536442"/>
                  </a:lnTo>
                  <a:lnTo>
                    <a:pt x="2792539" y="3543884"/>
                  </a:lnTo>
                  <a:lnTo>
                    <a:pt x="2799486" y="3549002"/>
                  </a:lnTo>
                  <a:lnTo>
                    <a:pt x="2808274" y="3551072"/>
                  </a:lnTo>
                  <a:lnTo>
                    <a:pt x="2817304" y="3549624"/>
                  </a:lnTo>
                  <a:lnTo>
                    <a:pt x="2824708" y="3545090"/>
                  </a:lnTo>
                  <a:lnTo>
                    <a:pt x="2829788" y="3538143"/>
                  </a:lnTo>
                  <a:lnTo>
                    <a:pt x="2831820" y="3529419"/>
                  </a:lnTo>
                  <a:close/>
                </a:path>
                <a:path w="5168900" h="4631055">
                  <a:moveTo>
                    <a:pt x="2831820" y="2000885"/>
                  </a:moveTo>
                  <a:lnTo>
                    <a:pt x="2830233" y="1992274"/>
                  </a:lnTo>
                  <a:lnTo>
                    <a:pt x="2825445" y="1985086"/>
                  </a:lnTo>
                  <a:lnTo>
                    <a:pt x="2818231" y="1980234"/>
                  </a:lnTo>
                  <a:lnTo>
                    <a:pt x="2818358" y="1980234"/>
                  </a:lnTo>
                  <a:lnTo>
                    <a:pt x="2813774" y="1979333"/>
                  </a:lnTo>
                  <a:lnTo>
                    <a:pt x="2809329" y="1978431"/>
                  </a:lnTo>
                  <a:lnTo>
                    <a:pt x="2809202" y="1978431"/>
                  </a:lnTo>
                  <a:lnTo>
                    <a:pt x="2800210" y="1980234"/>
                  </a:lnTo>
                  <a:lnTo>
                    <a:pt x="2792958" y="1985073"/>
                  </a:lnTo>
                  <a:lnTo>
                    <a:pt x="2788285" y="1992261"/>
                  </a:lnTo>
                  <a:lnTo>
                    <a:pt x="2787053" y="2000885"/>
                  </a:lnTo>
                  <a:lnTo>
                    <a:pt x="2787015" y="2001088"/>
                  </a:lnTo>
                  <a:lnTo>
                    <a:pt x="2788564" y="2008085"/>
                  </a:lnTo>
                  <a:lnTo>
                    <a:pt x="2788907" y="2009635"/>
                  </a:lnTo>
                  <a:lnTo>
                    <a:pt x="2788958" y="2009838"/>
                  </a:lnTo>
                  <a:lnTo>
                    <a:pt x="2793250" y="2016518"/>
                  </a:lnTo>
                  <a:lnTo>
                    <a:pt x="2799804" y="2020963"/>
                  </a:lnTo>
                  <a:lnTo>
                    <a:pt x="2808567" y="2023008"/>
                  </a:lnTo>
                  <a:lnTo>
                    <a:pt x="2817203" y="2021687"/>
                  </a:lnTo>
                  <a:lnTo>
                    <a:pt x="2824556" y="2016899"/>
                  </a:lnTo>
                  <a:lnTo>
                    <a:pt x="2829725" y="2009635"/>
                  </a:lnTo>
                  <a:lnTo>
                    <a:pt x="2831769" y="2001088"/>
                  </a:lnTo>
                  <a:lnTo>
                    <a:pt x="2831820" y="2000885"/>
                  </a:lnTo>
                  <a:close/>
                </a:path>
                <a:path w="5168900" h="4631055">
                  <a:moveTo>
                    <a:pt x="2831833" y="3349015"/>
                  </a:moveTo>
                  <a:lnTo>
                    <a:pt x="2829941" y="3340379"/>
                  </a:lnTo>
                  <a:lnTo>
                    <a:pt x="2828861" y="3338817"/>
                  </a:lnTo>
                  <a:lnTo>
                    <a:pt x="2828290" y="3338004"/>
                  </a:lnTo>
                  <a:lnTo>
                    <a:pt x="2827871" y="3337382"/>
                  </a:lnTo>
                  <a:lnTo>
                    <a:pt x="2824988" y="3333178"/>
                  </a:lnTo>
                  <a:lnTo>
                    <a:pt x="2824835" y="3333026"/>
                  </a:lnTo>
                  <a:lnTo>
                    <a:pt x="2822714" y="3331629"/>
                  </a:lnTo>
                  <a:lnTo>
                    <a:pt x="2822321" y="3331362"/>
                  </a:lnTo>
                  <a:lnTo>
                    <a:pt x="2822029" y="3331159"/>
                  </a:lnTo>
                  <a:lnTo>
                    <a:pt x="2820720" y="3330270"/>
                  </a:lnTo>
                  <a:lnTo>
                    <a:pt x="2817787" y="3328251"/>
                  </a:lnTo>
                  <a:lnTo>
                    <a:pt x="2817622" y="3328212"/>
                  </a:lnTo>
                  <a:lnTo>
                    <a:pt x="2815005" y="3327654"/>
                  </a:lnTo>
                  <a:lnTo>
                    <a:pt x="2814675" y="3327590"/>
                  </a:lnTo>
                  <a:lnTo>
                    <a:pt x="2814523" y="3327552"/>
                  </a:lnTo>
                  <a:lnTo>
                    <a:pt x="2809227" y="3326409"/>
                  </a:lnTo>
                  <a:lnTo>
                    <a:pt x="2808808" y="3326409"/>
                  </a:lnTo>
                  <a:lnTo>
                    <a:pt x="2800096" y="3328441"/>
                  </a:lnTo>
                  <a:lnTo>
                    <a:pt x="2792971" y="3333610"/>
                  </a:lnTo>
                  <a:lnTo>
                    <a:pt x="2788323" y="3341078"/>
                  </a:lnTo>
                  <a:lnTo>
                    <a:pt x="2787040" y="3349993"/>
                  </a:lnTo>
                  <a:lnTo>
                    <a:pt x="2788996" y="3358807"/>
                  </a:lnTo>
                  <a:lnTo>
                    <a:pt x="2793339" y="3365385"/>
                  </a:lnTo>
                  <a:lnTo>
                    <a:pt x="2800007" y="3369614"/>
                  </a:lnTo>
                  <a:lnTo>
                    <a:pt x="2808909" y="3371354"/>
                  </a:lnTo>
                  <a:lnTo>
                    <a:pt x="2817723" y="3369818"/>
                  </a:lnTo>
                  <a:lnTo>
                    <a:pt x="2825038" y="3364966"/>
                  </a:lnTo>
                  <a:lnTo>
                    <a:pt x="2830030" y="3357727"/>
                  </a:lnTo>
                  <a:lnTo>
                    <a:pt x="2831833" y="3349015"/>
                  </a:lnTo>
                  <a:close/>
                </a:path>
                <a:path w="5168900" h="4631055">
                  <a:moveTo>
                    <a:pt x="2831846" y="2539695"/>
                  </a:moveTo>
                  <a:lnTo>
                    <a:pt x="2829941" y="2531160"/>
                  </a:lnTo>
                  <a:lnTo>
                    <a:pt x="2829877" y="2531008"/>
                  </a:lnTo>
                  <a:lnTo>
                    <a:pt x="2828836" y="2529586"/>
                  </a:lnTo>
                  <a:lnTo>
                    <a:pt x="2828493" y="2529090"/>
                  </a:lnTo>
                  <a:lnTo>
                    <a:pt x="2828086" y="2528506"/>
                  </a:lnTo>
                  <a:lnTo>
                    <a:pt x="2825038" y="2524125"/>
                  </a:lnTo>
                  <a:lnTo>
                    <a:pt x="2824886" y="2524036"/>
                  </a:lnTo>
                  <a:lnTo>
                    <a:pt x="2824810" y="2523909"/>
                  </a:lnTo>
                  <a:lnTo>
                    <a:pt x="2822905" y="2522715"/>
                  </a:lnTo>
                  <a:lnTo>
                    <a:pt x="2822321" y="2522334"/>
                  </a:lnTo>
                  <a:lnTo>
                    <a:pt x="2817888" y="2519362"/>
                  </a:lnTo>
                  <a:lnTo>
                    <a:pt x="2817634" y="2519324"/>
                  </a:lnTo>
                  <a:lnTo>
                    <a:pt x="2817444" y="2519184"/>
                  </a:lnTo>
                  <a:lnTo>
                    <a:pt x="2814510" y="2518676"/>
                  </a:lnTo>
                  <a:lnTo>
                    <a:pt x="2814167" y="2518613"/>
                  </a:lnTo>
                  <a:lnTo>
                    <a:pt x="2810497" y="2517864"/>
                  </a:lnTo>
                  <a:lnTo>
                    <a:pt x="2809684" y="2517698"/>
                  </a:lnTo>
                  <a:lnTo>
                    <a:pt x="2809354" y="2517622"/>
                  </a:lnTo>
                  <a:lnTo>
                    <a:pt x="2808630" y="2517622"/>
                  </a:lnTo>
                  <a:lnTo>
                    <a:pt x="2799778" y="2519692"/>
                  </a:lnTo>
                  <a:lnTo>
                    <a:pt x="2792666" y="2524798"/>
                  </a:lnTo>
                  <a:lnTo>
                    <a:pt x="2788145" y="2532164"/>
                  </a:lnTo>
                  <a:lnTo>
                    <a:pt x="2787637" y="2536317"/>
                  </a:lnTo>
                  <a:lnTo>
                    <a:pt x="2787078" y="2541003"/>
                  </a:lnTo>
                  <a:lnTo>
                    <a:pt x="2789174" y="2549664"/>
                  </a:lnTo>
                  <a:lnTo>
                    <a:pt x="2793517" y="2556256"/>
                  </a:lnTo>
                  <a:lnTo>
                    <a:pt x="2800273" y="2560548"/>
                  </a:lnTo>
                  <a:lnTo>
                    <a:pt x="2807703" y="2561933"/>
                  </a:lnTo>
                  <a:lnTo>
                    <a:pt x="2809087" y="2562187"/>
                  </a:lnTo>
                  <a:lnTo>
                    <a:pt x="2817914" y="2560548"/>
                  </a:lnTo>
                  <a:lnTo>
                    <a:pt x="2825191" y="2555646"/>
                  </a:lnTo>
                  <a:lnTo>
                    <a:pt x="2830106" y="2548407"/>
                  </a:lnTo>
                  <a:lnTo>
                    <a:pt x="2831846" y="2539695"/>
                  </a:lnTo>
                  <a:close/>
                </a:path>
                <a:path w="5168900" h="4631055">
                  <a:moveTo>
                    <a:pt x="2831858" y="3708247"/>
                  </a:moveTo>
                  <a:lnTo>
                    <a:pt x="2829890" y="3699751"/>
                  </a:lnTo>
                  <a:lnTo>
                    <a:pt x="2829801" y="3699586"/>
                  </a:lnTo>
                  <a:lnTo>
                    <a:pt x="2829039" y="3698570"/>
                  </a:lnTo>
                  <a:lnTo>
                    <a:pt x="2828582" y="3697948"/>
                  </a:lnTo>
                  <a:lnTo>
                    <a:pt x="2828125" y="3697300"/>
                  </a:lnTo>
                  <a:lnTo>
                    <a:pt x="2826347" y="3694823"/>
                  </a:lnTo>
                  <a:lnTo>
                    <a:pt x="2824937" y="3692829"/>
                  </a:lnTo>
                  <a:lnTo>
                    <a:pt x="2824772" y="3692728"/>
                  </a:lnTo>
                  <a:lnTo>
                    <a:pt x="2824670" y="3692563"/>
                  </a:lnTo>
                  <a:lnTo>
                    <a:pt x="2821838" y="3690810"/>
                  </a:lnTo>
                  <a:lnTo>
                    <a:pt x="2817774" y="3688156"/>
                  </a:lnTo>
                  <a:lnTo>
                    <a:pt x="2817622" y="3688130"/>
                  </a:lnTo>
                  <a:lnTo>
                    <a:pt x="2817495" y="3688105"/>
                  </a:lnTo>
                  <a:lnTo>
                    <a:pt x="2817241" y="3687940"/>
                  </a:lnTo>
                  <a:lnTo>
                    <a:pt x="2814256" y="3687470"/>
                  </a:lnTo>
                  <a:lnTo>
                    <a:pt x="2814002" y="3687419"/>
                  </a:lnTo>
                  <a:lnTo>
                    <a:pt x="2813748" y="3687368"/>
                  </a:lnTo>
                  <a:lnTo>
                    <a:pt x="2809189" y="3686454"/>
                  </a:lnTo>
                  <a:lnTo>
                    <a:pt x="2808338" y="3686454"/>
                  </a:lnTo>
                  <a:lnTo>
                    <a:pt x="2799575" y="3688600"/>
                  </a:lnTo>
                  <a:lnTo>
                    <a:pt x="2792488" y="3693833"/>
                  </a:lnTo>
                  <a:lnTo>
                    <a:pt x="2787980" y="3701275"/>
                  </a:lnTo>
                  <a:lnTo>
                    <a:pt x="2786951" y="3710089"/>
                  </a:lnTo>
                  <a:lnTo>
                    <a:pt x="2789186" y="3718776"/>
                  </a:lnTo>
                  <a:lnTo>
                    <a:pt x="2793682" y="3725278"/>
                  </a:lnTo>
                  <a:lnTo>
                    <a:pt x="2800400" y="3729431"/>
                  </a:lnTo>
                  <a:lnTo>
                    <a:pt x="2809329" y="3731031"/>
                  </a:lnTo>
                  <a:lnTo>
                    <a:pt x="2817698" y="3729431"/>
                  </a:lnTo>
                  <a:lnTo>
                    <a:pt x="2818015" y="3729431"/>
                  </a:lnTo>
                  <a:lnTo>
                    <a:pt x="2825369" y="3724364"/>
                  </a:lnTo>
                  <a:lnTo>
                    <a:pt x="2830220" y="3717023"/>
                  </a:lnTo>
                  <a:lnTo>
                    <a:pt x="2831858" y="3708260"/>
                  </a:lnTo>
                  <a:close/>
                </a:path>
                <a:path w="5168900" h="4631055">
                  <a:moveTo>
                    <a:pt x="2831858" y="921105"/>
                  </a:moveTo>
                  <a:lnTo>
                    <a:pt x="2829864" y="912723"/>
                  </a:lnTo>
                  <a:lnTo>
                    <a:pt x="2829776" y="912596"/>
                  </a:lnTo>
                  <a:lnTo>
                    <a:pt x="2828912" y="911390"/>
                  </a:lnTo>
                  <a:lnTo>
                    <a:pt x="2828556" y="910907"/>
                  </a:lnTo>
                  <a:lnTo>
                    <a:pt x="2828150" y="910336"/>
                  </a:lnTo>
                  <a:lnTo>
                    <a:pt x="2824861" y="905725"/>
                  </a:lnTo>
                  <a:lnTo>
                    <a:pt x="2824657" y="905598"/>
                  </a:lnTo>
                  <a:lnTo>
                    <a:pt x="2824556" y="905446"/>
                  </a:lnTo>
                  <a:lnTo>
                    <a:pt x="2822752" y="904328"/>
                  </a:lnTo>
                  <a:lnTo>
                    <a:pt x="2822422" y="904113"/>
                  </a:lnTo>
                  <a:lnTo>
                    <a:pt x="2821902" y="903770"/>
                  </a:lnTo>
                  <a:lnTo>
                    <a:pt x="2817685" y="900950"/>
                  </a:lnTo>
                  <a:lnTo>
                    <a:pt x="2817342" y="900874"/>
                  </a:lnTo>
                  <a:lnTo>
                    <a:pt x="2817114" y="900709"/>
                  </a:lnTo>
                  <a:lnTo>
                    <a:pt x="2814472" y="900264"/>
                  </a:lnTo>
                  <a:lnTo>
                    <a:pt x="2814332" y="900239"/>
                  </a:lnTo>
                  <a:lnTo>
                    <a:pt x="2809341" y="899185"/>
                  </a:lnTo>
                  <a:lnTo>
                    <a:pt x="2808376" y="899185"/>
                  </a:lnTo>
                  <a:lnTo>
                    <a:pt x="2799651" y="901382"/>
                  </a:lnTo>
                  <a:lnTo>
                    <a:pt x="2792590" y="906640"/>
                  </a:lnTo>
                  <a:lnTo>
                    <a:pt x="2788107" y="914095"/>
                  </a:lnTo>
                  <a:lnTo>
                    <a:pt x="2787091" y="922934"/>
                  </a:lnTo>
                  <a:lnTo>
                    <a:pt x="2789250" y="931557"/>
                  </a:lnTo>
                  <a:lnTo>
                    <a:pt x="2793631" y="938060"/>
                  </a:lnTo>
                  <a:lnTo>
                    <a:pt x="2796171" y="939647"/>
                  </a:lnTo>
                  <a:lnTo>
                    <a:pt x="2800299" y="942200"/>
                  </a:lnTo>
                  <a:lnTo>
                    <a:pt x="2809329" y="943686"/>
                  </a:lnTo>
                  <a:lnTo>
                    <a:pt x="2818206" y="941933"/>
                  </a:lnTo>
                  <a:lnTo>
                    <a:pt x="2825419" y="937044"/>
                  </a:lnTo>
                  <a:lnTo>
                    <a:pt x="2830220" y="929843"/>
                  </a:lnTo>
                  <a:lnTo>
                    <a:pt x="2831858" y="921118"/>
                  </a:lnTo>
                  <a:close/>
                </a:path>
                <a:path w="5168900" h="4631055">
                  <a:moveTo>
                    <a:pt x="2831871" y="4068076"/>
                  </a:moveTo>
                  <a:lnTo>
                    <a:pt x="2829915" y="4059478"/>
                  </a:lnTo>
                  <a:lnTo>
                    <a:pt x="2829852" y="4059339"/>
                  </a:lnTo>
                  <a:lnTo>
                    <a:pt x="2828772" y="4057853"/>
                  </a:lnTo>
                  <a:lnTo>
                    <a:pt x="2828506" y="4057472"/>
                  </a:lnTo>
                  <a:lnTo>
                    <a:pt x="2828023" y="4056786"/>
                  </a:lnTo>
                  <a:lnTo>
                    <a:pt x="2824950" y="4052366"/>
                  </a:lnTo>
                  <a:lnTo>
                    <a:pt x="2824810" y="4052290"/>
                  </a:lnTo>
                  <a:lnTo>
                    <a:pt x="2824746" y="4052163"/>
                  </a:lnTo>
                  <a:lnTo>
                    <a:pt x="2822562" y="4050766"/>
                  </a:lnTo>
                  <a:lnTo>
                    <a:pt x="2822397" y="4050652"/>
                  </a:lnTo>
                  <a:lnTo>
                    <a:pt x="2821952" y="4050360"/>
                  </a:lnTo>
                  <a:lnTo>
                    <a:pt x="2817787" y="4047540"/>
                  </a:lnTo>
                  <a:lnTo>
                    <a:pt x="2817558" y="4047502"/>
                  </a:lnTo>
                  <a:lnTo>
                    <a:pt x="2817380" y="4047375"/>
                  </a:lnTo>
                  <a:lnTo>
                    <a:pt x="2814739" y="4046905"/>
                  </a:lnTo>
                  <a:lnTo>
                    <a:pt x="2814536" y="4046867"/>
                  </a:lnTo>
                  <a:lnTo>
                    <a:pt x="2814358" y="4046829"/>
                  </a:lnTo>
                  <a:lnTo>
                    <a:pt x="2809278" y="4045762"/>
                  </a:lnTo>
                  <a:lnTo>
                    <a:pt x="2808617" y="4045762"/>
                  </a:lnTo>
                  <a:lnTo>
                    <a:pt x="2799867" y="4047896"/>
                  </a:lnTo>
                  <a:lnTo>
                    <a:pt x="2792717" y="4053128"/>
                  </a:lnTo>
                  <a:lnTo>
                    <a:pt x="2788081" y="4060596"/>
                  </a:lnTo>
                  <a:lnTo>
                    <a:pt x="2786913" y="4069423"/>
                  </a:lnTo>
                  <a:lnTo>
                    <a:pt x="2789059" y="4078147"/>
                  </a:lnTo>
                  <a:lnTo>
                    <a:pt x="2793517" y="4084688"/>
                  </a:lnTo>
                  <a:lnTo>
                    <a:pt x="2800439" y="4089019"/>
                  </a:lnTo>
                  <a:lnTo>
                    <a:pt x="2800883" y="4089019"/>
                  </a:lnTo>
                  <a:lnTo>
                    <a:pt x="2809138" y="4090606"/>
                  </a:lnTo>
                  <a:lnTo>
                    <a:pt x="2817977" y="4089019"/>
                  </a:lnTo>
                  <a:lnTo>
                    <a:pt x="2825254" y="4084129"/>
                  </a:lnTo>
                  <a:lnTo>
                    <a:pt x="2830157" y="4076839"/>
                  </a:lnTo>
                  <a:lnTo>
                    <a:pt x="2831871" y="4068076"/>
                  </a:lnTo>
                  <a:close/>
                </a:path>
                <a:path w="5168900" h="4631055">
                  <a:moveTo>
                    <a:pt x="2831871" y="2989326"/>
                  </a:moveTo>
                  <a:lnTo>
                    <a:pt x="2830055" y="2980880"/>
                  </a:lnTo>
                  <a:lnTo>
                    <a:pt x="2829979" y="2980715"/>
                  </a:lnTo>
                  <a:lnTo>
                    <a:pt x="2829014" y="2979407"/>
                  </a:lnTo>
                  <a:lnTo>
                    <a:pt x="2828772" y="2979051"/>
                  </a:lnTo>
                  <a:lnTo>
                    <a:pt x="2828290" y="2978366"/>
                  </a:lnTo>
                  <a:lnTo>
                    <a:pt x="2825204" y="2973908"/>
                  </a:lnTo>
                  <a:lnTo>
                    <a:pt x="2825064" y="2973819"/>
                  </a:lnTo>
                  <a:lnTo>
                    <a:pt x="2824950" y="2973654"/>
                  </a:lnTo>
                  <a:lnTo>
                    <a:pt x="2822752" y="2972282"/>
                  </a:lnTo>
                  <a:lnTo>
                    <a:pt x="2822359" y="2972028"/>
                  </a:lnTo>
                  <a:lnTo>
                    <a:pt x="2822041" y="2971812"/>
                  </a:lnTo>
                  <a:lnTo>
                    <a:pt x="2818092" y="2969171"/>
                  </a:lnTo>
                  <a:lnTo>
                    <a:pt x="2817812" y="2969120"/>
                  </a:lnTo>
                  <a:lnTo>
                    <a:pt x="2817571" y="2968955"/>
                  </a:lnTo>
                  <a:lnTo>
                    <a:pt x="2814637" y="2968472"/>
                  </a:lnTo>
                  <a:lnTo>
                    <a:pt x="2814218" y="2968396"/>
                  </a:lnTo>
                  <a:lnTo>
                    <a:pt x="2809481" y="2967418"/>
                  </a:lnTo>
                  <a:lnTo>
                    <a:pt x="2808655" y="2967418"/>
                  </a:lnTo>
                  <a:lnTo>
                    <a:pt x="2799664" y="2969171"/>
                  </a:lnTo>
                  <a:lnTo>
                    <a:pt x="2793123" y="2973514"/>
                  </a:lnTo>
                  <a:lnTo>
                    <a:pt x="2788958" y="2980169"/>
                  </a:lnTo>
                  <a:lnTo>
                    <a:pt x="2787091" y="2988881"/>
                  </a:lnTo>
                  <a:lnTo>
                    <a:pt x="2788183" y="2996666"/>
                  </a:lnTo>
                  <a:lnTo>
                    <a:pt x="2788335" y="2997758"/>
                  </a:lnTo>
                  <a:lnTo>
                    <a:pt x="2792958" y="3005010"/>
                  </a:lnTo>
                  <a:lnTo>
                    <a:pt x="2800159" y="3009950"/>
                  </a:lnTo>
                  <a:lnTo>
                    <a:pt x="2809075" y="3011843"/>
                  </a:lnTo>
                  <a:lnTo>
                    <a:pt x="2817825" y="3010128"/>
                  </a:lnTo>
                  <a:lnTo>
                    <a:pt x="2825102" y="3005251"/>
                  </a:lnTo>
                  <a:lnTo>
                    <a:pt x="2830055" y="2998038"/>
                  </a:lnTo>
                  <a:lnTo>
                    <a:pt x="2831871" y="2989326"/>
                  </a:lnTo>
                  <a:close/>
                </a:path>
                <a:path w="5168900" h="4631055">
                  <a:moveTo>
                    <a:pt x="2831884" y="3168802"/>
                  </a:moveTo>
                  <a:lnTo>
                    <a:pt x="2829953" y="3160433"/>
                  </a:lnTo>
                  <a:lnTo>
                    <a:pt x="2829839" y="3160293"/>
                  </a:lnTo>
                  <a:lnTo>
                    <a:pt x="2829814" y="3160141"/>
                  </a:lnTo>
                  <a:lnTo>
                    <a:pt x="2828480" y="3158375"/>
                  </a:lnTo>
                  <a:lnTo>
                    <a:pt x="2828277" y="3158083"/>
                  </a:lnTo>
                  <a:lnTo>
                    <a:pt x="2828137" y="3157880"/>
                  </a:lnTo>
                  <a:lnTo>
                    <a:pt x="2825191" y="3153714"/>
                  </a:lnTo>
                  <a:lnTo>
                    <a:pt x="2824937" y="3153562"/>
                  </a:lnTo>
                  <a:lnTo>
                    <a:pt x="2824645" y="3153143"/>
                  </a:lnTo>
                  <a:lnTo>
                    <a:pt x="2821470" y="3151238"/>
                  </a:lnTo>
                  <a:lnTo>
                    <a:pt x="2821254" y="3151086"/>
                  </a:lnTo>
                  <a:lnTo>
                    <a:pt x="2818079" y="3148952"/>
                  </a:lnTo>
                  <a:lnTo>
                    <a:pt x="2817596" y="3148863"/>
                  </a:lnTo>
                  <a:lnTo>
                    <a:pt x="2817177" y="3148596"/>
                  </a:lnTo>
                  <a:lnTo>
                    <a:pt x="2814282" y="3148203"/>
                  </a:lnTo>
                  <a:lnTo>
                    <a:pt x="2814053" y="3148152"/>
                  </a:lnTo>
                  <a:lnTo>
                    <a:pt x="2809862" y="3147301"/>
                  </a:lnTo>
                  <a:lnTo>
                    <a:pt x="2808249" y="3147301"/>
                  </a:lnTo>
                  <a:lnTo>
                    <a:pt x="2799308" y="3149257"/>
                  </a:lnTo>
                  <a:lnTo>
                    <a:pt x="2792819" y="3153714"/>
                  </a:lnTo>
                  <a:lnTo>
                    <a:pt x="2790253" y="3157880"/>
                  </a:lnTo>
                  <a:lnTo>
                    <a:pt x="2788691" y="3160420"/>
                  </a:lnTo>
                  <a:lnTo>
                    <a:pt x="2788386" y="3161868"/>
                  </a:lnTo>
                  <a:lnTo>
                    <a:pt x="2786951" y="3168802"/>
                  </a:lnTo>
                  <a:lnTo>
                    <a:pt x="2786888" y="3169145"/>
                  </a:lnTo>
                  <a:lnTo>
                    <a:pt x="2788259" y="3177514"/>
                  </a:lnTo>
                  <a:lnTo>
                    <a:pt x="2788310" y="3177844"/>
                  </a:lnTo>
                  <a:lnTo>
                    <a:pt x="2793187" y="3185058"/>
                  </a:lnTo>
                  <a:lnTo>
                    <a:pt x="2800553" y="3189998"/>
                  </a:lnTo>
                  <a:lnTo>
                    <a:pt x="2809443" y="3191827"/>
                  </a:lnTo>
                  <a:lnTo>
                    <a:pt x="2817850" y="3189998"/>
                  </a:lnTo>
                  <a:lnTo>
                    <a:pt x="2818015" y="3189998"/>
                  </a:lnTo>
                  <a:lnTo>
                    <a:pt x="2825318" y="3184855"/>
                  </a:lnTo>
                  <a:lnTo>
                    <a:pt x="2830207" y="3177514"/>
                  </a:lnTo>
                  <a:lnTo>
                    <a:pt x="2831808" y="3169145"/>
                  </a:lnTo>
                  <a:lnTo>
                    <a:pt x="2831884" y="3168802"/>
                  </a:lnTo>
                  <a:close/>
                </a:path>
                <a:path w="5168900" h="4631055">
                  <a:moveTo>
                    <a:pt x="2831896" y="4157992"/>
                  </a:moveTo>
                  <a:lnTo>
                    <a:pt x="2830042" y="4149318"/>
                  </a:lnTo>
                  <a:lnTo>
                    <a:pt x="2829979" y="4149166"/>
                  </a:lnTo>
                  <a:lnTo>
                    <a:pt x="2828874" y="4147629"/>
                  </a:lnTo>
                  <a:lnTo>
                    <a:pt x="2828594" y="4147235"/>
                  </a:lnTo>
                  <a:lnTo>
                    <a:pt x="2828175" y="4146639"/>
                  </a:lnTo>
                  <a:lnTo>
                    <a:pt x="2825292" y="4142435"/>
                  </a:lnTo>
                  <a:lnTo>
                    <a:pt x="2825165" y="4142371"/>
                  </a:lnTo>
                  <a:lnTo>
                    <a:pt x="2825051" y="4142194"/>
                  </a:lnTo>
                  <a:lnTo>
                    <a:pt x="2822714" y="4140784"/>
                  </a:lnTo>
                  <a:lnTo>
                    <a:pt x="2822321" y="4140543"/>
                  </a:lnTo>
                  <a:lnTo>
                    <a:pt x="2821940" y="4140301"/>
                  </a:lnTo>
                  <a:lnTo>
                    <a:pt x="2818346" y="4137977"/>
                  </a:lnTo>
                  <a:lnTo>
                    <a:pt x="2818727" y="4137977"/>
                  </a:lnTo>
                  <a:lnTo>
                    <a:pt x="2817914" y="4137837"/>
                  </a:lnTo>
                  <a:lnTo>
                    <a:pt x="2817711" y="4137698"/>
                  </a:lnTo>
                  <a:lnTo>
                    <a:pt x="2814624" y="4137215"/>
                  </a:lnTo>
                  <a:lnTo>
                    <a:pt x="2814320" y="4137164"/>
                  </a:lnTo>
                  <a:lnTo>
                    <a:pt x="2809354" y="4136237"/>
                  </a:lnTo>
                  <a:lnTo>
                    <a:pt x="2808605" y="4136237"/>
                  </a:lnTo>
                  <a:lnTo>
                    <a:pt x="2799537" y="4137977"/>
                  </a:lnTo>
                  <a:lnTo>
                    <a:pt x="2793034" y="4142371"/>
                  </a:lnTo>
                  <a:lnTo>
                    <a:pt x="2792920" y="4142549"/>
                  </a:lnTo>
                  <a:lnTo>
                    <a:pt x="2788932" y="4149077"/>
                  </a:lnTo>
                  <a:lnTo>
                    <a:pt x="2787040" y="4157764"/>
                  </a:lnTo>
                  <a:lnTo>
                    <a:pt x="2788323" y="4166514"/>
                  </a:lnTo>
                  <a:lnTo>
                    <a:pt x="2793098" y="4173829"/>
                  </a:lnTo>
                  <a:lnTo>
                    <a:pt x="2800489" y="4178935"/>
                  </a:lnTo>
                  <a:lnTo>
                    <a:pt x="2800769" y="4178935"/>
                  </a:lnTo>
                  <a:lnTo>
                    <a:pt x="2809202" y="4180751"/>
                  </a:lnTo>
                  <a:lnTo>
                    <a:pt x="2817977" y="4178935"/>
                  </a:lnTo>
                  <a:lnTo>
                    <a:pt x="2825254" y="4173969"/>
                  </a:lnTo>
                  <a:lnTo>
                    <a:pt x="2830182" y="4166692"/>
                  </a:lnTo>
                  <a:lnTo>
                    <a:pt x="2831884" y="4158005"/>
                  </a:lnTo>
                  <a:close/>
                </a:path>
                <a:path w="5168900" h="4631055">
                  <a:moveTo>
                    <a:pt x="2831896" y="3798278"/>
                  </a:moveTo>
                  <a:lnTo>
                    <a:pt x="2829928" y="3789781"/>
                  </a:lnTo>
                  <a:lnTo>
                    <a:pt x="2829864" y="3789642"/>
                  </a:lnTo>
                  <a:lnTo>
                    <a:pt x="2828226" y="3787381"/>
                  </a:lnTo>
                  <a:lnTo>
                    <a:pt x="2824911" y="3782669"/>
                  </a:lnTo>
                  <a:lnTo>
                    <a:pt x="2824759" y="3782580"/>
                  </a:lnTo>
                  <a:lnTo>
                    <a:pt x="2824683" y="3782453"/>
                  </a:lnTo>
                  <a:lnTo>
                    <a:pt x="2822765" y="3781221"/>
                  </a:lnTo>
                  <a:lnTo>
                    <a:pt x="2822549" y="3781069"/>
                  </a:lnTo>
                  <a:lnTo>
                    <a:pt x="2822130" y="3780790"/>
                  </a:lnTo>
                  <a:lnTo>
                    <a:pt x="2817711" y="3777780"/>
                  </a:lnTo>
                  <a:lnTo>
                    <a:pt x="2817469" y="3777729"/>
                  </a:lnTo>
                  <a:lnTo>
                    <a:pt x="2817279" y="3777602"/>
                  </a:lnTo>
                  <a:lnTo>
                    <a:pt x="2814650" y="3777132"/>
                  </a:lnTo>
                  <a:lnTo>
                    <a:pt x="2814434" y="3777081"/>
                  </a:lnTo>
                  <a:lnTo>
                    <a:pt x="2814129" y="3777018"/>
                  </a:lnTo>
                  <a:lnTo>
                    <a:pt x="2809278" y="3775964"/>
                  </a:lnTo>
                  <a:lnTo>
                    <a:pt x="2808592" y="3775964"/>
                  </a:lnTo>
                  <a:lnTo>
                    <a:pt x="2799969" y="3778148"/>
                  </a:lnTo>
                  <a:lnTo>
                    <a:pt x="2792819" y="3783457"/>
                  </a:lnTo>
                  <a:lnTo>
                    <a:pt x="2788132" y="3790950"/>
                  </a:lnTo>
                  <a:lnTo>
                    <a:pt x="2786913" y="3799700"/>
                  </a:lnTo>
                  <a:lnTo>
                    <a:pt x="2789021" y="3808412"/>
                  </a:lnTo>
                  <a:lnTo>
                    <a:pt x="2793441" y="3814940"/>
                  </a:lnTo>
                  <a:lnTo>
                    <a:pt x="2800235" y="3819131"/>
                  </a:lnTo>
                  <a:lnTo>
                    <a:pt x="2809100" y="3820757"/>
                  </a:lnTo>
                  <a:lnTo>
                    <a:pt x="2817990" y="3819131"/>
                  </a:lnTo>
                  <a:lnTo>
                    <a:pt x="2825280" y="3814267"/>
                  </a:lnTo>
                  <a:lnTo>
                    <a:pt x="2830182" y="3807041"/>
                  </a:lnTo>
                  <a:lnTo>
                    <a:pt x="2830512" y="3805326"/>
                  </a:lnTo>
                  <a:lnTo>
                    <a:pt x="2831884" y="3798290"/>
                  </a:lnTo>
                  <a:close/>
                </a:path>
                <a:path w="5168900" h="4631055">
                  <a:moveTo>
                    <a:pt x="2831935" y="3619106"/>
                  </a:moveTo>
                  <a:lnTo>
                    <a:pt x="2831122" y="3614839"/>
                  </a:lnTo>
                  <a:lnTo>
                    <a:pt x="2831046" y="3614470"/>
                  </a:lnTo>
                  <a:lnTo>
                    <a:pt x="2830322" y="3610559"/>
                  </a:lnTo>
                  <a:lnTo>
                    <a:pt x="2830220" y="3610419"/>
                  </a:lnTo>
                  <a:lnTo>
                    <a:pt x="2829077" y="3608654"/>
                  </a:lnTo>
                  <a:lnTo>
                    <a:pt x="2828848" y="3608298"/>
                  </a:lnTo>
                  <a:lnTo>
                    <a:pt x="2825648" y="3603282"/>
                  </a:lnTo>
                  <a:lnTo>
                    <a:pt x="2825407" y="3603117"/>
                  </a:lnTo>
                  <a:lnTo>
                    <a:pt x="2825267" y="3602888"/>
                  </a:lnTo>
                  <a:lnTo>
                    <a:pt x="2822994" y="3601351"/>
                  </a:lnTo>
                  <a:lnTo>
                    <a:pt x="2822867" y="3601262"/>
                  </a:lnTo>
                  <a:lnTo>
                    <a:pt x="2822727" y="3601161"/>
                  </a:lnTo>
                  <a:lnTo>
                    <a:pt x="2821025" y="3599916"/>
                  </a:lnTo>
                  <a:lnTo>
                    <a:pt x="2820619" y="3599637"/>
                  </a:lnTo>
                  <a:lnTo>
                    <a:pt x="2818739" y="3598240"/>
                  </a:lnTo>
                  <a:lnTo>
                    <a:pt x="2818422" y="3598176"/>
                  </a:lnTo>
                  <a:lnTo>
                    <a:pt x="2817990" y="3597910"/>
                  </a:lnTo>
                  <a:lnTo>
                    <a:pt x="2815209" y="3597440"/>
                  </a:lnTo>
                  <a:lnTo>
                    <a:pt x="2814993" y="3597402"/>
                  </a:lnTo>
                  <a:lnTo>
                    <a:pt x="2810535" y="3596373"/>
                  </a:lnTo>
                  <a:lnTo>
                    <a:pt x="2809252" y="3596373"/>
                  </a:lnTo>
                  <a:lnTo>
                    <a:pt x="2800464" y="3598138"/>
                  </a:lnTo>
                  <a:lnTo>
                    <a:pt x="2799956" y="3598240"/>
                  </a:lnTo>
                  <a:lnTo>
                    <a:pt x="2800286" y="3598240"/>
                  </a:lnTo>
                  <a:lnTo>
                    <a:pt x="2793644" y="3602253"/>
                  </a:lnTo>
                  <a:lnTo>
                    <a:pt x="2789034" y="3608717"/>
                  </a:lnTo>
                  <a:lnTo>
                    <a:pt x="2786837" y="3617531"/>
                  </a:lnTo>
                  <a:lnTo>
                    <a:pt x="2788005" y="3626370"/>
                  </a:lnTo>
                  <a:lnTo>
                    <a:pt x="2792577" y="3633838"/>
                  </a:lnTo>
                  <a:lnTo>
                    <a:pt x="2799677" y="3639083"/>
                  </a:lnTo>
                  <a:lnTo>
                    <a:pt x="2801416" y="3639515"/>
                  </a:lnTo>
                  <a:lnTo>
                    <a:pt x="2808427" y="3641255"/>
                  </a:lnTo>
                  <a:lnTo>
                    <a:pt x="2817164" y="3639693"/>
                  </a:lnTo>
                  <a:lnTo>
                    <a:pt x="2824619" y="3634892"/>
                  </a:lnTo>
                  <a:lnTo>
                    <a:pt x="2829852" y="3627742"/>
                  </a:lnTo>
                  <a:lnTo>
                    <a:pt x="2831935" y="3619106"/>
                  </a:lnTo>
                  <a:close/>
                </a:path>
                <a:path w="5168900" h="4631055">
                  <a:moveTo>
                    <a:pt x="2831985" y="2449677"/>
                  </a:moveTo>
                  <a:lnTo>
                    <a:pt x="2830157" y="2441295"/>
                  </a:lnTo>
                  <a:lnTo>
                    <a:pt x="2830055" y="2441168"/>
                  </a:lnTo>
                  <a:lnTo>
                    <a:pt x="2830030" y="2441016"/>
                  </a:lnTo>
                  <a:lnTo>
                    <a:pt x="2829001" y="2439632"/>
                  </a:lnTo>
                  <a:lnTo>
                    <a:pt x="2828798" y="2439339"/>
                  </a:lnTo>
                  <a:lnTo>
                    <a:pt x="2828544" y="2438971"/>
                  </a:lnTo>
                  <a:lnTo>
                    <a:pt x="2825394" y="2434374"/>
                  </a:lnTo>
                  <a:lnTo>
                    <a:pt x="2825102" y="2434196"/>
                  </a:lnTo>
                  <a:lnTo>
                    <a:pt x="2824937" y="2433942"/>
                  </a:lnTo>
                  <a:lnTo>
                    <a:pt x="2822714" y="2432583"/>
                  </a:lnTo>
                  <a:lnTo>
                    <a:pt x="2822549" y="2432481"/>
                  </a:lnTo>
                  <a:lnTo>
                    <a:pt x="2822295" y="2432316"/>
                  </a:lnTo>
                  <a:lnTo>
                    <a:pt x="2818384" y="2429687"/>
                  </a:lnTo>
                  <a:lnTo>
                    <a:pt x="2817926" y="2429599"/>
                  </a:lnTo>
                  <a:lnTo>
                    <a:pt x="2817507" y="2429332"/>
                  </a:lnTo>
                  <a:lnTo>
                    <a:pt x="2810141" y="2427998"/>
                  </a:lnTo>
                  <a:lnTo>
                    <a:pt x="2808541" y="2427998"/>
                  </a:lnTo>
                  <a:lnTo>
                    <a:pt x="2799664" y="2429865"/>
                  </a:lnTo>
                  <a:lnTo>
                    <a:pt x="2793073" y="2434183"/>
                  </a:lnTo>
                  <a:lnTo>
                    <a:pt x="2788856" y="2440800"/>
                  </a:lnTo>
                  <a:lnTo>
                    <a:pt x="2787078" y="2449677"/>
                  </a:lnTo>
                  <a:lnTo>
                    <a:pt x="2788513" y="2458478"/>
                  </a:lnTo>
                  <a:lnTo>
                    <a:pt x="2793301" y="2465806"/>
                  </a:lnTo>
                  <a:lnTo>
                    <a:pt x="2800527" y="2470810"/>
                  </a:lnTo>
                  <a:lnTo>
                    <a:pt x="2809290" y="2472677"/>
                  </a:lnTo>
                  <a:lnTo>
                    <a:pt x="2817901" y="2470810"/>
                  </a:lnTo>
                  <a:lnTo>
                    <a:pt x="2825077" y="2465806"/>
                  </a:lnTo>
                  <a:lnTo>
                    <a:pt x="2830106" y="2458478"/>
                  </a:lnTo>
                  <a:lnTo>
                    <a:pt x="2831973" y="2449690"/>
                  </a:lnTo>
                  <a:close/>
                </a:path>
                <a:path w="5168900" h="4631055">
                  <a:moveTo>
                    <a:pt x="2921254" y="562203"/>
                  </a:moveTo>
                  <a:lnTo>
                    <a:pt x="2920492" y="557885"/>
                  </a:lnTo>
                  <a:lnTo>
                    <a:pt x="2919742" y="553567"/>
                  </a:lnTo>
                  <a:lnTo>
                    <a:pt x="2919615" y="553389"/>
                  </a:lnTo>
                  <a:lnTo>
                    <a:pt x="2918485" y="551637"/>
                  </a:lnTo>
                  <a:lnTo>
                    <a:pt x="2915208" y="546595"/>
                  </a:lnTo>
                  <a:lnTo>
                    <a:pt x="2914916" y="546404"/>
                  </a:lnTo>
                  <a:lnTo>
                    <a:pt x="2914751" y="546150"/>
                  </a:lnTo>
                  <a:lnTo>
                    <a:pt x="2912668" y="544868"/>
                  </a:lnTo>
                  <a:lnTo>
                    <a:pt x="2912313" y="544639"/>
                  </a:lnTo>
                  <a:lnTo>
                    <a:pt x="2908350" y="541921"/>
                  </a:lnTo>
                  <a:lnTo>
                    <a:pt x="2907830" y="541832"/>
                  </a:lnTo>
                  <a:lnTo>
                    <a:pt x="2907436" y="541566"/>
                  </a:lnTo>
                  <a:lnTo>
                    <a:pt x="2904426" y="541147"/>
                  </a:lnTo>
                  <a:lnTo>
                    <a:pt x="2904299" y="541121"/>
                  </a:lnTo>
                  <a:lnTo>
                    <a:pt x="2900007" y="540258"/>
                  </a:lnTo>
                  <a:lnTo>
                    <a:pt x="2898406" y="540258"/>
                  </a:lnTo>
                  <a:lnTo>
                    <a:pt x="2889491" y="542112"/>
                  </a:lnTo>
                  <a:lnTo>
                    <a:pt x="2882950" y="546404"/>
                  </a:lnTo>
                  <a:lnTo>
                    <a:pt x="2878848" y="553085"/>
                  </a:lnTo>
                  <a:lnTo>
                    <a:pt x="2877299" y="562076"/>
                  </a:lnTo>
                  <a:lnTo>
                    <a:pt x="2877375" y="562483"/>
                  </a:lnTo>
                  <a:lnTo>
                    <a:pt x="2879026" y="570915"/>
                  </a:lnTo>
                  <a:lnTo>
                    <a:pt x="2884093" y="578154"/>
                  </a:lnTo>
                  <a:lnTo>
                    <a:pt x="2891625" y="582955"/>
                  </a:lnTo>
                  <a:lnTo>
                    <a:pt x="2900769" y="584504"/>
                  </a:lnTo>
                  <a:lnTo>
                    <a:pt x="2909011" y="582079"/>
                  </a:lnTo>
                  <a:lnTo>
                    <a:pt x="2915412" y="577697"/>
                  </a:lnTo>
                  <a:lnTo>
                    <a:pt x="2919615" y="571157"/>
                  </a:lnTo>
                  <a:lnTo>
                    <a:pt x="2921241" y="562216"/>
                  </a:lnTo>
                  <a:close/>
                </a:path>
                <a:path w="5168900" h="4631055">
                  <a:moveTo>
                    <a:pt x="2921304" y="833755"/>
                  </a:moveTo>
                  <a:lnTo>
                    <a:pt x="2920504" y="824801"/>
                  </a:lnTo>
                  <a:lnTo>
                    <a:pt x="2917063" y="817740"/>
                  </a:lnTo>
                  <a:lnTo>
                    <a:pt x="2911005" y="812749"/>
                  </a:lnTo>
                  <a:lnTo>
                    <a:pt x="2902420" y="809955"/>
                  </a:lnTo>
                  <a:lnTo>
                    <a:pt x="2901073" y="809739"/>
                  </a:lnTo>
                  <a:lnTo>
                    <a:pt x="2897886" y="809726"/>
                  </a:lnTo>
                  <a:lnTo>
                    <a:pt x="2895320" y="810196"/>
                  </a:lnTo>
                  <a:lnTo>
                    <a:pt x="2893161" y="810260"/>
                  </a:lnTo>
                  <a:lnTo>
                    <a:pt x="2892031" y="810793"/>
                  </a:lnTo>
                  <a:lnTo>
                    <a:pt x="2890545" y="811060"/>
                  </a:lnTo>
                  <a:lnTo>
                    <a:pt x="2887421" y="812977"/>
                  </a:lnTo>
                  <a:lnTo>
                    <a:pt x="2885389" y="813930"/>
                  </a:lnTo>
                  <a:lnTo>
                    <a:pt x="2884855" y="814539"/>
                  </a:lnTo>
                  <a:lnTo>
                    <a:pt x="2884030" y="815047"/>
                  </a:lnTo>
                  <a:lnTo>
                    <a:pt x="2881249" y="818705"/>
                  </a:lnTo>
                  <a:lnTo>
                    <a:pt x="2879814" y="820356"/>
                  </a:lnTo>
                  <a:lnTo>
                    <a:pt x="2879687" y="820762"/>
                  </a:lnTo>
                  <a:lnTo>
                    <a:pt x="2879382" y="821156"/>
                  </a:lnTo>
                  <a:lnTo>
                    <a:pt x="2877121" y="828903"/>
                  </a:lnTo>
                  <a:lnTo>
                    <a:pt x="2877921" y="837946"/>
                  </a:lnTo>
                  <a:lnTo>
                    <a:pt x="2881884" y="845718"/>
                  </a:lnTo>
                  <a:lnTo>
                    <a:pt x="2888386" y="851420"/>
                  </a:lnTo>
                  <a:lnTo>
                    <a:pt x="2896781" y="854202"/>
                  </a:lnTo>
                  <a:lnTo>
                    <a:pt x="2905595" y="853351"/>
                  </a:lnTo>
                  <a:lnTo>
                    <a:pt x="2913303" y="849160"/>
                  </a:lnTo>
                  <a:lnTo>
                    <a:pt x="2918879" y="842378"/>
                  </a:lnTo>
                  <a:lnTo>
                    <a:pt x="2921304" y="833755"/>
                  </a:lnTo>
                  <a:close/>
                </a:path>
                <a:path w="5168900" h="4631055">
                  <a:moveTo>
                    <a:pt x="2921419" y="3528720"/>
                  </a:moveTo>
                  <a:lnTo>
                    <a:pt x="2919692" y="3519868"/>
                  </a:lnTo>
                  <a:lnTo>
                    <a:pt x="2915551" y="3513137"/>
                  </a:lnTo>
                  <a:lnTo>
                    <a:pt x="2909062" y="3508654"/>
                  </a:lnTo>
                  <a:lnTo>
                    <a:pt x="2900337" y="3506559"/>
                  </a:lnTo>
                  <a:lnTo>
                    <a:pt x="2898051" y="3506559"/>
                  </a:lnTo>
                  <a:lnTo>
                    <a:pt x="2894431" y="3507321"/>
                  </a:lnTo>
                  <a:lnTo>
                    <a:pt x="2891459" y="3507702"/>
                  </a:lnTo>
                  <a:lnTo>
                    <a:pt x="2890863" y="3508070"/>
                  </a:lnTo>
                  <a:lnTo>
                    <a:pt x="2890253" y="3508197"/>
                  </a:lnTo>
                  <a:lnTo>
                    <a:pt x="2886608" y="3510711"/>
                  </a:lnTo>
                  <a:lnTo>
                    <a:pt x="2886481" y="3510788"/>
                  </a:lnTo>
                  <a:lnTo>
                    <a:pt x="2884119" y="3512248"/>
                  </a:lnTo>
                  <a:lnTo>
                    <a:pt x="2883865" y="3512591"/>
                  </a:lnTo>
                  <a:lnTo>
                    <a:pt x="2883484" y="3512858"/>
                  </a:lnTo>
                  <a:lnTo>
                    <a:pt x="2880969" y="3516630"/>
                  </a:lnTo>
                  <a:lnTo>
                    <a:pt x="2879026" y="3519347"/>
                  </a:lnTo>
                  <a:lnTo>
                    <a:pt x="2878937" y="3519690"/>
                  </a:lnTo>
                  <a:lnTo>
                    <a:pt x="2878823" y="3519868"/>
                  </a:lnTo>
                  <a:lnTo>
                    <a:pt x="2876969" y="3528161"/>
                  </a:lnTo>
                  <a:lnTo>
                    <a:pt x="2878417" y="3537178"/>
                  </a:lnTo>
                  <a:lnTo>
                    <a:pt x="2882925" y="3544379"/>
                  </a:lnTo>
                  <a:lnTo>
                    <a:pt x="2889948" y="3549180"/>
                  </a:lnTo>
                  <a:lnTo>
                    <a:pt x="2898902" y="3550983"/>
                  </a:lnTo>
                  <a:lnTo>
                    <a:pt x="2907919" y="3549332"/>
                  </a:lnTo>
                  <a:lnTo>
                    <a:pt x="2915196" y="3544633"/>
                  </a:lnTo>
                  <a:lnTo>
                    <a:pt x="2919958" y="3537534"/>
                  </a:lnTo>
                  <a:lnTo>
                    <a:pt x="2920682" y="3533127"/>
                  </a:lnTo>
                  <a:lnTo>
                    <a:pt x="2921419" y="3528720"/>
                  </a:lnTo>
                  <a:close/>
                </a:path>
                <a:path w="5168900" h="4631055">
                  <a:moveTo>
                    <a:pt x="2921444" y="1281823"/>
                  </a:moveTo>
                  <a:lnTo>
                    <a:pt x="2921241" y="1280604"/>
                  </a:lnTo>
                  <a:lnTo>
                    <a:pt x="2920923" y="1278661"/>
                  </a:lnTo>
                  <a:lnTo>
                    <a:pt x="2920657" y="1277061"/>
                  </a:lnTo>
                  <a:lnTo>
                    <a:pt x="2920022" y="1273022"/>
                  </a:lnTo>
                  <a:lnTo>
                    <a:pt x="2916174" y="1266177"/>
                  </a:lnTo>
                  <a:lnTo>
                    <a:pt x="2909849" y="1261541"/>
                  </a:lnTo>
                  <a:lnTo>
                    <a:pt x="2901010" y="1259344"/>
                  </a:lnTo>
                  <a:lnTo>
                    <a:pt x="2898229" y="1259344"/>
                  </a:lnTo>
                  <a:lnTo>
                    <a:pt x="2897543" y="1259471"/>
                  </a:lnTo>
                  <a:lnTo>
                    <a:pt x="2897276" y="1259522"/>
                  </a:lnTo>
                  <a:lnTo>
                    <a:pt x="2894774" y="1259992"/>
                  </a:lnTo>
                  <a:lnTo>
                    <a:pt x="2894634" y="1260017"/>
                  </a:lnTo>
                  <a:lnTo>
                    <a:pt x="2891853" y="1260284"/>
                  </a:lnTo>
                  <a:lnTo>
                    <a:pt x="2891193" y="1260652"/>
                  </a:lnTo>
                  <a:lnTo>
                    <a:pt x="2890431" y="1260792"/>
                  </a:lnTo>
                  <a:lnTo>
                    <a:pt x="2886849" y="1263091"/>
                  </a:lnTo>
                  <a:lnTo>
                    <a:pt x="2884411" y="1264450"/>
                  </a:lnTo>
                  <a:lnTo>
                    <a:pt x="2884132" y="1264831"/>
                  </a:lnTo>
                  <a:lnTo>
                    <a:pt x="2883687" y="1265110"/>
                  </a:lnTo>
                  <a:lnTo>
                    <a:pt x="2880766" y="1269238"/>
                  </a:lnTo>
                  <a:lnTo>
                    <a:pt x="2879267" y="1271219"/>
                  </a:lnTo>
                  <a:lnTo>
                    <a:pt x="2879204" y="1271460"/>
                  </a:lnTo>
                  <a:lnTo>
                    <a:pt x="2879052" y="1271676"/>
                  </a:lnTo>
                  <a:lnTo>
                    <a:pt x="2877032" y="1279994"/>
                  </a:lnTo>
                  <a:lnTo>
                    <a:pt x="2878315" y="1288948"/>
                  </a:lnTo>
                  <a:lnTo>
                    <a:pt x="2882760" y="1296441"/>
                  </a:lnTo>
                  <a:lnTo>
                    <a:pt x="2889669" y="1301699"/>
                  </a:lnTo>
                  <a:lnTo>
                    <a:pt x="2898279" y="1303858"/>
                  </a:lnTo>
                  <a:lnTo>
                    <a:pt x="2907106" y="1302359"/>
                  </a:lnTo>
                  <a:lnTo>
                    <a:pt x="2914573" y="1297647"/>
                  </a:lnTo>
                  <a:lnTo>
                    <a:pt x="2919679" y="1290548"/>
                  </a:lnTo>
                  <a:lnTo>
                    <a:pt x="2921444" y="1281836"/>
                  </a:lnTo>
                  <a:close/>
                </a:path>
                <a:path w="5168900" h="4631055">
                  <a:moveTo>
                    <a:pt x="2921457" y="1373251"/>
                  </a:moveTo>
                  <a:lnTo>
                    <a:pt x="2920479" y="1364297"/>
                  </a:lnTo>
                  <a:lnTo>
                    <a:pt x="2916237" y="1356588"/>
                  </a:lnTo>
                  <a:lnTo>
                    <a:pt x="2909455" y="1351114"/>
                  </a:lnTo>
                  <a:lnTo>
                    <a:pt x="2900857" y="1348854"/>
                  </a:lnTo>
                  <a:lnTo>
                    <a:pt x="2899473" y="1348854"/>
                  </a:lnTo>
                  <a:lnTo>
                    <a:pt x="2894850" y="1349540"/>
                  </a:lnTo>
                  <a:lnTo>
                    <a:pt x="2894558" y="1349590"/>
                  </a:lnTo>
                  <a:lnTo>
                    <a:pt x="2891904" y="1349870"/>
                  </a:lnTo>
                  <a:lnTo>
                    <a:pt x="2891612" y="1350022"/>
                  </a:lnTo>
                  <a:lnTo>
                    <a:pt x="2891167" y="1350086"/>
                  </a:lnTo>
                  <a:lnTo>
                    <a:pt x="2887243" y="1352283"/>
                  </a:lnTo>
                  <a:lnTo>
                    <a:pt x="2887103" y="1352359"/>
                  </a:lnTo>
                  <a:lnTo>
                    <a:pt x="2884894" y="1353489"/>
                  </a:lnTo>
                  <a:lnTo>
                    <a:pt x="2884741" y="1353680"/>
                  </a:lnTo>
                  <a:lnTo>
                    <a:pt x="2884525" y="1353794"/>
                  </a:lnTo>
                  <a:lnTo>
                    <a:pt x="2881287" y="1357998"/>
                  </a:lnTo>
                  <a:lnTo>
                    <a:pt x="2879966" y="1359649"/>
                  </a:lnTo>
                  <a:lnTo>
                    <a:pt x="2879839" y="1359877"/>
                  </a:lnTo>
                  <a:lnTo>
                    <a:pt x="2877235" y="1368234"/>
                  </a:lnTo>
                  <a:lnTo>
                    <a:pt x="2896666" y="1393291"/>
                  </a:lnTo>
                  <a:lnTo>
                    <a:pt x="2905747" y="1392466"/>
                  </a:lnTo>
                  <a:lnTo>
                    <a:pt x="2913392" y="1388452"/>
                  </a:lnTo>
                  <a:lnTo>
                    <a:pt x="2918866" y="1381861"/>
                  </a:lnTo>
                  <a:lnTo>
                    <a:pt x="2921457" y="1373251"/>
                  </a:lnTo>
                  <a:close/>
                </a:path>
                <a:path w="5168900" h="4631055">
                  <a:moveTo>
                    <a:pt x="2921470" y="1461376"/>
                  </a:moveTo>
                  <a:lnTo>
                    <a:pt x="2919946" y="1452460"/>
                  </a:lnTo>
                  <a:lnTo>
                    <a:pt x="2915869" y="1445691"/>
                  </a:lnTo>
                  <a:lnTo>
                    <a:pt x="2909417" y="1441107"/>
                  </a:lnTo>
                  <a:lnTo>
                    <a:pt x="2900807" y="1438757"/>
                  </a:lnTo>
                  <a:lnTo>
                    <a:pt x="2897555" y="1438757"/>
                  </a:lnTo>
                  <a:lnTo>
                    <a:pt x="2894482" y="1439405"/>
                  </a:lnTo>
                  <a:lnTo>
                    <a:pt x="2891993" y="1439659"/>
                  </a:lnTo>
                  <a:lnTo>
                    <a:pt x="2891269" y="1440091"/>
                  </a:lnTo>
                  <a:lnTo>
                    <a:pt x="2890799" y="1440192"/>
                  </a:lnTo>
                  <a:lnTo>
                    <a:pt x="2890355" y="1440281"/>
                  </a:lnTo>
                  <a:lnTo>
                    <a:pt x="2886748" y="1442758"/>
                  </a:lnTo>
                  <a:lnTo>
                    <a:pt x="2884563" y="1444053"/>
                  </a:lnTo>
                  <a:lnTo>
                    <a:pt x="2884220" y="1444510"/>
                  </a:lnTo>
                  <a:lnTo>
                    <a:pt x="2883700" y="1444866"/>
                  </a:lnTo>
                  <a:lnTo>
                    <a:pt x="2880791" y="1449120"/>
                  </a:lnTo>
                  <a:lnTo>
                    <a:pt x="2880690" y="1449260"/>
                  </a:lnTo>
                  <a:lnTo>
                    <a:pt x="2879318" y="1451089"/>
                  </a:lnTo>
                  <a:lnTo>
                    <a:pt x="2879242" y="1451368"/>
                  </a:lnTo>
                  <a:lnTo>
                    <a:pt x="2879064" y="1451635"/>
                  </a:lnTo>
                  <a:lnTo>
                    <a:pt x="2877083" y="1459865"/>
                  </a:lnTo>
                  <a:lnTo>
                    <a:pt x="2878404" y="1468920"/>
                  </a:lnTo>
                  <a:lnTo>
                    <a:pt x="2882811" y="1476286"/>
                  </a:lnTo>
                  <a:lnTo>
                    <a:pt x="2889694" y="1481328"/>
                  </a:lnTo>
                  <a:lnTo>
                    <a:pt x="2894520" y="1482432"/>
                  </a:lnTo>
                  <a:lnTo>
                    <a:pt x="2898457" y="1483334"/>
                  </a:lnTo>
                  <a:lnTo>
                    <a:pt x="2907360" y="1481810"/>
                  </a:lnTo>
                  <a:lnTo>
                    <a:pt x="2914726" y="1477175"/>
                  </a:lnTo>
                  <a:lnTo>
                    <a:pt x="2916783" y="1474254"/>
                  </a:lnTo>
                  <a:lnTo>
                    <a:pt x="2919717" y="1470126"/>
                  </a:lnTo>
                  <a:lnTo>
                    <a:pt x="2921457" y="1461389"/>
                  </a:lnTo>
                  <a:close/>
                </a:path>
                <a:path w="5168900" h="4631055">
                  <a:moveTo>
                    <a:pt x="2921508" y="3168751"/>
                  </a:moveTo>
                  <a:lnTo>
                    <a:pt x="2919717" y="3160484"/>
                  </a:lnTo>
                  <a:lnTo>
                    <a:pt x="2919666" y="3160268"/>
                  </a:lnTo>
                  <a:lnTo>
                    <a:pt x="2919615" y="3160026"/>
                  </a:lnTo>
                  <a:lnTo>
                    <a:pt x="2915526" y="3153562"/>
                  </a:lnTo>
                  <a:lnTo>
                    <a:pt x="2915424" y="3153397"/>
                  </a:lnTo>
                  <a:lnTo>
                    <a:pt x="2908871" y="3149104"/>
                  </a:lnTo>
                  <a:lnTo>
                    <a:pt x="2899918" y="3147339"/>
                  </a:lnTo>
                  <a:lnTo>
                    <a:pt x="2898825" y="3147339"/>
                  </a:lnTo>
                  <a:lnTo>
                    <a:pt x="2893733" y="3148304"/>
                  </a:lnTo>
                  <a:lnTo>
                    <a:pt x="2893593" y="3148330"/>
                  </a:lnTo>
                  <a:lnTo>
                    <a:pt x="2890850" y="3148736"/>
                  </a:lnTo>
                  <a:lnTo>
                    <a:pt x="2890570" y="3148901"/>
                  </a:lnTo>
                  <a:lnTo>
                    <a:pt x="2889631" y="3149092"/>
                  </a:lnTo>
                  <a:lnTo>
                    <a:pt x="2890024" y="3149092"/>
                  </a:lnTo>
                  <a:lnTo>
                    <a:pt x="2886278" y="3151581"/>
                  </a:lnTo>
                  <a:lnTo>
                    <a:pt x="2886138" y="3151670"/>
                  </a:lnTo>
                  <a:lnTo>
                    <a:pt x="2883598" y="3153245"/>
                  </a:lnTo>
                  <a:lnTo>
                    <a:pt x="2883458" y="3153448"/>
                  </a:lnTo>
                  <a:lnTo>
                    <a:pt x="2883281" y="3153562"/>
                  </a:lnTo>
                  <a:lnTo>
                    <a:pt x="2880398" y="3157918"/>
                  </a:lnTo>
                  <a:lnTo>
                    <a:pt x="2880258" y="3158121"/>
                  </a:lnTo>
                  <a:lnTo>
                    <a:pt x="2878785" y="3160268"/>
                  </a:lnTo>
                  <a:lnTo>
                    <a:pt x="2878759" y="3160395"/>
                  </a:lnTo>
                  <a:lnTo>
                    <a:pt x="2877083" y="3168751"/>
                  </a:lnTo>
                  <a:lnTo>
                    <a:pt x="2876994" y="3169170"/>
                  </a:lnTo>
                  <a:lnTo>
                    <a:pt x="2878340" y="3176117"/>
                  </a:lnTo>
                  <a:lnTo>
                    <a:pt x="2878607" y="3177463"/>
                  </a:lnTo>
                  <a:lnTo>
                    <a:pt x="2878721" y="3178073"/>
                  </a:lnTo>
                  <a:lnTo>
                    <a:pt x="2883522" y="3185337"/>
                  </a:lnTo>
                  <a:lnTo>
                    <a:pt x="2890659" y="3190214"/>
                  </a:lnTo>
                  <a:lnTo>
                    <a:pt x="2899397" y="3191967"/>
                  </a:lnTo>
                  <a:lnTo>
                    <a:pt x="2903715" y="3190989"/>
                  </a:lnTo>
                  <a:lnTo>
                    <a:pt x="2908046" y="3189998"/>
                  </a:lnTo>
                  <a:lnTo>
                    <a:pt x="2911043" y="3187865"/>
                  </a:lnTo>
                  <a:lnTo>
                    <a:pt x="2915285" y="3184855"/>
                  </a:lnTo>
                  <a:lnTo>
                    <a:pt x="2917698" y="3181159"/>
                  </a:lnTo>
                  <a:lnTo>
                    <a:pt x="2920123" y="3177463"/>
                  </a:lnTo>
                  <a:lnTo>
                    <a:pt x="2921431" y="3169170"/>
                  </a:lnTo>
                  <a:lnTo>
                    <a:pt x="2921495" y="3168764"/>
                  </a:lnTo>
                  <a:close/>
                </a:path>
                <a:path w="5168900" h="4631055">
                  <a:moveTo>
                    <a:pt x="2921520" y="3079635"/>
                  </a:moveTo>
                  <a:lnTo>
                    <a:pt x="2920644" y="3074847"/>
                  </a:lnTo>
                  <a:lnTo>
                    <a:pt x="2920288" y="3072866"/>
                  </a:lnTo>
                  <a:lnTo>
                    <a:pt x="2920123" y="3071952"/>
                  </a:lnTo>
                  <a:lnTo>
                    <a:pt x="2919933" y="3070771"/>
                  </a:lnTo>
                  <a:lnTo>
                    <a:pt x="2917888" y="3067380"/>
                  </a:lnTo>
                  <a:lnTo>
                    <a:pt x="2915856" y="3063976"/>
                  </a:lnTo>
                  <a:lnTo>
                    <a:pt x="2911246" y="3060700"/>
                  </a:lnTo>
                  <a:lnTo>
                    <a:pt x="2909405" y="3059379"/>
                  </a:lnTo>
                  <a:lnTo>
                    <a:pt x="2908211" y="3059074"/>
                  </a:lnTo>
                  <a:lnTo>
                    <a:pt x="2906534" y="3058630"/>
                  </a:lnTo>
                  <a:lnTo>
                    <a:pt x="2903004" y="3057690"/>
                  </a:lnTo>
                  <a:lnTo>
                    <a:pt x="2900705" y="3057067"/>
                  </a:lnTo>
                  <a:lnTo>
                    <a:pt x="2897657" y="3057067"/>
                  </a:lnTo>
                  <a:lnTo>
                    <a:pt x="2894495" y="3057728"/>
                  </a:lnTo>
                  <a:lnTo>
                    <a:pt x="2891840" y="3058007"/>
                  </a:lnTo>
                  <a:lnTo>
                    <a:pt x="2891129" y="3058426"/>
                  </a:lnTo>
                  <a:lnTo>
                    <a:pt x="2890278" y="3058604"/>
                  </a:lnTo>
                  <a:lnTo>
                    <a:pt x="2886735" y="3061030"/>
                  </a:lnTo>
                  <a:lnTo>
                    <a:pt x="2884436" y="3062389"/>
                  </a:lnTo>
                  <a:lnTo>
                    <a:pt x="2884106" y="3062833"/>
                  </a:lnTo>
                  <a:lnTo>
                    <a:pt x="2883636" y="3063151"/>
                  </a:lnTo>
                  <a:lnTo>
                    <a:pt x="2880741" y="3067418"/>
                  </a:lnTo>
                  <a:lnTo>
                    <a:pt x="2879267" y="3069412"/>
                  </a:lnTo>
                  <a:lnTo>
                    <a:pt x="2879191" y="3069679"/>
                  </a:lnTo>
                  <a:lnTo>
                    <a:pt x="2879026" y="3069933"/>
                  </a:lnTo>
                  <a:lnTo>
                    <a:pt x="2877223" y="3077629"/>
                  </a:lnTo>
                  <a:lnTo>
                    <a:pt x="2898546" y="3101492"/>
                  </a:lnTo>
                  <a:lnTo>
                    <a:pt x="2907677" y="3100044"/>
                  </a:lnTo>
                  <a:lnTo>
                    <a:pt x="2915043" y="3095523"/>
                  </a:lnTo>
                  <a:lnTo>
                    <a:pt x="2919907" y="3088513"/>
                  </a:lnTo>
                  <a:lnTo>
                    <a:pt x="2921508" y="3079648"/>
                  </a:lnTo>
                  <a:close/>
                </a:path>
                <a:path w="5168900" h="4631055">
                  <a:moveTo>
                    <a:pt x="2921520" y="2180844"/>
                  </a:moveTo>
                  <a:lnTo>
                    <a:pt x="2920085" y="2172030"/>
                  </a:lnTo>
                  <a:lnTo>
                    <a:pt x="2915310" y="2164651"/>
                  </a:lnTo>
                  <a:lnTo>
                    <a:pt x="2908122" y="2159584"/>
                  </a:lnTo>
                  <a:lnTo>
                    <a:pt x="2907157" y="2159381"/>
                  </a:lnTo>
                  <a:lnTo>
                    <a:pt x="2906026" y="2159139"/>
                  </a:lnTo>
                  <a:lnTo>
                    <a:pt x="2904845" y="2158873"/>
                  </a:lnTo>
                  <a:lnTo>
                    <a:pt x="2899486" y="2157692"/>
                  </a:lnTo>
                  <a:lnTo>
                    <a:pt x="2890685" y="2159558"/>
                  </a:lnTo>
                  <a:lnTo>
                    <a:pt x="2889999" y="2160041"/>
                  </a:lnTo>
                  <a:lnTo>
                    <a:pt x="2883560" y="2164499"/>
                  </a:lnTo>
                  <a:lnTo>
                    <a:pt x="2883484" y="2164626"/>
                  </a:lnTo>
                  <a:lnTo>
                    <a:pt x="2881960" y="2166924"/>
                  </a:lnTo>
                  <a:lnTo>
                    <a:pt x="2881414" y="2167737"/>
                  </a:lnTo>
                  <a:lnTo>
                    <a:pt x="2880410" y="2169249"/>
                  </a:lnTo>
                  <a:lnTo>
                    <a:pt x="2878747" y="2171776"/>
                  </a:lnTo>
                  <a:lnTo>
                    <a:pt x="2899943" y="2202421"/>
                  </a:lnTo>
                  <a:lnTo>
                    <a:pt x="2905290" y="2201303"/>
                  </a:lnTo>
                  <a:lnTo>
                    <a:pt x="2908782" y="2200567"/>
                  </a:lnTo>
                  <a:lnTo>
                    <a:pt x="2915386" y="2196274"/>
                  </a:lnTo>
                  <a:lnTo>
                    <a:pt x="2919666" y="2189670"/>
                  </a:lnTo>
                  <a:lnTo>
                    <a:pt x="2921520" y="2180844"/>
                  </a:lnTo>
                  <a:close/>
                </a:path>
                <a:path w="5168900" h="4631055">
                  <a:moveTo>
                    <a:pt x="2921533" y="2630525"/>
                  </a:moveTo>
                  <a:lnTo>
                    <a:pt x="2920200" y="2623007"/>
                  </a:lnTo>
                  <a:lnTo>
                    <a:pt x="2919971" y="2621686"/>
                  </a:lnTo>
                  <a:lnTo>
                    <a:pt x="2915272" y="2614295"/>
                  </a:lnTo>
                  <a:lnTo>
                    <a:pt x="2908198" y="2609202"/>
                  </a:lnTo>
                  <a:lnTo>
                    <a:pt x="2906547" y="2608834"/>
                  </a:lnTo>
                  <a:lnTo>
                    <a:pt x="2899499" y="2607195"/>
                  </a:lnTo>
                  <a:lnTo>
                    <a:pt x="2899067" y="2607183"/>
                  </a:lnTo>
                  <a:lnTo>
                    <a:pt x="2893720" y="2608313"/>
                  </a:lnTo>
                  <a:lnTo>
                    <a:pt x="2893161" y="2608427"/>
                  </a:lnTo>
                  <a:lnTo>
                    <a:pt x="2892780" y="2608503"/>
                  </a:lnTo>
                  <a:lnTo>
                    <a:pt x="2890736" y="2608872"/>
                  </a:lnTo>
                  <a:lnTo>
                    <a:pt x="2890609" y="2608961"/>
                  </a:lnTo>
                  <a:lnTo>
                    <a:pt x="2890443" y="2608986"/>
                  </a:lnTo>
                  <a:lnTo>
                    <a:pt x="2886037" y="2612034"/>
                  </a:lnTo>
                  <a:lnTo>
                    <a:pt x="2885694" y="2612263"/>
                  </a:lnTo>
                  <a:lnTo>
                    <a:pt x="2885567" y="2612352"/>
                  </a:lnTo>
                  <a:lnTo>
                    <a:pt x="2883484" y="2613736"/>
                  </a:lnTo>
                  <a:lnTo>
                    <a:pt x="2883344" y="2613888"/>
                  </a:lnTo>
                  <a:lnTo>
                    <a:pt x="2880334" y="2618460"/>
                  </a:lnTo>
                  <a:lnTo>
                    <a:pt x="2878632" y="2621013"/>
                  </a:lnTo>
                  <a:lnTo>
                    <a:pt x="2877921" y="2625001"/>
                  </a:lnTo>
                  <a:lnTo>
                    <a:pt x="2877045" y="2629916"/>
                  </a:lnTo>
                  <a:lnTo>
                    <a:pt x="2878671" y="2638806"/>
                  </a:lnTo>
                  <a:lnTo>
                    <a:pt x="2882735" y="2645511"/>
                  </a:lnTo>
                  <a:lnTo>
                    <a:pt x="2889224" y="2649918"/>
                  </a:lnTo>
                  <a:lnTo>
                    <a:pt x="2896451" y="2651531"/>
                  </a:lnTo>
                  <a:lnTo>
                    <a:pt x="2898063" y="2651887"/>
                  </a:lnTo>
                  <a:lnTo>
                    <a:pt x="2907093" y="2650718"/>
                  </a:lnTo>
                  <a:lnTo>
                    <a:pt x="2914459" y="2646299"/>
                  </a:lnTo>
                  <a:lnTo>
                    <a:pt x="2919501" y="2639326"/>
                  </a:lnTo>
                  <a:lnTo>
                    <a:pt x="2921533" y="2630525"/>
                  </a:lnTo>
                  <a:close/>
                </a:path>
                <a:path w="5168900" h="4631055">
                  <a:moveTo>
                    <a:pt x="2921533" y="1639951"/>
                  </a:moveTo>
                  <a:lnTo>
                    <a:pt x="2919412" y="1631238"/>
                  </a:lnTo>
                  <a:lnTo>
                    <a:pt x="2914980" y="1624660"/>
                  </a:lnTo>
                  <a:lnTo>
                    <a:pt x="2908325" y="1620380"/>
                  </a:lnTo>
                  <a:lnTo>
                    <a:pt x="2899537" y="1618500"/>
                  </a:lnTo>
                  <a:lnTo>
                    <a:pt x="2898000" y="1618500"/>
                  </a:lnTo>
                  <a:lnTo>
                    <a:pt x="2893504" y="1619440"/>
                  </a:lnTo>
                  <a:lnTo>
                    <a:pt x="2890697" y="1619859"/>
                  </a:lnTo>
                  <a:lnTo>
                    <a:pt x="2890316" y="1620113"/>
                  </a:lnTo>
                  <a:lnTo>
                    <a:pt x="2889834" y="1620215"/>
                  </a:lnTo>
                  <a:lnTo>
                    <a:pt x="2885186" y="1623529"/>
                  </a:lnTo>
                  <a:lnTo>
                    <a:pt x="2883484" y="1624660"/>
                  </a:lnTo>
                  <a:lnTo>
                    <a:pt x="2883370" y="1624838"/>
                  </a:lnTo>
                  <a:lnTo>
                    <a:pt x="2883128" y="1625015"/>
                  </a:lnTo>
                  <a:lnTo>
                    <a:pt x="2880309" y="1629498"/>
                  </a:lnTo>
                  <a:lnTo>
                    <a:pt x="2880144" y="1629740"/>
                  </a:lnTo>
                  <a:lnTo>
                    <a:pt x="2878772" y="1631848"/>
                  </a:lnTo>
                  <a:lnTo>
                    <a:pt x="2878734" y="1632000"/>
                  </a:lnTo>
                  <a:lnTo>
                    <a:pt x="2878645" y="1632140"/>
                  </a:lnTo>
                  <a:lnTo>
                    <a:pt x="2877489" y="1638376"/>
                  </a:lnTo>
                  <a:lnTo>
                    <a:pt x="2877324" y="1639201"/>
                  </a:lnTo>
                  <a:lnTo>
                    <a:pt x="2877274" y="1639531"/>
                  </a:lnTo>
                  <a:lnTo>
                    <a:pt x="2899740" y="1662988"/>
                  </a:lnTo>
                  <a:lnTo>
                    <a:pt x="2908579" y="1661058"/>
                  </a:lnTo>
                  <a:lnTo>
                    <a:pt x="2915755" y="1656029"/>
                  </a:lnTo>
                  <a:lnTo>
                    <a:pt x="2920365" y="1648714"/>
                  </a:lnTo>
                  <a:lnTo>
                    <a:pt x="2921406" y="1640903"/>
                  </a:lnTo>
                  <a:lnTo>
                    <a:pt x="2921533" y="1639951"/>
                  </a:lnTo>
                  <a:close/>
                </a:path>
                <a:path w="5168900" h="4631055">
                  <a:moveTo>
                    <a:pt x="2921533" y="1190904"/>
                  </a:moveTo>
                  <a:lnTo>
                    <a:pt x="2919907" y="1182497"/>
                  </a:lnTo>
                  <a:lnTo>
                    <a:pt x="2919831" y="1182331"/>
                  </a:lnTo>
                  <a:lnTo>
                    <a:pt x="2918879" y="1181061"/>
                  </a:lnTo>
                  <a:lnTo>
                    <a:pt x="2918549" y="1180592"/>
                  </a:lnTo>
                  <a:lnTo>
                    <a:pt x="2918193" y="1180084"/>
                  </a:lnTo>
                  <a:lnTo>
                    <a:pt x="2914942" y="1175461"/>
                  </a:lnTo>
                  <a:lnTo>
                    <a:pt x="2914777" y="1175359"/>
                  </a:lnTo>
                  <a:lnTo>
                    <a:pt x="2914675" y="1175207"/>
                  </a:lnTo>
                  <a:lnTo>
                    <a:pt x="2912427" y="1173810"/>
                  </a:lnTo>
                  <a:lnTo>
                    <a:pt x="2912084" y="1173581"/>
                  </a:lnTo>
                  <a:lnTo>
                    <a:pt x="2911741" y="1173353"/>
                  </a:lnTo>
                  <a:lnTo>
                    <a:pt x="2909468" y="1171841"/>
                  </a:lnTo>
                  <a:lnTo>
                    <a:pt x="2908858" y="1171448"/>
                  </a:lnTo>
                  <a:lnTo>
                    <a:pt x="2907665" y="1170635"/>
                  </a:lnTo>
                  <a:lnTo>
                    <a:pt x="2907411" y="1170584"/>
                  </a:lnTo>
                  <a:lnTo>
                    <a:pt x="2907157" y="1170419"/>
                  </a:lnTo>
                  <a:lnTo>
                    <a:pt x="2904096" y="1169898"/>
                  </a:lnTo>
                  <a:lnTo>
                    <a:pt x="2903944" y="1169860"/>
                  </a:lnTo>
                  <a:lnTo>
                    <a:pt x="2899143" y="1168844"/>
                  </a:lnTo>
                  <a:lnTo>
                    <a:pt x="2898356" y="1168844"/>
                  </a:lnTo>
                  <a:lnTo>
                    <a:pt x="2889732" y="1170952"/>
                  </a:lnTo>
                  <a:lnTo>
                    <a:pt x="2882862" y="1176108"/>
                  </a:lnTo>
                  <a:lnTo>
                    <a:pt x="2878429" y="1183563"/>
                  </a:lnTo>
                  <a:lnTo>
                    <a:pt x="2877096" y="1192555"/>
                  </a:lnTo>
                  <a:lnTo>
                    <a:pt x="2879204" y="1201394"/>
                  </a:lnTo>
                  <a:lnTo>
                    <a:pt x="2884246" y="1208151"/>
                  </a:lnTo>
                  <a:lnTo>
                    <a:pt x="2891625" y="1212291"/>
                  </a:lnTo>
                  <a:lnTo>
                    <a:pt x="2892412" y="1212380"/>
                  </a:lnTo>
                  <a:lnTo>
                    <a:pt x="2900794" y="1213256"/>
                  </a:lnTo>
                  <a:lnTo>
                    <a:pt x="2909659" y="1211097"/>
                  </a:lnTo>
                  <a:lnTo>
                    <a:pt x="2916021" y="1206474"/>
                  </a:lnTo>
                  <a:lnTo>
                    <a:pt x="2919946" y="1199654"/>
                  </a:lnTo>
                  <a:lnTo>
                    <a:pt x="2921520" y="1190917"/>
                  </a:lnTo>
                  <a:close/>
                </a:path>
                <a:path w="5168900" h="4631055">
                  <a:moveTo>
                    <a:pt x="2921533" y="1012126"/>
                  </a:moveTo>
                  <a:lnTo>
                    <a:pt x="2920009" y="1003376"/>
                  </a:lnTo>
                  <a:lnTo>
                    <a:pt x="2919946" y="1003236"/>
                  </a:lnTo>
                  <a:lnTo>
                    <a:pt x="2919463" y="1002512"/>
                  </a:lnTo>
                  <a:lnTo>
                    <a:pt x="2919272" y="1002207"/>
                  </a:lnTo>
                  <a:lnTo>
                    <a:pt x="2918803" y="1001471"/>
                  </a:lnTo>
                  <a:lnTo>
                    <a:pt x="2917202" y="998931"/>
                  </a:lnTo>
                  <a:lnTo>
                    <a:pt x="2916517" y="997851"/>
                  </a:lnTo>
                  <a:lnTo>
                    <a:pt x="2915475" y="996162"/>
                  </a:lnTo>
                  <a:lnTo>
                    <a:pt x="2915348" y="996086"/>
                  </a:lnTo>
                  <a:lnTo>
                    <a:pt x="2915272" y="995959"/>
                  </a:lnTo>
                  <a:lnTo>
                    <a:pt x="2913342" y="994676"/>
                  </a:lnTo>
                  <a:lnTo>
                    <a:pt x="2912986" y="994422"/>
                  </a:lnTo>
                  <a:lnTo>
                    <a:pt x="2912592" y="994143"/>
                  </a:lnTo>
                  <a:lnTo>
                    <a:pt x="2908554" y="991285"/>
                  </a:lnTo>
                  <a:lnTo>
                    <a:pt x="2908312" y="991235"/>
                  </a:lnTo>
                  <a:lnTo>
                    <a:pt x="2908160" y="991108"/>
                  </a:lnTo>
                  <a:lnTo>
                    <a:pt x="2905468" y="990638"/>
                  </a:lnTo>
                  <a:lnTo>
                    <a:pt x="2905087" y="990561"/>
                  </a:lnTo>
                  <a:lnTo>
                    <a:pt x="2904591" y="990460"/>
                  </a:lnTo>
                  <a:lnTo>
                    <a:pt x="2899968" y="989482"/>
                  </a:lnTo>
                  <a:lnTo>
                    <a:pt x="2899308" y="989482"/>
                  </a:lnTo>
                  <a:lnTo>
                    <a:pt x="2890443" y="990993"/>
                  </a:lnTo>
                  <a:lnTo>
                    <a:pt x="2889745" y="991108"/>
                  </a:lnTo>
                  <a:lnTo>
                    <a:pt x="2890240" y="991108"/>
                  </a:lnTo>
                  <a:lnTo>
                    <a:pt x="2883700" y="994968"/>
                  </a:lnTo>
                  <a:lnTo>
                    <a:pt x="2879217" y="1001382"/>
                  </a:lnTo>
                  <a:lnTo>
                    <a:pt x="2877121" y="1010183"/>
                  </a:lnTo>
                  <a:lnTo>
                    <a:pt x="2878201" y="1019098"/>
                  </a:lnTo>
                  <a:lnTo>
                    <a:pt x="2882557" y="1026515"/>
                  </a:lnTo>
                  <a:lnTo>
                    <a:pt x="2889478" y="1031709"/>
                  </a:lnTo>
                  <a:lnTo>
                    <a:pt x="2898241" y="1033945"/>
                  </a:lnTo>
                  <a:lnTo>
                    <a:pt x="2906915" y="1032535"/>
                  </a:lnTo>
                  <a:lnTo>
                    <a:pt x="2914281" y="1027874"/>
                  </a:lnTo>
                  <a:lnTo>
                    <a:pt x="2919450" y="1020787"/>
                  </a:lnTo>
                  <a:lnTo>
                    <a:pt x="2921533" y="1012126"/>
                  </a:lnTo>
                  <a:close/>
                </a:path>
                <a:path w="5168900" h="4631055">
                  <a:moveTo>
                    <a:pt x="2921546" y="652640"/>
                  </a:moveTo>
                  <a:lnTo>
                    <a:pt x="2920009" y="643864"/>
                  </a:lnTo>
                  <a:lnTo>
                    <a:pt x="2915335" y="636587"/>
                  </a:lnTo>
                  <a:lnTo>
                    <a:pt x="2908262" y="631583"/>
                  </a:lnTo>
                  <a:lnTo>
                    <a:pt x="2899499" y="629602"/>
                  </a:lnTo>
                  <a:lnTo>
                    <a:pt x="2898991" y="629602"/>
                  </a:lnTo>
                  <a:lnTo>
                    <a:pt x="2894076" y="630580"/>
                  </a:lnTo>
                  <a:lnTo>
                    <a:pt x="2890723" y="631177"/>
                  </a:lnTo>
                  <a:lnTo>
                    <a:pt x="2890558" y="631278"/>
                  </a:lnTo>
                  <a:lnTo>
                    <a:pt x="2890380" y="631317"/>
                  </a:lnTo>
                  <a:lnTo>
                    <a:pt x="2886113" y="634238"/>
                  </a:lnTo>
                  <a:lnTo>
                    <a:pt x="2883611" y="635901"/>
                  </a:lnTo>
                  <a:lnTo>
                    <a:pt x="2883446" y="636066"/>
                  </a:lnTo>
                  <a:lnTo>
                    <a:pt x="2880639" y="640448"/>
                  </a:lnTo>
                  <a:lnTo>
                    <a:pt x="2878899" y="643115"/>
                  </a:lnTo>
                  <a:lnTo>
                    <a:pt x="2877883" y="648881"/>
                  </a:lnTo>
                  <a:lnTo>
                    <a:pt x="2898190" y="674014"/>
                  </a:lnTo>
                  <a:lnTo>
                    <a:pt x="2907157" y="672871"/>
                  </a:lnTo>
                  <a:lnTo>
                    <a:pt x="2914497" y="668451"/>
                  </a:lnTo>
                  <a:lnTo>
                    <a:pt x="2919526" y="661466"/>
                  </a:lnTo>
                  <a:lnTo>
                    <a:pt x="2921546" y="652640"/>
                  </a:lnTo>
                  <a:close/>
                </a:path>
                <a:path w="5168900" h="4631055">
                  <a:moveTo>
                    <a:pt x="2921558" y="2898838"/>
                  </a:moveTo>
                  <a:lnTo>
                    <a:pt x="2920581" y="2894457"/>
                  </a:lnTo>
                  <a:lnTo>
                    <a:pt x="2920034" y="2891967"/>
                  </a:lnTo>
                  <a:lnTo>
                    <a:pt x="2919768" y="2890774"/>
                  </a:lnTo>
                  <a:lnTo>
                    <a:pt x="2899829" y="2877299"/>
                  </a:lnTo>
                  <a:lnTo>
                    <a:pt x="2898114" y="2877299"/>
                  </a:lnTo>
                  <a:lnTo>
                    <a:pt x="2893974" y="2878163"/>
                  </a:lnTo>
                  <a:lnTo>
                    <a:pt x="2890913" y="2878607"/>
                  </a:lnTo>
                  <a:lnTo>
                    <a:pt x="2890482" y="2878886"/>
                  </a:lnTo>
                  <a:lnTo>
                    <a:pt x="2889974" y="2878988"/>
                  </a:lnTo>
                  <a:lnTo>
                    <a:pt x="2886113" y="2881693"/>
                  </a:lnTo>
                  <a:lnTo>
                    <a:pt x="2883674" y="2883255"/>
                  </a:lnTo>
                  <a:lnTo>
                    <a:pt x="2883484" y="2883535"/>
                  </a:lnTo>
                  <a:lnTo>
                    <a:pt x="2883204" y="2883725"/>
                  </a:lnTo>
                  <a:lnTo>
                    <a:pt x="2880055" y="2888577"/>
                  </a:lnTo>
                  <a:lnTo>
                    <a:pt x="2878798" y="2890431"/>
                  </a:lnTo>
                  <a:lnTo>
                    <a:pt x="2878759" y="2890570"/>
                  </a:lnTo>
                  <a:lnTo>
                    <a:pt x="2878658" y="2890736"/>
                  </a:lnTo>
                  <a:lnTo>
                    <a:pt x="2877070" y="2898838"/>
                  </a:lnTo>
                  <a:lnTo>
                    <a:pt x="2876969" y="2899333"/>
                  </a:lnTo>
                  <a:lnTo>
                    <a:pt x="2878569" y="2907614"/>
                  </a:lnTo>
                  <a:lnTo>
                    <a:pt x="2878683" y="2908236"/>
                  </a:lnTo>
                  <a:lnTo>
                    <a:pt x="2883458" y="2915412"/>
                  </a:lnTo>
                  <a:lnTo>
                    <a:pt x="2890621" y="2920200"/>
                  </a:lnTo>
                  <a:lnTo>
                    <a:pt x="2899460" y="2921889"/>
                  </a:lnTo>
                  <a:lnTo>
                    <a:pt x="2903309" y="2921050"/>
                  </a:lnTo>
                  <a:lnTo>
                    <a:pt x="2908249" y="2919971"/>
                  </a:lnTo>
                  <a:lnTo>
                    <a:pt x="2915462" y="2914929"/>
                  </a:lnTo>
                  <a:lnTo>
                    <a:pt x="2920200" y="2907614"/>
                  </a:lnTo>
                  <a:lnTo>
                    <a:pt x="2921470" y="2899346"/>
                  </a:lnTo>
                  <a:lnTo>
                    <a:pt x="2921546" y="2898851"/>
                  </a:lnTo>
                  <a:close/>
                </a:path>
                <a:path w="5168900" h="4631055">
                  <a:moveTo>
                    <a:pt x="2921558" y="2540114"/>
                  </a:moveTo>
                  <a:lnTo>
                    <a:pt x="2919907" y="2531453"/>
                  </a:lnTo>
                  <a:lnTo>
                    <a:pt x="2919869" y="2531262"/>
                  </a:lnTo>
                  <a:lnTo>
                    <a:pt x="2915145" y="2524188"/>
                  </a:lnTo>
                  <a:lnTo>
                    <a:pt x="2907906" y="2519426"/>
                  </a:lnTo>
                  <a:lnTo>
                    <a:pt x="2898902" y="2517711"/>
                  </a:lnTo>
                  <a:lnTo>
                    <a:pt x="2889986" y="2519426"/>
                  </a:lnTo>
                  <a:lnTo>
                    <a:pt x="2883001" y="2524188"/>
                  </a:lnTo>
                  <a:lnTo>
                    <a:pt x="2878645" y="2531262"/>
                  </a:lnTo>
                  <a:lnTo>
                    <a:pt x="2878531" y="2531440"/>
                  </a:lnTo>
                  <a:lnTo>
                    <a:pt x="2877223" y="2540114"/>
                  </a:lnTo>
                  <a:lnTo>
                    <a:pt x="2877147" y="2540597"/>
                  </a:lnTo>
                  <a:lnTo>
                    <a:pt x="2878772" y="2549029"/>
                  </a:lnTo>
                  <a:lnTo>
                    <a:pt x="2878886" y="2549588"/>
                  </a:lnTo>
                  <a:lnTo>
                    <a:pt x="2883293" y="2556205"/>
                  </a:lnTo>
                  <a:lnTo>
                    <a:pt x="2889834" y="2560307"/>
                  </a:lnTo>
                  <a:lnTo>
                    <a:pt x="2898584" y="2562136"/>
                  </a:lnTo>
                  <a:lnTo>
                    <a:pt x="2907538" y="2560853"/>
                  </a:lnTo>
                  <a:lnTo>
                    <a:pt x="2910357" y="2559050"/>
                  </a:lnTo>
                  <a:lnTo>
                    <a:pt x="2914802" y="2556218"/>
                  </a:lnTo>
                  <a:lnTo>
                    <a:pt x="2919717" y="2549029"/>
                  </a:lnTo>
                  <a:lnTo>
                    <a:pt x="2921444" y="2540609"/>
                  </a:lnTo>
                  <a:lnTo>
                    <a:pt x="2921558" y="2540114"/>
                  </a:lnTo>
                  <a:close/>
                </a:path>
                <a:path w="5168900" h="4631055">
                  <a:moveTo>
                    <a:pt x="2921584" y="3349726"/>
                  </a:moveTo>
                  <a:lnTo>
                    <a:pt x="2920085" y="3340963"/>
                  </a:lnTo>
                  <a:lnTo>
                    <a:pt x="2915361" y="3333572"/>
                  </a:lnTo>
                  <a:lnTo>
                    <a:pt x="2908223" y="3328416"/>
                  </a:lnTo>
                  <a:lnTo>
                    <a:pt x="2899524" y="3326409"/>
                  </a:lnTo>
                  <a:lnTo>
                    <a:pt x="2899245" y="3326409"/>
                  </a:lnTo>
                  <a:lnTo>
                    <a:pt x="2895485" y="3327209"/>
                  </a:lnTo>
                  <a:lnTo>
                    <a:pt x="2895219" y="3327273"/>
                  </a:lnTo>
                  <a:lnTo>
                    <a:pt x="2894584" y="3327400"/>
                  </a:lnTo>
                  <a:lnTo>
                    <a:pt x="2890863" y="3328149"/>
                  </a:lnTo>
                  <a:lnTo>
                    <a:pt x="2890647" y="3328238"/>
                  </a:lnTo>
                  <a:lnTo>
                    <a:pt x="2885529" y="3331819"/>
                  </a:lnTo>
                  <a:lnTo>
                    <a:pt x="2883649" y="3333102"/>
                  </a:lnTo>
                  <a:lnTo>
                    <a:pt x="2879763" y="3338919"/>
                  </a:lnTo>
                  <a:lnTo>
                    <a:pt x="2878759" y="3340417"/>
                  </a:lnTo>
                  <a:lnTo>
                    <a:pt x="2877083" y="3349256"/>
                  </a:lnTo>
                  <a:lnTo>
                    <a:pt x="2878671" y="3358235"/>
                  </a:lnTo>
                  <a:lnTo>
                    <a:pt x="2882785" y="3364903"/>
                  </a:lnTo>
                  <a:lnTo>
                    <a:pt x="2889313" y="3369233"/>
                  </a:lnTo>
                  <a:lnTo>
                    <a:pt x="2898089" y="3371240"/>
                  </a:lnTo>
                  <a:lnTo>
                    <a:pt x="2907030" y="3370122"/>
                  </a:lnTo>
                  <a:lnTo>
                    <a:pt x="2914370" y="3365690"/>
                  </a:lnTo>
                  <a:lnTo>
                    <a:pt x="2919450" y="3358642"/>
                  </a:lnTo>
                  <a:lnTo>
                    <a:pt x="2921584" y="3349726"/>
                  </a:lnTo>
                  <a:close/>
                </a:path>
                <a:path w="5168900" h="4631055">
                  <a:moveTo>
                    <a:pt x="2921584" y="2988576"/>
                  </a:moveTo>
                  <a:lnTo>
                    <a:pt x="2919755" y="2980626"/>
                  </a:lnTo>
                  <a:lnTo>
                    <a:pt x="2919653" y="2980207"/>
                  </a:lnTo>
                  <a:lnTo>
                    <a:pt x="2919501" y="2979991"/>
                  </a:lnTo>
                  <a:lnTo>
                    <a:pt x="2919476" y="2979826"/>
                  </a:lnTo>
                  <a:lnTo>
                    <a:pt x="2918409" y="2978416"/>
                  </a:lnTo>
                  <a:lnTo>
                    <a:pt x="2918206" y="2978137"/>
                  </a:lnTo>
                  <a:lnTo>
                    <a:pt x="2917901" y="2977705"/>
                  </a:lnTo>
                  <a:lnTo>
                    <a:pt x="2914967" y="2973463"/>
                  </a:lnTo>
                  <a:lnTo>
                    <a:pt x="2914624" y="2973247"/>
                  </a:lnTo>
                  <a:lnTo>
                    <a:pt x="2914383" y="2972905"/>
                  </a:lnTo>
                  <a:lnTo>
                    <a:pt x="2911868" y="2971444"/>
                  </a:lnTo>
                  <a:lnTo>
                    <a:pt x="2911703" y="2971330"/>
                  </a:lnTo>
                  <a:lnTo>
                    <a:pt x="2908122" y="2968980"/>
                  </a:lnTo>
                  <a:lnTo>
                    <a:pt x="2907512" y="2968866"/>
                  </a:lnTo>
                  <a:lnTo>
                    <a:pt x="2906966" y="2968536"/>
                  </a:lnTo>
                  <a:lnTo>
                    <a:pt x="2904159" y="2968218"/>
                  </a:lnTo>
                  <a:lnTo>
                    <a:pt x="2904020" y="2968193"/>
                  </a:lnTo>
                  <a:lnTo>
                    <a:pt x="2903893" y="2968167"/>
                  </a:lnTo>
                  <a:lnTo>
                    <a:pt x="2900769" y="2967558"/>
                  </a:lnTo>
                  <a:lnTo>
                    <a:pt x="2900197" y="2967444"/>
                  </a:lnTo>
                  <a:lnTo>
                    <a:pt x="2900045" y="2967405"/>
                  </a:lnTo>
                  <a:lnTo>
                    <a:pt x="2897911" y="2967405"/>
                  </a:lnTo>
                  <a:lnTo>
                    <a:pt x="2889059" y="2969437"/>
                  </a:lnTo>
                  <a:lnTo>
                    <a:pt x="2882633" y="2973895"/>
                  </a:lnTo>
                  <a:lnTo>
                    <a:pt x="2878620" y="2980626"/>
                  </a:lnTo>
                  <a:lnTo>
                    <a:pt x="2877083" y="2989516"/>
                  </a:lnTo>
                  <a:lnTo>
                    <a:pt x="2878391" y="2996831"/>
                  </a:lnTo>
                  <a:lnTo>
                    <a:pt x="2878683" y="2998432"/>
                  </a:lnTo>
                  <a:lnTo>
                    <a:pt x="2883484" y="3005556"/>
                  </a:lnTo>
                  <a:lnTo>
                    <a:pt x="2890723" y="3010243"/>
                  </a:lnTo>
                  <a:lnTo>
                    <a:pt x="2899638" y="3011805"/>
                  </a:lnTo>
                  <a:lnTo>
                    <a:pt x="2908389" y="3009811"/>
                  </a:lnTo>
                  <a:lnTo>
                    <a:pt x="2915462" y="3004743"/>
                  </a:lnTo>
                  <a:lnTo>
                    <a:pt x="2920098" y="2997416"/>
                  </a:lnTo>
                  <a:lnTo>
                    <a:pt x="2921571" y="2988589"/>
                  </a:lnTo>
                  <a:close/>
                </a:path>
                <a:path w="5168900" h="4631055">
                  <a:moveTo>
                    <a:pt x="2921584" y="2810256"/>
                  </a:moveTo>
                  <a:lnTo>
                    <a:pt x="2920022" y="2801607"/>
                  </a:lnTo>
                  <a:lnTo>
                    <a:pt x="2918129" y="2798711"/>
                  </a:lnTo>
                  <a:lnTo>
                    <a:pt x="2916948" y="2796908"/>
                  </a:lnTo>
                  <a:lnTo>
                    <a:pt x="2916136" y="2795663"/>
                  </a:lnTo>
                  <a:lnTo>
                    <a:pt x="2915247" y="2794266"/>
                  </a:lnTo>
                  <a:lnTo>
                    <a:pt x="2908071" y="2789136"/>
                  </a:lnTo>
                  <a:lnTo>
                    <a:pt x="2899372" y="2787104"/>
                  </a:lnTo>
                  <a:lnTo>
                    <a:pt x="2898965" y="2787104"/>
                  </a:lnTo>
                  <a:lnTo>
                    <a:pt x="2897555" y="2787396"/>
                  </a:lnTo>
                  <a:lnTo>
                    <a:pt x="2894838" y="2787942"/>
                  </a:lnTo>
                  <a:lnTo>
                    <a:pt x="2894520" y="2788005"/>
                  </a:lnTo>
                  <a:lnTo>
                    <a:pt x="2894304" y="2788043"/>
                  </a:lnTo>
                  <a:lnTo>
                    <a:pt x="2891066" y="2788628"/>
                  </a:lnTo>
                  <a:lnTo>
                    <a:pt x="2890913" y="2788729"/>
                  </a:lnTo>
                  <a:lnTo>
                    <a:pt x="2890786" y="2788755"/>
                  </a:lnTo>
                  <a:lnTo>
                    <a:pt x="2887446" y="2790939"/>
                  </a:lnTo>
                  <a:lnTo>
                    <a:pt x="2884081" y="2793098"/>
                  </a:lnTo>
                  <a:lnTo>
                    <a:pt x="2883928" y="2793250"/>
                  </a:lnTo>
                  <a:lnTo>
                    <a:pt x="2881020" y="2797276"/>
                  </a:lnTo>
                  <a:lnTo>
                    <a:pt x="2880576" y="2797873"/>
                  </a:lnTo>
                  <a:lnTo>
                    <a:pt x="2880461" y="2798038"/>
                  </a:lnTo>
                  <a:lnTo>
                    <a:pt x="2879153" y="2799829"/>
                  </a:lnTo>
                  <a:lnTo>
                    <a:pt x="2877032" y="2808084"/>
                  </a:lnTo>
                  <a:lnTo>
                    <a:pt x="2878201" y="2817279"/>
                  </a:lnTo>
                  <a:lnTo>
                    <a:pt x="2882442" y="2824657"/>
                  </a:lnTo>
                  <a:lnTo>
                    <a:pt x="2889237" y="2829674"/>
                  </a:lnTo>
                  <a:lnTo>
                    <a:pt x="2898102" y="2831769"/>
                  </a:lnTo>
                  <a:lnTo>
                    <a:pt x="2921571" y="2810268"/>
                  </a:lnTo>
                  <a:close/>
                </a:path>
                <a:path w="5168900" h="4631055">
                  <a:moveTo>
                    <a:pt x="2921584" y="2000415"/>
                  </a:moveTo>
                  <a:lnTo>
                    <a:pt x="2919857" y="1991639"/>
                  </a:lnTo>
                  <a:lnTo>
                    <a:pt x="2915742" y="1984933"/>
                  </a:lnTo>
                  <a:lnTo>
                    <a:pt x="2909239" y="1980501"/>
                  </a:lnTo>
                  <a:lnTo>
                    <a:pt x="2900324" y="1978571"/>
                  </a:lnTo>
                  <a:lnTo>
                    <a:pt x="2898508" y="1978571"/>
                  </a:lnTo>
                  <a:lnTo>
                    <a:pt x="2894419" y="1979345"/>
                  </a:lnTo>
                  <a:lnTo>
                    <a:pt x="2894253" y="1979383"/>
                  </a:lnTo>
                  <a:lnTo>
                    <a:pt x="2891205" y="1979764"/>
                  </a:lnTo>
                  <a:lnTo>
                    <a:pt x="2890774" y="1980031"/>
                  </a:lnTo>
                  <a:lnTo>
                    <a:pt x="2890240" y="1980133"/>
                  </a:lnTo>
                  <a:lnTo>
                    <a:pt x="2886443" y="1982609"/>
                  </a:lnTo>
                  <a:lnTo>
                    <a:pt x="2883878" y="1984146"/>
                  </a:lnTo>
                  <a:lnTo>
                    <a:pt x="2883687" y="1984413"/>
                  </a:lnTo>
                  <a:lnTo>
                    <a:pt x="2883395" y="1984603"/>
                  </a:lnTo>
                  <a:lnTo>
                    <a:pt x="2880436" y="1988972"/>
                  </a:lnTo>
                  <a:lnTo>
                    <a:pt x="2880322" y="1989137"/>
                  </a:lnTo>
                  <a:lnTo>
                    <a:pt x="2878937" y="1991067"/>
                  </a:lnTo>
                  <a:lnTo>
                    <a:pt x="2878899" y="1991233"/>
                  </a:lnTo>
                  <a:lnTo>
                    <a:pt x="2878798" y="1991385"/>
                  </a:lnTo>
                  <a:lnTo>
                    <a:pt x="2876969" y="1999932"/>
                  </a:lnTo>
                  <a:lnTo>
                    <a:pt x="2878493" y="2008835"/>
                  </a:lnTo>
                  <a:lnTo>
                    <a:pt x="2883116" y="2016125"/>
                  </a:lnTo>
                  <a:lnTo>
                    <a:pt x="2890177" y="2021103"/>
                  </a:lnTo>
                  <a:lnTo>
                    <a:pt x="2894584" y="2022081"/>
                  </a:lnTo>
                  <a:lnTo>
                    <a:pt x="2898991" y="2023059"/>
                  </a:lnTo>
                  <a:lnTo>
                    <a:pt x="2907703" y="2021344"/>
                  </a:lnTo>
                  <a:lnTo>
                    <a:pt x="2915069" y="2016404"/>
                  </a:lnTo>
                  <a:lnTo>
                    <a:pt x="2920034" y="2009140"/>
                  </a:lnTo>
                  <a:lnTo>
                    <a:pt x="2921584" y="2000415"/>
                  </a:lnTo>
                  <a:close/>
                </a:path>
                <a:path w="5168900" h="4631055">
                  <a:moveTo>
                    <a:pt x="2921584" y="741514"/>
                  </a:moveTo>
                  <a:lnTo>
                    <a:pt x="2919869" y="733259"/>
                  </a:lnTo>
                  <a:lnTo>
                    <a:pt x="2919742" y="733082"/>
                  </a:lnTo>
                  <a:lnTo>
                    <a:pt x="2919704" y="732878"/>
                  </a:lnTo>
                  <a:lnTo>
                    <a:pt x="2918409" y="731062"/>
                  </a:lnTo>
                  <a:lnTo>
                    <a:pt x="2918256" y="730834"/>
                  </a:lnTo>
                  <a:lnTo>
                    <a:pt x="2917787" y="730135"/>
                  </a:lnTo>
                  <a:lnTo>
                    <a:pt x="2916250" y="727786"/>
                  </a:lnTo>
                  <a:lnTo>
                    <a:pt x="2915208" y="726186"/>
                  </a:lnTo>
                  <a:lnTo>
                    <a:pt x="2915005" y="726059"/>
                  </a:lnTo>
                  <a:lnTo>
                    <a:pt x="2914815" y="725919"/>
                  </a:lnTo>
                  <a:lnTo>
                    <a:pt x="2914612" y="725601"/>
                  </a:lnTo>
                  <a:lnTo>
                    <a:pt x="2912465" y="724217"/>
                  </a:lnTo>
                  <a:lnTo>
                    <a:pt x="2912300" y="724103"/>
                  </a:lnTo>
                  <a:lnTo>
                    <a:pt x="2912072" y="723938"/>
                  </a:lnTo>
                  <a:lnTo>
                    <a:pt x="2909874" y="722337"/>
                  </a:lnTo>
                  <a:lnTo>
                    <a:pt x="2908401" y="721258"/>
                  </a:lnTo>
                  <a:lnTo>
                    <a:pt x="2908262" y="721233"/>
                  </a:lnTo>
                  <a:lnTo>
                    <a:pt x="2907792" y="721131"/>
                  </a:lnTo>
                  <a:lnTo>
                    <a:pt x="2907258" y="720763"/>
                  </a:lnTo>
                  <a:lnTo>
                    <a:pt x="2904553" y="720382"/>
                  </a:lnTo>
                  <a:lnTo>
                    <a:pt x="2904426" y="720356"/>
                  </a:lnTo>
                  <a:lnTo>
                    <a:pt x="2900616" y="719467"/>
                  </a:lnTo>
                  <a:lnTo>
                    <a:pt x="2898610" y="719467"/>
                  </a:lnTo>
                  <a:lnTo>
                    <a:pt x="2889986" y="721423"/>
                  </a:lnTo>
                  <a:lnTo>
                    <a:pt x="2883306" y="725576"/>
                  </a:lnTo>
                  <a:lnTo>
                    <a:pt x="2878912" y="732078"/>
                  </a:lnTo>
                  <a:lnTo>
                    <a:pt x="2877134" y="741083"/>
                  </a:lnTo>
                  <a:lnTo>
                    <a:pt x="2878531" y="750176"/>
                  </a:lnTo>
                  <a:lnTo>
                    <a:pt x="2883001" y="757339"/>
                  </a:lnTo>
                  <a:lnTo>
                    <a:pt x="2890101" y="762139"/>
                  </a:lnTo>
                  <a:lnTo>
                    <a:pt x="2890393" y="762139"/>
                  </a:lnTo>
                  <a:lnTo>
                    <a:pt x="2896908" y="763397"/>
                  </a:lnTo>
                  <a:lnTo>
                    <a:pt x="2898940" y="763778"/>
                  </a:lnTo>
                  <a:lnTo>
                    <a:pt x="2907893" y="762139"/>
                  </a:lnTo>
                  <a:lnTo>
                    <a:pt x="2915056" y="757478"/>
                  </a:lnTo>
                  <a:lnTo>
                    <a:pt x="2919819" y="750417"/>
                  </a:lnTo>
                  <a:lnTo>
                    <a:pt x="2921584" y="741514"/>
                  </a:lnTo>
                  <a:close/>
                </a:path>
                <a:path w="5168900" h="4631055">
                  <a:moveTo>
                    <a:pt x="2921609" y="3259353"/>
                  </a:moveTo>
                  <a:lnTo>
                    <a:pt x="2919946" y="3250692"/>
                  </a:lnTo>
                  <a:lnTo>
                    <a:pt x="2919869" y="3250514"/>
                  </a:lnTo>
                  <a:lnTo>
                    <a:pt x="2919018" y="3249282"/>
                  </a:lnTo>
                  <a:lnTo>
                    <a:pt x="2918790" y="3248926"/>
                  </a:lnTo>
                  <a:lnTo>
                    <a:pt x="2918485" y="3248456"/>
                  </a:lnTo>
                  <a:lnTo>
                    <a:pt x="2915310" y="3243542"/>
                  </a:lnTo>
                  <a:lnTo>
                    <a:pt x="2915132" y="3243427"/>
                  </a:lnTo>
                  <a:lnTo>
                    <a:pt x="2915031" y="3243262"/>
                  </a:lnTo>
                  <a:lnTo>
                    <a:pt x="2912643" y="3241687"/>
                  </a:lnTo>
                  <a:lnTo>
                    <a:pt x="2912211" y="3241383"/>
                  </a:lnTo>
                  <a:lnTo>
                    <a:pt x="2908363" y="3238677"/>
                  </a:lnTo>
                  <a:lnTo>
                    <a:pt x="2908096" y="3238627"/>
                  </a:lnTo>
                  <a:lnTo>
                    <a:pt x="2907817" y="3238436"/>
                  </a:lnTo>
                  <a:lnTo>
                    <a:pt x="2904858" y="3237941"/>
                  </a:lnTo>
                  <a:lnTo>
                    <a:pt x="2904566" y="3237890"/>
                  </a:lnTo>
                  <a:lnTo>
                    <a:pt x="2904198" y="3237814"/>
                  </a:lnTo>
                  <a:lnTo>
                    <a:pt x="2899867" y="3236887"/>
                  </a:lnTo>
                  <a:lnTo>
                    <a:pt x="2898978" y="3236887"/>
                  </a:lnTo>
                  <a:lnTo>
                    <a:pt x="2890062" y="3238563"/>
                  </a:lnTo>
                  <a:lnTo>
                    <a:pt x="2889478" y="3238677"/>
                  </a:lnTo>
                  <a:lnTo>
                    <a:pt x="2889872" y="3238677"/>
                  </a:lnTo>
                  <a:lnTo>
                    <a:pt x="2883420" y="3242754"/>
                  </a:lnTo>
                  <a:lnTo>
                    <a:pt x="2879090" y="3249320"/>
                  </a:lnTo>
                  <a:lnTo>
                    <a:pt x="2877134" y="3258147"/>
                  </a:lnTo>
                  <a:lnTo>
                    <a:pt x="2878264" y="3267252"/>
                  </a:lnTo>
                  <a:lnTo>
                    <a:pt x="2882671" y="3274580"/>
                  </a:lnTo>
                  <a:lnTo>
                    <a:pt x="2889681" y="3279508"/>
                  </a:lnTo>
                  <a:lnTo>
                    <a:pt x="2898597" y="3281400"/>
                  </a:lnTo>
                  <a:lnTo>
                    <a:pt x="2907665" y="3279851"/>
                  </a:lnTo>
                  <a:lnTo>
                    <a:pt x="2914942" y="3275266"/>
                  </a:lnTo>
                  <a:lnTo>
                    <a:pt x="2919793" y="3268230"/>
                  </a:lnTo>
                  <a:lnTo>
                    <a:pt x="2921609" y="3259353"/>
                  </a:lnTo>
                  <a:close/>
                </a:path>
                <a:path w="5168900" h="4631055">
                  <a:moveTo>
                    <a:pt x="2921622" y="1910448"/>
                  </a:moveTo>
                  <a:lnTo>
                    <a:pt x="2919857" y="1902079"/>
                  </a:lnTo>
                  <a:lnTo>
                    <a:pt x="2919730" y="1901901"/>
                  </a:lnTo>
                  <a:lnTo>
                    <a:pt x="2919692" y="1901698"/>
                  </a:lnTo>
                  <a:lnTo>
                    <a:pt x="2918409" y="1899869"/>
                  </a:lnTo>
                  <a:lnTo>
                    <a:pt x="2918282" y="1899678"/>
                  </a:lnTo>
                  <a:lnTo>
                    <a:pt x="2918168" y="1899500"/>
                  </a:lnTo>
                  <a:lnTo>
                    <a:pt x="2915183" y="1894916"/>
                  </a:lnTo>
                  <a:lnTo>
                    <a:pt x="2914827" y="1894662"/>
                  </a:lnTo>
                  <a:lnTo>
                    <a:pt x="2914624" y="1894357"/>
                  </a:lnTo>
                  <a:lnTo>
                    <a:pt x="2912592" y="1893023"/>
                  </a:lnTo>
                  <a:lnTo>
                    <a:pt x="2912414" y="1892896"/>
                  </a:lnTo>
                  <a:lnTo>
                    <a:pt x="2908401" y="1889937"/>
                  </a:lnTo>
                  <a:lnTo>
                    <a:pt x="2907830" y="1889810"/>
                  </a:lnTo>
                  <a:lnTo>
                    <a:pt x="2907309" y="1889455"/>
                  </a:lnTo>
                  <a:lnTo>
                    <a:pt x="2904680" y="1889074"/>
                  </a:lnTo>
                  <a:lnTo>
                    <a:pt x="2904490" y="1889036"/>
                  </a:lnTo>
                  <a:lnTo>
                    <a:pt x="2900680" y="1888134"/>
                  </a:lnTo>
                  <a:lnTo>
                    <a:pt x="2898749" y="1888134"/>
                  </a:lnTo>
                  <a:lnTo>
                    <a:pt x="2890113" y="1890128"/>
                  </a:lnTo>
                  <a:lnTo>
                    <a:pt x="2883433" y="1894357"/>
                  </a:lnTo>
                  <a:lnTo>
                    <a:pt x="2878988" y="1900872"/>
                  </a:lnTo>
                  <a:lnTo>
                    <a:pt x="2877083" y="1909749"/>
                  </a:lnTo>
                  <a:lnTo>
                    <a:pt x="2878391" y="1918766"/>
                  </a:lnTo>
                  <a:lnTo>
                    <a:pt x="2882925" y="1926018"/>
                  </a:lnTo>
                  <a:lnTo>
                    <a:pt x="2889974" y="1930869"/>
                  </a:lnTo>
                  <a:lnTo>
                    <a:pt x="2894419" y="1931784"/>
                  </a:lnTo>
                  <a:lnTo>
                    <a:pt x="2898864" y="1932686"/>
                  </a:lnTo>
                  <a:lnTo>
                    <a:pt x="2907804" y="1931022"/>
                  </a:lnTo>
                  <a:lnTo>
                    <a:pt x="2915043" y="1926310"/>
                  </a:lnTo>
                  <a:lnTo>
                    <a:pt x="2919869" y="1919224"/>
                  </a:lnTo>
                  <a:lnTo>
                    <a:pt x="2921622" y="1910448"/>
                  </a:lnTo>
                  <a:close/>
                </a:path>
                <a:path w="5168900" h="4631055">
                  <a:moveTo>
                    <a:pt x="2921622" y="1551241"/>
                  </a:moveTo>
                  <a:lnTo>
                    <a:pt x="2919958" y="1542694"/>
                  </a:lnTo>
                  <a:lnTo>
                    <a:pt x="2919895" y="1542402"/>
                  </a:lnTo>
                  <a:lnTo>
                    <a:pt x="2915183" y="1535303"/>
                  </a:lnTo>
                  <a:lnTo>
                    <a:pt x="2913075" y="1533918"/>
                  </a:lnTo>
                  <a:lnTo>
                    <a:pt x="2911906" y="1533144"/>
                  </a:lnTo>
                  <a:lnTo>
                    <a:pt x="2911157" y="1532636"/>
                  </a:lnTo>
                  <a:lnTo>
                    <a:pt x="2908223" y="1530680"/>
                  </a:lnTo>
                  <a:lnTo>
                    <a:pt x="2908554" y="1530680"/>
                  </a:lnTo>
                  <a:lnTo>
                    <a:pt x="2908300" y="1530642"/>
                  </a:lnTo>
                  <a:lnTo>
                    <a:pt x="2908020" y="1530578"/>
                  </a:lnTo>
                  <a:lnTo>
                    <a:pt x="2904426" y="1529880"/>
                  </a:lnTo>
                  <a:lnTo>
                    <a:pt x="2903613" y="1529727"/>
                  </a:lnTo>
                  <a:lnTo>
                    <a:pt x="2903474" y="1529689"/>
                  </a:lnTo>
                  <a:lnTo>
                    <a:pt x="2899257" y="1528864"/>
                  </a:lnTo>
                  <a:lnTo>
                    <a:pt x="2899003" y="1528864"/>
                  </a:lnTo>
                  <a:lnTo>
                    <a:pt x="2890037" y="1530667"/>
                  </a:lnTo>
                  <a:lnTo>
                    <a:pt x="2882976" y="1535480"/>
                  </a:lnTo>
                  <a:lnTo>
                    <a:pt x="2880703" y="1539087"/>
                  </a:lnTo>
                  <a:lnTo>
                    <a:pt x="2878442" y="1542694"/>
                  </a:lnTo>
                  <a:lnTo>
                    <a:pt x="2877185" y="1551241"/>
                  </a:lnTo>
                  <a:lnTo>
                    <a:pt x="2877121" y="1551686"/>
                  </a:lnTo>
                  <a:lnTo>
                    <a:pt x="2878810" y="1560017"/>
                  </a:lnTo>
                  <a:lnTo>
                    <a:pt x="2878925" y="1560614"/>
                  </a:lnTo>
                  <a:lnTo>
                    <a:pt x="2883268" y="1567205"/>
                  </a:lnTo>
                  <a:lnTo>
                    <a:pt x="2889859" y="1571396"/>
                  </a:lnTo>
                  <a:lnTo>
                    <a:pt x="2898610" y="1573250"/>
                  </a:lnTo>
                  <a:lnTo>
                    <a:pt x="2907474" y="1571917"/>
                  </a:lnTo>
                  <a:lnTo>
                    <a:pt x="2914789" y="1567205"/>
                  </a:lnTo>
                  <a:lnTo>
                    <a:pt x="2919768" y="1560017"/>
                  </a:lnTo>
                  <a:lnTo>
                    <a:pt x="2921520" y="1551698"/>
                  </a:lnTo>
                  <a:lnTo>
                    <a:pt x="2921609" y="1551254"/>
                  </a:lnTo>
                  <a:close/>
                </a:path>
                <a:path w="5168900" h="4631055">
                  <a:moveTo>
                    <a:pt x="2921635" y="3978414"/>
                  </a:moveTo>
                  <a:lnTo>
                    <a:pt x="2919946" y="3969867"/>
                  </a:lnTo>
                  <a:lnTo>
                    <a:pt x="2919844" y="3969728"/>
                  </a:lnTo>
                  <a:lnTo>
                    <a:pt x="2919285" y="3968877"/>
                  </a:lnTo>
                  <a:lnTo>
                    <a:pt x="2919082" y="3968572"/>
                  </a:lnTo>
                  <a:lnTo>
                    <a:pt x="2918790" y="3968127"/>
                  </a:lnTo>
                  <a:lnTo>
                    <a:pt x="2915272" y="3962743"/>
                  </a:lnTo>
                  <a:lnTo>
                    <a:pt x="2915018" y="3962577"/>
                  </a:lnTo>
                  <a:lnTo>
                    <a:pt x="2914904" y="3962387"/>
                  </a:lnTo>
                  <a:lnTo>
                    <a:pt x="2912872" y="3961066"/>
                  </a:lnTo>
                  <a:lnTo>
                    <a:pt x="2912668" y="3960926"/>
                  </a:lnTo>
                  <a:lnTo>
                    <a:pt x="2912529" y="3960825"/>
                  </a:lnTo>
                  <a:lnTo>
                    <a:pt x="2911094" y="3959822"/>
                  </a:lnTo>
                  <a:lnTo>
                    <a:pt x="2908338" y="3957878"/>
                  </a:lnTo>
                  <a:lnTo>
                    <a:pt x="2907944" y="3957790"/>
                  </a:lnTo>
                  <a:lnTo>
                    <a:pt x="2907639" y="3957574"/>
                  </a:lnTo>
                  <a:lnTo>
                    <a:pt x="2904566" y="3957066"/>
                  </a:lnTo>
                  <a:lnTo>
                    <a:pt x="2900057" y="3956088"/>
                  </a:lnTo>
                  <a:lnTo>
                    <a:pt x="2898825" y="3956088"/>
                  </a:lnTo>
                  <a:lnTo>
                    <a:pt x="2894393" y="3956977"/>
                  </a:lnTo>
                  <a:lnTo>
                    <a:pt x="2889974" y="3957866"/>
                  </a:lnTo>
                  <a:lnTo>
                    <a:pt x="2887535" y="3959428"/>
                  </a:lnTo>
                  <a:lnTo>
                    <a:pt x="2887256" y="3959606"/>
                  </a:lnTo>
                  <a:lnTo>
                    <a:pt x="2885732" y="3960584"/>
                  </a:lnTo>
                  <a:lnTo>
                    <a:pt x="2884271" y="3961511"/>
                  </a:lnTo>
                  <a:lnTo>
                    <a:pt x="2883928" y="3961727"/>
                  </a:lnTo>
                  <a:lnTo>
                    <a:pt x="2883344" y="3962095"/>
                  </a:lnTo>
                  <a:lnTo>
                    <a:pt x="2879013" y="3968686"/>
                  </a:lnTo>
                  <a:lnTo>
                    <a:pt x="2877096" y="3977513"/>
                  </a:lnTo>
                  <a:lnTo>
                    <a:pt x="2878315" y="3986568"/>
                  </a:lnTo>
                  <a:lnTo>
                    <a:pt x="2882798" y="3993870"/>
                  </a:lnTo>
                  <a:lnTo>
                    <a:pt x="2889847" y="3998785"/>
                  </a:lnTo>
                  <a:lnTo>
                    <a:pt x="2898737" y="4000665"/>
                  </a:lnTo>
                  <a:lnTo>
                    <a:pt x="2907703" y="3999052"/>
                  </a:lnTo>
                  <a:lnTo>
                    <a:pt x="2914954" y="3994366"/>
                  </a:lnTo>
                  <a:lnTo>
                    <a:pt x="2919819" y="3987266"/>
                  </a:lnTo>
                  <a:lnTo>
                    <a:pt x="2921622" y="3978427"/>
                  </a:lnTo>
                  <a:close/>
                </a:path>
                <a:path w="5168900" h="4631055">
                  <a:moveTo>
                    <a:pt x="2921635" y="2269883"/>
                  </a:moveTo>
                  <a:lnTo>
                    <a:pt x="2919717" y="2261298"/>
                  </a:lnTo>
                  <a:lnTo>
                    <a:pt x="2919628" y="2261171"/>
                  </a:lnTo>
                  <a:lnTo>
                    <a:pt x="2918866" y="2260079"/>
                  </a:lnTo>
                  <a:lnTo>
                    <a:pt x="2918549" y="2259634"/>
                  </a:lnTo>
                  <a:lnTo>
                    <a:pt x="2914916" y="2254389"/>
                  </a:lnTo>
                  <a:lnTo>
                    <a:pt x="2914726" y="2254275"/>
                  </a:lnTo>
                  <a:lnTo>
                    <a:pt x="2914612" y="2254097"/>
                  </a:lnTo>
                  <a:lnTo>
                    <a:pt x="2912453" y="2252789"/>
                  </a:lnTo>
                  <a:lnTo>
                    <a:pt x="2912224" y="2252637"/>
                  </a:lnTo>
                  <a:lnTo>
                    <a:pt x="2911868" y="2252408"/>
                  </a:lnTo>
                  <a:lnTo>
                    <a:pt x="2907893" y="2249805"/>
                  </a:lnTo>
                  <a:lnTo>
                    <a:pt x="2907500" y="2249728"/>
                  </a:lnTo>
                  <a:lnTo>
                    <a:pt x="2907284" y="2249563"/>
                  </a:lnTo>
                  <a:lnTo>
                    <a:pt x="2904667" y="2249170"/>
                  </a:lnTo>
                  <a:lnTo>
                    <a:pt x="2904375" y="2249119"/>
                  </a:lnTo>
                  <a:lnTo>
                    <a:pt x="2899422" y="2248141"/>
                  </a:lnTo>
                  <a:lnTo>
                    <a:pt x="2898368" y="2248141"/>
                  </a:lnTo>
                  <a:lnTo>
                    <a:pt x="2889389" y="2250186"/>
                  </a:lnTo>
                  <a:lnTo>
                    <a:pt x="2882442" y="2255151"/>
                  </a:lnTo>
                  <a:lnTo>
                    <a:pt x="2878137" y="2262454"/>
                  </a:lnTo>
                  <a:lnTo>
                    <a:pt x="2877096" y="2271534"/>
                  </a:lnTo>
                  <a:lnTo>
                    <a:pt x="2879191" y="2280335"/>
                  </a:lnTo>
                  <a:lnTo>
                    <a:pt x="2883712" y="2286774"/>
                  </a:lnTo>
                  <a:lnTo>
                    <a:pt x="2890456" y="2290851"/>
                  </a:lnTo>
                  <a:lnTo>
                    <a:pt x="2899245" y="2292540"/>
                  </a:lnTo>
                  <a:lnTo>
                    <a:pt x="2907944" y="2290991"/>
                  </a:lnTo>
                  <a:lnTo>
                    <a:pt x="2915145" y="2286038"/>
                  </a:lnTo>
                  <a:lnTo>
                    <a:pt x="2919984" y="2278672"/>
                  </a:lnTo>
                  <a:lnTo>
                    <a:pt x="2921635" y="2269883"/>
                  </a:lnTo>
                  <a:close/>
                </a:path>
                <a:path w="5168900" h="4631055">
                  <a:moveTo>
                    <a:pt x="2921635" y="2090407"/>
                  </a:moveTo>
                  <a:lnTo>
                    <a:pt x="2919946" y="2081860"/>
                  </a:lnTo>
                  <a:lnTo>
                    <a:pt x="2919831" y="2081707"/>
                  </a:lnTo>
                  <a:lnTo>
                    <a:pt x="2919819" y="2081580"/>
                  </a:lnTo>
                  <a:lnTo>
                    <a:pt x="2918917" y="2080310"/>
                  </a:lnTo>
                  <a:lnTo>
                    <a:pt x="2918637" y="2079879"/>
                  </a:lnTo>
                  <a:lnTo>
                    <a:pt x="2918422" y="2079536"/>
                  </a:lnTo>
                  <a:lnTo>
                    <a:pt x="2916669" y="2076843"/>
                  </a:lnTo>
                  <a:lnTo>
                    <a:pt x="2915323" y="2074760"/>
                  </a:lnTo>
                  <a:lnTo>
                    <a:pt x="2915107" y="2074621"/>
                  </a:lnTo>
                  <a:lnTo>
                    <a:pt x="2914904" y="2074316"/>
                  </a:lnTo>
                  <a:lnTo>
                    <a:pt x="2912249" y="2072576"/>
                  </a:lnTo>
                  <a:lnTo>
                    <a:pt x="2908541" y="2069934"/>
                  </a:lnTo>
                  <a:lnTo>
                    <a:pt x="2908693" y="2069934"/>
                  </a:lnTo>
                  <a:lnTo>
                    <a:pt x="2908033" y="2069795"/>
                  </a:lnTo>
                  <a:lnTo>
                    <a:pt x="2907639" y="2069528"/>
                  </a:lnTo>
                  <a:lnTo>
                    <a:pt x="2904502" y="2069045"/>
                  </a:lnTo>
                  <a:lnTo>
                    <a:pt x="2900261" y="2068118"/>
                  </a:lnTo>
                  <a:lnTo>
                    <a:pt x="2898800" y="2068118"/>
                  </a:lnTo>
                  <a:lnTo>
                    <a:pt x="2890050" y="2069934"/>
                  </a:lnTo>
                  <a:lnTo>
                    <a:pt x="2883382" y="2074113"/>
                  </a:lnTo>
                  <a:lnTo>
                    <a:pt x="2879026" y="2080653"/>
                  </a:lnTo>
                  <a:lnTo>
                    <a:pt x="2877147" y="2089556"/>
                  </a:lnTo>
                  <a:lnTo>
                    <a:pt x="2878378" y="2098649"/>
                  </a:lnTo>
                  <a:lnTo>
                    <a:pt x="2882773" y="2105850"/>
                  </a:lnTo>
                  <a:lnTo>
                    <a:pt x="2889758" y="2110638"/>
                  </a:lnTo>
                  <a:lnTo>
                    <a:pt x="2898787" y="2112480"/>
                  </a:lnTo>
                  <a:lnTo>
                    <a:pt x="2907754" y="2110917"/>
                  </a:lnTo>
                  <a:lnTo>
                    <a:pt x="2915005" y="2106282"/>
                  </a:lnTo>
                  <a:lnTo>
                    <a:pt x="2919857" y="2099233"/>
                  </a:lnTo>
                  <a:lnTo>
                    <a:pt x="2921635" y="2090407"/>
                  </a:lnTo>
                  <a:close/>
                </a:path>
                <a:path w="5168900" h="4631055">
                  <a:moveTo>
                    <a:pt x="2921635" y="1731492"/>
                  </a:moveTo>
                  <a:lnTo>
                    <a:pt x="2920161" y="1722755"/>
                  </a:lnTo>
                  <a:lnTo>
                    <a:pt x="2920098" y="1722628"/>
                  </a:lnTo>
                  <a:lnTo>
                    <a:pt x="2919209" y="1721256"/>
                  </a:lnTo>
                  <a:lnTo>
                    <a:pt x="2915615" y="1715528"/>
                  </a:lnTo>
                  <a:lnTo>
                    <a:pt x="2915488" y="1715452"/>
                  </a:lnTo>
                  <a:lnTo>
                    <a:pt x="2913265" y="1713890"/>
                  </a:lnTo>
                  <a:lnTo>
                    <a:pt x="2912910" y="1713636"/>
                  </a:lnTo>
                  <a:lnTo>
                    <a:pt x="2911754" y="1712823"/>
                  </a:lnTo>
                  <a:lnTo>
                    <a:pt x="2909811" y="1711439"/>
                  </a:lnTo>
                  <a:lnTo>
                    <a:pt x="2908681" y="1710626"/>
                  </a:lnTo>
                  <a:lnTo>
                    <a:pt x="2908490" y="1710588"/>
                  </a:lnTo>
                  <a:lnTo>
                    <a:pt x="2908312" y="1710461"/>
                  </a:lnTo>
                  <a:lnTo>
                    <a:pt x="2905137" y="1709889"/>
                  </a:lnTo>
                  <a:lnTo>
                    <a:pt x="2904947" y="1709851"/>
                  </a:lnTo>
                  <a:lnTo>
                    <a:pt x="2904769" y="1709813"/>
                  </a:lnTo>
                  <a:lnTo>
                    <a:pt x="2900070" y="1708823"/>
                  </a:lnTo>
                  <a:lnTo>
                    <a:pt x="2899435" y="1708823"/>
                  </a:lnTo>
                  <a:lnTo>
                    <a:pt x="2890570" y="1710296"/>
                  </a:lnTo>
                  <a:lnTo>
                    <a:pt x="2883776" y="1714207"/>
                  </a:lnTo>
                  <a:lnTo>
                    <a:pt x="2879217" y="1720570"/>
                  </a:lnTo>
                  <a:lnTo>
                    <a:pt x="2877083" y="1729384"/>
                  </a:lnTo>
                  <a:lnTo>
                    <a:pt x="2878213" y="1738325"/>
                  </a:lnTo>
                  <a:lnTo>
                    <a:pt x="2882658" y="1745869"/>
                  </a:lnTo>
                  <a:lnTo>
                    <a:pt x="2889567" y="1751177"/>
                  </a:lnTo>
                  <a:lnTo>
                    <a:pt x="2898140" y="1753400"/>
                  </a:lnTo>
                  <a:lnTo>
                    <a:pt x="2906877" y="1751926"/>
                  </a:lnTo>
                  <a:lnTo>
                    <a:pt x="2914307" y="1747227"/>
                  </a:lnTo>
                  <a:lnTo>
                    <a:pt x="2919514" y="1740154"/>
                  </a:lnTo>
                  <a:lnTo>
                    <a:pt x="2921622" y="1731505"/>
                  </a:lnTo>
                  <a:close/>
                </a:path>
                <a:path w="5168900" h="4631055">
                  <a:moveTo>
                    <a:pt x="2921647" y="2360320"/>
                  </a:moveTo>
                  <a:lnTo>
                    <a:pt x="2919920" y="2351773"/>
                  </a:lnTo>
                  <a:lnTo>
                    <a:pt x="2919869" y="2351621"/>
                  </a:lnTo>
                  <a:lnTo>
                    <a:pt x="2916834" y="2347188"/>
                  </a:lnTo>
                  <a:lnTo>
                    <a:pt x="2916605" y="2346833"/>
                  </a:lnTo>
                  <a:lnTo>
                    <a:pt x="2915805" y="2345652"/>
                  </a:lnTo>
                  <a:lnTo>
                    <a:pt x="2915018" y="2344458"/>
                  </a:lnTo>
                  <a:lnTo>
                    <a:pt x="2907868" y="2339492"/>
                  </a:lnTo>
                  <a:lnTo>
                    <a:pt x="2908173" y="2339492"/>
                  </a:lnTo>
                  <a:lnTo>
                    <a:pt x="2903867" y="2338628"/>
                  </a:lnTo>
                  <a:lnTo>
                    <a:pt x="2903042" y="2338451"/>
                  </a:lnTo>
                  <a:lnTo>
                    <a:pt x="2902788" y="2338387"/>
                  </a:lnTo>
                  <a:lnTo>
                    <a:pt x="2899206" y="2337600"/>
                  </a:lnTo>
                  <a:lnTo>
                    <a:pt x="2898991" y="2337600"/>
                  </a:lnTo>
                  <a:lnTo>
                    <a:pt x="2890202" y="2339492"/>
                  </a:lnTo>
                  <a:lnTo>
                    <a:pt x="2883116" y="2344458"/>
                  </a:lnTo>
                  <a:lnTo>
                    <a:pt x="2878594" y="2351621"/>
                  </a:lnTo>
                  <a:lnTo>
                    <a:pt x="2878493" y="2351773"/>
                  </a:lnTo>
                  <a:lnTo>
                    <a:pt x="2877172" y="2360320"/>
                  </a:lnTo>
                  <a:lnTo>
                    <a:pt x="2877108" y="2360714"/>
                  </a:lnTo>
                  <a:lnTo>
                    <a:pt x="2878785" y="2369185"/>
                  </a:lnTo>
                  <a:lnTo>
                    <a:pt x="2878861" y="2369591"/>
                  </a:lnTo>
                  <a:lnTo>
                    <a:pt x="2883052" y="2376195"/>
                  </a:lnTo>
                  <a:lnTo>
                    <a:pt x="2889618" y="2380386"/>
                  </a:lnTo>
                  <a:lnTo>
                    <a:pt x="2898533" y="2382088"/>
                  </a:lnTo>
                  <a:lnTo>
                    <a:pt x="2907652" y="2380704"/>
                  </a:lnTo>
                  <a:lnTo>
                    <a:pt x="2914929" y="2376195"/>
                  </a:lnTo>
                  <a:lnTo>
                    <a:pt x="2919793" y="2369185"/>
                  </a:lnTo>
                  <a:lnTo>
                    <a:pt x="2921558" y="2360714"/>
                  </a:lnTo>
                  <a:lnTo>
                    <a:pt x="2921647" y="2360320"/>
                  </a:lnTo>
                  <a:close/>
                </a:path>
                <a:path w="5168900" h="4631055">
                  <a:moveTo>
                    <a:pt x="2921647" y="1101699"/>
                  </a:moveTo>
                  <a:lnTo>
                    <a:pt x="2920034" y="1093076"/>
                  </a:lnTo>
                  <a:lnTo>
                    <a:pt x="2919971" y="1092923"/>
                  </a:lnTo>
                  <a:lnTo>
                    <a:pt x="2919107" y="1091666"/>
                  </a:lnTo>
                  <a:lnTo>
                    <a:pt x="2918701" y="1091057"/>
                  </a:lnTo>
                  <a:lnTo>
                    <a:pt x="2918625" y="1090917"/>
                  </a:lnTo>
                  <a:lnTo>
                    <a:pt x="2915399" y="1085964"/>
                  </a:lnTo>
                  <a:lnTo>
                    <a:pt x="2915234" y="1085862"/>
                  </a:lnTo>
                  <a:lnTo>
                    <a:pt x="2915158" y="1085735"/>
                  </a:lnTo>
                  <a:lnTo>
                    <a:pt x="2913570" y="1084719"/>
                  </a:lnTo>
                  <a:lnTo>
                    <a:pt x="2913088" y="1084389"/>
                  </a:lnTo>
                  <a:lnTo>
                    <a:pt x="2912808" y="1084186"/>
                  </a:lnTo>
                  <a:lnTo>
                    <a:pt x="2908401" y="1081138"/>
                  </a:lnTo>
                  <a:lnTo>
                    <a:pt x="2908135" y="1081087"/>
                  </a:lnTo>
                  <a:lnTo>
                    <a:pt x="2907957" y="1080960"/>
                  </a:lnTo>
                  <a:lnTo>
                    <a:pt x="2905341" y="1080516"/>
                  </a:lnTo>
                  <a:lnTo>
                    <a:pt x="2904820" y="1080414"/>
                  </a:lnTo>
                  <a:lnTo>
                    <a:pt x="2899829" y="1079373"/>
                  </a:lnTo>
                  <a:lnTo>
                    <a:pt x="2899067" y="1079373"/>
                  </a:lnTo>
                  <a:lnTo>
                    <a:pt x="2890151" y="1080960"/>
                  </a:lnTo>
                  <a:lnTo>
                    <a:pt x="2883484" y="1085011"/>
                  </a:lnTo>
                  <a:lnTo>
                    <a:pt x="2879128" y="1091501"/>
                  </a:lnTo>
                  <a:lnTo>
                    <a:pt x="2877185" y="1100340"/>
                  </a:lnTo>
                  <a:lnTo>
                    <a:pt x="2878366" y="1109332"/>
                  </a:lnTo>
                  <a:lnTo>
                    <a:pt x="2882798" y="1116723"/>
                  </a:lnTo>
                  <a:lnTo>
                    <a:pt x="2889758" y="1121816"/>
                  </a:lnTo>
                  <a:lnTo>
                    <a:pt x="2893669" y="1122730"/>
                  </a:lnTo>
                  <a:lnTo>
                    <a:pt x="2898508" y="1123873"/>
                  </a:lnTo>
                  <a:lnTo>
                    <a:pt x="2907246" y="1122311"/>
                  </a:lnTo>
                  <a:lnTo>
                    <a:pt x="2914573" y="1117561"/>
                  </a:lnTo>
                  <a:lnTo>
                    <a:pt x="2919653" y="1110424"/>
                  </a:lnTo>
                  <a:lnTo>
                    <a:pt x="2921635" y="1101712"/>
                  </a:lnTo>
                  <a:close/>
                </a:path>
                <a:path w="5168900" h="4631055">
                  <a:moveTo>
                    <a:pt x="2921660" y="4248620"/>
                  </a:moveTo>
                  <a:lnTo>
                    <a:pt x="2920200" y="4241165"/>
                  </a:lnTo>
                  <a:lnTo>
                    <a:pt x="2919920" y="4239717"/>
                  </a:lnTo>
                  <a:lnTo>
                    <a:pt x="2915132" y="4232402"/>
                  </a:lnTo>
                  <a:lnTo>
                    <a:pt x="2908020" y="4227436"/>
                  </a:lnTo>
                  <a:lnTo>
                    <a:pt x="2899308" y="4225595"/>
                  </a:lnTo>
                  <a:lnTo>
                    <a:pt x="2889961" y="4227436"/>
                  </a:lnTo>
                  <a:lnTo>
                    <a:pt x="2890278" y="4227436"/>
                  </a:lnTo>
                  <a:lnTo>
                    <a:pt x="2887103" y="4229608"/>
                  </a:lnTo>
                  <a:lnTo>
                    <a:pt x="2886316" y="4230141"/>
                  </a:lnTo>
                  <a:lnTo>
                    <a:pt x="2886100" y="4230281"/>
                  </a:lnTo>
                  <a:lnTo>
                    <a:pt x="2883268" y="4232199"/>
                  </a:lnTo>
                  <a:lnTo>
                    <a:pt x="2878544" y="4239463"/>
                  </a:lnTo>
                  <a:lnTo>
                    <a:pt x="2877083" y="4248366"/>
                  </a:lnTo>
                  <a:lnTo>
                    <a:pt x="2878772" y="4257345"/>
                  </a:lnTo>
                  <a:lnTo>
                    <a:pt x="2882836" y="4263923"/>
                  </a:lnTo>
                  <a:lnTo>
                    <a:pt x="2889377" y="4268216"/>
                  </a:lnTo>
                  <a:lnTo>
                    <a:pt x="2898279" y="4270032"/>
                  </a:lnTo>
                  <a:lnTo>
                    <a:pt x="2907436" y="4268762"/>
                  </a:lnTo>
                  <a:lnTo>
                    <a:pt x="2914840" y="4264291"/>
                  </a:lnTo>
                  <a:lnTo>
                    <a:pt x="2919806" y="4257345"/>
                  </a:lnTo>
                  <a:lnTo>
                    <a:pt x="2921660" y="4248620"/>
                  </a:lnTo>
                  <a:close/>
                </a:path>
                <a:path w="5168900" h="4631055">
                  <a:moveTo>
                    <a:pt x="2921660" y="3708400"/>
                  </a:moveTo>
                  <a:lnTo>
                    <a:pt x="2919895" y="3699916"/>
                  </a:lnTo>
                  <a:lnTo>
                    <a:pt x="2919793" y="3699776"/>
                  </a:lnTo>
                  <a:lnTo>
                    <a:pt x="2919768" y="3699637"/>
                  </a:lnTo>
                  <a:lnTo>
                    <a:pt x="2918523" y="3697922"/>
                  </a:lnTo>
                  <a:lnTo>
                    <a:pt x="2918218" y="3697478"/>
                  </a:lnTo>
                  <a:lnTo>
                    <a:pt x="2918129" y="3697325"/>
                  </a:lnTo>
                  <a:lnTo>
                    <a:pt x="2915196" y="3692969"/>
                  </a:lnTo>
                  <a:lnTo>
                    <a:pt x="2914967" y="3692829"/>
                  </a:lnTo>
                  <a:lnTo>
                    <a:pt x="2914866" y="3692664"/>
                  </a:lnTo>
                  <a:lnTo>
                    <a:pt x="2913227" y="3691648"/>
                  </a:lnTo>
                  <a:lnTo>
                    <a:pt x="2912986" y="3691496"/>
                  </a:lnTo>
                  <a:lnTo>
                    <a:pt x="2912783" y="3691356"/>
                  </a:lnTo>
                  <a:lnTo>
                    <a:pt x="2908414" y="3688410"/>
                  </a:lnTo>
                  <a:lnTo>
                    <a:pt x="2908833" y="3688410"/>
                  </a:lnTo>
                  <a:lnTo>
                    <a:pt x="2907804" y="3688207"/>
                  </a:lnTo>
                  <a:lnTo>
                    <a:pt x="2907436" y="3687965"/>
                  </a:lnTo>
                  <a:lnTo>
                    <a:pt x="2904350" y="3687521"/>
                  </a:lnTo>
                  <a:lnTo>
                    <a:pt x="2904172" y="3687483"/>
                  </a:lnTo>
                  <a:lnTo>
                    <a:pt x="2899791" y="3686594"/>
                  </a:lnTo>
                  <a:lnTo>
                    <a:pt x="2898419" y="3686594"/>
                  </a:lnTo>
                  <a:lnTo>
                    <a:pt x="2891345" y="3688042"/>
                  </a:lnTo>
                  <a:lnTo>
                    <a:pt x="2889542" y="3688410"/>
                  </a:lnTo>
                  <a:lnTo>
                    <a:pt x="2882976" y="3692664"/>
                  </a:lnTo>
                  <a:lnTo>
                    <a:pt x="2878810" y="3699306"/>
                  </a:lnTo>
                  <a:lnTo>
                    <a:pt x="2877096" y="3708222"/>
                  </a:lnTo>
                  <a:lnTo>
                    <a:pt x="2878544" y="3717239"/>
                  </a:lnTo>
                  <a:lnTo>
                    <a:pt x="2883243" y="3724503"/>
                  </a:lnTo>
                  <a:lnTo>
                    <a:pt x="2890393" y="3729418"/>
                  </a:lnTo>
                  <a:lnTo>
                    <a:pt x="2890736" y="3729418"/>
                  </a:lnTo>
                  <a:lnTo>
                    <a:pt x="2892895" y="3729875"/>
                  </a:lnTo>
                  <a:lnTo>
                    <a:pt x="2899118" y="3731171"/>
                  </a:lnTo>
                  <a:lnTo>
                    <a:pt x="2907842" y="3729418"/>
                  </a:lnTo>
                  <a:lnTo>
                    <a:pt x="2915031" y="3724503"/>
                  </a:lnTo>
                  <a:lnTo>
                    <a:pt x="2919907" y="3717239"/>
                  </a:lnTo>
                  <a:lnTo>
                    <a:pt x="2921660" y="3708400"/>
                  </a:lnTo>
                  <a:close/>
                </a:path>
                <a:path w="5168900" h="4631055">
                  <a:moveTo>
                    <a:pt x="2921660" y="3618573"/>
                  </a:moveTo>
                  <a:lnTo>
                    <a:pt x="2919755" y="3609962"/>
                  </a:lnTo>
                  <a:lnTo>
                    <a:pt x="2919692" y="3609822"/>
                  </a:lnTo>
                  <a:lnTo>
                    <a:pt x="2918777" y="3608552"/>
                  </a:lnTo>
                  <a:lnTo>
                    <a:pt x="2918472" y="3608120"/>
                  </a:lnTo>
                  <a:lnTo>
                    <a:pt x="2917952" y="3607371"/>
                  </a:lnTo>
                  <a:lnTo>
                    <a:pt x="2914853" y="3602863"/>
                  </a:lnTo>
                  <a:lnTo>
                    <a:pt x="2914726" y="3602786"/>
                  </a:lnTo>
                  <a:lnTo>
                    <a:pt x="2914650" y="3602659"/>
                  </a:lnTo>
                  <a:lnTo>
                    <a:pt x="2912592" y="3601351"/>
                  </a:lnTo>
                  <a:lnTo>
                    <a:pt x="2912059" y="3600996"/>
                  </a:lnTo>
                  <a:lnTo>
                    <a:pt x="2911576" y="3600666"/>
                  </a:lnTo>
                  <a:lnTo>
                    <a:pt x="2907715" y="3598049"/>
                  </a:lnTo>
                  <a:lnTo>
                    <a:pt x="2907525" y="3598011"/>
                  </a:lnTo>
                  <a:lnTo>
                    <a:pt x="2907334" y="3597884"/>
                  </a:lnTo>
                  <a:lnTo>
                    <a:pt x="2904185" y="3597325"/>
                  </a:lnTo>
                  <a:lnTo>
                    <a:pt x="2904020" y="3597287"/>
                  </a:lnTo>
                  <a:lnTo>
                    <a:pt x="2899206" y="3596284"/>
                  </a:lnTo>
                  <a:lnTo>
                    <a:pt x="2898571" y="3596284"/>
                  </a:lnTo>
                  <a:lnTo>
                    <a:pt x="2889885" y="3598354"/>
                  </a:lnTo>
                  <a:lnTo>
                    <a:pt x="2882862" y="3603510"/>
                  </a:lnTo>
                  <a:lnTo>
                    <a:pt x="2878302" y="3610953"/>
                  </a:lnTo>
                  <a:lnTo>
                    <a:pt x="2877045" y="3619855"/>
                  </a:lnTo>
                  <a:lnTo>
                    <a:pt x="2878150" y="3624745"/>
                  </a:lnTo>
                  <a:lnTo>
                    <a:pt x="2879052" y="3628733"/>
                  </a:lnTo>
                  <a:lnTo>
                    <a:pt x="2883535" y="3635235"/>
                  </a:lnTo>
                  <a:lnTo>
                    <a:pt x="2890266" y="3639362"/>
                  </a:lnTo>
                  <a:lnTo>
                    <a:pt x="2899003" y="3641115"/>
                  </a:lnTo>
                  <a:lnTo>
                    <a:pt x="2907779" y="3639629"/>
                  </a:lnTo>
                  <a:lnTo>
                    <a:pt x="2915031" y="3634727"/>
                  </a:lnTo>
                  <a:lnTo>
                    <a:pt x="2919933" y="3627374"/>
                  </a:lnTo>
                  <a:lnTo>
                    <a:pt x="2921660" y="3618573"/>
                  </a:lnTo>
                  <a:close/>
                </a:path>
                <a:path w="5168900" h="4631055">
                  <a:moveTo>
                    <a:pt x="2921660" y="3439261"/>
                  </a:moveTo>
                  <a:lnTo>
                    <a:pt x="2920327" y="3431895"/>
                  </a:lnTo>
                  <a:lnTo>
                    <a:pt x="2920098" y="3430574"/>
                  </a:lnTo>
                  <a:lnTo>
                    <a:pt x="2920034" y="3430435"/>
                  </a:lnTo>
                  <a:lnTo>
                    <a:pt x="2919387" y="3429495"/>
                  </a:lnTo>
                  <a:lnTo>
                    <a:pt x="2919006" y="3428923"/>
                  </a:lnTo>
                  <a:lnTo>
                    <a:pt x="2918244" y="3427755"/>
                  </a:lnTo>
                  <a:lnTo>
                    <a:pt x="2915488" y="3423501"/>
                  </a:lnTo>
                  <a:lnTo>
                    <a:pt x="2915348" y="3423412"/>
                  </a:lnTo>
                  <a:lnTo>
                    <a:pt x="2912834" y="3421723"/>
                  </a:lnTo>
                  <a:lnTo>
                    <a:pt x="2908452" y="3418738"/>
                  </a:lnTo>
                  <a:lnTo>
                    <a:pt x="2908211" y="3418700"/>
                  </a:lnTo>
                  <a:lnTo>
                    <a:pt x="2908058" y="3418586"/>
                  </a:lnTo>
                  <a:lnTo>
                    <a:pt x="2905455" y="3418154"/>
                  </a:lnTo>
                  <a:lnTo>
                    <a:pt x="2905137" y="3418090"/>
                  </a:lnTo>
                  <a:lnTo>
                    <a:pt x="2904896" y="3418040"/>
                  </a:lnTo>
                  <a:lnTo>
                    <a:pt x="2899740" y="3417011"/>
                  </a:lnTo>
                  <a:lnTo>
                    <a:pt x="2899054" y="3417011"/>
                  </a:lnTo>
                  <a:lnTo>
                    <a:pt x="2889694" y="3418586"/>
                  </a:lnTo>
                  <a:lnTo>
                    <a:pt x="2889961" y="3418586"/>
                  </a:lnTo>
                  <a:lnTo>
                    <a:pt x="2883370" y="3422535"/>
                  </a:lnTo>
                  <a:lnTo>
                    <a:pt x="2879026" y="3429000"/>
                  </a:lnTo>
                  <a:lnTo>
                    <a:pt x="2878836" y="3429876"/>
                  </a:lnTo>
                  <a:lnTo>
                    <a:pt x="2878683" y="3430600"/>
                  </a:lnTo>
                  <a:lnTo>
                    <a:pt x="2877096" y="3437890"/>
                  </a:lnTo>
                  <a:lnTo>
                    <a:pt x="2878340" y="3446856"/>
                  </a:lnTo>
                  <a:lnTo>
                    <a:pt x="2882811" y="3454285"/>
                  </a:lnTo>
                  <a:lnTo>
                    <a:pt x="2889783" y="3459429"/>
                  </a:lnTo>
                  <a:lnTo>
                    <a:pt x="2898508" y="3461550"/>
                  </a:lnTo>
                  <a:lnTo>
                    <a:pt x="2907157" y="3460000"/>
                  </a:lnTo>
                  <a:lnTo>
                    <a:pt x="2914497" y="3455200"/>
                  </a:lnTo>
                  <a:lnTo>
                    <a:pt x="2919615" y="3448012"/>
                  </a:lnTo>
                  <a:lnTo>
                    <a:pt x="2921660" y="3439261"/>
                  </a:lnTo>
                  <a:close/>
                </a:path>
                <a:path w="5168900" h="4631055">
                  <a:moveTo>
                    <a:pt x="2921660" y="922477"/>
                  </a:moveTo>
                  <a:lnTo>
                    <a:pt x="2920111" y="913701"/>
                  </a:lnTo>
                  <a:lnTo>
                    <a:pt x="2915399" y="906348"/>
                  </a:lnTo>
                  <a:lnTo>
                    <a:pt x="2908312" y="901255"/>
                  </a:lnTo>
                  <a:lnTo>
                    <a:pt x="2899638" y="899236"/>
                  </a:lnTo>
                  <a:lnTo>
                    <a:pt x="2899130" y="899236"/>
                  </a:lnTo>
                  <a:lnTo>
                    <a:pt x="2894292" y="900201"/>
                  </a:lnTo>
                  <a:lnTo>
                    <a:pt x="2890837" y="900823"/>
                  </a:lnTo>
                  <a:lnTo>
                    <a:pt x="2890697" y="900925"/>
                  </a:lnTo>
                  <a:lnTo>
                    <a:pt x="2890507" y="900963"/>
                  </a:lnTo>
                  <a:lnTo>
                    <a:pt x="2886468" y="903693"/>
                  </a:lnTo>
                  <a:lnTo>
                    <a:pt x="2886164" y="903897"/>
                  </a:lnTo>
                  <a:lnTo>
                    <a:pt x="2885986" y="904024"/>
                  </a:lnTo>
                  <a:lnTo>
                    <a:pt x="2883649" y="905535"/>
                  </a:lnTo>
                  <a:lnTo>
                    <a:pt x="2883484" y="905700"/>
                  </a:lnTo>
                  <a:lnTo>
                    <a:pt x="2880309" y="910513"/>
                  </a:lnTo>
                  <a:lnTo>
                    <a:pt x="2880207" y="910653"/>
                  </a:lnTo>
                  <a:lnTo>
                    <a:pt x="2880042" y="910894"/>
                  </a:lnTo>
                  <a:lnTo>
                    <a:pt x="2878836" y="912698"/>
                  </a:lnTo>
                  <a:lnTo>
                    <a:pt x="2877642" y="918921"/>
                  </a:lnTo>
                  <a:lnTo>
                    <a:pt x="2877134" y="921600"/>
                  </a:lnTo>
                  <a:lnTo>
                    <a:pt x="2878607" y="930579"/>
                  </a:lnTo>
                  <a:lnTo>
                    <a:pt x="2882646" y="937260"/>
                  </a:lnTo>
                  <a:lnTo>
                    <a:pt x="2889135" y="941603"/>
                  </a:lnTo>
                  <a:lnTo>
                    <a:pt x="2897898" y="943635"/>
                  </a:lnTo>
                  <a:lnTo>
                    <a:pt x="2906852" y="942517"/>
                  </a:lnTo>
                  <a:lnTo>
                    <a:pt x="2914332" y="938072"/>
                  </a:lnTo>
                  <a:lnTo>
                    <a:pt x="2919539" y="931125"/>
                  </a:lnTo>
                  <a:lnTo>
                    <a:pt x="2921660" y="922477"/>
                  </a:lnTo>
                  <a:close/>
                </a:path>
                <a:path w="5168900" h="4631055">
                  <a:moveTo>
                    <a:pt x="2921673" y="3887927"/>
                  </a:moveTo>
                  <a:lnTo>
                    <a:pt x="2920238" y="3881590"/>
                  </a:lnTo>
                  <a:lnTo>
                    <a:pt x="2919806" y="3879558"/>
                  </a:lnTo>
                  <a:lnTo>
                    <a:pt x="2919679" y="3879405"/>
                  </a:lnTo>
                  <a:lnTo>
                    <a:pt x="2919641" y="3879202"/>
                  </a:lnTo>
                  <a:lnTo>
                    <a:pt x="2918295" y="3877399"/>
                  </a:lnTo>
                  <a:lnTo>
                    <a:pt x="2918168" y="3877221"/>
                  </a:lnTo>
                  <a:lnTo>
                    <a:pt x="2917431" y="3876167"/>
                  </a:lnTo>
                  <a:lnTo>
                    <a:pt x="2915158" y="3872839"/>
                  </a:lnTo>
                  <a:lnTo>
                    <a:pt x="2914853" y="3872649"/>
                  </a:lnTo>
                  <a:lnTo>
                    <a:pt x="2914535" y="3872230"/>
                  </a:lnTo>
                  <a:lnTo>
                    <a:pt x="2912072" y="3870782"/>
                  </a:lnTo>
                  <a:lnTo>
                    <a:pt x="2911906" y="3870680"/>
                  </a:lnTo>
                  <a:lnTo>
                    <a:pt x="2911716" y="3870553"/>
                  </a:lnTo>
                  <a:lnTo>
                    <a:pt x="2908236" y="3868204"/>
                  </a:lnTo>
                  <a:lnTo>
                    <a:pt x="2907627" y="3868089"/>
                  </a:lnTo>
                  <a:lnTo>
                    <a:pt x="2907119" y="3867772"/>
                  </a:lnTo>
                  <a:lnTo>
                    <a:pt x="2904261" y="3867416"/>
                  </a:lnTo>
                  <a:lnTo>
                    <a:pt x="2904134" y="3867391"/>
                  </a:lnTo>
                  <a:lnTo>
                    <a:pt x="2901531" y="3866870"/>
                  </a:lnTo>
                  <a:lnTo>
                    <a:pt x="2900781" y="3866718"/>
                  </a:lnTo>
                  <a:lnTo>
                    <a:pt x="2900222" y="3866604"/>
                  </a:lnTo>
                  <a:lnTo>
                    <a:pt x="2898114" y="3866604"/>
                  </a:lnTo>
                  <a:lnTo>
                    <a:pt x="2889288" y="3868534"/>
                  </a:lnTo>
                  <a:lnTo>
                    <a:pt x="2882760" y="3872839"/>
                  </a:lnTo>
                  <a:lnTo>
                    <a:pt x="2878632" y="3879469"/>
                  </a:lnTo>
                  <a:lnTo>
                    <a:pt x="2877147" y="3887940"/>
                  </a:lnTo>
                  <a:lnTo>
                    <a:pt x="2877058" y="3888448"/>
                  </a:lnTo>
                  <a:lnTo>
                    <a:pt x="2878594" y="3896728"/>
                  </a:lnTo>
                  <a:lnTo>
                    <a:pt x="2878696" y="3897338"/>
                  </a:lnTo>
                  <a:lnTo>
                    <a:pt x="2883535" y="3904602"/>
                  </a:lnTo>
                  <a:lnTo>
                    <a:pt x="2890736" y="3909466"/>
                  </a:lnTo>
                  <a:lnTo>
                    <a:pt x="2899473" y="3911155"/>
                  </a:lnTo>
                  <a:lnTo>
                    <a:pt x="2908185" y="3909174"/>
                  </a:lnTo>
                  <a:lnTo>
                    <a:pt x="2915310" y="3904081"/>
                  </a:lnTo>
                  <a:lnTo>
                    <a:pt x="2920085" y="3896728"/>
                  </a:lnTo>
                  <a:lnTo>
                    <a:pt x="2921584" y="3888448"/>
                  </a:lnTo>
                  <a:lnTo>
                    <a:pt x="2921673" y="3887940"/>
                  </a:lnTo>
                  <a:close/>
                </a:path>
                <a:path w="5168900" h="4631055">
                  <a:moveTo>
                    <a:pt x="2921673" y="1820608"/>
                  </a:moveTo>
                  <a:lnTo>
                    <a:pt x="2920327" y="1814106"/>
                  </a:lnTo>
                  <a:lnTo>
                    <a:pt x="2919920" y="1812010"/>
                  </a:lnTo>
                  <a:lnTo>
                    <a:pt x="2919819" y="1811794"/>
                  </a:lnTo>
                  <a:lnTo>
                    <a:pt x="2918625" y="1810092"/>
                  </a:lnTo>
                  <a:lnTo>
                    <a:pt x="2915247" y="1805012"/>
                  </a:lnTo>
                  <a:lnTo>
                    <a:pt x="2915005" y="1804860"/>
                  </a:lnTo>
                  <a:lnTo>
                    <a:pt x="2914891" y="1804682"/>
                  </a:lnTo>
                  <a:lnTo>
                    <a:pt x="2912491" y="1803158"/>
                  </a:lnTo>
                  <a:lnTo>
                    <a:pt x="2908338" y="1800352"/>
                  </a:lnTo>
                  <a:lnTo>
                    <a:pt x="2907969" y="1800288"/>
                  </a:lnTo>
                  <a:lnTo>
                    <a:pt x="2907614" y="1800047"/>
                  </a:lnTo>
                  <a:lnTo>
                    <a:pt x="2904325" y="1799539"/>
                  </a:lnTo>
                  <a:lnTo>
                    <a:pt x="2904083" y="1799488"/>
                  </a:lnTo>
                  <a:lnTo>
                    <a:pt x="2901061" y="1798878"/>
                  </a:lnTo>
                  <a:lnTo>
                    <a:pt x="2900019" y="1798662"/>
                  </a:lnTo>
                  <a:lnTo>
                    <a:pt x="2899841" y="1798612"/>
                  </a:lnTo>
                  <a:lnTo>
                    <a:pt x="2898673" y="1798612"/>
                  </a:lnTo>
                  <a:lnTo>
                    <a:pt x="2877185" y="1820011"/>
                  </a:lnTo>
                  <a:lnTo>
                    <a:pt x="2878442" y="1829117"/>
                  </a:lnTo>
                  <a:lnTo>
                    <a:pt x="2882912" y="1836381"/>
                  </a:lnTo>
                  <a:lnTo>
                    <a:pt x="2890088" y="1841334"/>
                  </a:lnTo>
                  <a:lnTo>
                    <a:pt x="2890482" y="1841334"/>
                  </a:lnTo>
                  <a:lnTo>
                    <a:pt x="2898864" y="1843036"/>
                  </a:lnTo>
                  <a:lnTo>
                    <a:pt x="2907741" y="1841334"/>
                  </a:lnTo>
                  <a:lnTo>
                    <a:pt x="2915031" y="1836521"/>
                  </a:lnTo>
                  <a:lnTo>
                    <a:pt x="2919933" y="1829358"/>
                  </a:lnTo>
                  <a:lnTo>
                    <a:pt x="2921673" y="1820608"/>
                  </a:lnTo>
                  <a:close/>
                </a:path>
                <a:path w="5168900" h="4631055">
                  <a:moveTo>
                    <a:pt x="2921685" y="4158678"/>
                  </a:moveTo>
                  <a:lnTo>
                    <a:pt x="2920085" y="4149890"/>
                  </a:lnTo>
                  <a:lnTo>
                    <a:pt x="2920022" y="4149725"/>
                  </a:lnTo>
                  <a:lnTo>
                    <a:pt x="2918930" y="4148099"/>
                  </a:lnTo>
                  <a:lnTo>
                    <a:pt x="2918625" y="4147616"/>
                  </a:lnTo>
                  <a:lnTo>
                    <a:pt x="2918320" y="4147134"/>
                  </a:lnTo>
                  <a:lnTo>
                    <a:pt x="2915513" y="4142714"/>
                  </a:lnTo>
                  <a:lnTo>
                    <a:pt x="2915374" y="4142625"/>
                  </a:lnTo>
                  <a:lnTo>
                    <a:pt x="2915285" y="4142473"/>
                  </a:lnTo>
                  <a:lnTo>
                    <a:pt x="2913138" y="4141076"/>
                  </a:lnTo>
                  <a:lnTo>
                    <a:pt x="2912694" y="4140771"/>
                  </a:lnTo>
                  <a:lnTo>
                    <a:pt x="2911792" y="4140136"/>
                  </a:lnTo>
                  <a:lnTo>
                    <a:pt x="2908592" y="4137901"/>
                  </a:lnTo>
                  <a:lnTo>
                    <a:pt x="2908325" y="4137837"/>
                  </a:lnTo>
                  <a:lnTo>
                    <a:pt x="2908122" y="4137698"/>
                  </a:lnTo>
                  <a:lnTo>
                    <a:pt x="2905010" y="4137164"/>
                  </a:lnTo>
                  <a:lnTo>
                    <a:pt x="2899981" y="4136123"/>
                  </a:lnTo>
                  <a:lnTo>
                    <a:pt x="2899181" y="4136123"/>
                  </a:lnTo>
                  <a:lnTo>
                    <a:pt x="2890278" y="4137685"/>
                  </a:lnTo>
                  <a:lnTo>
                    <a:pt x="2883547" y="4141711"/>
                  </a:lnTo>
                  <a:lnTo>
                    <a:pt x="2879102" y="4148163"/>
                  </a:lnTo>
                  <a:lnTo>
                    <a:pt x="2877096" y="4157040"/>
                  </a:lnTo>
                  <a:lnTo>
                    <a:pt x="2878277" y="4166044"/>
                  </a:lnTo>
                  <a:lnTo>
                    <a:pt x="2882709" y="4173486"/>
                  </a:lnTo>
                  <a:lnTo>
                    <a:pt x="2889656" y="4178617"/>
                  </a:lnTo>
                  <a:lnTo>
                    <a:pt x="2898368" y="4180687"/>
                  </a:lnTo>
                  <a:lnTo>
                    <a:pt x="2907220" y="4179138"/>
                  </a:lnTo>
                  <a:lnTo>
                    <a:pt x="2914624" y="4174413"/>
                  </a:lnTo>
                  <a:lnTo>
                    <a:pt x="2919730" y="4167327"/>
                  </a:lnTo>
                  <a:lnTo>
                    <a:pt x="2920111" y="4165574"/>
                  </a:lnTo>
                  <a:lnTo>
                    <a:pt x="2920415" y="4164215"/>
                  </a:lnTo>
                  <a:lnTo>
                    <a:pt x="2920695" y="4163009"/>
                  </a:lnTo>
                  <a:lnTo>
                    <a:pt x="2921685" y="4158678"/>
                  </a:lnTo>
                  <a:close/>
                </a:path>
                <a:path w="5168900" h="4631055">
                  <a:moveTo>
                    <a:pt x="2921698" y="2719895"/>
                  </a:moveTo>
                  <a:lnTo>
                    <a:pt x="2920250" y="2712580"/>
                  </a:lnTo>
                  <a:lnTo>
                    <a:pt x="2919984" y="2711145"/>
                  </a:lnTo>
                  <a:lnTo>
                    <a:pt x="2919907" y="2710967"/>
                  </a:lnTo>
                  <a:lnTo>
                    <a:pt x="2918688" y="2709176"/>
                  </a:lnTo>
                  <a:lnTo>
                    <a:pt x="2915348" y="2704071"/>
                  </a:lnTo>
                  <a:lnTo>
                    <a:pt x="2915170" y="2703969"/>
                  </a:lnTo>
                  <a:lnTo>
                    <a:pt x="2915094" y="2703830"/>
                  </a:lnTo>
                  <a:lnTo>
                    <a:pt x="2912694" y="2702293"/>
                  </a:lnTo>
                  <a:lnTo>
                    <a:pt x="2908566" y="2699499"/>
                  </a:lnTo>
                  <a:lnTo>
                    <a:pt x="2909011" y="2699499"/>
                  </a:lnTo>
                  <a:lnTo>
                    <a:pt x="2908693" y="2699448"/>
                  </a:lnTo>
                  <a:lnTo>
                    <a:pt x="2908084" y="2699308"/>
                  </a:lnTo>
                  <a:lnTo>
                    <a:pt x="2908604" y="2699296"/>
                  </a:lnTo>
                  <a:lnTo>
                    <a:pt x="2904871" y="2698673"/>
                  </a:lnTo>
                  <a:lnTo>
                    <a:pt x="2899740" y="2697657"/>
                  </a:lnTo>
                  <a:lnTo>
                    <a:pt x="2898902" y="2697657"/>
                  </a:lnTo>
                  <a:lnTo>
                    <a:pt x="2889935" y="2699296"/>
                  </a:lnTo>
                  <a:lnTo>
                    <a:pt x="2888907" y="2699486"/>
                  </a:lnTo>
                  <a:lnTo>
                    <a:pt x="2889516" y="2699499"/>
                  </a:lnTo>
                  <a:lnTo>
                    <a:pt x="2887688" y="2700667"/>
                  </a:lnTo>
                  <a:lnTo>
                    <a:pt x="2887535" y="2700769"/>
                  </a:lnTo>
                  <a:lnTo>
                    <a:pt x="2884081" y="2702966"/>
                  </a:lnTo>
                  <a:lnTo>
                    <a:pt x="2883306" y="2703449"/>
                  </a:lnTo>
                  <a:lnTo>
                    <a:pt x="2879026" y="2710015"/>
                  </a:lnTo>
                  <a:lnTo>
                    <a:pt x="2877121" y="2718841"/>
                  </a:lnTo>
                  <a:lnTo>
                    <a:pt x="2878404" y="2727782"/>
                  </a:lnTo>
                  <a:lnTo>
                    <a:pt x="2882989" y="2735237"/>
                  </a:lnTo>
                  <a:lnTo>
                    <a:pt x="2890037" y="2740406"/>
                  </a:lnTo>
                  <a:lnTo>
                    <a:pt x="2898698" y="2742438"/>
                  </a:lnTo>
                  <a:lnTo>
                    <a:pt x="2907411" y="2740723"/>
                  </a:lnTo>
                  <a:lnTo>
                    <a:pt x="2914764" y="2735796"/>
                  </a:lnTo>
                  <a:lnTo>
                    <a:pt x="2919831" y="2728544"/>
                  </a:lnTo>
                  <a:lnTo>
                    <a:pt x="2921698" y="2719895"/>
                  </a:lnTo>
                  <a:close/>
                </a:path>
                <a:path w="5168900" h="4631055">
                  <a:moveTo>
                    <a:pt x="2921698" y="472655"/>
                  </a:moveTo>
                  <a:lnTo>
                    <a:pt x="2920238" y="465429"/>
                  </a:lnTo>
                  <a:lnTo>
                    <a:pt x="2919946" y="463981"/>
                  </a:lnTo>
                  <a:lnTo>
                    <a:pt x="2915094" y="456666"/>
                  </a:lnTo>
                  <a:lnTo>
                    <a:pt x="2907995" y="451586"/>
                  </a:lnTo>
                  <a:lnTo>
                    <a:pt x="2905709" y="451053"/>
                  </a:lnTo>
                  <a:lnTo>
                    <a:pt x="2903436" y="450532"/>
                  </a:lnTo>
                  <a:lnTo>
                    <a:pt x="2901073" y="449973"/>
                  </a:lnTo>
                  <a:lnTo>
                    <a:pt x="2899473" y="449592"/>
                  </a:lnTo>
                  <a:lnTo>
                    <a:pt x="2899168" y="449592"/>
                  </a:lnTo>
                  <a:lnTo>
                    <a:pt x="2894266" y="450634"/>
                  </a:lnTo>
                  <a:lnTo>
                    <a:pt x="2893834" y="450723"/>
                  </a:lnTo>
                  <a:lnTo>
                    <a:pt x="2893593" y="450773"/>
                  </a:lnTo>
                  <a:lnTo>
                    <a:pt x="2890824" y="451307"/>
                  </a:lnTo>
                  <a:lnTo>
                    <a:pt x="2890596" y="451396"/>
                  </a:lnTo>
                  <a:lnTo>
                    <a:pt x="2886989" y="453910"/>
                  </a:lnTo>
                  <a:lnTo>
                    <a:pt x="2886024" y="454583"/>
                  </a:lnTo>
                  <a:lnTo>
                    <a:pt x="2885744" y="454774"/>
                  </a:lnTo>
                  <a:lnTo>
                    <a:pt x="2883674" y="456184"/>
                  </a:lnTo>
                  <a:lnTo>
                    <a:pt x="2883547" y="456298"/>
                  </a:lnTo>
                  <a:lnTo>
                    <a:pt x="2879979" y="461772"/>
                  </a:lnTo>
                  <a:lnTo>
                    <a:pt x="2879737" y="462140"/>
                  </a:lnTo>
                  <a:lnTo>
                    <a:pt x="2879598" y="462356"/>
                  </a:lnTo>
                  <a:lnTo>
                    <a:pt x="2878886" y="463423"/>
                  </a:lnTo>
                  <a:lnTo>
                    <a:pt x="2898203" y="493839"/>
                  </a:lnTo>
                  <a:lnTo>
                    <a:pt x="2907296" y="492531"/>
                  </a:lnTo>
                  <a:lnTo>
                    <a:pt x="2914751" y="488061"/>
                  </a:lnTo>
                  <a:lnTo>
                    <a:pt x="2919793" y="481190"/>
                  </a:lnTo>
                  <a:lnTo>
                    <a:pt x="2921698" y="472655"/>
                  </a:lnTo>
                  <a:close/>
                </a:path>
                <a:path w="5168900" h="4631055">
                  <a:moveTo>
                    <a:pt x="2921724" y="4067924"/>
                  </a:moveTo>
                  <a:lnTo>
                    <a:pt x="2919793" y="4059339"/>
                  </a:lnTo>
                  <a:lnTo>
                    <a:pt x="2919704" y="4059212"/>
                  </a:lnTo>
                  <a:lnTo>
                    <a:pt x="2918587" y="4057612"/>
                  </a:lnTo>
                  <a:lnTo>
                    <a:pt x="2914688" y="4052138"/>
                  </a:lnTo>
                  <a:lnTo>
                    <a:pt x="2914599" y="4051973"/>
                  </a:lnTo>
                  <a:lnTo>
                    <a:pt x="2912313" y="4050512"/>
                  </a:lnTo>
                  <a:lnTo>
                    <a:pt x="2911945" y="4050271"/>
                  </a:lnTo>
                  <a:lnTo>
                    <a:pt x="2907855" y="4047490"/>
                  </a:lnTo>
                  <a:lnTo>
                    <a:pt x="2907474" y="4047401"/>
                  </a:lnTo>
                  <a:lnTo>
                    <a:pt x="2907246" y="4047236"/>
                  </a:lnTo>
                  <a:lnTo>
                    <a:pt x="2904655" y="4046817"/>
                  </a:lnTo>
                  <a:lnTo>
                    <a:pt x="2904388" y="4046766"/>
                  </a:lnTo>
                  <a:lnTo>
                    <a:pt x="2899511" y="4045737"/>
                  </a:lnTo>
                  <a:lnTo>
                    <a:pt x="2898495" y="4045737"/>
                  </a:lnTo>
                  <a:lnTo>
                    <a:pt x="2889758" y="4047909"/>
                  </a:lnTo>
                  <a:lnTo>
                    <a:pt x="2882773" y="4053116"/>
                  </a:lnTo>
                  <a:lnTo>
                    <a:pt x="2878290" y="4060583"/>
                  </a:lnTo>
                  <a:lnTo>
                    <a:pt x="2877045" y="4069524"/>
                  </a:lnTo>
                  <a:lnTo>
                    <a:pt x="2879077" y="4078465"/>
                  </a:lnTo>
                  <a:lnTo>
                    <a:pt x="2883598" y="4084917"/>
                  </a:lnTo>
                  <a:lnTo>
                    <a:pt x="2890367" y="4088930"/>
                  </a:lnTo>
                  <a:lnTo>
                    <a:pt x="2891752" y="4089196"/>
                  </a:lnTo>
                  <a:lnTo>
                    <a:pt x="2899181" y="4090581"/>
                  </a:lnTo>
                  <a:lnTo>
                    <a:pt x="2908046" y="4089069"/>
                  </a:lnTo>
                  <a:lnTo>
                    <a:pt x="2915259" y="4084193"/>
                  </a:lnTo>
                  <a:lnTo>
                    <a:pt x="2920073" y="4076839"/>
                  </a:lnTo>
                  <a:lnTo>
                    <a:pt x="2921711" y="4067937"/>
                  </a:lnTo>
                  <a:close/>
                </a:path>
                <a:path w="5168900" h="4631055">
                  <a:moveTo>
                    <a:pt x="2921762" y="3799497"/>
                  </a:moveTo>
                  <a:lnTo>
                    <a:pt x="2919666" y="3790188"/>
                  </a:lnTo>
                  <a:lnTo>
                    <a:pt x="2919552" y="3790035"/>
                  </a:lnTo>
                  <a:lnTo>
                    <a:pt x="2919526" y="3789883"/>
                  </a:lnTo>
                  <a:lnTo>
                    <a:pt x="2918218" y="3788041"/>
                  </a:lnTo>
                  <a:lnTo>
                    <a:pt x="2918079" y="3787825"/>
                  </a:lnTo>
                  <a:lnTo>
                    <a:pt x="2917926" y="3787597"/>
                  </a:lnTo>
                  <a:lnTo>
                    <a:pt x="2916478" y="3785438"/>
                  </a:lnTo>
                  <a:lnTo>
                    <a:pt x="2914688" y="3782745"/>
                  </a:lnTo>
                  <a:lnTo>
                    <a:pt x="2914421" y="3782555"/>
                  </a:lnTo>
                  <a:lnTo>
                    <a:pt x="2914243" y="3782288"/>
                  </a:lnTo>
                  <a:lnTo>
                    <a:pt x="2911564" y="3780561"/>
                  </a:lnTo>
                  <a:lnTo>
                    <a:pt x="2907639" y="3777818"/>
                  </a:lnTo>
                  <a:lnTo>
                    <a:pt x="2907182" y="3777716"/>
                  </a:lnTo>
                  <a:lnTo>
                    <a:pt x="2906788" y="3777450"/>
                  </a:lnTo>
                  <a:lnTo>
                    <a:pt x="2903931" y="3777030"/>
                  </a:lnTo>
                  <a:lnTo>
                    <a:pt x="2903766" y="3776992"/>
                  </a:lnTo>
                  <a:lnTo>
                    <a:pt x="2903448" y="3776916"/>
                  </a:lnTo>
                  <a:lnTo>
                    <a:pt x="2902674" y="3776751"/>
                  </a:lnTo>
                  <a:lnTo>
                    <a:pt x="2899587" y="3776065"/>
                  </a:lnTo>
                  <a:lnTo>
                    <a:pt x="2898114" y="3776065"/>
                  </a:lnTo>
                  <a:lnTo>
                    <a:pt x="2889377" y="3778351"/>
                  </a:lnTo>
                  <a:lnTo>
                    <a:pt x="2882569" y="3783558"/>
                  </a:lnTo>
                  <a:lnTo>
                    <a:pt x="2878239" y="3791039"/>
                  </a:lnTo>
                  <a:lnTo>
                    <a:pt x="2877070" y="3799497"/>
                  </a:lnTo>
                  <a:lnTo>
                    <a:pt x="2876994" y="3800106"/>
                  </a:lnTo>
                  <a:lnTo>
                    <a:pt x="2879179" y="3808869"/>
                  </a:lnTo>
                  <a:lnTo>
                    <a:pt x="2884347" y="3815613"/>
                  </a:lnTo>
                  <a:lnTo>
                    <a:pt x="2891879" y="3819741"/>
                  </a:lnTo>
                  <a:lnTo>
                    <a:pt x="2901124" y="3820655"/>
                  </a:lnTo>
                  <a:lnTo>
                    <a:pt x="2909925" y="3818394"/>
                  </a:lnTo>
                  <a:lnTo>
                    <a:pt x="2916097" y="3813810"/>
                  </a:lnTo>
                  <a:lnTo>
                    <a:pt x="2919946" y="3807358"/>
                  </a:lnTo>
                  <a:lnTo>
                    <a:pt x="2921762" y="3799497"/>
                  </a:lnTo>
                  <a:close/>
                </a:path>
                <a:path w="5168900" h="4631055">
                  <a:moveTo>
                    <a:pt x="2921787" y="2450579"/>
                  </a:moveTo>
                  <a:lnTo>
                    <a:pt x="2920962" y="2446172"/>
                  </a:lnTo>
                  <a:lnTo>
                    <a:pt x="2920149" y="2441778"/>
                  </a:lnTo>
                  <a:lnTo>
                    <a:pt x="2915335" y="2434602"/>
                  </a:lnTo>
                  <a:lnTo>
                    <a:pt x="2913938" y="2433663"/>
                  </a:lnTo>
                  <a:lnTo>
                    <a:pt x="2913189" y="2433155"/>
                  </a:lnTo>
                  <a:lnTo>
                    <a:pt x="2911856" y="2432253"/>
                  </a:lnTo>
                  <a:lnTo>
                    <a:pt x="2908147" y="2429738"/>
                  </a:lnTo>
                  <a:lnTo>
                    <a:pt x="2906572" y="2429433"/>
                  </a:lnTo>
                  <a:lnTo>
                    <a:pt x="2905595" y="2429230"/>
                  </a:lnTo>
                  <a:lnTo>
                    <a:pt x="2903702" y="2428849"/>
                  </a:lnTo>
                  <a:lnTo>
                    <a:pt x="2899321" y="2427948"/>
                  </a:lnTo>
                  <a:lnTo>
                    <a:pt x="2889935" y="2429713"/>
                  </a:lnTo>
                  <a:lnTo>
                    <a:pt x="2889808" y="2429738"/>
                  </a:lnTo>
                  <a:lnTo>
                    <a:pt x="2890012" y="2429738"/>
                  </a:lnTo>
                  <a:lnTo>
                    <a:pt x="2883154" y="2434361"/>
                  </a:lnTo>
                  <a:lnTo>
                    <a:pt x="2878607" y="2441511"/>
                  </a:lnTo>
                  <a:lnTo>
                    <a:pt x="2877121" y="2450579"/>
                  </a:lnTo>
                  <a:lnTo>
                    <a:pt x="2878747" y="2459215"/>
                  </a:lnTo>
                  <a:lnTo>
                    <a:pt x="2878823" y="2459634"/>
                  </a:lnTo>
                  <a:lnTo>
                    <a:pt x="2898419" y="2472474"/>
                  </a:lnTo>
                  <a:lnTo>
                    <a:pt x="2907157" y="2471280"/>
                  </a:lnTo>
                  <a:lnTo>
                    <a:pt x="2914573" y="2466505"/>
                  </a:lnTo>
                  <a:lnTo>
                    <a:pt x="2919755" y="2459215"/>
                  </a:lnTo>
                  <a:lnTo>
                    <a:pt x="2921787" y="2450579"/>
                  </a:lnTo>
                  <a:close/>
                </a:path>
                <a:path w="5168900" h="4631055">
                  <a:moveTo>
                    <a:pt x="3010827" y="3708108"/>
                  </a:moveTo>
                  <a:lnTo>
                    <a:pt x="3009252" y="3699941"/>
                  </a:lnTo>
                  <a:lnTo>
                    <a:pt x="3009176" y="3699497"/>
                  </a:lnTo>
                  <a:lnTo>
                    <a:pt x="3004858" y="3692868"/>
                  </a:lnTo>
                  <a:lnTo>
                    <a:pt x="2998635" y="3688702"/>
                  </a:lnTo>
                  <a:lnTo>
                    <a:pt x="2998165" y="3688372"/>
                  </a:lnTo>
                  <a:lnTo>
                    <a:pt x="2995091" y="3687775"/>
                  </a:lnTo>
                  <a:lnTo>
                    <a:pt x="2992869" y="3687343"/>
                  </a:lnTo>
                  <a:lnTo>
                    <a:pt x="2991294" y="3687026"/>
                  </a:lnTo>
                  <a:lnTo>
                    <a:pt x="2989643" y="3686695"/>
                  </a:lnTo>
                  <a:lnTo>
                    <a:pt x="2989338" y="3686695"/>
                  </a:lnTo>
                  <a:lnTo>
                    <a:pt x="2986341" y="3687254"/>
                  </a:lnTo>
                  <a:lnTo>
                    <a:pt x="2984843" y="3687534"/>
                  </a:lnTo>
                  <a:lnTo>
                    <a:pt x="2980207" y="3688346"/>
                  </a:lnTo>
                  <a:lnTo>
                    <a:pt x="2980486" y="3688346"/>
                  </a:lnTo>
                  <a:lnTo>
                    <a:pt x="2975851" y="3691305"/>
                  </a:lnTo>
                  <a:lnTo>
                    <a:pt x="2973387" y="3692868"/>
                  </a:lnTo>
                  <a:lnTo>
                    <a:pt x="2970352" y="3697186"/>
                  </a:lnTo>
                  <a:lnTo>
                    <a:pt x="2968472" y="3699865"/>
                  </a:lnTo>
                  <a:lnTo>
                    <a:pt x="2966682" y="3708108"/>
                  </a:lnTo>
                  <a:lnTo>
                    <a:pt x="2989186" y="3731196"/>
                  </a:lnTo>
                  <a:lnTo>
                    <a:pt x="2995295" y="3729926"/>
                  </a:lnTo>
                  <a:lnTo>
                    <a:pt x="2997847" y="3729393"/>
                  </a:lnTo>
                  <a:lnTo>
                    <a:pt x="3004743" y="3724503"/>
                  </a:lnTo>
                  <a:lnTo>
                    <a:pt x="3009227" y="3717290"/>
                  </a:lnTo>
                  <a:lnTo>
                    <a:pt x="3009976" y="3712972"/>
                  </a:lnTo>
                  <a:lnTo>
                    <a:pt x="3010738" y="3708654"/>
                  </a:lnTo>
                  <a:lnTo>
                    <a:pt x="3010827" y="3708108"/>
                  </a:lnTo>
                  <a:close/>
                </a:path>
                <a:path w="5168900" h="4631055">
                  <a:moveTo>
                    <a:pt x="3010941" y="3891407"/>
                  </a:moveTo>
                  <a:lnTo>
                    <a:pt x="3010395" y="3882186"/>
                  </a:lnTo>
                  <a:lnTo>
                    <a:pt x="3006572" y="3874516"/>
                  </a:lnTo>
                  <a:lnTo>
                    <a:pt x="3000057" y="3869067"/>
                  </a:lnTo>
                  <a:lnTo>
                    <a:pt x="2991421" y="3866489"/>
                  </a:lnTo>
                  <a:lnTo>
                    <a:pt x="2988513" y="3866489"/>
                  </a:lnTo>
                  <a:lnTo>
                    <a:pt x="2984906" y="3867137"/>
                  </a:lnTo>
                  <a:lnTo>
                    <a:pt x="2982277" y="3867378"/>
                  </a:lnTo>
                  <a:lnTo>
                    <a:pt x="2981591" y="3867734"/>
                  </a:lnTo>
                  <a:lnTo>
                    <a:pt x="2980880" y="3867861"/>
                  </a:lnTo>
                  <a:lnTo>
                    <a:pt x="2980740" y="3867886"/>
                  </a:lnTo>
                  <a:lnTo>
                    <a:pt x="2977654" y="3869753"/>
                  </a:lnTo>
                  <a:lnTo>
                    <a:pt x="2977045" y="3870121"/>
                  </a:lnTo>
                  <a:lnTo>
                    <a:pt x="2974606" y="3871404"/>
                  </a:lnTo>
                  <a:lnTo>
                    <a:pt x="2974276" y="3871798"/>
                  </a:lnTo>
                  <a:lnTo>
                    <a:pt x="2973806" y="3872077"/>
                  </a:lnTo>
                  <a:lnTo>
                    <a:pt x="2970746" y="3876052"/>
                  </a:lnTo>
                  <a:lnTo>
                    <a:pt x="2969120" y="3878008"/>
                  </a:lnTo>
                  <a:lnTo>
                    <a:pt x="2969031" y="3878275"/>
                  </a:lnTo>
                  <a:lnTo>
                    <a:pt x="2968879" y="3878478"/>
                  </a:lnTo>
                  <a:lnTo>
                    <a:pt x="2967024" y="3884955"/>
                  </a:lnTo>
                  <a:lnTo>
                    <a:pt x="2966542" y="3886593"/>
                  </a:lnTo>
                  <a:lnTo>
                    <a:pt x="2987497" y="3910901"/>
                  </a:lnTo>
                  <a:lnTo>
                    <a:pt x="2996285" y="3909834"/>
                  </a:lnTo>
                  <a:lnTo>
                    <a:pt x="3003334" y="3906316"/>
                  </a:lnTo>
                  <a:lnTo>
                    <a:pt x="3008325" y="3900220"/>
                  </a:lnTo>
                  <a:lnTo>
                    <a:pt x="3010941" y="3891419"/>
                  </a:lnTo>
                  <a:close/>
                </a:path>
                <a:path w="5168900" h="4631055">
                  <a:moveTo>
                    <a:pt x="3010979" y="1821942"/>
                  </a:moveTo>
                  <a:lnTo>
                    <a:pt x="3009811" y="1812861"/>
                  </a:lnTo>
                  <a:lnTo>
                    <a:pt x="3005429" y="1805457"/>
                  </a:lnTo>
                  <a:lnTo>
                    <a:pt x="2998533" y="1800415"/>
                  </a:lnTo>
                  <a:lnTo>
                    <a:pt x="2989821" y="1798459"/>
                  </a:lnTo>
                  <a:lnTo>
                    <a:pt x="2989389" y="1798459"/>
                  </a:lnTo>
                  <a:lnTo>
                    <a:pt x="2984144" y="1799501"/>
                  </a:lnTo>
                  <a:lnTo>
                    <a:pt x="2980944" y="1800072"/>
                  </a:lnTo>
                  <a:lnTo>
                    <a:pt x="2980804" y="1800161"/>
                  </a:lnTo>
                  <a:lnTo>
                    <a:pt x="2980652" y="1800186"/>
                  </a:lnTo>
                  <a:lnTo>
                    <a:pt x="2975521" y="1803527"/>
                  </a:lnTo>
                  <a:lnTo>
                    <a:pt x="2973552" y="1804784"/>
                  </a:lnTo>
                  <a:lnTo>
                    <a:pt x="2973400" y="1804911"/>
                  </a:lnTo>
                  <a:lnTo>
                    <a:pt x="2969323" y="1810600"/>
                  </a:lnTo>
                  <a:lnTo>
                    <a:pt x="2968447" y="1811807"/>
                  </a:lnTo>
                  <a:lnTo>
                    <a:pt x="2967012" y="1817878"/>
                  </a:lnTo>
                  <a:lnTo>
                    <a:pt x="2989046" y="1842935"/>
                  </a:lnTo>
                  <a:lnTo>
                    <a:pt x="2997885" y="1841322"/>
                  </a:lnTo>
                  <a:lnTo>
                    <a:pt x="3004591" y="1837270"/>
                  </a:lnTo>
                  <a:lnTo>
                    <a:pt x="3008998" y="1830819"/>
                  </a:lnTo>
                  <a:lnTo>
                    <a:pt x="3010979" y="1821942"/>
                  </a:lnTo>
                  <a:close/>
                </a:path>
                <a:path w="5168900" h="4631055">
                  <a:moveTo>
                    <a:pt x="3010979" y="382993"/>
                  </a:moveTo>
                  <a:lnTo>
                    <a:pt x="3009671" y="373913"/>
                  </a:lnTo>
                  <a:lnTo>
                    <a:pt x="3005264" y="366712"/>
                  </a:lnTo>
                  <a:lnTo>
                    <a:pt x="2998292" y="361924"/>
                  </a:lnTo>
                  <a:lnTo>
                    <a:pt x="2989364" y="360146"/>
                  </a:lnTo>
                  <a:lnTo>
                    <a:pt x="2989199" y="360146"/>
                  </a:lnTo>
                  <a:lnTo>
                    <a:pt x="2988119" y="360362"/>
                  </a:lnTo>
                  <a:lnTo>
                    <a:pt x="2984195" y="361162"/>
                  </a:lnTo>
                  <a:lnTo>
                    <a:pt x="2983268" y="361340"/>
                  </a:lnTo>
                  <a:lnTo>
                    <a:pt x="2980182" y="361924"/>
                  </a:lnTo>
                  <a:lnTo>
                    <a:pt x="2980359" y="361924"/>
                  </a:lnTo>
                  <a:lnTo>
                    <a:pt x="2973146" y="366699"/>
                  </a:lnTo>
                  <a:lnTo>
                    <a:pt x="2968523" y="373354"/>
                  </a:lnTo>
                  <a:lnTo>
                    <a:pt x="2968345" y="373608"/>
                  </a:lnTo>
                  <a:lnTo>
                    <a:pt x="2968256" y="373735"/>
                  </a:lnTo>
                  <a:lnTo>
                    <a:pt x="2966504" y="382346"/>
                  </a:lnTo>
                  <a:lnTo>
                    <a:pt x="2968421" y="391109"/>
                  </a:lnTo>
                  <a:lnTo>
                    <a:pt x="2973438" y="398335"/>
                  </a:lnTo>
                  <a:lnTo>
                    <a:pt x="2980753" y="403098"/>
                  </a:lnTo>
                  <a:lnTo>
                    <a:pt x="2989529" y="404482"/>
                  </a:lnTo>
                  <a:lnTo>
                    <a:pt x="2996450" y="403034"/>
                  </a:lnTo>
                  <a:lnTo>
                    <a:pt x="2998279" y="402653"/>
                  </a:lnTo>
                  <a:lnTo>
                    <a:pt x="3004883" y="398487"/>
                  </a:lnTo>
                  <a:lnTo>
                    <a:pt x="3009188" y="391947"/>
                  </a:lnTo>
                  <a:lnTo>
                    <a:pt x="3010979" y="382993"/>
                  </a:lnTo>
                  <a:close/>
                </a:path>
                <a:path w="5168900" h="4631055">
                  <a:moveTo>
                    <a:pt x="3011030" y="1550352"/>
                  </a:moveTo>
                  <a:lnTo>
                    <a:pt x="3010738" y="1548904"/>
                  </a:lnTo>
                  <a:lnTo>
                    <a:pt x="3010293" y="1546682"/>
                  </a:lnTo>
                  <a:lnTo>
                    <a:pt x="3009849" y="1544421"/>
                  </a:lnTo>
                  <a:lnTo>
                    <a:pt x="3009290" y="1541500"/>
                  </a:lnTo>
                  <a:lnTo>
                    <a:pt x="3005163" y="1534883"/>
                  </a:lnTo>
                  <a:lnTo>
                    <a:pt x="2999879" y="1531493"/>
                  </a:lnTo>
                  <a:lnTo>
                    <a:pt x="2998724" y="1530743"/>
                  </a:lnTo>
                  <a:lnTo>
                    <a:pt x="2998965" y="1530743"/>
                  </a:lnTo>
                  <a:lnTo>
                    <a:pt x="2998622" y="1530680"/>
                  </a:lnTo>
                  <a:lnTo>
                    <a:pt x="2989656" y="1529016"/>
                  </a:lnTo>
                  <a:lnTo>
                    <a:pt x="2988818" y="1529016"/>
                  </a:lnTo>
                  <a:lnTo>
                    <a:pt x="2984131" y="1529956"/>
                  </a:lnTo>
                  <a:lnTo>
                    <a:pt x="2983954" y="1529994"/>
                  </a:lnTo>
                  <a:lnTo>
                    <a:pt x="2983712" y="1530045"/>
                  </a:lnTo>
                  <a:lnTo>
                    <a:pt x="2980652" y="1530540"/>
                  </a:lnTo>
                  <a:lnTo>
                    <a:pt x="2980436" y="1530692"/>
                  </a:lnTo>
                  <a:lnTo>
                    <a:pt x="2980156" y="1530743"/>
                  </a:lnTo>
                  <a:lnTo>
                    <a:pt x="2976029" y="1533461"/>
                  </a:lnTo>
                  <a:lnTo>
                    <a:pt x="2973260" y="1535214"/>
                  </a:lnTo>
                  <a:lnTo>
                    <a:pt x="2973159" y="1535353"/>
                  </a:lnTo>
                  <a:lnTo>
                    <a:pt x="2973006" y="1535455"/>
                  </a:lnTo>
                  <a:lnTo>
                    <a:pt x="2969895" y="1539938"/>
                  </a:lnTo>
                  <a:lnTo>
                    <a:pt x="2969780" y="1540090"/>
                  </a:lnTo>
                  <a:lnTo>
                    <a:pt x="2968244" y="1542249"/>
                  </a:lnTo>
                  <a:lnTo>
                    <a:pt x="2968180" y="1542402"/>
                  </a:lnTo>
                  <a:lnTo>
                    <a:pt x="2966504" y="1550352"/>
                  </a:lnTo>
                  <a:lnTo>
                    <a:pt x="2966389" y="1550847"/>
                  </a:lnTo>
                  <a:lnTo>
                    <a:pt x="2967380" y="1555521"/>
                  </a:lnTo>
                  <a:lnTo>
                    <a:pt x="2989275" y="1573352"/>
                  </a:lnTo>
                  <a:lnTo>
                    <a:pt x="2997619" y="1571625"/>
                  </a:lnTo>
                  <a:lnTo>
                    <a:pt x="2998012" y="1571625"/>
                  </a:lnTo>
                  <a:lnTo>
                    <a:pt x="3005086" y="1566722"/>
                  </a:lnTo>
                  <a:lnTo>
                    <a:pt x="3009646" y="1559509"/>
                  </a:lnTo>
                  <a:lnTo>
                    <a:pt x="3009747" y="1559356"/>
                  </a:lnTo>
                  <a:lnTo>
                    <a:pt x="3010966" y="1550847"/>
                  </a:lnTo>
                  <a:lnTo>
                    <a:pt x="3011030" y="1550365"/>
                  </a:lnTo>
                  <a:close/>
                </a:path>
                <a:path w="5168900" h="4631055">
                  <a:moveTo>
                    <a:pt x="3011030" y="1461960"/>
                  </a:moveTo>
                  <a:lnTo>
                    <a:pt x="3009760" y="1452956"/>
                  </a:lnTo>
                  <a:lnTo>
                    <a:pt x="3005251" y="1445564"/>
                  </a:lnTo>
                  <a:lnTo>
                    <a:pt x="2998254" y="1440522"/>
                  </a:lnTo>
                  <a:lnTo>
                    <a:pt x="2996869" y="1440218"/>
                  </a:lnTo>
                  <a:lnTo>
                    <a:pt x="2989491" y="1438529"/>
                  </a:lnTo>
                  <a:lnTo>
                    <a:pt x="2989034" y="1438529"/>
                  </a:lnTo>
                  <a:lnTo>
                    <a:pt x="2983954" y="1439621"/>
                  </a:lnTo>
                  <a:lnTo>
                    <a:pt x="2983598" y="1439697"/>
                  </a:lnTo>
                  <a:lnTo>
                    <a:pt x="2980817" y="1440230"/>
                  </a:lnTo>
                  <a:lnTo>
                    <a:pt x="2980690" y="1440319"/>
                  </a:lnTo>
                  <a:lnTo>
                    <a:pt x="2980512" y="1440357"/>
                  </a:lnTo>
                  <a:lnTo>
                    <a:pt x="2976588" y="1443050"/>
                  </a:lnTo>
                  <a:lnTo>
                    <a:pt x="2973489" y="1445120"/>
                  </a:lnTo>
                  <a:lnTo>
                    <a:pt x="2973400" y="1445247"/>
                  </a:lnTo>
                  <a:lnTo>
                    <a:pt x="2970161" y="1449832"/>
                  </a:lnTo>
                  <a:lnTo>
                    <a:pt x="2968409" y="1452333"/>
                  </a:lnTo>
                  <a:lnTo>
                    <a:pt x="2966466" y="1460982"/>
                  </a:lnTo>
                  <a:lnTo>
                    <a:pt x="2966770" y="1462493"/>
                  </a:lnTo>
                  <a:lnTo>
                    <a:pt x="2968269" y="1469631"/>
                  </a:lnTo>
                  <a:lnTo>
                    <a:pt x="2973260" y="1476857"/>
                  </a:lnTo>
                  <a:lnTo>
                    <a:pt x="2980588" y="1481721"/>
                  </a:lnTo>
                  <a:lnTo>
                    <a:pt x="2989376" y="1483271"/>
                  </a:lnTo>
                  <a:lnTo>
                    <a:pt x="2998228" y="1481556"/>
                  </a:lnTo>
                  <a:lnTo>
                    <a:pt x="3004858" y="1477378"/>
                  </a:lnTo>
                  <a:lnTo>
                    <a:pt x="3009150" y="1470825"/>
                  </a:lnTo>
                  <a:lnTo>
                    <a:pt x="3011030" y="1461960"/>
                  </a:lnTo>
                  <a:close/>
                </a:path>
                <a:path w="5168900" h="4631055">
                  <a:moveTo>
                    <a:pt x="3011030" y="1012253"/>
                  </a:moveTo>
                  <a:lnTo>
                    <a:pt x="3009849" y="1004366"/>
                  </a:lnTo>
                  <a:lnTo>
                    <a:pt x="3009684" y="1003198"/>
                  </a:lnTo>
                  <a:lnTo>
                    <a:pt x="3005277" y="996086"/>
                  </a:lnTo>
                  <a:lnTo>
                    <a:pt x="2998228" y="991273"/>
                  </a:lnTo>
                  <a:lnTo>
                    <a:pt x="2989224" y="989495"/>
                  </a:lnTo>
                  <a:lnTo>
                    <a:pt x="2989059" y="989495"/>
                  </a:lnTo>
                  <a:lnTo>
                    <a:pt x="2984614" y="990384"/>
                  </a:lnTo>
                  <a:lnTo>
                    <a:pt x="2983750" y="990561"/>
                  </a:lnTo>
                  <a:lnTo>
                    <a:pt x="2982836" y="990739"/>
                  </a:lnTo>
                  <a:lnTo>
                    <a:pt x="2980017" y="991273"/>
                  </a:lnTo>
                  <a:lnTo>
                    <a:pt x="2980182" y="991273"/>
                  </a:lnTo>
                  <a:lnTo>
                    <a:pt x="2975737" y="994257"/>
                  </a:lnTo>
                  <a:lnTo>
                    <a:pt x="2975457" y="994435"/>
                  </a:lnTo>
                  <a:lnTo>
                    <a:pt x="2973082" y="996010"/>
                  </a:lnTo>
                  <a:lnTo>
                    <a:pt x="2968218" y="1003185"/>
                  </a:lnTo>
                  <a:lnTo>
                    <a:pt x="2966542" y="1011796"/>
                  </a:lnTo>
                  <a:lnTo>
                    <a:pt x="2968548" y="1020521"/>
                  </a:lnTo>
                  <a:lnTo>
                    <a:pt x="2973654" y="1027772"/>
                  </a:lnTo>
                  <a:lnTo>
                    <a:pt x="2980982" y="1032573"/>
                  </a:lnTo>
                  <a:lnTo>
                    <a:pt x="2989643" y="1033907"/>
                  </a:lnTo>
                  <a:lnTo>
                    <a:pt x="2998330" y="1031989"/>
                  </a:lnTo>
                  <a:lnTo>
                    <a:pt x="3004947" y="1027772"/>
                  </a:lnTo>
                  <a:lnTo>
                    <a:pt x="3009252" y="1021207"/>
                  </a:lnTo>
                  <a:lnTo>
                    <a:pt x="3011030" y="1012253"/>
                  </a:lnTo>
                  <a:close/>
                </a:path>
                <a:path w="5168900" h="4631055">
                  <a:moveTo>
                    <a:pt x="3011030" y="561301"/>
                  </a:moveTo>
                  <a:lnTo>
                    <a:pt x="3009214" y="552373"/>
                  </a:lnTo>
                  <a:lnTo>
                    <a:pt x="3004896" y="545871"/>
                  </a:lnTo>
                  <a:lnTo>
                    <a:pt x="2998241" y="541769"/>
                  </a:lnTo>
                  <a:lnTo>
                    <a:pt x="2989440" y="540016"/>
                  </a:lnTo>
                  <a:lnTo>
                    <a:pt x="2988056" y="540016"/>
                  </a:lnTo>
                  <a:lnTo>
                    <a:pt x="2983738" y="540943"/>
                  </a:lnTo>
                  <a:lnTo>
                    <a:pt x="2983547" y="540981"/>
                  </a:lnTo>
                  <a:lnTo>
                    <a:pt x="2983407" y="541007"/>
                  </a:lnTo>
                  <a:lnTo>
                    <a:pt x="2980588" y="541439"/>
                  </a:lnTo>
                  <a:lnTo>
                    <a:pt x="2980220" y="541680"/>
                  </a:lnTo>
                  <a:lnTo>
                    <a:pt x="2979801" y="541769"/>
                  </a:lnTo>
                  <a:lnTo>
                    <a:pt x="2976054" y="544372"/>
                  </a:lnTo>
                  <a:lnTo>
                    <a:pt x="2975800" y="544537"/>
                  </a:lnTo>
                  <a:lnTo>
                    <a:pt x="2973247" y="546176"/>
                  </a:lnTo>
                  <a:lnTo>
                    <a:pt x="2973070" y="546430"/>
                  </a:lnTo>
                  <a:lnTo>
                    <a:pt x="2972854" y="546582"/>
                  </a:lnTo>
                  <a:lnTo>
                    <a:pt x="2970441" y="550176"/>
                  </a:lnTo>
                  <a:lnTo>
                    <a:pt x="2970136" y="550621"/>
                  </a:lnTo>
                  <a:lnTo>
                    <a:pt x="2969984" y="550849"/>
                  </a:lnTo>
                  <a:lnTo>
                    <a:pt x="2968256" y="553339"/>
                  </a:lnTo>
                  <a:lnTo>
                    <a:pt x="2968218" y="553491"/>
                  </a:lnTo>
                  <a:lnTo>
                    <a:pt x="2966961" y="559460"/>
                  </a:lnTo>
                  <a:lnTo>
                    <a:pt x="2989415" y="584619"/>
                  </a:lnTo>
                  <a:lnTo>
                    <a:pt x="2997797" y="582815"/>
                  </a:lnTo>
                  <a:lnTo>
                    <a:pt x="2998038" y="582815"/>
                  </a:lnTo>
                  <a:lnTo>
                    <a:pt x="3005010" y="577837"/>
                  </a:lnTo>
                  <a:lnTo>
                    <a:pt x="3009646" y="570382"/>
                  </a:lnTo>
                  <a:lnTo>
                    <a:pt x="3010916" y="562013"/>
                  </a:lnTo>
                  <a:lnTo>
                    <a:pt x="3011030" y="561301"/>
                  </a:lnTo>
                  <a:close/>
                </a:path>
                <a:path w="5168900" h="4631055">
                  <a:moveTo>
                    <a:pt x="3011043" y="2719984"/>
                  </a:moveTo>
                  <a:lnTo>
                    <a:pt x="3009430" y="2710980"/>
                  </a:lnTo>
                  <a:lnTo>
                    <a:pt x="3008871" y="2710129"/>
                  </a:lnTo>
                  <a:lnTo>
                    <a:pt x="3008566" y="2709646"/>
                  </a:lnTo>
                  <a:lnTo>
                    <a:pt x="3007588" y="2708135"/>
                  </a:lnTo>
                  <a:lnTo>
                    <a:pt x="3004883" y="2703906"/>
                  </a:lnTo>
                  <a:lnTo>
                    <a:pt x="3003181" y="2702788"/>
                  </a:lnTo>
                  <a:lnTo>
                    <a:pt x="3002369" y="2702255"/>
                  </a:lnTo>
                  <a:lnTo>
                    <a:pt x="3001594" y="2701734"/>
                  </a:lnTo>
                  <a:lnTo>
                    <a:pt x="2997936" y="2699296"/>
                  </a:lnTo>
                  <a:lnTo>
                    <a:pt x="2997720" y="2699194"/>
                  </a:lnTo>
                  <a:lnTo>
                    <a:pt x="2994723" y="2698699"/>
                  </a:lnTo>
                  <a:lnTo>
                    <a:pt x="2994164" y="2698597"/>
                  </a:lnTo>
                  <a:lnTo>
                    <a:pt x="2993339" y="2698445"/>
                  </a:lnTo>
                  <a:lnTo>
                    <a:pt x="2989097" y="2697632"/>
                  </a:lnTo>
                  <a:lnTo>
                    <a:pt x="2988741" y="2697632"/>
                  </a:lnTo>
                  <a:lnTo>
                    <a:pt x="2979826" y="2699550"/>
                  </a:lnTo>
                  <a:lnTo>
                    <a:pt x="2972536" y="2704528"/>
                  </a:lnTo>
                  <a:lnTo>
                    <a:pt x="2967786" y="2711767"/>
                  </a:lnTo>
                  <a:lnTo>
                    <a:pt x="2966605" y="2719984"/>
                  </a:lnTo>
                  <a:lnTo>
                    <a:pt x="2966529" y="2720479"/>
                  </a:lnTo>
                  <a:lnTo>
                    <a:pt x="2968548" y="2728963"/>
                  </a:lnTo>
                  <a:lnTo>
                    <a:pt x="2968599" y="2729179"/>
                  </a:lnTo>
                  <a:lnTo>
                    <a:pt x="2973032" y="2735796"/>
                  </a:lnTo>
                  <a:lnTo>
                    <a:pt x="2979699" y="2740164"/>
                  </a:lnTo>
                  <a:lnTo>
                    <a:pt x="2988449" y="2742158"/>
                  </a:lnTo>
                  <a:lnTo>
                    <a:pt x="2997238" y="2740888"/>
                  </a:lnTo>
                  <a:lnTo>
                    <a:pt x="3004413" y="2736215"/>
                  </a:lnTo>
                  <a:lnTo>
                    <a:pt x="3009252" y="2728963"/>
                  </a:lnTo>
                  <a:lnTo>
                    <a:pt x="3010941" y="2720479"/>
                  </a:lnTo>
                  <a:lnTo>
                    <a:pt x="3011030" y="2719997"/>
                  </a:lnTo>
                  <a:close/>
                </a:path>
                <a:path w="5168900" h="4631055">
                  <a:moveTo>
                    <a:pt x="3011043" y="2631490"/>
                  </a:moveTo>
                  <a:lnTo>
                    <a:pt x="3009976" y="2622346"/>
                  </a:lnTo>
                  <a:lnTo>
                    <a:pt x="3005709" y="2614777"/>
                  </a:lnTo>
                  <a:lnTo>
                    <a:pt x="2998914" y="2609507"/>
                  </a:lnTo>
                  <a:lnTo>
                    <a:pt x="2990291" y="2607246"/>
                  </a:lnTo>
                  <a:lnTo>
                    <a:pt x="2989110" y="2607246"/>
                  </a:lnTo>
                  <a:lnTo>
                    <a:pt x="2984563" y="2608224"/>
                  </a:lnTo>
                  <a:lnTo>
                    <a:pt x="2984423" y="2608249"/>
                  </a:lnTo>
                  <a:lnTo>
                    <a:pt x="2981642" y="2608707"/>
                  </a:lnTo>
                  <a:lnTo>
                    <a:pt x="2981325" y="2608910"/>
                  </a:lnTo>
                  <a:lnTo>
                    <a:pt x="2980906" y="2608999"/>
                  </a:lnTo>
                  <a:lnTo>
                    <a:pt x="2976689" y="2611805"/>
                  </a:lnTo>
                  <a:lnTo>
                    <a:pt x="2976486" y="2611932"/>
                  </a:lnTo>
                  <a:lnTo>
                    <a:pt x="2974111" y="2613406"/>
                  </a:lnTo>
                  <a:lnTo>
                    <a:pt x="2973946" y="2613622"/>
                  </a:lnTo>
                  <a:lnTo>
                    <a:pt x="2973730" y="2613761"/>
                  </a:lnTo>
                  <a:lnTo>
                    <a:pt x="2970149" y="2618600"/>
                  </a:lnTo>
                  <a:lnTo>
                    <a:pt x="2968714" y="2620467"/>
                  </a:lnTo>
                  <a:lnTo>
                    <a:pt x="2968587" y="2620708"/>
                  </a:lnTo>
                  <a:lnTo>
                    <a:pt x="2966770" y="2627592"/>
                  </a:lnTo>
                  <a:lnTo>
                    <a:pt x="2966402" y="2629001"/>
                  </a:lnTo>
                  <a:lnTo>
                    <a:pt x="2967850" y="2637802"/>
                  </a:lnTo>
                  <a:lnTo>
                    <a:pt x="2972549" y="2645194"/>
                  </a:lnTo>
                  <a:lnTo>
                    <a:pt x="2979712" y="2650223"/>
                  </a:lnTo>
                  <a:lnTo>
                    <a:pt x="2988551" y="2651950"/>
                  </a:lnTo>
                  <a:lnTo>
                    <a:pt x="2997390" y="2650528"/>
                  </a:lnTo>
                  <a:lnTo>
                    <a:pt x="3004261" y="2646705"/>
                  </a:lnTo>
                  <a:lnTo>
                    <a:pt x="3008896" y="2640393"/>
                  </a:lnTo>
                  <a:lnTo>
                    <a:pt x="3011030" y="2631503"/>
                  </a:lnTo>
                  <a:close/>
                </a:path>
                <a:path w="5168900" h="4631055">
                  <a:moveTo>
                    <a:pt x="3011043" y="1101763"/>
                  </a:moveTo>
                  <a:lnTo>
                    <a:pt x="3009696" y="1093330"/>
                  </a:lnTo>
                  <a:lnTo>
                    <a:pt x="3009608" y="1092809"/>
                  </a:lnTo>
                  <a:lnTo>
                    <a:pt x="3008604" y="1091260"/>
                  </a:lnTo>
                  <a:lnTo>
                    <a:pt x="3007779" y="1089977"/>
                  </a:lnTo>
                  <a:lnTo>
                    <a:pt x="3006966" y="1088694"/>
                  </a:lnTo>
                  <a:lnTo>
                    <a:pt x="3005074" y="1085723"/>
                  </a:lnTo>
                  <a:lnTo>
                    <a:pt x="3002457" y="1083995"/>
                  </a:lnTo>
                  <a:lnTo>
                    <a:pt x="3001518" y="1083373"/>
                  </a:lnTo>
                  <a:lnTo>
                    <a:pt x="3001187" y="1083144"/>
                  </a:lnTo>
                  <a:lnTo>
                    <a:pt x="2998038" y="1081049"/>
                  </a:lnTo>
                  <a:lnTo>
                    <a:pt x="2997898" y="1080985"/>
                  </a:lnTo>
                  <a:lnTo>
                    <a:pt x="2995561" y="1080592"/>
                  </a:lnTo>
                  <a:lnTo>
                    <a:pt x="2994825" y="1080452"/>
                  </a:lnTo>
                  <a:lnTo>
                    <a:pt x="2993745" y="1080249"/>
                  </a:lnTo>
                  <a:lnTo>
                    <a:pt x="2989122" y="1079360"/>
                  </a:lnTo>
                  <a:lnTo>
                    <a:pt x="2988894" y="1079360"/>
                  </a:lnTo>
                  <a:lnTo>
                    <a:pt x="2984462" y="1080300"/>
                  </a:lnTo>
                  <a:lnTo>
                    <a:pt x="2980042" y="1081227"/>
                  </a:lnTo>
                  <a:lnTo>
                    <a:pt x="2972854" y="1086129"/>
                  </a:lnTo>
                  <a:lnTo>
                    <a:pt x="2968117" y="1093317"/>
                  </a:lnTo>
                  <a:lnTo>
                    <a:pt x="2966593" y="1101763"/>
                  </a:lnTo>
                  <a:lnTo>
                    <a:pt x="2966542" y="1102029"/>
                  </a:lnTo>
                  <a:lnTo>
                    <a:pt x="2968650" y="1110780"/>
                  </a:lnTo>
                  <a:lnTo>
                    <a:pt x="2973819" y="1117917"/>
                  </a:lnTo>
                  <a:lnTo>
                    <a:pt x="2981198" y="1122540"/>
                  </a:lnTo>
                  <a:lnTo>
                    <a:pt x="2989948" y="1123734"/>
                  </a:lnTo>
                  <a:lnTo>
                    <a:pt x="2998686" y="1121702"/>
                  </a:lnTo>
                  <a:lnTo>
                    <a:pt x="3001937" y="1119530"/>
                  </a:lnTo>
                  <a:lnTo>
                    <a:pt x="3005213" y="1117346"/>
                  </a:lnTo>
                  <a:lnTo>
                    <a:pt x="3009328" y="1110780"/>
                  </a:lnTo>
                  <a:lnTo>
                    <a:pt x="3010992" y="1102029"/>
                  </a:lnTo>
                  <a:lnTo>
                    <a:pt x="3011043" y="1101763"/>
                  </a:lnTo>
                  <a:close/>
                </a:path>
                <a:path w="5168900" h="4631055">
                  <a:moveTo>
                    <a:pt x="3011043" y="920750"/>
                  </a:moveTo>
                  <a:lnTo>
                    <a:pt x="3009315" y="912901"/>
                  </a:lnTo>
                  <a:lnTo>
                    <a:pt x="3009188" y="912342"/>
                  </a:lnTo>
                  <a:lnTo>
                    <a:pt x="3009036" y="912139"/>
                  </a:lnTo>
                  <a:lnTo>
                    <a:pt x="3008985" y="911860"/>
                  </a:lnTo>
                  <a:lnTo>
                    <a:pt x="3007664" y="910069"/>
                  </a:lnTo>
                  <a:lnTo>
                    <a:pt x="3007499" y="909828"/>
                  </a:lnTo>
                  <a:lnTo>
                    <a:pt x="3007360" y="909612"/>
                  </a:lnTo>
                  <a:lnTo>
                    <a:pt x="3004642" y="905510"/>
                  </a:lnTo>
                  <a:lnTo>
                    <a:pt x="3004210" y="905217"/>
                  </a:lnTo>
                  <a:lnTo>
                    <a:pt x="3003918" y="904798"/>
                  </a:lnTo>
                  <a:lnTo>
                    <a:pt x="3001746" y="903516"/>
                  </a:lnTo>
                  <a:lnTo>
                    <a:pt x="3001480" y="903338"/>
                  </a:lnTo>
                  <a:lnTo>
                    <a:pt x="2998012" y="900925"/>
                  </a:lnTo>
                  <a:lnTo>
                    <a:pt x="2997250" y="900772"/>
                  </a:lnTo>
                  <a:lnTo>
                    <a:pt x="2996590" y="900366"/>
                  </a:lnTo>
                  <a:lnTo>
                    <a:pt x="2993885" y="900074"/>
                  </a:lnTo>
                  <a:lnTo>
                    <a:pt x="2993758" y="900049"/>
                  </a:lnTo>
                  <a:lnTo>
                    <a:pt x="2990456" y="899363"/>
                  </a:lnTo>
                  <a:lnTo>
                    <a:pt x="2987725" y="899363"/>
                  </a:lnTo>
                  <a:lnTo>
                    <a:pt x="2979013" y="901598"/>
                  </a:lnTo>
                  <a:lnTo>
                    <a:pt x="2972524" y="906157"/>
                  </a:lnTo>
                  <a:lnTo>
                    <a:pt x="2968345" y="912888"/>
                  </a:lnTo>
                  <a:lnTo>
                    <a:pt x="2966542" y="921639"/>
                  </a:lnTo>
                  <a:lnTo>
                    <a:pt x="2967990" y="929944"/>
                  </a:lnTo>
                  <a:lnTo>
                    <a:pt x="2968040" y="930224"/>
                  </a:lnTo>
                  <a:lnTo>
                    <a:pt x="2972968" y="937247"/>
                  </a:lnTo>
                  <a:lnTo>
                    <a:pt x="2980423" y="941984"/>
                  </a:lnTo>
                  <a:lnTo>
                    <a:pt x="2989453" y="943660"/>
                  </a:lnTo>
                  <a:lnTo>
                    <a:pt x="2998025" y="941984"/>
                  </a:lnTo>
                  <a:lnTo>
                    <a:pt x="2998292" y="941984"/>
                  </a:lnTo>
                  <a:lnTo>
                    <a:pt x="3005201" y="937247"/>
                  </a:lnTo>
                  <a:lnTo>
                    <a:pt x="3009696" y="929944"/>
                  </a:lnTo>
                  <a:lnTo>
                    <a:pt x="3011043" y="920762"/>
                  </a:lnTo>
                  <a:close/>
                </a:path>
                <a:path w="5168900" h="4631055">
                  <a:moveTo>
                    <a:pt x="3011055" y="1911388"/>
                  </a:moveTo>
                  <a:lnTo>
                    <a:pt x="3009519" y="1902282"/>
                  </a:lnTo>
                  <a:lnTo>
                    <a:pt x="3004997" y="1894928"/>
                  </a:lnTo>
                  <a:lnTo>
                    <a:pt x="2998089" y="1889988"/>
                  </a:lnTo>
                  <a:lnTo>
                    <a:pt x="2989364" y="1888070"/>
                  </a:lnTo>
                  <a:lnTo>
                    <a:pt x="2989122" y="1888070"/>
                  </a:lnTo>
                  <a:lnTo>
                    <a:pt x="2983192" y="1889340"/>
                  </a:lnTo>
                  <a:lnTo>
                    <a:pt x="2982760" y="1889429"/>
                  </a:lnTo>
                  <a:lnTo>
                    <a:pt x="2980652" y="1889836"/>
                  </a:lnTo>
                  <a:lnTo>
                    <a:pt x="2980220" y="1889975"/>
                  </a:lnTo>
                  <a:lnTo>
                    <a:pt x="2980347" y="1889975"/>
                  </a:lnTo>
                  <a:lnTo>
                    <a:pt x="2976156" y="1892833"/>
                  </a:lnTo>
                  <a:lnTo>
                    <a:pt x="2973222" y="1894789"/>
                  </a:lnTo>
                  <a:lnTo>
                    <a:pt x="2973095" y="1894928"/>
                  </a:lnTo>
                  <a:lnTo>
                    <a:pt x="2969425" y="1900212"/>
                  </a:lnTo>
                  <a:lnTo>
                    <a:pt x="2968167" y="1902028"/>
                  </a:lnTo>
                  <a:lnTo>
                    <a:pt x="2966605" y="1910588"/>
                  </a:lnTo>
                  <a:lnTo>
                    <a:pt x="2968371" y="1919312"/>
                  </a:lnTo>
                  <a:lnTo>
                    <a:pt x="2972460" y="1926043"/>
                  </a:lnTo>
                  <a:lnTo>
                    <a:pt x="2978924" y="1930552"/>
                  </a:lnTo>
                  <a:lnTo>
                    <a:pt x="2987802" y="1932584"/>
                  </a:lnTo>
                  <a:lnTo>
                    <a:pt x="2996958" y="1931479"/>
                  </a:lnTo>
                  <a:lnTo>
                    <a:pt x="3004286" y="1927161"/>
                  </a:lnTo>
                  <a:lnTo>
                    <a:pt x="3009188" y="1920265"/>
                  </a:lnTo>
                  <a:lnTo>
                    <a:pt x="3011055" y="1911400"/>
                  </a:lnTo>
                  <a:close/>
                </a:path>
                <a:path w="5168900" h="4631055">
                  <a:moveTo>
                    <a:pt x="3011068" y="2360257"/>
                  </a:moveTo>
                  <a:lnTo>
                    <a:pt x="3010230" y="2355456"/>
                  </a:lnTo>
                  <a:lnTo>
                    <a:pt x="3009658" y="2352116"/>
                  </a:lnTo>
                  <a:lnTo>
                    <a:pt x="3009544" y="2351430"/>
                  </a:lnTo>
                  <a:lnTo>
                    <a:pt x="3008287" y="2349512"/>
                  </a:lnTo>
                  <a:lnTo>
                    <a:pt x="3008096" y="2349208"/>
                  </a:lnTo>
                  <a:lnTo>
                    <a:pt x="3007588" y="2348433"/>
                  </a:lnTo>
                  <a:lnTo>
                    <a:pt x="3004858" y="2344216"/>
                  </a:lnTo>
                  <a:lnTo>
                    <a:pt x="3003473" y="2343277"/>
                  </a:lnTo>
                  <a:lnTo>
                    <a:pt x="3002877" y="2342870"/>
                  </a:lnTo>
                  <a:lnTo>
                    <a:pt x="3002254" y="2342438"/>
                  </a:lnTo>
                  <a:lnTo>
                    <a:pt x="2997797" y="2339365"/>
                  </a:lnTo>
                  <a:lnTo>
                    <a:pt x="2997670" y="2339352"/>
                  </a:lnTo>
                  <a:lnTo>
                    <a:pt x="2995142" y="2338832"/>
                  </a:lnTo>
                  <a:lnTo>
                    <a:pt x="2994596" y="2338717"/>
                  </a:lnTo>
                  <a:lnTo>
                    <a:pt x="2994444" y="2338679"/>
                  </a:lnTo>
                  <a:lnTo>
                    <a:pt x="2989148" y="2337587"/>
                  </a:lnTo>
                  <a:lnTo>
                    <a:pt x="2988818" y="2337587"/>
                  </a:lnTo>
                  <a:lnTo>
                    <a:pt x="2980169" y="2339606"/>
                  </a:lnTo>
                  <a:lnTo>
                    <a:pt x="2972968" y="2344750"/>
                  </a:lnTo>
                  <a:lnTo>
                    <a:pt x="2968104" y="2352116"/>
                  </a:lnTo>
                  <a:lnTo>
                    <a:pt x="2966567" y="2360257"/>
                  </a:lnTo>
                  <a:lnTo>
                    <a:pt x="2966466" y="2360777"/>
                  </a:lnTo>
                  <a:lnTo>
                    <a:pt x="2968421" y="2369172"/>
                  </a:lnTo>
                  <a:lnTo>
                    <a:pt x="2968498" y="2369540"/>
                  </a:lnTo>
                  <a:lnTo>
                    <a:pt x="2973565" y="2376474"/>
                  </a:lnTo>
                  <a:lnTo>
                    <a:pt x="2980994" y="2380907"/>
                  </a:lnTo>
                  <a:lnTo>
                    <a:pt x="2989021" y="2381974"/>
                  </a:lnTo>
                  <a:lnTo>
                    <a:pt x="2990088" y="2382113"/>
                  </a:lnTo>
                  <a:lnTo>
                    <a:pt x="2998952" y="2380221"/>
                  </a:lnTo>
                  <a:lnTo>
                    <a:pt x="3005429" y="2375865"/>
                  </a:lnTo>
                  <a:lnTo>
                    <a:pt x="3009481" y="2369172"/>
                  </a:lnTo>
                  <a:lnTo>
                    <a:pt x="3010979" y="2360777"/>
                  </a:lnTo>
                  <a:lnTo>
                    <a:pt x="3011068" y="2360269"/>
                  </a:lnTo>
                  <a:close/>
                </a:path>
                <a:path w="5168900" h="4631055">
                  <a:moveTo>
                    <a:pt x="3011081" y="3619169"/>
                  </a:moveTo>
                  <a:lnTo>
                    <a:pt x="3009595" y="3610254"/>
                  </a:lnTo>
                  <a:lnTo>
                    <a:pt x="3005023" y="3603028"/>
                  </a:lnTo>
                  <a:lnTo>
                    <a:pt x="3002965" y="3601631"/>
                  </a:lnTo>
                  <a:lnTo>
                    <a:pt x="2997987" y="3598164"/>
                  </a:lnTo>
                  <a:lnTo>
                    <a:pt x="2989135" y="3596360"/>
                  </a:lnTo>
                  <a:lnTo>
                    <a:pt x="2988995" y="3596360"/>
                  </a:lnTo>
                  <a:lnTo>
                    <a:pt x="2985681" y="3597059"/>
                  </a:lnTo>
                  <a:lnTo>
                    <a:pt x="2984474" y="3597300"/>
                  </a:lnTo>
                  <a:lnTo>
                    <a:pt x="2984220" y="3597351"/>
                  </a:lnTo>
                  <a:lnTo>
                    <a:pt x="2980093" y="3598164"/>
                  </a:lnTo>
                  <a:lnTo>
                    <a:pt x="2980296" y="3598164"/>
                  </a:lnTo>
                  <a:lnTo>
                    <a:pt x="2973095" y="3603028"/>
                  </a:lnTo>
                  <a:lnTo>
                    <a:pt x="2968294" y="3610254"/>
                  </a:lnTo>
                  <a:lnTo>
                    <a:pt x="2966783" y="3618992"/>
                  </a:lnTo>
                  <a:lnTo>
                    <a:pt x="2968548" y="3627818"/>
                  </a:lnTo>
                  <a:lnTo>
                    <a:pt x="2972816" y="3634498"/>
                  </a:lnTo>
                  <a:lnTo>
                    <a:pt x="2979369" y="3638931"/>
                  </a:lnTo>
                  <a:lnTo>
                    <a:pt x="2988018" y="3641026"/>
                  </a:lnTo>
                  <a:lnTo>
                    <a:pt x="2996819" y="3639896"/>
                  </a:lnTo>
                  <a:lnTo>
                    <a:pt x="3004070" y="3635298"/>
                  </a:lnTo>
                  <a:lnTo>
                    <a:pt x="3009061" y="3628110"/>
                  </a:lnTo>
                  <a:lnTo>
                    <a:pt x="3011068" y="3619182"/>
                  </a:lnTo>
                  <a:close/>
                </a:path>
                <a:path w="5168900" h="4631055">
                  <a:moveTo>
                    <a:pt x="3011081" y="3258185"/>
                  </a:moveTo>
                  <a:lnTo>
                    <a:pt x="3009163" y="3249320"/>
                  </a:lnTo>
                  <a:lnTo>
                    <a:pt x="3004820" y="3242780"/>
                  </a:lnTo>
                  <a:lnTo>
                    <a:pt x="2998317" y="3238728"/>
                  </a:lnTo>
                  <a:lnTo>
                    <a:pt x="2998660" y="3238728"/>
                  </a:lnTo>
                  <a:lnTo>
                    <a:pt x="2998152" y="3238639"/>
                  </a:lnTo>
                  <a:lnTo>
                    <a:pt x="2989300" y="3236912"/>
                  </a:lnTo>
                  <a:lnTo>
                    <a:pt x="2988246" y="3236912"/>
                  </a:lnTo>
                  <a:lnTo>
                    <a:pt x="2983738" y="3237890"/>
                  </a:lnTo>
                  <a:lnTo>
                    <a:pt x="2983471" y="3237954"/>
                  </a:lnTo>
                  <a:lnTo>
                    <a:pt x="2980486" y="3238449"/>
                  </a:lnTo>
                  <a:lnTo>
                    <a:pt x="2980194" y="3238652"/>
                  </a:lnTo>
                  <a:lnTo>
                    <a:pt x="2979839" y="3238728"/>
                  </a:lnTo>
                  <a:lnTo>
                    <a:pt x="2976003" y="3241421"/>
                  </a:lnTo>
                  <a:lnTo>
                    <a:pt x="2973197" y="3243288"/>
                  </a:lnTo>
                  <a:lnTo>
                    <a:pt x="2973044" y="3243503"/>
                  </a:lnTo>
                  <a:lnTo>
                    <a:pt x="2972866" y="3243630"/>
                  </a:lnTo>
                  <a:lnTo>
                    <a:pt x="2970085" y="3247860"/>
                  </a:lnTo>
                  <a:lnTo>
                    <a:pt x="2969933" y="3248088"/>
                  </a:lnTo>
                  <a:lnTo>
                    <a:pt x="2969831" y="3248241"/>
                  </a:lnTo>
                  <a:lnTo>
                    <a:pt x="2968244" y="3250552"/>
                  </a:lnTo>
                  <a:lnTo>
                    <a:pt x="2968206" y="3250692"/>
                  </a:lnTo>
                  <a:lnTo>
                    <a:pt x="2966453" y="3259328"/>
                  </a:lnTo>
                  <a:lnTo>
                    <a:pt x="2968345" y="3268027"/>
                  </a:lnTo>
                  <a:lnTo>
                    <a:pt x="2973374" y="3275126"/>
                  </a:lnTo>
                  <a:lnTo>
                    <a:pt x="2980728" y="3279876"/>
                  </a:lnTo>
                  <a:lnTo>
                    <a:pt x="2989605" y="3281489"/>
                  </a:lnTo>
                  <a:lnTo>
                    <a:pt x="2998495" y="3279546"/>
                  </a:lnTo>
                  <a:lnTo>
                    <a:pt x="3005480" y="3274606"/>
                  </a:lnTo>
                  <a:lnTo>
                    <a:pt x="3009887" y="3267278"/>
                  </a:lnTo>
                  <a:lnTo>
                    <a:pt x="3011068" y="3258197"/>
                  </a:lnTo>
                  <a:close/>
                </a:path>
                <a:path w="5168900" h="4631055">
                  <a:moveTo>
                    <a:pt x="3011081" y="1641436"/>
                  </a:moveTo>
                  <a:lnTo>
                    <a:pt x="3010700" y="1639214"/>
                  </a:lnTo>
                  <a:lnTo>
                    <a:pt x="3009582" y="1632521"/>
                  </a:lnTo>
                  <a:lnTo>
                    <a:pt x="3005112" y="1625295"/>
                  </a:lnTo>
                  <a:lnTo>
                    <a:pt x="3005010" y="1625130"/>
                  </a:lnTo>
                  <a:lnTo>
                    <a:pt x="2998330" y="1620481"/>
                  </a:lnTo>
                  <a:lnTo>
                    <a:pt x="2998076" y="1620291"/>
                  </a:lnTo>
                  <a:lnTo>
                    <a:pt x="2998216" y="1620291"/>
                  </a:lnTo>
                  <a:lnTo>
                    <a:pt x="2998025" y="1620253"/>
                  </a:lnTo>
                  <a:lnTo>
                    <a:pt x="2989211" y="1618437"/>
                  </a:lnTo>
                  <a:lnTo>
                    <a:pt x="2989046" y="1618424"/>
                  </a:lnTo>
                  <a:lnTo>
                    <a:pt x="2982671" y="1619796"/>
                  </a:lnTo>
                  <a:lnTo>
                    <a:pt x="2980474" y="1620253"/>
                  </a:lnTo>
                  <a:lnTo>
                    <a:pt x="2975991" y="1623275"/>
                  </a:lnTo>
                  <a:lnTo>
                    <a:pt x="2973095" y="1625231"/>
                  </a:lnTo>
                  <a:lnTo>
                    <a:pt x="2970085" y="1629600"/>
                  </a:lnTo>
                  <a:lnTo>
                    <a:pt x="2968104" y="1632483"/>
                  </a:lnTo>
                  <a:lnTo>
                    <a:pt x="2967545" y="1635633"/>
                  </a:lnTo>
                  <a:lnTo>
                    <a:pt x="2966580" y="1641081"/>
                  </a:lnTo>
                  <a:lnTo>
                    <a:pt x="2968129" y="1648548"/>
                  </a:lnTo>
                  <a:lnTo>
                    <a:pt x="2968396" y="1649831"/>
                  </a:lnTo>
                  <a:lnTo>
                    <a:pt x="2972562" y="1656499"/>
                  </a:lnTo>
                  <a:lnTo>
                    <a:pt x="2979102" y="1660906"/>
                  </a:lnTo>
                  <a:lnTo>
                    <a:pt x="2987992" y="1662861"/>
                  </a:lnTo>
                  <a:lnTo>
                    <a:pt x="2989008" y="1662734"/>
                  </a:lnTo>
                  <a:lnTo>
                    <a:pt x="2997073" y="1661718"/>
                  </a:lnTo>
                  <a:lnTo>
                    <a:pt x="3004324" y="1657362"/>
                  </a:lnTo>
                  <a:lnTo>
                    <a:pt x="3009188" y="1650415"/>
                  </a:lnTo>
                  <a:lnTo>
                    <a:pt x="3011081" y="1641449"/>
                  </a:lnTo>
                  <a:close/>
                </a:path>
                <a:path w="5168900" h="4631055">
                  <a:moveTo>
                    <a:pt x="3011081" y="741260"/>
                  </a:moveTo>
                  <a:lnTo>
                    <a:pt x="3009392" y="732840"/>
                  </a:lnTo>
                  <a:lnTo>
                    <a:pt x="3009290" y="732332"/>
                  </a:lnTo>
                  <a:lnTo>
                    <a:pt x="3004985" y="725741"/>
                  </a:lnTo>
                  <a:lnTo>
                    <a:pt x="2998393" y="721461"/>
                  </a:lnTo>
                  <a:lnTo>
                    <a:pt x="2991370" y="719836"/>
                  </a:lnTo>
                  <a:lnTo>
                    <a:pt x="2989757" y="719455"/>
                  </a:lnTo>
                  <a:lnTo>
                    <a:pt x="2987814" y="719455"/>
                  </a:lnTo>
                  <a:lnTo>
                    <a:pt x="2983928" y="720344"/>
                  </a:lnTo>
                  <a:lnTo>
                    <a:pt x="2981121" y="720763"/>
                  </a:lnTo>
                  <a:lnTo>
                    <a:pt x="2980613" y="721093"/>
                  </a:lnTo>
                  <a:lnTo>
                    <a:pt x="2980042" y="721220"/>
                  </a:lnTo>
                  <a:lnTo>
                    <a:pt x="2976232" y="723963"/>
                  </a:lnTo>
                  <a:lnTo>
                    <a:pt x="2976080" y="724065"/>
                  </a:lnTo>
                  <a:lnTo>
                    <a:pt x="2973781" y="725563"/>
                  </a:lnTo>
                  <a:lnTo>
                    <a:pt x="2973552" y="725881"/>
                  </a:lnTo>
                  <a:lnTo>
                    <a:pt x="2973222" y="726122"/>
                  </a:lnTo>
                  <a:lnTo>
                    <a:pt x="2970174" y="730631"/>
                  </a:lnTo>
                  <a:lnTo>
                    <a:pt x="2968599" y="732840"/>
                  </a:lnTo>
                  <a:lnTo>
                    <a:pt x="2968536" y="733069"/>
                  </a:lnTo>
                  <a:lnTo>
                    <a:pt x="2968447" y="733209"/>
                  </a:lnTo>
                  <a:lnTo>
                    <a:pt x="2966580" y="741260"/>
                  </a:lnTo>
                  <a:lnTo>
                    <a:pt x="2966504" y="741540"/>
                  </a:lnTo>
                  <a:lnTo>
                    <a:pt x="2968155" y="750138"/>
                  </a:lnTo>
                  <a:lnTo>
                    <a:pt x="2973019" y="757288"/>
                  </a:lnTo>
                  <a:lnTo>
                    <a:pt x="2980359" y="762228"/>
                  </a:lnTo>
                  <a:lnTo>
                    <a:pt x="2980525" y="762228"/>
                  </a:lnTo>
                  <a:lnTo>
                    <a:pt x="2989122" y="763968"/>
                  </a:lnTo>
                  <a:lnTo>
                    <a:pt x="2998076" y="762228"/>
                  </a:lnTo>
                  <a:lnTo>
                    <a:pt x="3005150" y="757453"/>
                  </a:lnTo>
                  <a:lnTo>
                    <a:pt x="3009696" y="750265"/>
                  </a:lnTo>
                  <a:lnTo>
                    <a:pt x="3011030" y="741540"/>
                  </a:lnTo>
                  <a:lnTo>
                    <a:pt x="3011081" y="741260"/>
                  </a:lnTo>
                  <a:close/>
                </a:path>
                <a:path w="5168900" h="4631055">
                  <a:moveTo>
                    <a:pt x="3011093" y="3528758"/>
                  </a:moveTo>
                  <a:lnTo>
                    <a:pt x="3009493" y="3520186"/>
                  </a:lnTo>
                  <a:lnTo>
                    <a:pt x="3009392" y="3520046"/>
                  </a:lnTo>
                  <a:lnTo>
                    <a:pt x="3009366" y="3519868"/>
                  </a:lnTo>
                  <a:lnTo>
                    <a:pt x="3008185" y="3518128"/>
                  </a:lnTo>
                  <a:lnTo>
                    <a:pt x="3008096" y="3517989"/>
                  </a:lnTo>
                  <a:lnTo>
                    <a:pt x="3007906" y="3517696"/>
                  </a:lnTo>
                  <a:lnTo>
                    <a:pt x="3004997" y="3513086"/>
                  </a:lnTo>
                  <a:lnTo>
                    <a:pt x="3004693" y="3512870"/>
                  </a:lnTo>
                  <a:lnTo>
                    <a:pt x="3004604" y="3512731"/>
                  </a:lnTo>
                  <a:lnTo>
                    <a:pt x="3004515" y="3512591"/>
                  </a:lnTo>
                  <a:lnTo>
                    <a:pt x="3002267" y="3511131"/>
                  </a:lnTo>
                  <a:lnTo>
                    <a:pt x="3002127" y="3511029"/>
                  </a:lnTo>
                  <a:lnTo>
                    <a:pt x="2998279" y="3508248"/>
                  </a:lnTo>
                  <a:lnTo>
                    <a:pt x="2997771" y="3508146"/>
                  </a:lnTo>
                  <a:lnTo>
                    <a:pt x="2997327" y="3507841"/>
                  </a:lnTo>
                  <a:lnTo>
                    <a:pt x="2994634" y="3507460"/>
                  </a:lnTo>
                  <a:lnTo>
                    <a:pt x="2994507" y="3507435"/>
                  </a:lnTo>
                  <a:lnTo>
                    <a:pt x="2990304" y="3506508"/>
                  </a:lnTo>
                  <a:lnTo>
                    <a:pt x="2988551" y="3506508"/>
                  </a:lnTo>
                  <a:lnTo>
                    <a:pt x="2979788" y="3508425"/>
                  </a:lnTo>
                  <a:lnTo>
                    <a:pt x="2973120" y="3512731"/>
                  </a:lnTo>
                  <a:lnTo>
                    <a:pt x="2968663" y="3519309"/>
                  </a:lnTo>
                  <a:lnTo>
                    <a:pt x="2967494" y="3524275"/>
                  </a:lnTo>
                  <a:lnTo>
                    <a:pt x="2967418" y="3524580"/>
                  </a:lnTo>
                  <a:lnTo>
                    <a:pt x="2966593" y="3528060"/>
                  </a:lnTo>
                  <a:lnTo>
                    <a:pt x="2967799" y="3536797"/>
                  </a:lnTo>
                  <a:lnTo>
                    <a:pt x="2972435" y="3544011"/>
                  </a:lnTo>
                  <a:lnTo>
                    <a:pt x="2979661" y="3548951"/>
                  </a:lnTo>
                  <a:lnTo>
                    <a:pt x="2988640" y="3550894"/>
                  </a:lnTo>
                  <a:lnTo>
                    <a:pt x="2997670" y="3549421"/>
                  </a:lnTo>
                  <a:lnTo>
                    <a:pt x="3004743" y="3544913"/>
                  </a:lnTo>
                  <a:lnTo>
                    <a:pt x="3009379" y="3537864"/>
                  </a:lnTo>
                  <a:lnTo>
                    <a:pt x="3011093" y="3528771"/>
                  </a:lnTo>
                  <a:close/>
                </a:path>
                <a:path w="5168900" h="4631055">
                  <a:moveTo>
                    <a:pt x="3011093" y="1730870"/>
                  </a:moveTo>
                  <a:lnTo>
                    <a:pt x="3009481" y="1722196"/>
                  </a:lnTo>
                  <a:lnTo>
                    <a:pt x="3009379" y="1722056"/>
                  </a:lnTo>
                  <a:lnTo>
                    <a:pt x="3008172" y="1720164"/>
                  </a:lnTo>
                  <a:lnTo>
                    <a:pt x="3008058" y="1719986"/>
                  </a:lnTo>
                  <a:lnTo>
                    <a:pt x="3007817" y="1719618"/>
                  </a:lnTo>
                  <a:lnTo>
                    <a:pt x="3004947" y="1715122"/>
                  </a:lnTo>
                  <a:lnTo>
                    <a:pt x="3004718" y="1714969"/>
                  </a:lnTo>
                  <a:lnTo>
                    <a:pt x="3004591" y="1714766"/>
                  </a:lnTo>
                  <a:lnTo>
                    <a:pt x="3002508" y="1713433"/>
                  </a:lnTo>
                  <a:lnTo>
                    <a:pt x="3002140" y="1713179"/>
                  </a:lnTo>
                  <a:lnTo>
                    <a:pt x="2998279" y="1710474"/>
                  </a:lnTo>
                  <a:lnTo>
                    <a:pt x="2998609" y="1710474"/>
                  </a:lnTo>
                  <a:lnTo>
                    <a:pt x="2997733" y="1710296"/>
                  </a:lnTo>
                  <a:lnTo>
                    <a:pt x="2997416" y="1710080"/>
                  </a:lnTo>
                  <a:lnTo>
                    <a:pt x="2994710" y="1709674"/>
                  </a:lnTo>
                  <a:lnTo>
                    <a:pt x="2994571" y="1709648"/>
                  </a:lnTo>
                  <a:lnTo>
                    <a:pt x="2994291" y="1709597"/>
                  </a:lnTo>
                  <a:lnTo>
                    <a:pt x="2989808" y="1708658"/>
                  </a:lnTo>
                  <a:lnTo>
                    <a:pt x="2988564" y="1708658"/>
                  </a:lnTo>
                  <a:lnTo>
                    <a:pt x="2979674" y="1710474"/>
                  </a:lnTo>
                  <a:lnTo>
                    <a:pt x="2973032" y="1714754"/>
                  </a:lnTo>
                  <a:lnTo>
                    <a:pt x="2968650" y="1721332"/>
                  </a:lnTo>
                  <a:lnTo>
                    <a:pt x="2966580" y="1729994"/>
                  </a:lnTo>
                  <a:lnTo>
                    <a:pt x="2988576" y="1753362"/>
                  </a:lnTo>
                  <a:lnTo>
                    <a:pt x="2997301" y="1751787"/>
                  </a:lnTo>
                  <a:lnTo>
                    <a:pt x="3004439" y="1747037"/>
                  </a:lnTo>
                  <a:lnTo>
                    <a:pt x="3009277" y="1739823"/>
                  </a:lnTo>
                  <a:lnTo>
                    <a:pt x="3011093" y="1730870"/>
                  </a:lnTo>
                  <a:close/>
                </a:path>
                <a:path w="5168900" h="4631055">
                  <a:moveTo>
                    <a:pt x="3011093" y="1191069"/>
                  </a:moveTo>
                  <a:lnTo>
                    <a:pt x="3009481" y="1182497"/>
                  </a:lnTo>
                  <a:lnTo>
                    <a:pt x="3009417" y="1182166"/>
                  </a:lnTo>
                  <a:lnTo>
                    <a:pt x="3005239" y="1175512"/>
                  </a:lnTo>
                  <a:lnTo>
                    <a:pt x="2998724" y="1171079"/>
                  </a:lnTo>
                  <a:lnTo>
                    <a:pt x="2997276" y="1170736"/>
                  </a:lnTo>
                  <a:lnTo>
                    <a:pt x="2990088" y="1168933"/>
                  </a:lnTo>
                  <a:lnTo>
                    <a:pt x="2987891" y="1168933"/>
                  </a:lnTo>
                  <a:lnTo>
                    <a:pt x="2984309" y="1169758"/>
                  </a:lnTo>
                  <a:lnTo>
                    <a:pt x="2984081" y="1169809"/>
                  </a:lnTo>
                  <a:lnTo>
                    <a:pt x="2981502" y="1170139"/>
                  </a:lnTo>
                  <a:lnTo>
                    <a:pt x="2980880" y="1170533"/>
                  </a:lnTo>
                  <a:lnTo>
                    <a:pt x="2980258" y="1170673"/>
                  </a:lnTo>
                  <a:lnTo>
                    <a:pt x="2976499" y="1173327"/>
                  </a:lnTo>
                  <a:lnTo>
                    <a:pt x="2974060" y="1174877"/>
                  </a:lnTo>
                  <a:lnTo>
                    <a:pt x="2973794" y="1175232"/>
                  </a:lnTo>
                  <a:lnTo>
                    <a:pt x="2973400" y="1175512"/>
                  </a:lnTo>
                  <a:lnTo>
                    <a:pt x="2969539" y="1181036"/>
                  </a:lnTo>
                  <a:lnTo>
                    <a:pt x="2968714" y="1182166"/>
                  </a:lnTo>
                  <a:lnTo>
                    <a:pt x="2968523" y="1182497"/>
                  </a:lnTo>
                  <a:lnTo>
                    <a:pt x="2966478" y="1190713"/>
                  </a:lnTo>
                  <a:lnTo>
                    <a:pt x="2968002" y="1199362"/>
                  </a:lnTo>
                  <a:lnTo>
                    <a:pt x="2972778" y="1206576"/>
                  </a:lnTo>
                  <a:lnTo>
                    <a:pt x="2979991" y="1211567"/>
                  </a:lnTo>
                  <a:lnTo>
                    <a:pt x="2988830" y="1213472"/>
                  </a:lnTo>
                  <a:lnTo>
                    <a:pt x="2997784" y="1211834"/>
                  </a:lnTo>
                  <a:lnTo>
                    <a:pt x="3004934" y="1207135"/>
                  </a:lnTo>
                  <a:lnTo>
                    <a:pt x="3009608" y="1200010"/>
                  </a:lnTo>
                  <a:lnTo>
                    <a:pt x="3011093" y="1191082"/>
                  </a:lnTo>
                  <a:close/>
                </a:path>
                <a:path w="5168900" h="4631055">
                  <a:moveTo>
                    <a:pt x="3011093" y="831926"/>
                  </a:moveTo>
                  <a:lnTo>
                    <a:pt x="3009481" y="823023"/>
                  </a:lnTo>
                  <a:lnTo>
                    <a:pt x="3008782" y="821944"/>
                  </a:lnTo>
                  <a:lnTo>
                    <a:pt x="3008452" y="821436"/>
                  </a:lnTo>
                  <a:lnTo>
                    <a:pt x="3004921" y="815975"/>
                  </a:lnTo>
                  <a:lnTo>
                    <a:pt x="3004794" y="815835"/>
                  </a:lnTo>
                  <a:lnTo>
                    <a:pt x="3002826" y="814578"/>
                  </a:lnTo>
                  <a:lnTo>
                    <a:pt x="3002165" y="814146"/>
                  </a:lnTo>
                  <a:lnTo>
                    <a:pt x="2997962" y="811352"/>
                  </a:lnTo>
                  <a:lnTo>
                    <a:pt x="2997771" y="811314"/>
                  </a:lnTo>
                  <a:lnTo>
                    <a:pt x="2995218" y="810831"/>
                  </a:lnTo>
                  <a:lnTo>
                    <a:pt x="2995053" y="810793"/>
                  </a:lnTo>
                  <a:lnTo>
                    <a:pt x="2989161" y="809675"/>
                  </a:lnTo>
                  <a:lnTo>
                    <a:pt x="2988741" y="809675"/>
                  </a:lnTo>
                  <a:lnTo>
                    <a:pt x="2979877" y="811631"/>
                  </a:lnTo>
                  <a:lnTo>
                    <a:pt x="2972587" y="816648"/>
                  </a:lnTo>
                  <a:lnTo>
                    <a:pt x="2967812" y="823887"/>
                  </a:lnTo>
                  <a:lnTo>
                    <a:pt x="2967228" y="827913"/>
                  </a:lnTo>
                  <a:lnTo>
                    <a:pt x="2967177" y="828192"/>
                  </a:lnTo>
                  <a:lnTo>
                    <a:pt x="2966631" y="831926"/>
                  </a:lnTo>
                  <a:lnTo>
                    <a:pt x="2966542" y="832535"/>
                  </a:lnTo>
                  <a:lnTo>
                    <a:pt x="2968574" y="840955"/>
                  </a:lnTo>
                  <a:lnTo>
                    <a:pt x="2968637" y="841235"/>
                  </a:lnTo>
                  <a:lnTo>
                    <a:pt x="2973095" y="847813"/>
                  </a:lnTo>
                  <a:lnTo>
                    <a:pt x="2979763" y="852157"/>
                  </a:lnTo>
                  <a:lnTo>
                    <a:pt x="2988513" y="854138"/>
                  </a:lnTo>
                  <a:lnTo>
                    <a:pt x="2997263" y="852893"/>
                  </a:lnTo>
                  <a:lnTo>
                    <a:pt x="3000083" y="851052"/>
                  </a:lnTo>
                  <a:lnTo>
                    <a:pt x="3004426" y="848220"/>
                  </a:lnTo>
                  <a:lnTo>
                    <a:pt x="3009277" y="840955"/>
                  </a:lnTo>
                  <a:lnTo>
                    <a:pt x="3010966" y="832535"/>
                  </a:lnTo>
                  <a:lnTo>
                    <a:pt x="3011093" y="831926"/>
                  </a:lnTo>
                  <a:close/>
                </a:path>
                <a:path w="5168900" h="4631055">
                  <a:moveTo>
                    <a:pt x="3011106" y="3979735"/>
                  </a:moveTo>
                  <a:lnTo>
                    <a:pt x="3009976" y="3970693"/>
                  </a:lnTo>
                  <a:lnTo>
                    <a:pt x="3008350" y="3967937"/>
                  </a:lnTo>
                  <a:lnTo>
                    <a:pt x="3007093" y="3965803"/>
                  </a:lnTo>
                  <a:lnTo>
                    <a:pt x="3006369" y="3964571"/>
                  </a:lnTo>
                  <a:lnTo>
                    <a:pt x="3005607" y="3963238"/>
                  </a:lnTo>
                  <a:lnTo>
                    <a:pt x="2998686" y="3958120"/>
                  </a:lnTo>
                  <a:lnTo>
                    <a:pt x="2989935" y="3956037"/>
                  </a:lnTo>
                  <a:lnTo>
                    <a:pt x="2989122" y="3956037"/>
                  </a:lnTo>
                  <a:lnTo>
                    <a:pt x="2988272" y="3956215"/>
                  </a:lnTo>
                  <a:lnTo>
                    <a:pt x="2986798" y="3956520"/>
                  </a:lnTo>
                  <a:lnTo>
                    <a:pt x="2984627" y="3956964"/>
                  </a:lnTo>
                  <a:lnTo>
                    <a:pt x="2984258" y="3957040"/>
                  </a:lnTo>
                  <a:lnTo>
                    <a:pt x="2981109" y="3957574"/>
                  </a:lnTo>
                  <a:lnTo>
                    <a:pt x="2980842" y="3957739"/>
                  </a:lnTo>
                  <a:lnTo>
                    <a:pt x="2980601" y="3957790"/>
                  </a:lnTo>
                  <a:lnTo>
                    <a:pt x="2976511" y="3960482"/>
                  </a:lnTo>
                  <a:lnTo>
                    <a:pt x="2973667" y="3962285"/>
                  </a:lnTo>
                  <a:lnTo>
                    <a:pt x="2973565" y="3962412"/>
                  </a:lnTo>
                  <a:lnTo>
                    <a:pt x="2973413" y="3962527"/>
                  </a:lnTo>
                  <a:lnTo>
                    <a:pt x="2970250" y="3966946"/>
                  </a:lnTo>
                  <a:lnTo>
                    <a:pt x="2970072" y="3967188"/>
                  </a:lnTo>
                  <a:lnTo>
                    <a:pt x="2969945" y="3967353"/>
                  </a:lnTo>
                  <a:lnTo>
                    <a:pt x="2968485" y="3969347"/>
                  </a:lnTo>
                  <a:lnTo>
                    <a:pt x="2968409" y="3969512"/>
                  </a:lnTo>
                  <a:lnTo>
                    <a:pt x="2966847" y="3976192"/>
                  </a:lnTo>
                  <a:lnTo>
                    <a:pt x="2988970" y="4000589"/>
                  </a:lnTo>
                  <a:lnTo>
                    <a:pt x="2997898" y="3999065"/>
                  </a:lnTo>
                  <a:lnTo>
                    <a:pt x="3004642" y="3995064"/>
                  </a:lnTo>
                  <a:lnTo>
                    <a:pt x="3009074" y="3988612"/>
                  </a:lnTo>
                  <a:lnTo>
                    <a:pt x="3009531" y="3986580"/>
                  </a:lnTo>
                  <a:lnTo>
                    <a:pt x="3011093" y="3979748"/>
                  </a:lnTo>
                  <a:close/>
                </a:path>
                <a:path w="5168900" h="4631055">
                  <a:moveTo>
                    <a:pt x="3011106" y="2989249"/>
                  </a:moveTo>
                  <a:lnTo>
                    <a:pt x="3009582" y="2980448"/>
                  </a:lnTo>
                  <a:lnTo>
                    <a:pt x="3009531" y="2980321"/>
                  </a:lnTo>
                  <a:lnTo>
                    <a:pt x="3008566" y="2978924"/>
                  </a:lnTo>
                  <a:lnTo>
                    <a:pt x="3008414" y="2978696"/>
                  </a:lnTo>
                  <a:lnTo>
                    <a:pt x="3007880" y="2977908"/>
                  </a:lnTo>
                  <a:lnTo>
                    <a:pt x="3004972" y="2973514"/>
                  </a:lnTo>
                  <a:lnTo>
                    <a:pt x="3004832" y="2973425"/>
                  </a:lnTo>
                  <a:lnTo>
                    <a:pt x="3003156" y="2972346"/>
                  </a:lnTo>
                  <a:lnTo>
                    <a:pt x="3002673" y="2972041"/>
                  </a:lnTo>
                  <a:lnTo>
                    <a:pt x="2997898" y="2968968"/>
                  </a:lnTo>
                  <a:lnTo>
                    <a:pt x="2997682" y="2968929"/>
                  </a:lnTo>
                  <a:lnTo>
                    <a:pt x="2997504" y="2968815"/>
                  </a:lnTo>
                  <a:lnTo>
                    <a:pt x="2995231" y="2968472"/>
                  </a:lnTo>
                  <a:lnTo>
                    <a:pt x="2994952" y="2968421"/>
                  </a:lnTo>
                  <a:lnTo>
                    <a:pt x="2989059" y="2967329"/>
                  </a:lnTo>
                  <a:lnTo>
                    <a:pt x="2988360" y="2967329"/>
                  </a:lnTo>
                  <a:lnTo>
                    <a:pt x="2979585" y="2969374"/>
                  </a:lnTo>
                  <a:lnTo>
                    <a:pt x="2972485" y="2974492"/>
                  </a:lnTo>
                  <a:lnTo>
                    <a:pt x="2967850" y="2981833"/>
                  </a:lnTo>
                  <a:lnTo>
                    <a:pt x="2966453" y="2990583"/>
                  </a:lnTo>
                  <a:lnTo>
                    <a:pt x="2968777" y="2999232"/>
                  </a:lnTo>
                  <a:lnTo>
                    <a:pt x="2974149" y="3006255"/>
                  </a:lnTo>
                  <a:lnTo>
                    <a:pt x="2981680" y="3010751"/>
                  </a:lnTo>
                  <a:lnTo>
                    <a:pt x="2990494" y="3011805"/>
                  </a:lnTo>
                  <a:lnTo>
                    <a:pt x="2999219" y="3009557"/>
                  </a:lnTo>
                  <a:lnTo>
                    <a:pt x="3005620" y="3004985"/>
                  </a:lnTo>
                  <a:lnTo>
                    <a:pt x="3009595" y="2998178"/>
                  </a:lnTo>
                  <a:lnTo>
                    <a:pt x="3011093" y="2989262"/>
                  </a:lnTo>
                  <a:close/>
                </a:path>
                <a:path w="5168900" h="4631055">
                  <a:moveTo>
                    <a:pt x="3011106" y="2000211"/>
                  </a:moveTo>
                  <a:lnTo>
                    <a:pt x="3009442" y="1991487"/>
                  </a:lnTo>
                  <a:lnTo>
                    <a:pt x="3009354" y="1991360"/>
                  </a:lnTo>
                  <a:lnTo>
                    <a:pt x="3009163" y="1991067"/>
                  </a:lnTo>
                  <a:lnTo>
                    <a:pt x="3008934" y="1990725"/>
                  </a:lnTo>
                  <a:lnTo>
                    <a:pt x="3004972" y="1984692"/>
                  </a:lnTo>
                  <a:lnTo>
                    <a:pt x="3004769" y="1984565"/>
                  </a:lnTo>
                  <a:lnTo>
                    <a:pt x="3004604" y="1984311"/>
                  </a:lnTo>
                  <a:lnTo>
                    <a:pt x="3001861" y="1982660"/>
                  </a:lnTo>
                  <a:lnTo>
                    <a:pt x="3001708" y="1982558"/>
                  </a:lnTo>
                  <a:lnTo>
                    <a:pt x="3001429" y="1982381"/>
                  </a:lnTo>
                  <a:lnTo>
                    <a:pt x="2998063" y="1980158"/>
                  </a:lnTo>
                  <a:lnTo>
                    <a:pt x="2997695" y="1980095"/>
                  </a:lnTo>
                  <a:lnTo>
                    <a:pt x="2997390" y="1979904"/>
                  </a:lnTo>
                  <a:lnTo>
                    <a:pt x="2994495" y="1979510"/>
                  </a:lnTo>
                  <a:lnTo>
                    <a:pt x="2994291" y="1979472"/>
                  </a:lnTo>
                  <a:lnTo>
                    <a:pt x="2994088" y="1979434"/>
                  </a:lnTo>
                  <a:lnTo>
                    <a:pt x="2989453" y="1978571"/>
                  </a:lnTo>
                  <a:lnTo>
                    <a:pt x="2988233" y="1978571"/>
                  </a:lnTo>
                  <a:lnTo>
                    <a:pt x="2979255" y="1980361"/>
                  </a:lnTo>
                  <a:lnTo>
                    <a:pt x="2972701" y="1984692"/>
                  </a:lnTo>
                  <a:lnTo>
                    <a:pt x="2968510" y="1991334"/>
                  </a:lnTo>
                  <a:lnTo>
                    <a:pt x="2966656" y="2000021"/>
                  </a:lnTo>
                  <a:lnTo>
                    <a:pt x="2968079" y="2008733"/>
                  </a:lnTo>
                  <a:lnTo>
                    <a:pt x="2972955" y="2016086"/>
                  </a:lnTo>
                  <a:lnTo>
                    <a:pt x="2980258" y="2021179"/>
                  </a:lnTo>
                  <a:lnTo>
                    <a:pt x="2988919" y="2023122"/>
                  </a:lnTo>
                  <a:lnTo>
                    <a:pt x="2997619" y="2021382"/>
                  </a:lnTo>
                  <a:lnTo>
                    <a:pt x="3004680" y="2016493"/>
                  </a:lnTo>
                  <a:lnTo>
                    <a:pt x="3009417" y="2009190"/>
                  </a:lnTo>
                  <a:lnTo>
                    <a:pt x="3011093" y="2000224"/>
                  </a:lnTo>
                  <a:close/>
                </a:path>
                <a:path w="5168900" h="4631055">
                  <a:moveTo>
                    <a:pt x="3011106" y="472147"/>
                  </a:moveTo>
                  <a:lnTo>
                    <a:pt x="3009366" y="463270"/>
                  </a:lnTo>
                  <a:lnTo>
                    <a:pt x="3008541" y="462026"/>
                  </a:lnTo>
                  <a:lnTo>
                    <a:pt x="3008185" y="461479"/>
                  </a:lnTo>
                  <a:lnTo>
                    <a:pt x="3007830" y="460933"/>
                  </a:lnTo>
                  <a:lnTo>
                    <a:pt x="3004680" y="456120"/>
                  </a:lnTo>
                  <a:lnTo>
                    <a:pt x="3003270" y="455168"/>
                  </a:lnTo>
                  <a:lnTo>
                    <a:pt x="3002724" y="454799"/>
                  </a:lnTo>
                  <a:lnTo>
                    <a:pt x="3002153" y="454406"/>
                  </a:lnTo>
                  <a:lnTo>
                    <a:pt x="2997682" y="451345"/>
                  </a:lnTo>
                  <a:lnTo>
                    <a:pt x="2997543" y="451319"/>
                  </a:lnTo>
                  <a:lnTo>
                    <a:pt x="2995371" y="450888"/>
                  </a:lnTo>
                  <a:lnTo>
                    <a:pt x="2994926" y="450799"/>
                  </a:lnTo>
                  <a:lnTo>
                    <a:pt x="2994622" y="450735"/>
                  </a:lnTo>
                  <a:lnTo>
                    <a:pt x="2989021" y="449605"/>
                  </a:lnTo>
                  <a:lnTo>
                    <a:pt x="2988729" y="449605"/>
                  </a:lnTo>
                  <a:lnTo>
                    <a:pt x="2982658" y="451027"/>
                  </a:lnTo>
                  <a:lnTo>
                    <a:pt x="2980055" y="451624"/>
                  </a:lnTo>
                  <a:lnTo>
                    <a:pt x="2972778" y="456780"/>
                  </a:lnTo>
                  <a:lnTo>
                    <a:pt x="2967964" y="464134"/>
                  </a:lnTo>
                  <a:lnTo>
                    <a:pt x="2966745" y="472147"/>
                  </a:lnTo>
                  <a:lnTo>
                    <a:pt x="2966656" y="472694"/>
                  </a:lnTo>
                  <a:lnTo>
                    <a:pt x="2968612" y="481088"/>
                  </a:lnTo>
                  <a:lnTo>
                    <a:pt x="2968688" y="481406"/>
                  </a:lnTo>
                  <a:lnTo>
                    <a:pt x="2973006" y="487972"/>
                  </a:lnTo>
                  <a:lnTo>
                    <a:pt x="2979623" y="492252"/>
                  </a:lnTo>
                  <a:lnTo>
                    <a:pt x="2988475" y="494055"/>
                  </a:lnTo>
                  <a:lnTo>
                    <a:pt x="2997466" y="492721"/>
                  </a:lnTo>
                  <a:lnTo>
                    <a:pt x="3004655" y="488175"/>
                  </a:lnTo>
                  <a:lnTo>
                    <a:pt x="3009404" y="481088"/>
                  </a:lnTo>
                  <a:lnTo>
                    <a:pt x="3010992" y="472706"/>
                  </a:lnTo>
                  <a:lnTo>
                    <a:pt x="3011093" y="472160"/>
                  </a:lnTo>
                  <a:close/>
                </a:path>
                <a:path w="5168900" h="4631055">
                  <a:moveTo>
                    <a:pt x="3011119" y="4248188"/>
                  </a:moveTo>
                  <a:lnTo>
                    <a:pt x="3009481" y="4239298"/>
                  </a:lnTo>
                  <a:lnTo>
                    <a:pt x="3009417" y="4239158"/>
                  </a:lnTo>
                  <a:lnTo>
                    <a:pt x="3008706" y="4238104"/>
                  </a:lnTo>
                  <a:lnTo>
                    <a:pt x="3008477" y="4237748"/>
                  </a:lnTo>
                  <a:lnTo>
                    <a:pt x="3008109" y="4237177"/>
                  </a:lnTo>
                  <a:lnTo>
                    <a:pt x="3004883" y="4232135"/>
                  </a:lnTo>
                  <a:lnTo>
                    <a:pt x="3004756" y="4232059"/>
                  </a:lnTo>
                  <a:lnTo>
                    <a:pt x="3004667" y="4231906"/>
                  </a:lnTo>
                  <a:lnTo>
                    <a:pt x="3002343" y="4230382"/>
                  </a:lnTo>
                  <a:lnTo>
                    <a:pt x="3001949" y="4230116"/>
                  </a:lnTo>
                  <a:lnTo>
                    <a:pt x="3001683" y="4229925"/>
                  </a:lnTo>
                  <a:lnTo>
                    <a:pt x="2999905" y="4228693"/>
                  </a:lnTo>
                  <a:lnTo>
                    <a:pt x="2998965" y="4228046"/>
                  </a:lnTo>
                  <a:lnTo>
                    <a:pt x="2997987" y="4227347"/>
                  </a:lnTo>
                  <a:lnTo>
                    <a:pt x="2997771" y="4227309"/>
                  </a:lnTo>
                  <a:lnTo>
                    <a:pt x="2997555" y="4227157"/>
                  </a:lnTo>
                  <a:lnTo>
                    <a:pt x="2994228" y="4226585"/>
                  </a:lnTo>
                  <a:lnTo>
                    <a:pt x="2994037" y="4226547"/>
                  </a:lnTo>
                  <a:lnTo>
                    <a:pt x="2992539" y="4226242"/>
                  </a:lnTo>
                  <a:lnTo>
                    <a:pt x="2990215" y="4225772"/>
                  </a:lnTo>
                  <a:lnTo>
                    <a:pt x="2989491" y="4225607"/>
                  </a:lnTo>
                  <a:lnTo>
                    <a:pt x="2988767" y="4225607"/>
                  </a:lnTo>
                  <a:lnTo>
                    <a:pt x="2979940" y="4227703"/>
                  </a:lnTo>
                  <a:lnTo>
                    <a:pt x="2972638" y="4232834"/>
                  </a:lnTo>
                  <a:lnTo>
                    <a:pt x="2967837" y="4240174"/>
                  </a:lnTo>
                  <a:lnTo>
                    <a:pt x="2966643" y="4248188"/>
                  </a:lnTo>
                  <a:lnTo>
                    <a:pt x="2966542" y="4248823"/>
                  </a:lnTo>
                  <a:lnTo>
                    <a:pt x="2968523" y="4257345"/>
                  </a:lnTo>
                  <a:lnTo>
                    <a:pt x="2968561" y="4257522"/>
                  </a:lnTo>
                  <a:lnTo>
                    <a:pt x="2972892" y="4264101"/>
                  </a:lnTo>
                  <a:lnTo>
                    <a:pt x="2979547" y="4268368"/>
                  </a:lnTo>
                  <a:lnTo>
                    <a:pt x="2988487" y="4270146"/>
                  </a:lnTo>
                  <a:lnTo>
                    <a:pt x="2997593" y="4268851"/>
                  </a:lnTo>
                  <a:lnTo>
                    <a:pt x="3004718" y="4264406"/>
                  </a:lnTo>
                  <a:lnTo>
                    <a:pt x="3009277" y="4257522"/>
                  </a:lnTo>
                  <a:lnTo>
                    <a:pt x="3009392" y="4257345"/>
                  </a:lnTo>
                  <a:lnTo>
                    <a:pt x="3010992" y="4248823"/>
                  </a:lnTo>
                  <a:lnTo>
                    <a:pt x="3011106" y="4248201"/>
                  </a:lnTo>
                  <a:close/>
                </a:path>
                <a:path w="5168900" h="4631055">
                  <a:moveTo>
                    <a:pt x="3011119" y="3168942"/>
                  </a:moveTo>
                  <a:lnTo>
                    <a:pt x="3009417" y="3160255"/>
                  </a:lnTo>
                  <a:lnTo>
                    <a:pt x="3009328" y="3160052"/>
                  </a:lnTo>
                  <a:lnTo>
                    <a:pt x="3008363" y="3158744"/>
                  </a:lnTo>
                  <a:lnTo>
                    <a:pt x="3008071" y="3158337"/>
                  </a:lnTo>
                  <a:lnTo>
                    <a:pt x="3007753" y="3157880"/>
                  </a:lnTo>
                  <a:lnTo>
                    <a:pt x="3004629" y="3153410"/>
                  </a:lnTo>
                  <a:lnTo>
                    <a:pt x="3004401" y="3153270"/>
                  </a:lnTo>
                  <a:lnTo>
                    <a:pt x="3004299" y="3153105"/>
                  </a:lnTo>
                  <a:lnTo>
                    <a:pt x="3002051" y="3151860"/>
                  </a:lnTo>
                  <a:lnTo>
                    <a:pt x="3001911" y="3151771"/>
                  </a:lnTo>
                  <a:lnTo>
                    <a:pt x="2997162" y="3148914"/>
                  </a:lnTo>
                  <a:lnTo>
                    <a:pt x="2996768" y="3148850"/>
                  </a:lnTo>
                  <a:lnTo>
                    <a:pt x="2996463" y="3148673"/>
                  </a:lnTo>
                  <a:lnTo>
                    <a:pt x="2993161" y="3148253"/>
                  </a:lnTo>
                  <a:lnTo>
                    <a:pt x="2992882" y="3148215"/>
                  </a:lnTo>
                  <a:lnTo>
                    <a:pt x="2992577" y="3148165"/>
                  </a:lnTo>
                  <a:lnTo>
                    <a:pt x="2987510" y="3147314"/>
                  </a:lnTo>
                  <a:lnTo>
                    <a:pt x="2986290" y="3147314"/>
                  </a:lnTo>
                  <a:lnTo>
                    <a:pt x="2978493" y="3149320"/>
                  </a:lnTo>
                  <a:lnTo>
                    <a:pt x="2974949" y="3151848"/>
                  </a:lnTo>
                  <a:lnTo>
                    <a:pt x="2974530" y="3152152"/>
                  </a:lnTo>
                  <a:lnTo>
                    <a:pt x="2974225" y="3152368"/>
                  </a:lnTo>
                  <a:lnTo>
                    <a:pt x="2972447" y="3153638"/>
                  </a:lnTo>
                  <a:lnTo>
                    <a:pt x="2970276" y="3157156"/>
                  </a:lnTo>
                  <a:lnTo>
                    <a:pt x="2969082" y="3159087"/>
                  </a:lnTo>
                  <a:lnTo>
                    <a:pt x="2968485" y="3160052"/>
                  </a:lnTo>
                  <a:lnTo>
                    <a:pt x="2968383" y="3160191"/>
                  </a:lnTo>
                  <a:lnTo>
                    <a:pt x="2968345" y="3160369"/>
                  </a:lnTo>
                  <a:lnTo>
                    <a:pt x="2966593" y="3168942"/>
                  </a:lnTo>
                  <a:lnTo>
                    <a:pt x="2968256" y="3177971"/>
                  </a:lnTo>
                  <a:lnTo>
                    <a:pt x="2968282" y="3178111"/>
                  </a:lnTo>
                  <a:lnTo>
                    <a:pt x="2973679" y="3185744"/>
                  </a:lnTo>
                  <a:lnTo>
                    <a:pt x="2981553" y="3190671"/>
                  </a:lnTo>
                  <a:lnTo>
                    <a:pt x="2990748" y="3191738"/>
                  </a:lnTo>
                  <a:lnTo>
                    <a:pt x="2999308" y="3189376"/>
                  </a:lnTo>
                  <a:lnTo>
                    <a:pt x="3005709" y="3184779"/>
                  </a:lnTo>
                  <a:lnTo>
                    <a:pt x="3009646" y="3178111"/>
                  </a:lnTo>
                  <a:lnTo>
                    <a:pt x="3009722" y="3177971"/>
                  </a:lnTo>
                  <a:lnTo>
                    <a:pt x="3011106" y="3168954"/>
                  </a:lnTo>
                  <a:close/>
                </a:path>
                <a:path w="5168900" h="4631055">
                  <a:moveTo>
                    <a:pt x="3011119" y="2539708"/>
                  </a:moveTo>
                  <a:lnTo>
                    <a:pt x="3009493" y="2530970"/>
                  </a:lnTo>
                  <a:lnTo>
                    <a:pt x="3009417" y="2530792"/>
                  </a:lnTo>
                  <a:lnTo>
                    <a:pt x="3008350" y="2529268"/>
                  </a:lnTo>
                  <a:lnTo>
                    <a:pt x="3008045" y="2528811"/>
                  </a:lnTo>
                  <a:lnTo>
                    <a:pt x="3007918" y="2528608"/>
                  </a:lnTo>
                  <a:lnTo>
                    <a:pt x="3007131" y="2527439"/>
                  </a:lnTo>
                  <a:lnTo>
                    <a:pt x="3005874" y="2525547"/>
                  </a:lnTo>
                  <a:lnTo>
                    <a:pt x="3004820" y="2523921"/>
                  </a:lnTo>
                  <a:lnTo>
                    <a:pt x="3004655" y="2523833"/>
                  </a:lnTo>
                  <a:lnTo>
                    <a:pt x="3004566" y="2523680"/>
                  </a:lnTo>
                  <a:lnTo>
                    <a:pt x="3002623" y="2522474"/>
                  </a:lnTo>
                  <a:lnTo>
                    <a:pt x="3002419" y="2522334"/>
                  </a:lnTo>
                  <a:lnTo>
                    <a:pt x="3002191" y="2522182"/>
                  </a:lnTo>
                  <a:lnTo>
                    <a:pt x="2997797" y="2519235"/>
                  </a:lnTo>
                  <a:lnTo>
                    <a:pt x="2997492" y="2519184"/>
                  </a:lnTo>
                  <a:lnTo>
                    <a:pt x="2997289" y="2519045"/>
                  </a:lnTo>
                  <a:lnTo>
                    <a:pt x="2995066" y="2518702"/>
                  </a:lnTo>
                  <a:lnTo>
                    <a:pt x="2994723" y="2518638"/>
                  </a:lnTo>
                  <a:lnTo>
                    <a:pt x="2994342" y="2518562"/>
                  </a:lnTo>
                  <a:lnTo>
                    <a:pt x="2989237" y="2517533"/>
                  </a:lnTo>
                  <a:lnTo>
                    <a:pt x="2988399" y="2517533"/>
                  </a:lnTo>
                  <a:lnTo>
                    <a:pt x="2979674" y="2519680"/>
                  </a:lnTo>
                  <a:lnTo>
                    <a:pt x="2972587" y="2524874"/>
                  </a:lnTo>
                  <a:lnTo>
                    <a:pt x="2967939" y="2532278"/>
                  </a:lnTo>
                  <a:lnTo>
                    <a:pt x="2966542" y="2541003"/>
                  </a:lnTo>
                  <a:lnTo>
                    <a:pt x="2968841" y="2549728"/>
                  </a:lnTo>
                  <a:lnTo>
                    <a:pt x="2974149" y="2556713"/>
                  </a:lnTo>
                  <a:lnTo>
                    <a:pt x="2981655" y="2561145"/>
                  </a:lnTo>
                  <a:lnTo>
                    <a:pt x="2986100" y="2561666"/>
                  </a:lnTo>
                  <a:lnTo>
                    <a:pt x="2990545" y="2562187"/>
                  </a:lnTo>
                  <a:lnTo>
                    <a:pt x="2999295" y="2560002"/>
                  </a:lnTo>
                  <a:lnTo>
                    <a:pt x="3005696" y="2555468"/>
                  </a:lnTo>
                  <a:lnTo>
                    <a:pt x="3009671" y="2548674"/>
                  </a:lnTo>
                  <a:lnTo>
                    <a:pt x="3011119" y="2539708"/>
                  </a:lnTo>
                  <a:close/>
                </a:path>
                <a:path w="5168900" h="4631055">
                  <a:moveTo>
                    <a:pt x="3011132" y="4158869"/>
                  </a:moveTo>
                  <a:lnTo>
                    <a:pt x="3009646" y="4149941"/>
                  </a:lnTo>
                  <a:lnTo>
                    <a:pt x="3009608" y="4149712"/>
                  </a:lnTo>
                  <a:lnTo>
                    <a:pt x="3005099" y="4142498"/>
                  </a:lnTo>
                  <a:lnTo>
                    <a:pt x="2998254" y="4137863"/>
                  </a:lnTo>
                  <a:lnTo>
                    <a:pt x="2998584" y="4137863"/>
                  </a:lnTo>
                  <a:lnTo>
                    <a:pt x="2998444" y="4137837"/>
                  </a:lnTo>
                  <a:lnTo>
                    <a:pt x="2997911" y="4137736"/>
                  </a:lnTo>
                  <a:lnTo>
                    <a:pt x="2989161" y="4136047"/>
                  </a:lnTo>
                  <a:lnTo>
                    <a:pt x="2985147" y="4136860"/>
                  </a:lnTo>
                  <a:lnTo>
                    <a:pt x="2983611" y="4137164"/>
                  </a:lnTo>
                  <a:lnTo>
                    <a:pt x="2983268" y="4137241"/>
                  </a:lnTo>
                  <a:lnTo>
                    <a:pt x="2980194" y="4137837"/>
                  </a:lnTo>
                  <a:lnTo>
                    <a:pt x="2975991" y="4140606"/>
                  </a:lnTo>
                  <a:lnTo>
                    <a:pt x="2972778" y="4142727"/>
                  </a:lnTo>
                  <a:lnTo>
                    <a:pt x="2969209" y="4147959"/>
                  </a:lnTo>
                  <a:lnTo>
                    <a:pt x="2967875" y="4149915"/>
                  </a:lnTo>
                  <a:lnTo>
                    <a:pt x="2988030" y="4180789"/>
                  </a:lnTo>
                  <a:lnTo>
                    <a:pt x="2996819" y="4179620"/>
                  </a:lnTo>
                  <a:lnTo>
                    <a:pt x="3004134" y="4174972"/>
                  </a:lnTo>
                  <a:lnTo>
                    <a:pt x="3009176" y="4167746"/>
                  </a:lnTo>
                  <a:lnTo>
                    <a:pt x="3011119" y="4158881"/>
                  </a:lnTo>
                  <a:close/>
                </a:path>
                <a:path w="5168900" h="4631055">
                  <a:moveTo>
                    <a:pt x="3011132" y="2450604"/>
                  </a:moveTo>
                  <a:lnTo>
                    <a:pt x="3009658" y="2441727"/>
                  </a:lnTo>
                  <a:lnTo>
                    <a:pt x="3009608" y="2441575"/>
                  </a:lnTo>
                  <a:lnTo>
                    <a:pt x="3008401" y="2439720"/>
                  </a:lnTo>
                  <a:lnTo>
                    <a:pt x="3008236" y="2439441"/>
                  </a:lnTo>
                  <a:lnTo>
                    <a:pt x="3007893" y="2438895"/>
                  </a:lnTo>
                  <a:lnTo>
                    <a:pt x="3005213" y="2434552"/>
                  </a:lnTo>
                  <a:lnTo>
                    <a:pt x="3005074" y="2434463"/>
                  </a:lnTo>
                  <a:lnTo>
                    <a:pt x="3004997" y="2434323"/>
                  </a:lnTo>
                  <a:lnTo>
                    <a:pt x="3002953" y="2432977"/>
                  </a:lnTo>
                  <a:lnTo>
                    <a:pt x="3002534" y="2432685"/>
                  </a:lnTo>
                  <a:lnTo>
                    <a:pt x="3002254" y="2432481"/>
                  </a:lnTo>
                  <a:lnTo>
                    <a:pt x="2998381" y="2429751"/>
                  </a:lnTo>
                  <a:lnTo>
                    <a:pt x="2998139" y="2429713"/>
                  </a:lnTo>
                  <a:lnTo>
                    <a:pt x="2998012" y="2429611"/>
                  </a:lnTo>
                  <a:lnTo>
                    <a:pt x="2998190" y="2429611"/>
                  </a:lnTo>
                  <a:lnTo>
                    <a:pt x="2995053" y="2429078"/>
                  </a:lnTo>
                  <a:lnTo>
                    <a:pt x="2994774" y="2429027"/>
                  </a:lnTo>
                  <a:lnTo>
                    <a:pt x="2994533" y="2428976"/>
                  </a:lnTo>
                  <a:lnTo>
                    <a:pt x="2989821" y="2428011"/>
                  </a:lnTo>
                  <a:lnTo>
                    <a:pt x="2989072" y="2428011"/>
                  </a:lnTo>
                  <a:lnTo>
                    <a:pt x="2966555" y="2448776"/>
                  </a:lnTo>
                  <a:lnTo>
                    <a:pt x="2967672" y="2457386"/>
                  </a:lnTo>
                  <a:lnTo>
                    <a:pt x="2972333" y="2464905"/>
                  </a:lnTo>
                  <a:lnTo>
                    <a:pt x="2979509" y="2470327"/>
                  </a:lnTo>
                  <a:lnTo>
                    <a:pt x="2988106" y="2472639"/>
                  </a:lnTo>
                  <a:lnTo>
                    <a:pt x="2996869" y="2471229"/>
                  </a:lnTo>
                  <a:lnTo>
                    <a:pt x="3004134" y="2466606"/>
                  </a:lnTo>
                  <a:lnTo>
                    <a:pt x="3009138" y="2459494"/>
                  </a:lnTo>
                  <a:lnTo>
                    <a:pt x="3011119" y="2450617"/>
                  </a:lnTo>
                  <a:close/>
                </a:path>
                <a:path w="5168900" h="4631055">
                  <a:moveTo>
                    <a:pt x="3011132" y="1281709"/>
                  </a:moveTo>
                  <a:lnTo>
                    <a:pt x="3009658" y="1272768"/>
                  </a:lnTo>
                  <a:lnTo>
                    <a:pt x="3008592" y="1271104"/>
                  </a:lnTo>
                  <a:lnTo>
                    <a:pt x="3007931" y="1270063"/>
                  </a:lnTo>
                  <a:lnTo>
                    <a:pt x="3007068" y="1268704"/>
                  </a:lnTo>
                  <a:lnTo>
                    <a:pt x="3005150" y="1265669"/>
                  </a:lnTo>
                  <a:lnTo>
                    <a:pt x="3002496" y="1263904"/>
                  </a:lnTo>
                  <a:lnTo>
                    <a:pt x="3001048" y="1262938"/>
                  </a:lnTo>
                  <a:lnTo>
                    <a:pt x="3000730" y="1262722"/>
                  </a:lnTo>
                  <a:lnTo>
                    <a:pt x="2998127" y="1260983"/>
                  </a:lnTo>
                  <a:lnTo>
                    <a:pt x="2998000" y="1260919"/>
                  </a:lnTo>
                  <a:lnTo>
                    <a:pt x="2994698" y="1260335"/>
                  </a:lnTo>
                  <a:lnTo>
                    <a:pt x="2993923" y="1260195"/>
                  </a:lnTo>
                  <a:lnTo>
                    <a:pt x="2993402" y="1260094"/>
                  </a:lnTo>
                  <a:lnTo>
                    <a:pt x="2989148" y="1259281"/>
                  </a:lnTo>
                  <a:lnTo>
                    <a:pt x="2988945" y="1259281"/>
                  </a:lnTo>
                  <a:lnTo>
                    <a:pt x="2979877" y="1260792"/>
                  </a:lnTo>
                  <a:lnTo>
                    <a:pt x="2973222" y="1264958"/>
                  </a:lnTo>
                  <a:lnTo>
                    <a:pt x="2968841" y="1271485"/>
                  </a:lnTo>
                  <a:lnTo>
                    <a:pt x="2966669" y="1280083"/>
                  </a:lnTo>
                  <a:lnTo>
                    <a:pt x="2967761" y="1288745"/>
                  </a:lnTo>
                  <a:lnTo>
                    <a:pt x="2972409" y="1296212"/>
                  </a:lnTo>
                  <a:lnTo>
                    <a:pt x="2979572" y="1301546"/>
                  </a:lnTo>
                  <a:lnTo>
                    <a:pt x="2988221" y="1303794"/>
                  </a:lnTo>
                  <a:lnTo>
                    <a:pt x="2997022" y="1302385"/>
                  </a:lnTo>
                  <a:lnTo>
                    <a:pt x="3004235" y="1297800"/>
                  </a:lnTo>
                  <a:lnTo>
                    <a:pt x="3009163" y="1290675"/>
                  </a:lnTo>
                  <a:lnTo>
                    <a:pt x="3011132" y="1281709"/>
                  </a:lnTo>
                  <a:close/>
                </a:path>
                <a:path w="5168900" h="4631055">
                  <a:moveTo>
                    <a:pt x="3011144" y="3436251"/>
                  </a:moveTo>
                  <a:lnTo>
                    <a:pt x="3009328" y="3428885"/>
                  </a:lnTo>
                  <a:lnTo>
                    <a:pt x="3005315" y="3422904"/>
                  </a:lnTo>
                  <a:lnTo>
                    <a:pt x="2998952" y="3418789"/>
                  </a:lnTo>
                  <a:lnTo>
                    <a:pt x="2990062" y="3416960"/>
                  </a:lnTo>
                  <a:lnTo>
                    <a:pt x="2988716" y="3416947"/>
                  </a:lnTo>
                  <a:lnTo>
                    <a:pt x="2988246" y="3417049"/>
                  </a:lnTo>
                  <a:lnTo>
                    <a:pt x="2986379" y="3417417"/>
                  </a:lnTo>
                  <a:lnTo>
                    <a:pt x="2984144" y="3417849"/>
                  </a:lnTo>
                  <a:lnTo>
                    <a:pt x="2983992" y="3417887"/>
                  </a:lnTo>
                  <a:lnTo>
                    <a:pt x="2981045" y="3418306"/>
                  </a:lnTo>
                  <a:lnTo>
                    <a:pt x="2980715" y="3418522"/>
                  </a:lnTo>
                  <a:lnTo>
                    <a:pt x="2980334" y="3418598"/>
                  </a:lnTo>
                  <a:lnTo>
                    <a:pt x="2975648" y="3421621"/>
                  </a:lnTo>
                  <a:lnTo>
                    <a:pt x="2973552" y="3422904"/>
                  </a:lnTo>
                  <a:lnTo>
                    <a:pt x="2973425" y="3423069"/>
                  </a:lnTo>
                  <a:lnTo>
                    <a:pt x="2973209" y="3423221"/>
                  </a:lnTo>
                  <a:lnTo>
                    <a:pt x="2969920" y="3427857"/>
                  </a:lnTo>
                  <a:lnTo>
                    <a:pt x="2968498" y="3429812"/>
                  </a:lnTo>
                  <a:lnTo>
                    <a:pt x="2968371" y="3430066"/>
                  </a:lnTo>
                  <a:lnTo>
                    <a:pt x="2966694" y="3437420"/>
                  </a:lnTo>
                  <a:lnTo>
                    <a:pt x="2988818" y="3461664"/>
                  </a:lnTo>
                  <a:lnTo>
                    <a:pt x="2995701" y="3460254"/>
                  </a:lnTo>
                  <a:lnTo>
                    <a:pt x="2997479" y="3459886"/>
                  </a:lnTo>
                  <a:lnTo>
                    <a:pt x="3000464" y="3457714"/>
                  </a:lnTo>
                  <a:lnTo>
                    <a:pt x="3004566" y="3454717"/>
                  </a:lnTo>
                  <a:lnTo>
                    <a:pt x="3009366" y="3446665"/>
                  </a:lnTo>
                  <a:lnTo>
                    <a:pt x="3011144" y="3436251"/>
                  </a:lnTo>
                  <a:close/>
                </a:path>
                <a:path w="5168900" h="4631055">
                  <a:moveTo>
                    <a:pt x="3011144" y="2270290"/>
                  </a:moveTo>
                  <a:lnTo>
                    <a:pt x="3009557" y="2261349"/>
                  </a:lnTo>
                  <a:lnTo>
                    <a:pt x="3009506" y="2261222"/>
                  </a:lnTo>
                  <a:lnTo>
                    <a:pt x="3008871" y="2260308"/>
                  </a:lnTo>
                  <a:lnTo>
                    <a:pt x="3008503" y="2259736"/>
                  </a:lnTo>
                  <a:lnTo>
                    <a:pt x="3008160" y="2259190"/>
                  </a:lnTo>
                  <a:lnTo>
                    <a:pt x="3005048" y="2254339"/>
                  </a:lnTo>
                  <a:lnTo>
                    <a:pt x="3004883" y="2254224"/>
                  </a:lnTo>
                  <a:lnTo>
                    <a:pt x="3003385" y="2253246"/>
                  </a:lnTo>
                  <a:lnTo>
                    <a:pt x="3003131" y="2253069"/>
                  </a:lnTo>
                  <a:lnTo>
                    <a:pt x="3002483" y="2252649"/>
                  </a:lnTo>
                  <a:lnTo>
                    <a:pt x="2998114" y="2249754"/>
                  </a:lnTo>
                  <a:lnTo>
                    <a:pt x="2997898" y="2249716"/>
                  </a:lnTo>
                  <a:lnTo>
                    <a:pt x="2997746" y="2249614"/>
                  </a:lnTo>
                  <a:lnTo>
                    <a:pt x="2994736" y="2249132"/>
                  </a:lnTo>
                  <a:lnTo>
                    <a:pt x="2994380" y="2249068"/>
                  </a:lnTo>
                  <a:lnTo>
                    <a:pt x="2989288" y="2248116"/>
                  </a:lnTo>
                  <a:lnTo>
                    <a:pt x="2988691" y="2248116"/>
                  </a:lnTo>
                  <a:lnTo>
                    <a:pt x="2979813" y="2250097"/>
                  </a:lnTo>
                  <a:lnTo>
                    <a:pt x="2972574" y="2255113"/>
                  </a:lnTo>
                  <a:lnTo>
                    <a:pt x="2967863" y="2262365"/>
                  </a:lnTo>
                  <a:lnTo>
                    <a:pt x="2966720" y="2270302"/>
                  </a:lnTo>
                  <a:lnTo>
                    <a:pt x="2966605" y="2271090"/>
                  </a:lnTo>
                  <a:lnTo>
                    <a:pt x="2988614" y="2292527"/>
                  </a:lnTo>
                  <a:lnTo>
                    <a:pt x="2997454" y="2291245"/>
                  </a:lnTo>
                  <a:lnTo>
                    <a:pt x="3004578" y="2286597"/>
                  </a:lnTo>
                  <a:lnTo>
                    <a:pt x="3009366" y="2279370"/>
                  </a:lnTo>
                  <a:lnTo>
                    <a:pt x="3011132" y="2270302"/>
                  </a:lnTo>
                  <a:close/>
                </a:path>
                <a:path w="5168900" h="4631055">
                  <a:moveTo>
                    <a:pt x="3011144" y="2089861"/>
                  </a:moveTo>
                  <a:lnTo>
                    <a:pt x="3009366" y="2081390"/>
                  </a:lnTo>
                  <a:lnTo>
                    <a:pt x="3009239" y="2081212"/>
                  </a:lnTo>
                  <a:lnTo>
                    <a:pt x="3009201" y="2080983"/>
                  </a:lnTo>
                  <a:lnTo>
                    <a:pt x="3007893" y="2079167"/>
                  </a:lnTo>
                  <a:lnTo>
                    <a:pt x="3007677" y="2078837"/>
                  </a:lnTo>
                  <a:lnTo>
                    <a:pt x="3007588" y="2078685"/>
                  </a:lnTo>
                  <a:lnTo>
                    <a:pt x="3004934" y="2074621"/>
                  </a:lnTo>
                  <a:lnTo>
                    <a:pt x="3004820" y="2074430"/>
                  </a:lnTo>
                  <a:lnTo>
                    <a:pt x="3004426" y="2074164"/>
                  </a:lnTo>
                  <a:lnTo>
                    <a:pt x="3004197" y="2073821"/>
                  </a:lnTo>
                  <a:lnTo>
                    <a:pt x="3002013" y="2072474"/>
                  </a:lnTo>
                  <a:lnTo>
                    <a:pt x="3001797" y="2072322"/>
                  </a:lnTo>
                  <a:lnTo>
                    <a:pt x="2998127" y="2069731"/>
                  </a:lnTo>
                  <a:lnTo>
                    <a:pt x="2997479" y="2069604"/>
                  </a:lnTo>
                  <a:lnTo>
                    <a:pt x="2996920" y="2069236"/>
                  </a:lnTo>
                  <a:lnTo>
                    <a:pt x="2994126" y="2068880"/>
                  </a:lnTo>
                  <a:lnTo>
                    <a:pt x="2993999" y="2068855"/>
                  </a:lnTo>
                  <a:lnTo>
                    <a:pt x="2990380" y="2068080"/>
                  </a:lnTo>
                  <a:lnTo>
                    <a:pt x="2988132" y="2068080"/>
                  </a:lnTo>
                  <a:lnTo>
                    <a:pt x="2979382" y="2070176"/>
                  </a:lnTo>
                  <a:lnTo>
                    <a:pt x="2972816" y="2074621"/>
                  </a:lnTo>
                  <a:lnTo>
                    <a:pt x="2968523" y="2081288"/>
                  </a:lnTo>
                  <a:lnTo>
                    <a:pt x="2966669" y="2089861"/>
                  </a:lnTo>
                  <a:lnTo>
                    <a:pt x="2966631" y="2090039"/>
                  </a:lnTo>
                  <a:lnTo>
                    <a:pt x="2968040" y="2098700"/>
                  </a:lnTo>
                  <a:lnTo>
                    <a:pt x="2972879" y="2105850"/>
                  </a:lnTo>
                  <a:lnTo>
                    <a:pt x="2980359" y="2110803"/>
                  </a:lnTo>
                  <a:lnTo>
                    <a:pt x="2980690" y="2110803"/>
                  </a:lnTo>
                  <a:lnTo>
                    <a:pt x="2982087" y="2111095"/>
                  </a:lnTo>
                  <a:lnTo>
                    <a:pt x="2989135" y="2112492"/>
                  </a:lnTo>
                  <a:lnTo>
                    <a:pt x="2998127" y="2110803"/>
                  </a:lnTo>
                  <a:lnTo>
                    <a:pt x="3005124" y="2106130"/>
                  </a:lnTo>
                  <a:lnTo>
                    <a:pt x="3009620" y="2098979"/>
                  </a:lnTo>
                  <a:lnTo>
                    <a:pt x="3011106" y="2090039"/>
                  </a:lnTo>
                  <a:lnTo>
                    <a:pt x="3011132" y="2089873"/>
                  </a:lnTo>
                  <a:close/>
                </a:path>
                <a:path w="5168900" h="4631055">
                  <a:moveTo>
                    <a:pt x="3011157" y="3798316"/>
                  </a:moveTo>
                  <a:lnTo>
                    <a:pt x="3009328" y="3789578"/>
                  </a:lnTo>
                  <a:lnTo>
                    <a:pt x="3009265" y="3789426"/>
                  </a:lnTo>
                  <a:lnTo>
                    <a:pt x="3008376" y="3788168"/>
                  </a:lnTo>
                  <a:lnTo>
                    <a:pt x="3008007" y="3787635"/>
                  </a:lnTo>
                  <a:lnTo>
                    <a:pt x="3007372" y="3786695"/>
                  </a:lnTo>
                  <a:lnTo>
                    <a:pt x="3004578" y="3782504"/>
                  </a:lnTo>
                  <a:lnTo>
                    <a:pt x="3004439" y="3782428"/>
                  </a:lnTo>
                  <a:lnTo>
                    <a:pt x="3004362" y="3782276"/>
                  </a:lnTo>
                  <a:lnTo>
                    <a:pt x="3001886" y="3780701"/>
                  </a:lnTo>
                  <a:lnTo>
                    <a:pt x="3001594" y="3780498"/>
                  </a:lnTo>
                  <a:lnTo>
                    <a:pt x="3001314" y="3780307"/>
                  </a:lnTo>
                  <a:lnTo>
                    <a:pt x="2997568" y="3777767"/>
                  </a:lnTo>
                  <a:lnTo>
                    <a:pt x="2997327" y="3777729"/>
                  </a:lnTo>
                  <a:lnTo>
                    <a:pt x="2997136" y="3777589"/>
                  </a:lnTo>
                  <a:lnTo>
                    <a:pt x="2994444" y="3777145"/>
                  </a:lnTo>
                  <a:lnTo>
                    <a:pt x="2989059" y="3776053"/>
                  </a:lnTo>
                  <a:lnTo>
                    <a:pt x="2988335" y="3776053"/>
                  </a:lnTo>
                  <a:lnTo>
                    <a:pt x="2979686" y="3778224"/>
                  </a:lnTo>
                  <a:lnTo>
                    <a:pt x="2972447" y="3783546"/>
                  </a:lnTo>
                  <a:lnTo>
                    <a:pt x="2967710" y="3791039"/>
                  </a:lnTo>
                  <a:lnTo>
                    <a:pt x="2966542" y="3799687"/>
                  </a:lnTo>
                  <a:lnTo>
                    <a:pt x="2968739" y="3808323"/>
                  </a:lnTo>
                  <a:lnTo>
                    <a:pt x="2973184" y="3814851"/>
                  </a:lnTo>
                  <a:lnTo>
                    <a:pt x="2979890" y="3819067"/>
                  </a:lnTo>
                  <a:lnTo>
                    <a:pt x="2988830" y="3820757"/>
                  </a:lnTo>
                  <a:lnTo>
                    <a:pt x="2997746" y="3819258"/>
                  </a:lnTo>
                  <a:lnTo>
                    <a:pt x="3004858" y="3814546"/>
                  </a:lnTo>
                  <a:lnTo>
                    <a:pt x="3009531" y="3807333"/>
                  </a:lnTo>
                  <a:lnTo>
                    <a:pt x="3011157" y="3798316"/>
                  </a:lnTo>
                  <a:close/>
                </a:path>
                <a:path w="5168900" h="4631055">
                  <a:moveTo>
                    <a:pt x="3011157" y="3349968"/>
                  </a:moveTo>
                  <a:lnTo>
                    <a:pt x="3009684" y="3340874"/>
                  </a:lnTo>
                  <a:lnTo>
                    <a:pt x="3005163" y="3333445"/>
                  </a:lnTo>
                  <a:lnTo>
                    <a:pt x="2998254" y="3328403"/>
                  </a:lnTo>
                  <a:lnTo>
                    <a:pt x="2989592" y="3326434"/>
                  </a:lnTo>
                  <a:lnTo>
                    <a:pt x="2989313" y="3326434"/>
                  </a:lnTo>
                  <a:lnTo>
                    <a:pt x="2989186" y="3326434"/>
                  </a:lnTo>
                  <a:lnTo>
                    <a:pt x="2985198" y="3327311"/>
                  </a:lnTo>
                  <a:lnTo>
                    <a:pt x="2983915" y="3327577"/>
                  </a:lnTo>
                  <a:lnTo>
                    <a:pt x="2980855" y="3328174"/>
                  </a:lnTo>
                  <a:lnTo>
                    <a:pt x="2980702" y="3328276"/>
                  </a:lnTo>
                  <a:lnTo>
                    <a:pt x="2980296" y="3328365"/>
                  </a:lnTo>
                  <a:lnTo>
                    <a:pt x="2980093" y="3328403"/>
                  </a:lnTo>
                  <a:lnTo>
                    <a:pt x="2980423" y="3328403"/>
                  </a:lnTo>
                  <a:lnTo>
                    <a:pt x="2976499" y="3331045"/>
                  </a:lnTo>
                  <a:lnTo>
                    <a:pt x="2973349" y="3333127"/>
                  </a:lnTo>
                  <a:lnTo>
                    <a:pt x="2973222" y="3333267"/>
                  </a:lnTo>
                  <a:lnTo>
                    <a:pt x="2970085" y="3337725"/>
                  </a:lnTo>
                  <a:lnTo>
                    <a:pt x="2968231" y="3340354"/>
                  </a:lnTo>
                  <a:lnTo>
                    <a:pt x="2967202" y="3345777"/>
                  </a:lnTo>
                  <a:lnTo>
                    <a:pt x="2966618" y="3348926"/>
                  </a:lnTo>
                  <a:lnTo>
                    <a:pt x="2968320" y="3357613"/>
                  </a:lnTo>
                  <a:lnTo>
                    <a:pt x="2972333" y="3364420"/>
                  </a:lnTo>
                  <a:lnTo>
                    <a:pt x="2978747" y="3369018"/>
                  </a:lnTo>
                  <a:lnTo>
                    <a:pt x="2987649" y="3371100"/>
                  </a:lnTo>
                  <a:lnTo>
                    <a:pt x="2996831" y="3369995"/>
                  </a:lnTo>
                  <a:lnTo>
                    <a:pt x="3004210" y="3365703"/>
                  </a:lnTo>
                  <a:lnTo>
                    <a:pt x="3009176" y="3358832"/>
                  </a:lnTo>
                  <a:lnTo>
                    <a:pt x="3011157" y="3349968"/>
                  </a:lnTo>
                  <a:close/>
                </a:path>
                <a:path w="5168900" h="4631055">
                  <a:moveTo>
                    <a:pt x="3011157" y="3079648"/>
                  </a:moveTo>
                  <a:lnTo>
                    <a:pt x="3009620" y="3071253"/>
                  </a:lnTo>
                  <a:lnTo>
                    <a:pt x="3009531" y="3070796"/>
                  </a:lnTo>
                  <a:lnTo>
                    <a:pt x="3008680" y="3069475"/>
                  </a:lnTo>
                  <a:lnTo>
                    <a:pt x="3008325" y="3068929"/>
                  </a:lnTo>
                  <a:lnTo>
                    <a:pt x="3007830" y="3068155"/>
                  </a:lnTo>
                  <a:lnTo>
                    <a:pt x="3004883" y="3063532"/>
                  </a:lnTo>
                  <a:lnTo>
                    <a:pt x="3004756" y="3063456"/>
                  </a:lnTo>
                  <a:lnTo>
                    <a:pt x="3002991" y="3062211"/>
                  </a:lnTo>
                  <a:lnTo>
                    <a:pt x="3002826" y="3062084"/>
                  </a:lnTo>
                  <a:lnTo>
                    <a:pt x="3002330" y="3061741"/>
                  </a:lnTo>
                  <a:lnTo>
                    <a:pt x="2999943" y="3060052"/>
                  </a:lnTo>
                  <a:lnTo>
                    <a:pt x="2999105" y="3059468"/>
                  </a:lnTo>
                  <a:lnTo>
                    <a:pt x="2997949" y="3058630"/>
                  </a:lnTo>
                  <a:lnTo>
                    <a:pt x="2997784" y="3058604"/>
                  </a:lnTo>
                  <a:lnTo>
                    <a:pt x="2997657" y="3058503"/>
                  </a:lnTo>
                  <a:lnTo>
                    <a:pt x="2994164" y="3057829"/>
                  </a:lnTo>
                  <a:lnTo>
                    <a:pt x="2989440" y="3056826"/>
                  </a:lnTo>
                  <a:lnTo>
                    <a:pt x="2988995" y="3056826"/>
                  </a:lnTo>
                  <a:lnTo>
                    <a:pt x="2980194" y="3058845"/>
                  </a:lnTo>
                  <a:lnTo>
                    <a:pt x="2972866" y="3063951"/>
                  </a:lnTo>
                  <a:lnTo>
                    <a:pt x="2967990" y="3071253"/>
                  </a:lnTo>
                  <a:lnTo>
                    <a:pt x="2966643" y="3079648"/>
                  </a:lnTo>
                  <a:lnTo>
                    <a:pt x="2966605" y="3079864"/>
                  </a:lnTo>
                  <a:lnTo>
                    <a:pt x="2968587" y="3088678"/>
                  </a:lnTo>
                  <a:lnTo>
                    <a:pt x="2972790" y="3095231"/>
                  </a:lnTo>
                  <a:lnTo>
                    <a:pt x="2979369" y="3099600"/>
                  </a:lnTo>
                  <a:lnTo>
                    <a:pt x="2988272" y="3101454"/>
                  </a:lnTo>
                  <a:lnTo>
                    <a:pt x="2997339" y="3100184"/>
                  </a:lnTo>
                  <a:lnTo>
                    <a:pt x="3004553" y="3095726"/>
                  </a:lnTo>
                  <a:lnTo>
                    <a:pt x="3009341" y="3088678"/>
                  </a:lnTo>
                  <a:lnTo>
                    <a:pt x="3009633" y="3087205"/>
                  </a:lnTo>
                  <a:lnTo>
                    <a:pt x="3009912" y="3085820"/>
                  </a:lnTo>
                  <a:lnTo>
                    <a:pt x="3009976" y="3085465"/>
                  </a:lnTo>
                  <a:lnTo>
                    <a:pt x="3011119" y="3079864"/>
                  </a:lnTo>
                  <a:lnTo>
                    <a:pt x="3011157" y="3079648"/>
                  </a:lnTo>
                  <a:close/>
                </a:path>
                <a:path w="5168900" h="4631055">
                  <a:moveTo>
                    <a:pt x="3011157" y="1371739"/>
                  </a:moveTo>
                  <a:lnTo>
                    <a:pt x="3009684" y="1362862"/>
                  </a:lnTo>
                  <a:lnTo>
                    <a:pt x="3008617" y="1361147"/>
                  </a:lnTo>
                  <a:lnTo>
                    <a:pt x="3008350" y="1360703"/>
                  </a:lnTo>
                  <a:lnTo>
                    <a:pt x="3007741" y="1359725"/>
                  </a:lnTo>
                  <a:lnTo>
                    <a:pt x="3005201" y="1355598"/>
                  </a:lnTo>
                  <a:lnTo>
                    <a:pt x="3005061" y="1355445"/>
                  </a:lnTo>
                  <a:lnTo>
                    <a:pt x="3002661" y="1353807"/>
                  </a:lnTo>
                  <a:lnTo>
                    <a:pt x="3002292" y="1353540"/>
                  </a:lnTo>
                  <a:lnTo>
                    <a:pt x="3001403" y="1352918"/>
                  </a:lnTo>
                  <a:lnTo>
                    <a:pt x="2998317" y="1350721"/>
                  </a:lnTo>
                  <a:lnTo>
                    <a:pt x="2998139" y="1350683"/>
                  </a:lnTo>
                  <a:lnTo>
                    <a:pt x="2998012" y="1350581"/>
                  </a:lnTo>
                  <a:lnTo>
                    <a:pt x="2995396" y="1350111"/>
                  </a:lnTo>
                  <a:lnTo>
                    <a:pt x="2994647" y="1349959"/>
                  </a:lnTo>
                  <a:lnTo>
                    <a:pt x="2990926" y="1349184"/>
                  </a:lnTo>
                  <a:lnTo>
                    <a:pt x="2989694" y="1348917"/>
                  </a:lnTo>
                  <a:lnTo>
                    <a:pt x="2989199" y="1348917"/>
                  </a:lnTo>
                  <a:lnTo>
                    <a:pt x="2980245" y="1350479"/>
                  </a:lnTo>
                  <a:lnTo>
                    <a:pt x="2979623" y="1350581"/>
                  </a:lnTo>
                  <a:lnTo>
                    <a:pt x="2980067" y="1350581"/>
                  </a:lnTo>
                  <a:lnTo>
                    <a:pt x="2973501" y="1354607"/>
                  </a:lnTo>
                  <a:lnTo>
                    <a:pt x="2968968" y="1361084"/>
                  </a:lnTo>
                  <a:lnTo>
                    <a:pt x="2966643" y="1369695"/>
                  </a:lnTo>
                  <a:lnTo>
                    <a:pt x="2967113" y="1374051"/>
                  </a:lnTo>
                  <a:lnTo>
                    <a:pt x="2967583" y="1378407"/>
                  </a:lnTo>
                  <a:lnTo>
                    <a:pt x="2972092" y="1385824"/>
                  </a:lnTo>
                  <a:lnTo>
                    <a:pt x="2979204" y="1391069"/>
                  </a:lnTo>
                  <a:lnTo>
                    <a:pt x="2987992" y="1393304"/>
                  </a:lnTo>
                  <a:lnTo>
                    <a:pt x="2997022" y="1391996"/>
                  </a:lnTo>
                  <a:lnTo>
                    <a:pt x="3004299" y="1387589"/>
                  </a:lnTo>
                  <a:lnTo>
                    <a:pt x="3009201" y="1380655"/>
                  </a:lnTo>
                  <a:lnTo>
                    <a:pt x="3011157" y="1371739"/>
                  </a:lnTo>
                  <a:close/>
                </a:path>
                <a:path w="5168900" h="4631055">
                  <a:moveTo>
                    <a:pt x="3011170" y="2809887"/>
                  </a:moveTo>
                  <a:lnTo>
                    <a:pt x="3009620" y="2801340"/>
                  </a:lnTo>
                  <a:lnTo>
                    <a:pt x="3009544" y="2800896"/>
                  </a:lnTo>
                  <a:lnTo>
                    <a:pt x="3004858" y="2793682"/>
                  </a:lnTo>
                  <a:lnTo>
                    <a:pt x="2997949" y="2789021"/>
                  </a:lnTo>
                  <a:lnTo>
                    <a:pt x="2998406" y="2789021"/>
                  </a:lnTo>
                  <a:lnTo>
                    <a:pt x="2988868" y="2787154"/>
                  </a:lnTo>
                  <a:lnTo>
                    <a:pt x="2980055" y="2789021"/>
                  </a:lnTo>
                  <a:lnTo>
                    <a:pt x="2972778" y="2794025"/>
                  </a:lnTo>
                  <a:lnTo>
                    <a:pt x="2967977" y="2801340"/>
                  </a:lnTo>
                  <a:lnTo>
                    <a:pt x="2966669" y="2809887"/>
                  </a:lnTo>
                  <a:lnTo>
                    <a:pt x="2966618" y="2810154"/>
                  </a:lnTo>
                  <a:lnTo>
                    <a:pt x="2968523" y="2818879"/>
                  </a:lnTo>
                  <a:lnTo>
                    <a:pt x="2972765" y="2825521"/>
                  </a:lnTo>
                  <a:lnTo>
                    <a:pt x="2979356" y="2829877"/>
                  </a:lnTo>
                  <a:lnTo>
                    <a:pt x="2988272" y="2831706"/>
                  </a:lnTo>
                  <a:lnTo>
                    <a:pt x="2989415" y="2831554"/>
                  </a:lnTo>
                  <a:lnTo>
                    <a:pt x="2997352" y="2830411"/>
                  </a:lnTo>
                  <a:lnTo>
                    <a:pt x="3004578" y="2825927"/>
                  </a:lnTo>
                  <a:lnTo>
                    <a:pt x="3006509" y="2823070"/>
                  </a:lnTo>
                  <a:lnTo>
                    <a:pt x="3007487" y="2821635"/>
                  </a:lnTo>
                  <a:lnTo>
                    <a:pt x="3007817" y="2821165"/>
                  </a:lnTo>
                  <a:lnTo>
                    <a:pt x="3009379" y="2818879"/>
                  </a:lnTo>
                  <a:lnTo>
                    <a:pt x="3011119" y="2810154"/>
                  </a:lnTo>
                  <a:lnTo>
                    <a:pt x="3011170" y="2809887"/>
                  </a:lnTo>
                  <a:close/>
                </a:path>
                <a:path w="5168900" h="4631055">
                  <a:moveTo>
                    <a:pt x="3011170" y="651522"/>
                  </a:moveTo>
                  <a:lnTo>
                    <a:pt x="3009379" y="642975"/>
                  </a:lnTo>
                  <a:lnTo>
                    <a:pt x="3009265" y="642823"/>
                  </a:lnTo>
                  <a:lnTo>
                    <a:pt x="3009214" y="642581"/>
                  </a:lnTo>
                  <a:lnTo>
                    <a:pt x="3007753" y="640499"/>
                  </a:lnTo>
                  <a:lnTo>
                    <a:pt x="3004870" y="636092"/>
                  </a:lnTo>
                  <a:lnTo>
                    <a:pt x="3004553" y="635889"/>
                  </a:lnTo>
                  <a:lnTo>
                    <a:pt x="3004223" y="635419"/>
                  </a:lnTo>
                  <a:lnTo>
                    <a:pt x="3001645" y="633831"/>
                  </a:lnTo>
                  <a:lnTo>
                    <a:pt x="3001480" y="633717"/>
                  </a:lnTo>
                  <a:lnTo>
                    <a:pt x="3000514" y="633031"/>
                  </a:lnTo>
                  <a:lnTo>
                    <a:pt x="2999155" y="632066"/>
                  </a:lnTo>
                  <a:lnTo>
                    <a:pt x="2998101" y="631304"/>
                  </a:lnTo>
                  <a:lnTo>
                    <a:pt x="2997758" y="631240"/>
                  </a:lnTo>
                  <a:lnTo>
                    <a:pt x="2997479" y="631177"/>
                  </a:lnTo>
                  <a:lnTo>
                    <a:pt x="2996946" y="630834"/>
                  </a:lnTo>
                  <a:lnTo>
                    <a:pt x="2994202" y="630491"/>
                  </a:lnTo>
                  <a:lnTo>
                    <a:pt x="2994063" y="630453"/>
                  </a:lnTo>
                  <a:lnTo>
                    <a:pt x="2992221" y="630072"/>
                  </a:lnTo>
                  <a:lnTo>
                    <a:pt x="2990608" y="629729"/>
                  </a:lnTo>
                  <a:lnTo>
                    <a:pt x="2990253" y="629640"/>
                  </a:lnTo>
                  <a:lnTo>
                    <a:pt x="2988132" y="629640"/>
                  </a:lnTo>
                  <a:lnTo>
                    <a:pt x="2979394" y="631698"/>
                  </a:lnTo>
                  <a:lnTo>
                    <a:pt x="2972816" y="636092"/>
                  </a:lnTo>
                  <a:lnTo>
                    <a:pt x="2968637" y="642581"/>
                  </a:lnTo>
                  <a:lnTo>
                    <a:pt x="2968536" y="642747"/>
                  </a:lnTo>
                  <a:lnTo>
                    <a:pt x="2966669" y="651535"/>
                  </a:lnTo>
                  <a:lnTo>
                    <a:pt x="2968091" y="660260"/>
                  </a:lnTo>
                  <a:lnTo>
                    <a:pt x="2972879" y="667448"/>
                  </a:lnTo>
                  <a:lnTo>
                    <a:pt x="2980321" y="672439"/>
                  </a:lnTo>
                  <a:lnTo>
                    <a:pt x="2980664" y="672439"/>
                  </a:lnTo>
                  <a:lnTo>
                    <a:pt x="2989059" y="674154"/>
                  </a:lnTo>
                  <a:lnTo>
                    <a:pt x="2997936" y="672439"/>
                  </a:lnTo>
                  <a:lnTo>
                    <a:pt x="3004997" y="667651"/>
                  </a:lnTo>
                  <a:lnTo>
                    <a:pt x="3009620" y="660450"/>
                  </a:lnTo>
                  <a:lnTo>
                    <a:pt x="3011157" y="651535"/>
                  </a:lnTo>
                  <a:close/>
                </a:path>
                <a:path w="5168900" h="4631055">
                  <a:moveTo>
                    <a:pt x="3011195" y="4070654"/>
                  </a:moveTo>
                  <a:lnTo>
                    <a:pt x="3010281" y="4061587"/>
                  </a:lnTo>
                  <a:lnTo>
                    <a:pt x="3006179" y="4053890"/>
                  </a:lnTo>
                  <a:lnTo>
                    <a:pt x="2999524" y="4048379"/>
                  </a:lnTo>
                  <a:lnTo>
                    <a:pt x="2990951" y="4045826"/>
                  </a:lnTo>
                  <a:lnTo>
                    <a:pt x="2988792" y="4045826"/>
                  </a:lnTo>
                  <a:lnTo>
                    <a:pt x="2984804" y="4046613"/>
                  </a:lnTo>
                  <a:lnTo>
                    <a:pt x="2982112" y="4046944"/>
                  </a:lnTo>
                  <a:lnTo>
                    <a:pt x="2981566" y="4047274"/>
                  </a:lnTo>
                  <a:lnTo>
                    <a:pt x="2981071" y="4047363"/>
                  </a:lnTo>
                  <a:lnTo>
                    <a:pt x="2980880" y="4047401"/>
                  </a:lnTo>
                  <a:lnTo>
                    <a:pt x="2976854" y="4049941"/>
                  </a:lnTo>
                  <a:lnTo>
                    <a:pt x="2974390" y="4051338"/>
                  </a:lnTo>
                  <a:lnTo>
                    <a:pt x="2974136" y="4051655"/>
                  </a:lnTo>
                  <a:lnTo>
                    <a:pt x="2973730" y="4051909"/>
                  </a:lnTo>
                  <a:lnTo>
                    <a:pt x="2970352" y="4056392"/>
                  </a:lnTo>
                  <a:lnTo>
                    <a:pt x="2968879" y="4058234"/>
                  </a:lnTo>
                  <a:lnTo>
                    <a:pt x="2968828" y="4058412"/>
                  </a:lnTo>
                  <a:lnTo>
                    <a:pt x="2968675" y="4058615"/>
                  </a:lnTo>
                  <a:lnTo>
                    <a:pt x="2966885" y="4065955"/>
                  </a:lnTo>
                  <a:lnTo>
                    <a:pt x="2966669" y="4066832"/>
                  </a:lnTo>
                  <a:lnTo>
                    <a:pt x="2986227" y="4090428"/>
                  </a:lnTo>
                  <a:lnTo>
                    <a:pt x="2995307" y="4089908"/>
                  </a:lnTo>
                  <a:lnTo>
                    <a:pt x="3003016" y="4085971"/>
                  </a:lnTo>
                  <a:lnTo>
                    <a:pt x="3008566" y="4079329"/>
                  </a:lnTo>
                  <a:lnTo>
                    <a:pt x="3011182" y="4070667"/>
                  </a:lnTo>
                  <a:close/>
                </a:path>
                <a:path w="5168900" h="4631055">
                  <a:moveTo>
                    <a:pt x="3011195" y="2899511"/>
                  </a:moveTo>
                  <a:lnTo>
                    <a:pt x="3009544" y="2890824"/>
                  </a:lnTo>
                  <a:lnTo>
                    <a:pt x="3009442" y="2890672"/>
                  </a:lnTo>
                  <a:lnTo>
                    <a:pt x="3009417" y="2890532"/>
                  </a:lnTo>
                  <a:lnTo>
                    <a:pt x="3008503" y="2889199"/>
                  </a:lnTo>
                  <a:lnTo>
                    <a:pt x="3008350" y="2888958"/>
                  </a:lnTo>
                  <a:lnTo>
                    <a:pt x="3008020" y="2888450"/>
                  </a:lnTo>
                  <a:lnTo>
                    <a:pt x="3005036" y="2883712"/>
                  </a:lnTo>
                  <a:lnTo>
                    <a:pt x="3004769" y="2883535"/>
                  </a:lnTo>
                  <a:lnTo>
                    <a:pt x="3004604" y="2883281"/>
                  </a:lnTo>
                  <a:lnTo>
                    <a:pt x="3002559" y="2881960"/>
                  </a:lnTo>
                  <a:lnTo>
                    <a:pt x="3002432" y="2881871"/>
                  </a:lnTo>
                  <a:lnTo>
                    <a:pt x="3002153" y="2881680"/>
                  </a:lnTo>
                  <a:lnTo>
                    <a:pt x="2998279" y="2878912"/>
                  </a:lnTo>
                  <a:lnTo>
                    <a:pt x="2997797" y="2878823"/>
                  </a:lnTo>
                  <a:lnTo>
                    <a:pt x="2997416" y="2878556"/>
                  </a:lnTo>
                  <a:lnTo>
                    <a:pt x="2994710" y="2878163"/>
                  </a:lnTo>
                  <a:lnTo>
                    <a:pt x="2994558" y="2878137"/>
                  </a:lnTo>
                  <a:lnTo>
                    <a:pt x="2990151" y="2877197"/>
                  </a:lnTo>
                  <a:lnTo>
                    <a:pt x="2988576" y="2877197"/>
                  </a:lnTo>
                  <a:lnTo>
                    <a:pt x="2979775" y="2879128"/>
                  </a:lnTo>
                  <a:lnTo>
                    <a:pt x="2973133" y="2883497"/>
                  </a:lnTo>
                  <a:lnTo>
                    <a:pt x="2968714" y="2890113"/>
                  </a:lnTo>
                  <a:lnTo>
                    <a:pt x="2966555" y="2898762"/>
                  </a:lnTo>
                  <a:lnTo>
                    <a:pt x="2967786" y="2907360"/>
                  </a:lnTo>
                  <a:lnTo>
                    <a:pt x="2972600" y="2914751"/>
                  </a:lnTo>
                  <a:lnTo>
                    <a:pt x="2979902" y="2919958"/>
                  </a:lnTo>
                  <a:lnTo>
                    <a:pt x="2988627" y="2922016"/>
                  </a:lnTo>
                  <a:lnTo>
                    <a:pt x="2997492" y="2920377"/>
                  </a:lnTo>
                  <a:lnTo>
                    <a:pt x="3004655" y="2915640"/>
                  </a:lnTo>
                  <a:lnTo>
                    <a:pt x="3009442" y="2908465"/>
                  </a:lnTo>
                  <a:lnTo>
                    <a:pt x="3011182" y="2899524"/>
                  </a:lnTo>
                  <a:close/>
                </a:path>
                <a:path w="5168900" h="4631055">
                  <a:moveTo>
                    <a:pt x="3011195" y="2179688"/>
                  </a:moveTo>
                  <a:lnTo>
                    <a:pt x="3009265" y="2171103"/>
                  </a:lnTo>
                  <a:lnTo>
                    <a:pt x="3009163" y="2170976"/>
                  </a:lnTo>
                  <a:lnTo>
                    <a:pt x="3009138" y="2170811"/>
                  </a:lnTo>
                  <a:lnTo>
                    <a:pt x="3007804" y="2168982"/>
                  </a:lnTo>
                  <a:lnTo>
                    <a:pt x="3007715" y="2168842"/>
                  </a:lnTo>
                  <a:lnTo>
                    <a:pt x="3007474" y="2168499"/>
                  </a:lnTo>
                  <a:lnTo>
                    <a:pt x="3004502" y="2164130"/>
                  </a:lnTo>
                  <a:lnTo>
                    <a:pt x="3004235" y="2163953"/>
                  </a:lnTo>
                  <a:lnTo>
                    <a:pt x="3004058" y="2163699"/>
                  </a:lnTo>
                  <a:lnTo>
                    <a:pt x="3001937" y="2162391"/>
                  </a:lnTo>
                  <a:lnTo>
                    <a:pt x="3001695" y="2162238"/>
                  </a:lnTo>
                  <a:lnTo>
                    <a:pt x="3001454" y="2162073"/>
                  </a:lnTo>
                  <a:lnTo>
                    <a:pt x="2997606" y="2159444"/>
                  </a:lnTo>
                  <a:lnTo>
                    <a:pt x="2997149" y="2159355"/>
                  </a:lnTo>
                  <a:lnTo>
                    <a:pt x="2996755" y="2159101"/>
                  </a:lnTo>
                  <a:lnTo>
                    <a:pt x="2993948" y="2158695"/>
                  </a:lnTo>
                  <a:lnTo>
                    <a:pt x="2993669" y="2158644"/>
                  </a:lnTo>
                  <a:lnTo>
                    <a:pt x="2989503" y="2157768"/>
                  </a:lnTo>
                  <a:lnTo>
                    <a:pt x="2988030" y="2157768"/>
                  </a:lnTo>
                  <a:lnTo>
                    <a:pt x="2979369" y="2160181"/>
                  </a:lnTo>
                  <a:lnTo>
                    <a:pt x="2972206" y="2165642"/>
                  </a:lnTo>
                  <a:lnTo>
                    <a:pt x="2970441" y="2168512"/>
                  </a:lnTo>
                  <a:lnTo>
                    <a:pt x="2967583" y="2173147"/>
                  </a:lnTo>
                  <a:lnTo>
                    <a:pt x="2989186" y="2202548"/>
                  </a:lnTo>
                  <a:lnTo>
                    <a:pt x="2997962" y="2200935"/>
                  </a:lnTo>
                  <a:lnTo>
                    <a:pt x="3005023" y="2196033"/>
                  </a:lnTo>
                  <a:lnTo>
                    <a:pt x="3009658" y="2188680"/>
                  </a:lnTo>
                  <a:lnTo>
                    <a:pt x="3011195" y="2179688"/>
                  </a:lnTo>
                  <a:close/>
                </a:path>
                <a:path w="5168900" h="4631055">
                  <a:moveTo>
                    <a:pt x="3101327" y="1642160"/>
                  </a:moveTo>
                  <a:lnTo>
                    <a:pt x="3100247" y="1633423"/>
                  </a:lnTo>
                  <a:lnTo>
                    <a:pt x="3095714" y="1625968"/>
                  </a:lnTo>
                  <a:lnTo>
                    <a:pt x="3088614" y="1620685"/>
                  </a:lnTo>
                  <a:lnTo>
                    <a:pt x="3079927" y="1618424"/>
                  </a:lnTo>
                  <a:lnTo>
                    <a:pt x="3078784" y="1618424"/>
                  </a:lnTo>
                  <a:lnTo>
                    <a:pt x="3074352" y="1619313"/>
                  </a:lnTo>
                  <a:lnTo>
                    <a:pt x="3074174" y="1619351"/>
                  </a:lnTo>
                  <a:lnTo>
                    <a:pt x="3071114" y="1619821"/>
                  </a:lnTo>
                  <a:lnTo>
                    <a:pt x="3070796" y="1620024"/>
                  </a:lnTo>
                  <a:lnTo>
                    <a:pt x="3070415" y="1620100"/>
                  </a:lnTo>
                  <a:lnTo>
                    <a:pt x="3066440" y="1622767"/>
                  </a:lnTo>
                  <a:lnTo>
                    <a:pt x="3066224" y="1622907"/>
                  </a:lnTo>
                  <a:lnTo>
                    <a:pt x="3063849" y="1624393"/>
                  </a:lnTo>
                  <a:lnTo>
                    <a:pt x="3063697" y="1624596"/>
                  </a:lnTo>
                  <a:lnTo>
                    <a:pt x="3063494" y="1624736"/>
                  </a:lnTo>
                  <a:lnTo>
                    <a:pt x="3060382" y="1629308"/>
                  </a:lnTo>
                  <a:lnTo>
                    <a:pt x="3058858" y="1631467"/>
                  </a:lnTo>
                  <a:lnTo>
                    <a:pt x="3058820" y="1631594"/>
                  </a:lnTo>
                  <a:lnTo>
                    <a:pt x="3056877" y="1640344"/>
                  </a:lnTo>
                  <a:lnTo>
                    <a:pt x="3058363" y="1649323"/>
                  </a:lnTo>
                  <a:lnTo>
                    <a:pt x="3062935" y="1656499"/>
                  </a:lnTo>
                  <a:lnTo>
                    <a:pt x="3070009" y="1661223"/>
                  </a:lnTo>
                  <a:lnTo>
                    <a:pt x="3078988" y="1662849"/>
                  </a:lnTo>
                  <a:lnTo>
                    <a:pt x="3087967" y="1661363"/>
                  </a:lnTo>
                  <a:lnTo>
                    <a:pt x="3094698" y="1657286"/>
                  </a:lnTo>
                  <a:lnTo>
                    <a:pt x="3099143" y="1650822"/>
                  </a:lnTo>
                  <a:lnTo>
                    <a:pt x="3101327" y="1642160"/>
                  </a:lnTo>
                  <a:close/>
                </a:path>
                <a:path w="5168900" h="4631055">
                  <a:moveTo>
                    <a:pt x="3101340" y="2721229"/>
                  </a:moveTo>
                  <a:lnTo>
                    <a:pt x="3100222" y="2712440"/>
                  </a:lnTo>
                  <a:lnTo>
                    <a:pt x="3096653" y="2705430"/>
                  </a:lnTo>
                  <a:lnTo>
                    <a:pt x="3093910" y="2703233"/>
                  </a:lnTo>
                  <a:lnTo>
                    <a:pt x="3090519" y="2700502"/>
                  </a:lnTo>
                  <a:lnTo>
                    <a:pt x="3086100" y="2699207"/>
                  </a:lnTo>
                  <a:lnTo>
                    <a:pt x="3084372" y="2698699"/>
                  </a:lnTo>
                  <a:lnTo>
                    <a:pt x="3083737" y="2698508"/>
                  </a:lnTo>
                  <a:lnTo>
                    <a:pt x="3081756" y="2697924"/>
                  </a:lnTo>
                  <a:lnTo>
                    <a:pt x="3080651" y="2697784"/>
                  </a:lnTo>
                  <a:lnTo>
                    <a:pt x="3078162" y="2697784"/>
                  </a:lnTo>
                  <a:lnTo>
                    <a:pt x="3075101" y="2698343"/>
                  </a:lnTo>
                  <a:lnTo>
                    <a:pt x="3074962" y="2698369"/>
                  </a:lnTo>
                  <a:lnTo>
                    <a:pt x="3072511" y="2698496"/>
                  </a:lnTo>
                  <a:lnTo>
                    <a:pt x="3071545" y="2698978"/>
                  </a:lnTo>
                  <a:lnTo>
                    <a:pt x="3070402" y="2699181"/>
                  </a:lnTo>
                  <a:lnTo>
                    <a:pt x="3067151" y="2701188"/>
                  </a:lnTo>
                  <a:lnTo>
                    <a:pt x="3067024" y="2701264"/>
                  </a:lnTo>
                  <a:lnTo>
                    <a:pt x="3064853" y="2702331"/>
                  </a:lnTo>
                  <a:lnTo>
                    <a:pt x="3064395" y="2702877"/>
                  </a:lnTo>
                  <a:lnTo>
                    <a:pt x="3063773" y="2703258"/>
                  </a:lnTo>
                  <a:lnTo>
                    <a:pt x="3060941" y="2707043"/>
                  </a:lnTo>
                  <a:lnTo>
                    <a:pt x="3059442" y="2708859"/>
                  </a:lnTo>
                  <a:lnTo>
                    <a:pt x="3059341" y="2709202"/>
                  </a:lnTo>
                  <a:lnTo>
                    <a:pt x="3059099" y="2709519"/>
                  </a:lnTo>
                  <a:lnTo>
                    <a:pt x="3056902" y="2717508"/>
                  </a:lnTo>
                  <a:lnTo>
                    <a:pt x="3057804" y="2726575"/>
                  </a:lnTo>
                  <a:lnTo>
                    <a:pt x="3061893" y="2734221"/>
                  </a:lnTo>
                  <a:lnTo>
                    <a:pt x="3068536" y="2739720"/>
                  </a:lnTo>
                  <a:lnTo>
                    <a:pt x="3077146" y="2742323"/>
                  </a:lnTo>
                  <a:lnTo>
                    <a:pt x="3085858" y="2741206"/>
                  </a:lnTo>
                  <a:lnTo>
                    <a:pt x="3093605" y="2736735"/>
                  </a:lnTo>
                  <a:lnTo>
                    <a:pt x="3099168" y="2729788"/>
                  </a:lnTo>
                  <a:lnTo>
                    <a:pt x="3101340" y="2721241"/>
                  </a:lnTo>
                  <a:close/>
                </a:path>
                <a:path w="5168900" h="4631055">
                  <a:moveTo>
                    <a:pt x="3101390" y="3528479"/>
                  </a:moveTo>
                  <a:lnTo>
                    <a:pt x="3099574" y="3520033"/>
                  </a:lnTo>
                  <a:lnTo>
                    <a:pt x="3099447" y="3519855"/>
                  </a:lnTo>
                  <a:lnTo>
                    <a:pt x="3099409" y="3519652"/>
                  </a:lnTo>
                  <a:lnTo>
                    <a:pt x="3098177" y="3517938"/>
                  </a:lnTo>
                  <a:lnTo>
                    <a:pt x="3097961" y="3517620"/>
                  </a:lnTo>
                  <a:lnTo>
                    <a:pt x="3097834" y="3517417"/>
                  </a:lnTo>
                  <a:lnTo>
                    <a:pt x="3094926" y="3513010"/>
                  </a:lnTo>
                  <a:lnTo>
                    <a:pt x="3094583" y="3512782"/>
                  </a:lnTo>
                  <a:lnTo>
                    <a:pt x="3094355" y="3512439"/>
                  </a:lnTo>
                  <a:lnTo>
                    <a:pt x="3092031" y="3510978"/>
                  </a:lnTo>
                  <a:lnTo>
                    <a:pt x="3091840" y="3510851"/>
                  </a:lnTo>
                  <a:lnTo>
                    <a:pt x="3088144" y="3508235"/>
                  </a:lnTo>
                  <a:lnTo>
                    <a:pt x="3087560" y="3508121"/>
                  </a:lnTo>
                  <a:lnTo>
                    <a:pt x="3087027" y="3507765"/>
                  </a:lnTo>
                  <a:lnTo>
                    <a:pt x="3084245" y="3507397"/>
                  </a:lnTo>
                  <a:lnTo>
                    <a:pt x="3084030" y="3507359"/>
                  </a:lnTo>
                  <a:lnTo>
                    <a:pt x="3080270" y="3506533"/>
                  </a:lnTo>
                  <a:lnTo>
                    <a:pt x="3078226" y="3506533"/>
                  </a:lnTo>
                  <a:lnTo>
                    <a:pt x="3069501" y="3508502"/>
                  </a:lnTo>
                  <a:lnTo>
                    <a:pt x="3062922" y="3512782"/>
                  </a:lnTo>
                  <a:lnTo>
                    <a:pt x="3058668" y="3519398"/>
                  </a:lnTo>
                  <a:lnTo>
                    <a:pt x="3057004" y="3528479"/>
                  </a:lnTo>
                  <a:lnTo>
                    <a:pt x="3057182" y="3529673"/>
                  </a:lnTo>
                  <a:lnTo>
                    <a:pt x="3058363" y="3537318"/>
                  </a:lnTo>
                  <a:lnTo>
                    <a:pt x="3058388" y="3537458"/>
                  </a:lnTo>
                  <a:lnTo>
                    <a:pt x="3062795" y="3544455"/>
                  </a:lnTo>
                  <a:lnTo>
                    <a:pt x="3062897" y="3544633"/>
                  </a:lnTo>
                  <a:lnTo>
                    <a:pt x="3069933" y="3549319"/>
                  </a:lnTo>
                  <a:lnTo>
                    <a:pt x="3078886" y="3550983"/>
                  </a:lnTo>
                  <a:lnTo>
                    <a:pt x="3087433" y="3549319"/>
                  </a:lnTo>
                  <a:lnTo>
                    <a:pt x="3087738" y="3549319"/>
                  </a:lnTo>
                  <a:lnTo>
                    <a:pt x="3095066" y="3544455"/>
                  </a:lnTo>
                  <a:lnTo>
                    <a:pt x="3099701" y="3537458"/>
                  </a:lnTo>
                  <a:lnTo>
                    <a:pt x="3099790" y="3537318"/>
                  </a:lnTo>
                  <a:lnTo>
                    <a:pt x="3101390" y="3528491"/>
                  </a:lnTo>
                  <a:close/>
                </a:path>
                <a:path w="5168900" h="4631055">
                  <a:moveTo>
                    <a:pt x="3101390" y="1729625"/>
                  </a:moveTo>
                  <a:lnTo>
                    <a:pt x="3099612" y="1722780"/>
                  </a:lnTo>
                  <a:lnTo>
                    <a:pt x="3099168" y="1721015"/>
                  </a:lnTo>
                  <a:lnTo>
                    <a:pt x="3094710" y="1714500"/>
                  </a:lnTo>
                  <a:lnTo>
                    <a:pt x="3088208" y="1710448"/>
                  </a:lnTo>
                  <a:lnTo>
                    <a:pt x="3088652" y="1710448"/>
                  </a:lnTo>
                  <a:lnTo>
                    <a:pt x="3088017" y="1710334"/>
                  </a:lnTo>
                  <a:lnTo>
                    <a:pt x="3079115" y="1708696"/>
                  </a:lnTo>
                  <a:lnTo>
                    <a:pt x="3078365" y="1708696"/>
                  </a:lnTo>
                  <a:lnTo>
                    <a:pt x="3073616" y="1709674"/>
                  </a:lnTo>
                  <a:lnTo>
                    <a:pt x="3073336" y="1709724"/>
                  </a:lnTo>
                  <a:lnTo>
                    <a:pt x="3069831" y="1710334"/>
                  </a:lnTo>
                  <a:lnTo>
                    <a:pt x="3070110" y="1710334"/>
                  </a:lnTo>
                  <a:lnTo>
                    <a:pt x="3069780" y="1710448"/>
                  </a:lnTo>
                  <a:lnTo>
                    <a:pt x="3065818" y="1713217"/>
                  </a:lnTo>
                  <a:lnTo>
                    <a:pt x="3065665" y="1713331"/>
                  </a:lnTo>
                  <a:lnTo>
                    <a:pt x="3063113" y="1715033"/>
                  </a:lnTo>
                  <a:lnTo>
                    <a:pt x="3063024" y="1715173"/>
                  </a:lnTo>
                  <a:lnTo>
                    <a:pt x="3060306" y="1719389"/>
                  </a:lnTo>
                  <a:lnTo>
                    <a:pt x="3060204" y="1719541"/>
                  </a:lnTo>
                  <a:lnTo>
                    <a:pt x="3058464" y="1722259"/>
                  </a:lnTo>
                  <a:lnTo>
                    <a:pt x="3058401" y="1722412"/>
                  </a:lnTo>
                  <a:lnTo>
                    <a:pt x="3057296" y="1728889"/>
                  </a:lnTo>
                  <a:lnTo>
                    <a:pt x="3056890" y="1731213"/>
                  </a:lnTo>
                  <a:lnTo>
                    <a:pt x="3058922" y="1739976"/>
                  </a:lnTo>
                  <a:lnTo>
                    <a:pt x="3064027" y="1747189"/>
                  </a:lnTo>
                  <a:lnTo>
                    <a:pt x="3071304" y="1751965"/>
                  </a:lnTo>
                  <a:lnTo>
                    <a:pt x="3079826" y="1753412"/>
                  </a:lnTo>
                  <a:lnTo>
                    <a:pt x="3088449" y="1751063"/>
                  </a:lnTo>
                  <a:lnTo>
                    <a:pt x="3095612" y="1745665"/>
                  </a:lnTo>
                  <a:lnTo>
                    <a:pt x="3100260" y="1738198"/>
                  </a:lnTo>
                  <a:lnTo>
                    <a:pt x="3101390" y="1729625"/>
                  </a:lnTo>
                  <a:close/>
                </a:path>
                <a:path w="5168900" h="4631055">
                  <a:moveTo>
                    <a:pt x="3101416" y="3707625"/>
                  </a:moveTo>
                  <a:lnTo>
                    <a:pt x="3099231" y="3698976"/>
                  </a:lnTo>
                  <a:lnTo>
                    <a:pt x="3094748" y="3692525"/>
                  </a:lnTo>
                  <a:lnTo>
                    <a:pt x="3092094" y="3690912"/>
                  </a:lnTo>
                  <a:lnTo>
                    <a:pt x="3090062" y="3689667"/>
                  </a:lnTo>
                  <a:lnTo>
                    <a:pt x="3089351" y="3689235"/>
                  </a:lnTo>
                  <a:lnTo>
                    <a:pt x="3088106" y="3688461"/>
                  </a:lnTo>
                  <a:lnTo>
                    <a:pt x="3088259" y="3688461"/>
                  </a:lnTo>
                  <a:lnTo>
                    <a:pt x="3088043" y="3688423"/>
                  </a:lnTo>
                  <a:lnTo>
                    <a:pt x="3079165" y="3686746"/>
                  </a:lnTo>
                  <a:lnTo>
                    <a:pt x="3078111" y="3686746"/>
                  </a:lnTo>
                  <a:lnTo>
                    <a:pt x="3075508" y="3687280"/>
                  </a:lnTo>
                  <a:lnTo>
                    <a:pt x="3075190" y="3687343"/>
                  </a:lnTo>
                  <a:lnTo>
                    <a:pt x="3073641" y="3687661"/>
                  </a:lnTo>
                  <a:lnTo>
                    <a:pt x="3073450" y="3687699"/>
                  </a:lnTo>
                  <a:lnTo>
                    <a:pt x="3070301" y="3688207"/>
                  </a:lnTo>
                  <a:lnTo>
                    <a:pt x="3070009" y="3688397"/>
                  </a:lnTo>
                  <a:lnTo>
                    <a:pt x="3069717" y="3688461"/>
                  </a:lnTo>
                  <a:lnTo>
                    <a:pt x="3066567" y="3690670"/>
                  </a:lnTo>
                  <a:lnTo>
                    <a:pt x="3065869" y="3691166"/>
                  </a:lnTo>
                  <a:lnTo>
                    <a:pt x="3063265" y="3692906"/>
                  </a:lnTo>
                  <a:lnTo>
                    <a:pt x="3063151" y="3693071"/>
                  </a:lnTo>
                  <a:lnTo>
                    <a:pt x="3062973" y="3693198"/>
                  </a:lnTo>
                  <a:lnTo>
                    <a:pt x="3060484" y="3697224"/>
                  </a:lnTo>
                  <a:lnTo>
                    <a:pt x="3060128" y="3697795"/>
                  </a:lnTo>
                  <a:lnTo>
                    <a:pt x="3058655" y="3700119"/>
                  </a:lnTo>
                  <a:lnTo>
                    <a:pt x="3058566" y="3700322"/>
                  </a:lnTo>
                  <a:lnTo>
                    <a:pt x="3057575" y="3706253"/>
                  </a:lnTo>
                  <a:lnTo>
                    <a:pt x="3057067" y="3709162"/>
                  </a:lnTo>
                  <a:lnTo>
                    <a:pt x="3058972" y="3718001"/>
                  </a:lnTo>
                  <a:lnTo>
                    <a:pt x="3063900" y="3725075"/>
                  </a:lnTo>
                  <a:lnTo>
                    <a:pt x="3071126" y="3729685"/>
                  </a:lnTo>
                  <a:lnTo>
                    <a:pt x="3079927" y="3731120"/>
                  </a:lnTo>
                  <a:lnTo>
                    <a:pt x="3086519" y="3729494"/>
                  </a:lnTo>
                  <a:lnTo>
                    <a:pt x="3088690" y="3728948"/>
                  </a:lnTo>
                  <a:lnTo>
                    <a:pt x="3091675" y="3726764"/>
                  </a:lnTo>
                  <a:lnTo>
                    <a:pt x="3095777" y="3723767"/>
                  </a:lnTo>
                  <a:lnTo>
                    <a:pt x="3100311" y="3716388"/>
                  </a:lnTo>
                  <a:lnTo>
                    <a:pt x="3100438" y="3715283"/>
                  </a:lnTo>
                  <a:lnTo>
                    <a:pt x="3101403" y="3707638"/>
                  </a:lnTo>
                  <a:close/>
                </a:path>
                <a:path w="5168900" h="4631055">
                  <a:moveTo>
                    <a:pt x="3101429" y="1011999"/>
                  </a:moveTo>
                  <a:lnTo>
                    <a:pt x="3099905" y="1003223"/>
                  </a:lnTo>
                  <a:lnTo>
                    <a:pt x="3095942" y="996416"/>
                  </a:lnTo>
                  <a:lnTo>
                    <a:pt x="3092742" y="994105"/>
                  </a:lnTo>
                  <a:lnTo>
                    <a:pt x="3089554" y="991793"/>
                  </a:lnTo>
                  <a:lnTo>
                    <a:pt x="3085160" y="990663"/>
                  </a:lnTo>
                  <a:lnTo>
                    <a:pt x="3080778" y="989533"/>
                  </a:lnTo>
                  <a:lnTo>
                    <a:pt x="3077870" y="989533"/>
                  </a:lnTo>
                  <a:lnTo>
                    <a:pt x="3074466" y="990180"/>
                  </a:lnTo>
                  <a:lnTo>
                    <a:pt x="3071736" y="990460"/>
                  </a:lnTo>
                  <a:lnTo>
                    <a:pt x="3071050" y="990854"/>
                  </a:lnTo>
                  <a:lnTo>
                    <a:pt x="3070225" y="991006"/>
                  </a:lnTo>
                  <a:lnTo>
                    <a:pt x="3066618" y="993368"/>
                  </a:lnTo>
                  <a:lnTo>
                    <a:pt x="3064256" y="994702"/>
                  </a:lnTo>
                  <a:lnTo>
                    <a:pt x="3063938" y="995121"/>
                  </a:lnTo>
                  <a:lnTo>
                    <a:pt x="3063481" y="995413"/>
                  </a:lnTo>
                  <a:lnTo>
                    <a:pt x="3060433" y="999744"/>
                  </a:lnTo>
                  <a:lnTo>
                    <a:pt x="3059061" y="1001547"/>
                  </a:lnTo>
                  <a:lnTo>
                    <a:pt x="3058998" y="1001776"/>
                  </a:lnTo>
                  <a:lnTo>
                    <a:pt x="3058820" y="1002030"/>
                  </a:lnTo>
                  <a:lnTo>
                    <a:pt x="3056864" y="1010272"/>
                  </a:lnTo>
                  <a:lnTo>
                    <a:pt x="3058210" y="1019251"/>
                  </a:lnTo>
                  <a:lnTo>
                    <a:pt x="3062681" y="1026718"/>
                  </a:lnTo>
                  <a:lnTo>
                    <a:pt x="3069577" y="1031900"/>
                  </a:lnTo>
                  <a:lnTo>
                    <a:pt x="3078213" y="1034046"/>
                  </a:lnTo>
                  <a:lnTo>
                    <a:pt x="3086963" y="1032522"/>
                  </a:lnTo>
                  <a:lnTo>
                    <a:pt x="3094456" y="1027772"/>
                  </a:lnTo>
                  <a:lnTo>
                    <a:pt x="3099625" y="1020648"/>
                  </a:lnTo>
                  <a:lnTo>
                    <a:pt x="3101416" y="1012012"/>
                  </a:lnTo>
                  <a:close/>
                </a:path>
                <a:path w="5168900" h="4631055">
                  <a:moveTo>
                    <a:pt x="3101441" y="2090978"/>
                  </a:moveTo>
                  <a:lnTo>
                    <a:pt x="3099968" y="2082304"/>
                  </a:lnTo>
                  <a:lnTo>
                    <a:pt x="3099905" y="2082152"/>
                  </a:lnTo>
                  <a:lnTo>
                    <a:pt x="3099066" y="2080882"/>
                  </a:lnTo>
                  <a:lnTo>
                    <a:pt x="3098736" y="2080348"/>
                  </a:lnTo>
                  <a:lnTo>
                    <a:pt x="3098546" y="2080031"/>
                  </a:lnTo>
                  <a:lnTo>
                    <a:pt x="3095409" y="2074989"/>
                  </a:lnTo>
                  <a:lnTo>
                    <a:pt x="3095256" y="2074887"/>
                  </a:lnTo>
                  <a:lnTo>
                    <a:pt x="3095180" y="2074748"/>
                  </a:lnTo>
                  <a:lnTo>
                    <a:pt x="3092488" y="2072855"/>
                  </a:lnTo>
                  <a:lnTo>
                    <a:pt x="3088500" y="2069934"/>
                  </a:lnTo>
                  <a:lnTo>
                    <a:pt x="3088271" y="2069896"/>
                  </a:lnTo>
                  <a:lnTo>
                    <a:pt x="3088055" y="2069731"/>
                  </a:lnTo>
                  <a:lnTo>
                    <a:pt x="3085020" y="2069172"/>
                  </a:lnTo>
                  <a:lnTo>
                    <a:pt x="3084855" y="2069134"/>
                  </a:lnTo>
                  <a:lnTo>
                    <a:pt x="3083077" y="2068741"/>
                  </a:lnTo>
                  <a:lnTo>
                    <a:pt x="3080931" y="2068271"/>
                  </a:lnTo>
                  <a:lnTo>
                    <a:pt x="3080029" y="2068055"/>
                  </a:lnTo>
                  <a:lnTo>
                    <a:pt x="3079280" y="2068055"/>
                  </a:lnTo>
                  <a:lnTo>
                    <a:pt x="3073298" y="2069134"/>
                  </a:lnTo>
                  <a:lnTo>
                    <a:pt x="3070466" y="2069630"/>
                  </a:lnTo>
                  <a:lnTo>
                    <a:pt x="3069856" y="2069731"/>
                  </a:lnTo>
                  <a:lnTo>
                    <a:pt x="3070288" y="2069731"/>
                  </a:lnTo>
                  <a:lnTo>
                    <a:pt x="3063697" y="2073630"/>
                  </a:lnTo>
                  <a:lnTo>
                    <a:pt x="3059150" y="2080056"/>
                  </a:lnTo>
                  <a:lnTo>
                    <a:pt x="3057017" y="2088896"/>
                  </a:lnTo>
                  <a:lnTo>
                    <a:pt x="3058007" y="2098014"/>
                  </a:lnTo>
                  <a:lnTo>
                    <a:pt x="3062249" y="2105418"/>
                  </a:lnTo>
                  <a:lnTo>
                    <a:pt x="3069107" y="2110486"/>
                  </a:lnTo>
                  <a:lnTo>
                    <a:pt x="3077934" y="2112556"/>
                  </a:lnTo>
                  <a:lnTo>
                    <a:pt x="3086938" y="2111159"/>
                  </a:lnTo>
                  <a:lnTo>
                    <a:pt x="3094317" y="2106676"/>
                  </a:lnTo>
                  <a:lnTo>
                    <a:pt x="3095345" y="2105253"/>
                  </a:lnTo>
                  <a:lnTo>
                    <a:pt x="3095764" y="2104694"/>
                  </a:lnTo>
                  <a:lnTo>
                    <a:pt x="3096450" y="2103755"/>
                  </a:lnTo>
                  <a:lnTo>
                    <a:pt x="3099384" y="2099741"/>
                  </a:lnTo>
                  <a:lnTo>
                    <a:pt x="3101441" y="2090991"/>
                  </a:lnTo>
                  <a:close/>
                </a:path>
                <a:path w="5168900" h="4631055">
                  <a:moveTo>
                    <a:pt x="3101479" y="2360472"/>
                  </a:moveTo>
                  <a:lnTo>
                    <a:pt x="3099803" y="2351900"/>
                  </a:lnTo>
                  <a:lnTo>
                    <a:pt x="3099701" y="2351773"/>
                  </a:lnTo>
                  <a:lnTo>
                    <a:pt x="3098584" y="2350020"/>
                  </a:lnTo>
                  <a:lnTo>
                    <a:pt x="3098419" y="2349766"/>
                  </a:lnTo>
                  <a:lnTo>
                    <a:pt x="3098317" y="2349601"/>
                  </a:lnTo>
                  <a:lnTo>
                    <a:pt x="3095142" y="2344623"/>
                  </a:lnTo>
                  <a:lnTo>
                    <a:pt x="3094926" y="2344470"/>
                  </a:lnTo>
                  <a:lnTo>
                    <a:pt x="3094799" y="2344267"/>
                  </a:lnTo>
                  <a:lnTo>
                    <a:pt x="3092958" y="2343035"/>
                  </a:lnTo>
                  <a:lnTo>
                    <a:pt x="3092615" y="2342781"/>
                  </a:lnTo>
                  <a:lnTo>
                    <a:pt x="3092348" y="2342578"/>
                  </a:lnTo>
                  <a:lnTo>
                    <a:pt x="3088297" y="2339581"/>
                  </a:lnTo>
                  <a:lnTo>
                    <a:pt x="3087916" y="2339505"/>
                  </a:lnTo>
                  <a:lnTo>
                    <a:pt x="3087611" y="2339276"/>
                  </a:lnTo>
                  <a:lnTo>
                    <a:pt x="3084753" y="2338781"/>
                  </a:lnTo>
                  <a:lnTo>
                    <a:pt x="3084614" y="2338743"/>
                  </a:lnTo>
                  <a:lnTo>
                    <a:pt x="3080220" y="2337727"/>
                  </a:lnTo>
                  <a:lnTo>
                    <a:pt x="3079026" y="2337727"/>
                  </a:lnTo>
                  <a:lnTo>
                    <a:pt x="3070250" y="2339429"/>
                  </a:lnTo>
                  <a:lnTo>
                    <a:pt x="3063519" y="2343480"/>
                  </a:lnTo>
                  <a:lnTo>
                    <a:pt x="3059023" y="2349931"/>
                  </a:lnTo>
                  <a:lnTo>
                    <a:pt x="3056991" y="2358821"/>
                  </a:lnTo>
                  <a:lnTo>
                    <a:pt x="3058083" y="2367940"/>
                  </a:lnTo>
                  <a:lnTo>
                    <a:pt x="3062376" y="2375268"/>
                  </a:lnTo>
                  <a:lnTo>
                    <a:pt x="3069272" y="2380208"/>
                  </a:lnTo>
                  <a:lnTo>
                    <a:pt x="3076575" y="2381821"/>
                  </a:lnTo>
                  <a:lnTo>
                    <a:pt x="3078188" y="2382164"/>
                  </a:lnTo>
                  <a:lnTo>
                    <a:pt x="3087243" y="2380691"/>
                  </a:lnTo>
                  <a:lnTo>
                    <a:pt x="3094621" y="2376132"/>
                  </a:lnTo>
                  <a:lnTo>
                    <a:pt x="3099612" y="2369172"/>
                  </a:lnTo>
                  <a:lnTo>
                    <a:pt x="3101479" y="2360485"/>
                  </a:lnTo>
                  <a:close/>
                </a:path>
                <a:path w="5168900" h="4631055">
                  <a:moveTo>
                    <a:pt x="3101479" y="832612"/>
                  </a:moveTo>
                  <a:lnTo>
                    <a:pt x="3100019" y="823823"/>
                  </a:lnTo>
                  <a:lnTo>
                    <a:pt x="3095409" y="816571"/>
                  </a:lnTo>
                  <a:lnTo>
                    <a:pt x="3088297" y="811606"/>
                  </a:lnTo>
                  <a:lnTo>
                    <a:pt x="3079381" y="809713"/>
                  </a:lnTo>
                  <a:lnTo>
                    <a:pt x="3078988" y="809701"/>
                  </a:lnTo>
                  <a:lnTo>
                    <a:pt x="3073565" y="810539"/>
                  </a:lnTo>
                  <a:lnTo>
                    <a:pt x="3073044" y="810628"/>
                  </a:lnTo>
                  <a:lnTo>
                    <a:pt x="3070339" y="810996"/>
                  </a:lnTo>
                  <a:lnTo>
                    <a:pt x="3070110" y="811072"/>
                  </a:lnTo>
                  <a:lnTo>
                    <a:pt x="3065957" y="813574"/>
                  </a:lnTo>
                  <a:lnTo>
                    <a:pt x="3065830" y="813650"/>
                  </a:lnTo>
                  <a:lnTo>
                    <a:pt x="3063621" y="814946"/>
                  </a:lnTo>
                  <a:lnTo>
                    <a:pt x="3060217" y="819873"/>
                  </a:lnTo>
                  <a:lnTo>
                    <a:pt x="3059188" y="821372"/>
                  </a:lnTo>
                  <a:lnTo>
                    <a:pt x="3057868" y="826655"/>
                  </a:lnTo>
                  <a:lnTo>
                    <a:pt x="3057017" y="830097"/>
                  </a:lnTo>
                  <a:lnTo>
                    <a:pt x="3057931" y="839152"/>
                  </a:lnTo>
                  <a:lnTo>
                    <a:pt x="3062186" y="846683"/>
                  </a:lnTo>
                  <a:lnTo>
                    <a:pt x="3069031" y="851954"/>
                  </a:lnTo>
                  <a:lnTo>
                    <a:pt x="3077705" y="854189"/>
                  </a:lnTo>
                  <a:lnTo>
                    <a:pt x="3086519" y="852779"/>
                  </a:lnTo>
                  <a:lnTo>
                    <a:pt x="3093999" y="848182"/>
                  </a:lnTo>
                  <a:lnTo>
                    <a:pt x="3099282" y="841197"/>
                  </a:lnTo>
                  <a:lnTo>
                    <a:pt x="3101467" y="832624"/>
                  </a:lnTo>
                  <a:close/>
                </a:path>
                <a:path w="5168900" h="4631055">
                  <a:moveTo>
                    <a:pt x="3101492" y="3348164"/>
                  </a:moveTo>
                  <a:lnTo>
                    <a:pt x="3099282" y="3339477"/>
                  </a:lnTo>
                  <a:lnTo>
                    <a:pt x="3094799" y="3332873"/>
                  </a:lnTo>
                  <a:lnTo>
                    <a:pt x="3088132" y="3328543"/>
                  </a:lnTo>
                  <a:lnTo>
                    <a:pt x="3079369" y="3326650"/>
                  </a:lnTo>
                  <a:lnTo>
                    <a:pt x="3077959" y="3326650"/>
                  </a:lnTo>
                  <a:lnTo>
                    <a:pt x="3073514" y="3327603"/>
                  </a:lnTo>
                  <a:lnTo>
                    <a:pt x="3070529" y="3328073"/>
                  </a:lnTo>
                  <a:lnTo>
                    <a:pt x="3070161" y="3328327"/>
                  </a:lnTo>
                  <a:lnTo>
                    <a:pt x="3069158" y="3328543"/>
                  </a:lnTo>
                  <a:lnTo>
                    <a:pt x="3069526" y="3328543"/>
                  </a:lnTo>
                  <a:lnTo>
                    <a:pt x="3065665" y="3331337"/>
                  </a:lnTo>
                  <a:lnTo>
                    <a:pt x="3063341" y="3332886"/>
                  </a:lnTo>
                  <a:lnTo>
                    <a:pt x="3063176" y="3333127"/>
                  </a:lnTo>
                  <a:lnTo>
                    <a:pt x="3062948" y="3333292"/>
                  </a:lnTo>
                  <a:lnTo>
                    <a:pt x="3060014" y="3337941"/>
                  </a:lnTo>
                  <a:lnTo>
                    <a:pt x="3058528" y="3340201"/>
                  </a:lnTo>
                  <a:lnTo>
                    <a:pt x="3058490" y="3340354"/>
                  </a:lnTo>
                  <a:lnTo>
                    <a:pt x="3058414" y="3340481"/>
                  </a:lnTo>
                  <a:lnTo>
                    <a:pt x="3057042" y="3347669"/>
                  </a:lnTo>
                  <a:lnTo>
                    <a:pt x="3056750" y="3349206"/>
                  </a:lnTo>
                  <a:lnTo>
                    <a:pt x="3058503" y="3358134"/>
                  </a:lnTo>
                  <a:lnTo>
                    <a:pt x="3063341" y="3365246"/>
                  </a:lnTo>
                  <a:lnTo>
                    <a:pt x="3070580" y="3369881"/>
                  </a:lnTo>
                  <a:lnTo>
                    <a:pt x="3079521" y="3371354"/>
                  </a:lnTo>
                  <a:lnTo>
                    <a:pt x="3088436" y="3369259"/>
                  </a:lnTo>
                  <a:lnTo>
                    <a:pt x="3095701" y="3364115"/>
                  </a:lnTo>
                  <a:lnTo>
                    <a:pt x="3100362" y="3356800"/>
                  </a:lnTo>
                  <a:lnTo>
                    <a:pt x="3101479" y="3348177"/>
                  </a:lnTo>
                  <a:close/>
                </a:path>
                <a:path w="5168900" h="4631055">
                  <a:moveTo>
                    <a:pt x="3101492" y="1371092"/>
                  </a:moveTo>
                  <a:lnTo>
                    <a:pt x="3099778" y="1362659"/>
                  </a:lnTo>
                  <a:lnTo>
                    <a:pt x="3099676" y="1362519"/>
                  </a:lnTo>
                  <a:lnTo>
                    <a:pt x="3098647" y="1360982"/>
                  </a:lnTo>
                  <a:lnTo>
                    <a:pt x="3098469" y="1360716"/>
                  </a:lnTo>
                  <a:lnTo>
                    <a:pt x="3095053" y="1355585"/>
                  </a:lnTo>
                  <a:lnTo>
                    <a:pt x="3094825" y="1355445"/>
                  </a:lnTo>
                  <a:lnTo>
                    <a:pt x="3094659" y="1355191"/>
                  </a:lnTo>
                  <a:lnTo>
                    <a:pt x="3092450" y="1353769"/>
                  </a:lnTo>
                  <a:lnTo>
                    <a:pt x="3092323" y="1353680"/>
                  </a:lnTo>
                  <a:lnTo>
                    <a:pt x="3091942" y="1353426"/>
                  </a:lnTo>
                  <a:lnTo>
                    <a:pt x="3088106" y="1350721"/>
                  </a:lnTo>
                  <a:lnTo>
                    <a:pt x="3087674" y="1350632"/>
                  </a:lnTo>
                  <a:lnTo>
                    <a:pt x="3087332" y="1350403"/>
                  </a:lnTo>
                  <a:lnTo>
                    <a:pt x="3084690" y="1349997"/>
                  </a:lnTo>
                  <a:lnTo>
                    <a:pt x="3084525" y="1349959"/>
                  </a:lnTo>
                  <a:lnTo>
                    <a:pt x="3084271" y="1349908"/>
                  </a:lnTo>
                  <a:lnTo>
                    <a:pt x="3079800" y="1348930"/>
                  </a:lnTo>
                  <a:lnTo>
                    <a:pt x="3078543" y="1348930"/>
                  </a:lnTo>
                  <a:lnTo>
                    <a:pt x="3069717" y="1350721"/>
                  </a:lnTo>
                  <a:lnTo>
                    <a:pt x="3067139" y="1352359"/>
                  </a:lnTo>
                  <a:lnTo>
                    <a:pt x="3065513" y="1353388"/>
                  </a:lnTo>
                  <a:lnTo>
                    <a:pt x="3064878" y="1353781"/>
                  </a:lnTo>
                  <a:lnTo>
                    <a:pt x="3063087" y="1354912"/>
                  </a:lnTo>
                  <a:lnTo>
                    <a:pt x="3058795" y="1361465"/>
                  </a:lnTo>
                  <a:lnTo>
                    <a:pt x="3056966" y="1370330"/>
                  </a:lnTo>
                  <a:lnTo>
                    <a:pt x="3058261" y="1379372"/>
                  </a:lnTo>
                  <a:lnTo>
                    <a:pt x="3062770" y="1386662"/>
                  </a:lnTo>
                  <a:lnTo>
                    <a:pt x="3069780" y="1391539"/>
                  </a:lnTo>
                  <a:lnTo>
                    <a:pt x="3071088" y="1391818"/>
                  </a:lnTo>
                  <a:lnTo>
                    <a:pt x="3078632" y="1393393"/>
                  </a:lnTo>
                  <a:lnTo>
                    <a:pt x="3085808" y="1392034"/>
                  </a:lnTo>
                  <a:lnTo>
                    <a:pt x="3087484" y="1391716"/>
                  </a:lnTo>
                  <a:lnTo>
                    <a:pt x="3094736" y="1386967"/>
                  </a:lnTo>
                  <a:lnTo>
                    <a:pt x="3099651" y="1379842"/>
                  </a:lnTo>
                  <a:lnTo>
                    <a:pt x="3101492" y="1371092"/>
                  </a:lnTo>
                  <a:close/>
                </a:path>
                <a:path w="5168900" h="4631055">
                  <a:moveTo>
                    <a:pt x="3101505" y="4157611"/>
                  </a:moveTo>
                  <a:lnTo>
                    <a:pt x="3099536" y="4148988"/>
                  </a:lnTo>
                  <a:lnTo>
                    <a:pt x="3099435" y="4148861"/>
                  </a:lnTo>
                  <a:lnTo>
                    <a:pt x="3098304" y="4147248"/>
                  </a:lnTo>
                  <a:lnTo>
                    <a:pt x="3098012" y="4146842"/>
                  </a:lnTo>
                  <a:lnTo>
                    <a:pt x="3097822" y="4146562"/>
                  </a:lnTo>
                  <a:lnTo>
                    <a:pt x="3094736" y="4142168"/>
                  </a:lnTo>
                  <a:lnTo>
                    <a:pt x="3094545" y="4142054"/>
                  </a:lnTo>
                  <a:lnTo>
                    <a:pt x="3094405" y="4141851"/>
                  </a:lnTo>
                  <a:lnTo>
                    <a:pt x="3091878" y="4140365"/>
                  </a:lnTo>
                  <a:lnTo>
                    <a:pt x="3091586" y="4140174"/>
                  </a:lnTo>
                  <a:lnTo>
                    <a:pt x="3087700" y="4137685"/>
                  </a:lnTo>
                  <a:lnTo>
                    <a:pt x="3087344" y="4137622"/>
                  </a:lnTo>
                  <a:lnTo>
                    <a:pt x="3087039" y="4137431"/>
                  </a:lnTo>
                  <a:lnTo>
                    <a:pt x="3083991" y="4136999"/>
                  </a:lnTo>
                  <a:lnTo>
                    <a:pt x="3083826" y="4136974"/>
                  </a:lnTo>
                  <a:lnTo>
                    <a:pt x="3083610" y="4136936"/>
                  </a:lnTo>
                  <a:lnTo>
                    <a:pt x="3079140" y="4136098"/>
                  </a:lnTo>
                  <a:lnTo>
                    <a:pt x="3077984" y="4136098"/>
                  </a:lnTo>
                  <a:lnTo>
                    <a:pt x="3077629" y="4136186"/>
                  </a:lnTo>
                  <a:lnTo>
                    <a:pt x="3076524" y="4136453"/>
                  </a:lnTo>
                  <a:lnTo>
                    <a:pt x="3076270" y="4136504"/>
                  </a:lnTo>
                  <a:lnTo>
                    <a:pt x="3069132" y="4138193"/>
                  </a:lnTo>
                  <a:lnTo>
                    <a:pt x="3062224" y="4143286"/>
                  </a:lnTo>
                  <a:lnTo>
                    <a:pt x="3057918" y="4150715"/>
                  </a:lnTo>
                  <a:lnTo>
                    <a:pt x="3056902" y="4159783"/>
                  </a:lnTo>
                  <a:lnTo>
                    <a:pt x="3059049" y="4168610"/>
                  </a:lnTo>
                  <a:lnTo>
                    <a:pt x="3079229" y="4180624"/>
                  </a:lnTo>
                  <a:lnTo>
                    <a:pt x="3087903" y="4178897"/>
                  </a:lnTo>
                  <a:lnTo>
                    <a:pt x="3095104" y="4173778"/>
                  </a:lnTo>
                  <a:lnTo>
                    <a:pt x="3099930" y="4166336"/>
                  </a:lnTo>
                  <a:lnTo>
                    <a:pt x="3101505" y="4157611"/>
                  </a:lnTo>
                  <a:close/>
                </a:path>
                <a:path w="5168900" h="4631055">
                  <a:moveTo>
                    <a:pt x="3101505" y="2630906"/>
                  </a:moveTo>
                  <a:lnTo>
                    <a:pt x="3100032" y="2622156"/>
                  </a:lnTo>
                  <a:lnTo>
                    <a:pt x="3095345" y="2614676"/>
                  </a:lnTo>
                  <a:lnTo>
                    <a:pt x="3088271" y="2609392"/>
                  </a:lnTo>
                  <a:lnTo>
                    <a:pt x="3079673" y="2607195"/>
                  </a:lnTo>
                  <a:lnTo>
                    <a:pt x="3078899" y="2607195"/>
                  </a:lnTo>
                  <a:lnTo>
                    <a:pt x="3074276" y="2608199"/>
                  </a:lnTo>
                  <a:lnTo>
                    <a:pt x="3074136" y="2608224"/>
                  </a:lnTo>
                  <a:lnTo>
                    <a:pt x="3070987" y="2608796"/>
                  </a:lnTo>
                  <a:lnTo>
                    <a:pt x="3070733" y="2608961"/>
                  </a:lnTo>
                  <a:lnTo>
                    <a:pt x="3070491" y="2609011"/>
                  </a:lnTo>
                  <a:lnTo>
                    <a:pt x="3066516" y="2611729"/>
                  </a:lnTo>
                  <a:lnTo>
                    <a:pt x="3063595" y="2613647"/>
                  </a:lnTo>
                  <a:lnTo>
                    <a:pt x="3063481" y="2613812"/>
                  </a:lnTo>
                  <a:lnTo>
                    <a:pt x="3063341" y="2613901"/>
                  </a:lnTo>
                  <a:lnTo>
                    <a:pt x="3060141" y="2618549"/>
                  </a:lnTo>
                  <a:lnTo>
                    <a:pt x="3058515" y="2620861"/>
                  </a:lnTo>
                  <a:lnTo>
                    <a:pt x="3058439" y="2621026"/>
                  </a:lnTo>
                  <a:lnTo>
                    <a:pt x="3057080" y="2627909"/>
                  </a:lnTo>
                  <a:lnTo>
                    <a:pt x="3077527" y="2651963"/>
                  </a:lnTo>
                  <a:lnTo>
                    <a:pt x="3086417" y="2650947"/>
                  </a:lnTo>
                  <a:lnTo>
                    <a:pt x="3093948" y="2646540"/>
                  </a:lnTo>
                  <a:lnTo>
                    <a:pt x="3099257" y="2639580"/>
                  </a:lnTo>
                  <a:lnTo>
                    <a:pt x="3100374" y="2635250"/>
                  </a:lnTo>
                  <a:lnTo>
                    <a:pt x="3101505" y="2630906"/>
                  </a:lnTo>
                  <a:close/>
                </a:path>
                <a:path w="5168900" h="4631055">
                  <a:moveTo>
                    <a:pt x="3101505" y="2000237"/>
                  </a:moveTo>
                  <a:lnTo>
                    <a:pt x="3099612" y="1991588"/>
                  </a:lnTo>
                  <a:lnTo>
                    <a:pt x="3098647" y="1990229"/>
                  </a:lnTo>
                  <a:lnTo>
                    <a:pt x="3098317" y="1989759"/>
                  </a:lnTo>
                  <a:lnTo>
                    <a:pt x="3097961" y="1989251"/>
                  </a:lnTo>
                  <a:lnTo>
                    <a:pt x="3096539" y="1987245"/>
                  </a:lnTo>
                  <a:lnTo>
                    <a:pt x="3094761" y="1984692"/>
                  </a:lnTo>
                  <a:lnTo>
                    <a:pt x="3094634" y="1984629"/>
                  </a:lnTo>
                  <a:lnTo>
                    <a:pt x="3092475" y="1983244"/>
                  </a:lnTo>
                  <a:lnTo>
                    <a:pt x="3092107" y="1983016"/>
                  </a:lnTo>
                  <a:lnTo>
                    <a:pt x="3087560" y="1980120"/>
                  </a:lnTo>
                  <a:lnTo>
                    <a:pt x="3087395" y="1980095"/>
                  </a:lnTo>
                  <a:lnTo>
                    <a:pt x="3087268" y="1980006"/>
                  </a:lnTo>
                  <a:lnTo>
                    <a:pt x="3083801" y="1979422"/>
                  </a:lnTo>
                  <a:lnTo>
                    <a:pt x="3078708" y="1978469"/>
                  </a:lnTo>
                  <a:lnTo>
                    <a:pt x="3078188" y="1978469"/>
                  </a:lnTo>
                  <a:lnTo>
                    <a:pt x="3069386" y="1980399"/>
                  </a:lnTo>
                  <a:lnTo>
                    <a:pt x="3062414" y="1985416"/>
                  </a:lnTo>
                  <a:lnTo>
                    <a:pt x="3057995" y="1992782"/>
                  </a:lnTo>
                  <a:lnTo>
                    <a:pt x="3056864" y="2001799"/>
                  </a:lnTo>
                  <a:lnTo>
                    <a:pt x="3058947" y="2010638"/>
                  </a:lnTo>
                  <a:lnTo>
                    <a:pt x="3063481" y="2017090"/>
                  </a:lnTo>
                  <a:lnTo>
                    <a:pt x="3070237" y="2021179"/>
                  </a:lnTo>
                  <a:lnTo>
                    <a:pt x="3078975" y="2022944"/>
                  </a:lnTo>
                  <a:lnTo>
                    <a:pt x="3087573" y="2021420"/>
                  </a:lnTo>
                  <a:lnTo>
                    <a:pt x="3094812" y="2016404"/>
                  </a:lnTo>
                  <a:lnTo>
                    <a:pt x="3099765" y="2008974"/>
                  </a:lnTo>
                  <a:lnTo>
                    <a:pt x="3101505" y="2000237"/>
                  </a:lnTo>
                  <a:close/>
                </a:path>
                <a:path w="5168900" h="4631055">
                  <a:moveTo>
                    <a:pt x="3101517" y="3889718"/>
                  </a:moveTo>
                  <a:lnTo>
                    <a:pt x="3100565" y="3881920"/>
                  </a:lnTo>
                  <a:lnTo>
                    <a:pt x="3100463" y="3880980"/>
                  </a:lnTo>
                  <a:lnTo>
                    <a:pt x="3095891" y="3873627"/>
                  </a:lnTo>
                  <a:lnTo>
                    <a:pt x="3088703" y="3868509"/>
                  </a:lnTo>
                  <a:lnTo>
                    <a:pt x="3084982" y="3867645"/>
                  </a:lnTo>
                  <a:lnTo>
                    <a:pt x="3083991" y="3867416"/>
                  </a:lnTo>
                  <a:lnTo>
                    <a:pt x="3081464" y="3866832"/>
                  </a:lnTo>
                  <a:lnTo>
                    <a:pt x="3079800" y="3866438"/>
                  </a:lnTo>
                  <a:lnTo>
                    <a:pt x="3079000" y="3866438"/>
                  </a:lnTo>
                  <a:lnTo>
                    <a:pt x="3074225" y="3867327"/>
                  </a:lnTo>
                  <a:lnTo>
                    <a:pt x="3070707" y="3867886"/>
                  </a:lnTo>
                  <a:lnTo>
                    <a:pt x="3070517" y="3868026"/>
                  </a:lnTo>
                  <a:lnTo>
                    <a:pt x="3070250" y="3868064"/>
                  </a:lnTo>
                  <a:lnTo>
                    <a:pt x="3066084" y="3870769"/>
                  </a:lnTo>
                  <a:lnTo>
                    <a:pt x="3065945" y="3870858"/>
                  </a:lnTo>
                  <a:lnTo>
                    <a:pt x="3063468" y="3872395"/>
                  </a:lnTo>
                  <a:lnTo>
                    <a:pt x="3063379" y="3872522"/>
                  </a:lnTo>
                  <a:lnTo>
                    <a:pt x="3063240" y="3872611"/>
                  </a:lnTo>
                  <a:lnTo>
                    <a:pt x="3060179" y="3877170"/>
                  </a:lnTo>
                  <a:lnTo>
                    <a:pt x="3058655" y="3879380"/>
                  </a:lnTo>
                  <a:lnTo>
                    <a:pt x="3058591" y="3879532"/>
                  </a:lnTo>
                  <a:lnTo>
                    <a:pt x="3056877" y="3888295"/>
                  </a:lnTo>
                  <a:lnTo>
                    <a:pt x="3058579" y="3897363"/>
                  </a:lnTo>
                  <a:lnTo>
                    <a:pt x="3063367" y="3904792"/>
                  </a:lnTo>
                  <a:lnTo>
                    <a:pt x="3070466" y="3909657"/>
                  </a:lnTo>
                  <a:lnTo>
                    <a:pt x="3079140" y="3911066"/>
                  </a:lnTo>
                  <a:lnTo>
                    <a:pt x="3087890" y="3909187"/>
                  </a:lnTo>
                  <a:lnTo>
                    <a:pt x="3094634" y="3904932"/>
                  </a:lnTo>
                  <a:lnTo>
                    <a:pt x="3099219" y="3898417"/>
                  </a:lnTo>
                  <a:lnTo>
                    <a:pt x="3101517" y="3889718"/>
                  </a:lnTo>
                  <a:close/>
                </a:path>
                <a:path w="5168900" h="4631055">
                  <a:moveTo>
                    <a:pt x="3101530" y="4247426"/>
                  </a:moveTo>
                  <a:lnTo>
                    <a:pt x="3099524" y="4239006"/>
                  </a:lnTo>
                  <a:lnTo>
                    <a:pt x="3099422" y="4238879"/>
                  </a:lnTo>
                  <a:lnTo>
                    <a:pt x="3099409" y="4238752"/>
                  </a:lnTo>
                  <a:lnTo>
                    <a:pt x="3098012" y="4236898"/>
                  </a:lnTo>
                  <a:lnTo>
                    <a:pt x="3097873" y="4236694"/>
                  </a:lnTo>
                  <a:lnTo>
                    <a:pt x="3097593" y="4236313"/>
                  </a:lnTo>
                  <a:lnTo>
                    <a:pt x="3094583" y="4232072"/>
                  </a:lnTo>
                  <a:lnTo>
                    <a:pt x="3094291" y="4231868"/>
                  </a:lnTo>
                  <a:lnTo>
                    <a:pt x="3094177" y="4231678"/>
                  </a:lnTo>
                  <a:lnTo>
                    <a:pt x="3092081" y="4230395"/>
                  </a:lnTo>
                  <a:lnTo>
                    <a:pt x="3091713" y="4230167"/>
                  </a:lnTo>
                  <a:lnTo>
                    <a:pt x="3087509" y="4227347"/>
                  </a:lnTo>
                  <a:lnTo>
                    <a:pt x="3087090" y="4227271"/>
                  </a:lnTo>
                  <a:lnTo>
                    <a:pt x="3086747" y="4227042"/>
                  </a:lnTo>
                  <a:lnTo>
                    <a:pt x="3083903" y="4226611"/>
                  </a:lnTo>
                  <a:lnTo>
                    <a:pt x="3083674" y="4226560"/>
                  </a:lnTo>
                  <a:lnTo>
                    <a:pt x="3079229" y="4225633"/>
                  </a:lnTo>
                  <a:lnTo>
                    <a:pt x="3077984" y="4225633"/>
                  </a:lnTo>
                  <a:lnTo>
                    <a:pt x="3069196" y="4227881"/>
                  </a:lnTo>
                  <a:lnTo>
                    <a:pt x="3056953" y="4249585"/>
                  </a:lnTo>
                  <a:lnTo>
                    <a:pt x="3059061" y="4258361"/>
                  </a:lnTo>
                  <a:lnTo>
                    <a:pt x="3063494" y="4264812"/>
                  </a:lnTo>
                  <a:lnTo>
                    <a:pt x="3070225" y="4268775"/>
                  </a:lnTo>
                  <a:lnTo>
                    <a:pt x="3079254" y="4270133"/>
                  </a:lnTo>
                  <a:lnTo>
                    <a:pt x="3088271" y="4268381"/>
                  </a:lnTo>
                  <a:lnTo>
                    <a:pt x="3095409" y="4263542"/>
                  </a:lnTo>
                  <a:lnTo>
                    <a:pt x="3100032" y="4256329"/>
                  </a:lnTo>
                  <a:lnTo>
                    <a:pt x="3101530" y="4247426"/>
                  </a:lnTo>
                  <a:close/>
                </a:path>
                <a:path w="5168900" h="4631055">
                  <a:moveTo>
                    <a:pt x="3101530" y="2270404"/>
                  </a:moveTo>
                  <a:lnTo>
                    <a:pt x="3099828" y="2261920"/>
                  </a:lnTo>
                  <a:lnTo>
                    <a:pt x="3099765" y="2261603"/>
                  </a:lnTo>
                  <a:lnTo>
                    <a:pt x="3095066" y="2254681"/>
                  </a:lnTo>
                  <a:lnTo>
                    <a:pt x="3094964" y="2254529"/>
                  </a:lnTo>
                  <a:lnTo>
                    <a:pt x="3093288" y="2253437"/>
                  </a:lnTo>
                  <a:lnTo>
                    <a:pt x="3091916" y="2252548"/>
                  </a:lnTo>
                  <a:lnTo>
                    <a:pt x="3090011" y="2251303"/>
                  </a:lnTo>
                  <a:lnTo>
                    <a:pt x="3089135" y="2250732"/>
                  </a:lnTo>
                  <a:lnTo>
                    <a:pt x="3088602" y="2250389"/>
                  </a:lnTo>
                  <a:lnTo>
                    <a:pt x="3087852" y="2249881"/>
                  </a:lnTo>
                  <a:lnTo>
                    <a:pt x="3088030" y="2249881"/>
                  </a:lnTo>
                  <a:lnTo>
                    <a:pt x="3083979" y="2249106"/>
                  </a:lnTo>
                  <a:lnTo>
                    <a:pt x="3083852" y="2249081"/>
                  </a:lnTo>
                  <a:lnTo>
                    <a:pt x="3083560" y="2249030"/>
                  </a:lnTo>
                  <a:lnTo>
                    <a:pt x="3081731" y="2248687"/>
                  </a:lnTo>
                  <a:lnTo>
                    <a:pt x="3078873" y="2248116"/>
                  </a:lnTo>
                  <a:lnTo>
                    <a:pt x="3078721" y="2248116"/>
                  </a:lnTo>
                  <a:lnTo>
                    <a:pt x="3057004" y="2270493"/>
                  </a:lnTo>
                  <a:lnTo>
                    <a:pt x="3056928" y="2271014"/>
                  </a:lnTo>
                  <a:lnTo>
                    <a:pt x="3078442" y="2292540"/>
                  </a:lnTo>
                  <a:lnTo>
                    <a:pt x="3087281" y="2291156"/>
                  </a:lnTo>
                  <a:lnTo>
                    <a:pt x="3094634" y="2286368"/>
                  </a:lnTo>
                  <a:lnTo>
                    <a:pt x="3099676" y="2279142"/>
                  </a:lnTo>
                  <a:lnTo>
                    <a:pt x="3101390" y="2271014"/>
                  </a:lnTo>
                  <a:lnTo>
                    <a:pt x="3101517" y="2270417"/>
                  </a:lnTo>
                  <a:close/>
                </a:path>
                <a:path w="5168900" h="4631055">
                  <a:moveTo>
                    <a:pt x="3101530" y="1821002"/>
                  </a:moveTo>
                  <a:lnTo>
                    <a:pt x="3099854" y="1812455"/>
                  </a:lnTo>
                  <a:lnTo>
                    <a:pt x="3099765" y="1812328"/>
                  </a:lnTo>
                  <a:lnTo>
                    <a:pt x="3098863" y="1810969"/>
                  </a:lnTo>
                  <a:lnTo>
                    <a:pt x="3098622" y="1810600"/>
                  </a:lnTo>
                  <a:lnTo>
                    <a:pt x="3098355" y="1810194"/>
                  </a:lnTo>
                  <a:lnTo>
                    <a:pt x="3095142" y="1805305"/>
                  </a:lnTo>
                  <a:lnTo>
                    <a:pt x="3094977" y="1805190"/>
                  </a:lnTo>
                  <a:lnTo>
                    <a:pt x="3094850" y="1805000"/>
                  </a:lnTo>
                  <a:lnTo>
                    <a:pt x="3092754" y="1803628"/>
                  </a:lnTo>
                  <a:lnTo>
                    <a:pt x="3092386" y="1803374"/>
                  </a:lnTo>
                  <a:lnTo>
                    <a:pt x="3092107" y="1803171"/>
                  </a:lnTo>
                  <a:lnTo>
                    <a:pt x="3088170" y="1800377"/>
                  </a:lnTo>
                  <a:lnTo>
                    <a:pt x="3087852" y="1800313"/>
                  </a:lnTo>
                  <a:lnTo>
                    <a:pt x="3087713" y="1800212"/>
                  </a:lnTo>
                  <a:lnTo>
                    <a:pt x="3088043" y="1800212"/>
                  </a:lnTo>
                  <a:lnTo>
                    <a:pt x="3084690" y="1799628"/>
                  </a:lnTo>
                  <a:lnTo>
                    <a:pt x="3084423" y="1799577"/>
                  </a:lnTo>
                  <a:lnTo>
                    <a:pt x="3079813" y="1798574"/>
                  </a:lnTo>
                  <a:lnTo>
                    <a:pt x="3078823" y="1798574"/>
                  </a:lnTo>
                  <a:lnTo>
                    <a:pt x="3069958" y="1800212"/>
                  </a:lnTo>
                  <a:lnTo>
                    <a:pt x="3063278" y="1804301"/>
                  </a:lnTo>
                  <a:lnTo>
                    <a:pt x="3058909" y="1810791"/>
                  </a:lnTo>
                  <a:lnTo>
                    <a:pt x="3056966" y="1819656"/>
                  </a:lnTo>
                  <a:lnTo>
                    <a:pt x="3058172" y="1828647"/>
                  </a:lnTo>
                  <a:lnTo>
                    <a:pt x="3062617" y="1836013"/>
                  </a:lnTo>
                  <a:lnTo>
                    <a:pt x="3069590" y="1841055"/>
                  </a:lnTo>
                  <a:lnTo>
                    <a:pt x="3078365" y="1843049"/>
                  </a:lnTo>
                  <a:lnTo>
                    <a:pt x="3087255" y="1841474"/>
                  </a:lnTo>
                  <a:lnTo>
                    <a:pt x="3094596" y="1836788"/>
                  </a:lnTo>
                  <a:lnTo>
                    <a:pt x="3099612" y="1829714"/>
                  </a:lnTo>
                  <a:lnTo>
                    <a:pt x="3101530" y="1821002"/>
                  </a:lnTo>
                  <a:close/>
                </a:path>
                <a:path w="5168900" h="4631055">
                  <a:moveTo>
                    <a:pt x="3101530" y="1551228"/>
                  </a:moveTo>
                  <a:lnTo>
                    <a:pt x="3099879" y="1542592"/>
                  </a:lnTo>
                  <a:lnTo>
                    <a:pt x="3099816" y="1542453"/>
                  </a:lnTo>
                  <a:lnTo>
                    <a:pt x="3098838" y="1541030"/>
                  </a:lnTo>
                  <a:lnTo>
                    <a:pt x="3098558" y="1540611"/>
                  </a:lnTo>
                  <a:lnTo>
                    <a:pt x="3098317" y="1540243"/>
                  </a:lnTo>
                  <a:lnTo>
                    <a:pt x="3095193" y="1535518"/>
                  </a:lnTo>
                  <a:lnTo>
                    <a:pt x="3095066" y="1535442"/>
                  </a:lnTo>
                  <a:lnTo>
                    <a:pt x="3093237" y="1534210"/>
                  </a:lnTo>
                  <a:lnTo>
                    <a:pt x="3092907" y="1533982"/>
                  </a:lnTo>
                  <a:lnTo>
                    <a:pt x="3092259" y="1533550"/>
                  </a:lnTo>
                  <a:lnTo>
                    <a:pt x="3088144" y="1530743"/>
                  </a:lnTo>
                  <a:lnTo>
                    <a:pt x="3087928" y="1530705"/>
                  </a:lnTo>
                  <a:lnTo>
                    <a:pt x="3087751" y="1530578"/>
                  </a:lnTo>
                  <a:lnTo>
                    <a:pt x="3084576" y="1530032"/>
                  </a:lnTo>
                  <a:lnTo>
                    <a:pt x="3084271" y="1529969"/>
                  </a:lnTo>
                  <a:lnTo>
                    <a:pt x="3080956" y="1529295"/>
                  </a:lnTo>
                  <a:lnTo>
                    <a:pt x="3080778" y="1529270"/>
                  </a:lnTo>
                  <a:lnTo>
                    <a:pt x="3079458" y="1528991"/>
                  </a:lnTo>
                  <a:lnTo>
                    <a:pt x="3078797" y="1528991"/>
                  </a:lnTo>
                  <a:lnTo>
                    <a:pt x="3078581" y="1529029"/>
                  </a:lnTo>
                  <a:lnTo>
                    <a:pt x="3078238" y="1529092"/>
                  </a:lnTo>
                  <a:lnTo>
                    <a:pt x="3077718" y="1529181"/>
                  </a:lnTo>
                  <a:lnTo>
                    <a:pt x="3069844" y="1530553"/>
                  </a:lnTo>
                  <a:lnTo>
                    <a:pt x="3063214" y="1534655"/>
                  </a:lnTo>
                  <a:lnTo>
                    <a:pt x="3058947" y="1541183"/>
                  </a:lnTo>
                  <a:lnTo>
                    <a:pt x="3057055" y="1550022"/>
                  </a:lnTo>
                  <a:lnTo>
                    <a:pt x="3058261" y="1559064"/>
                  </a:lnTo>
                  <a:lnTo>
                    <a:pt x="3062706" y="1566443"/>
                  </a:lnTo>
                  <a:lnTo>
                    <a:pt x="3069679" y="1571472"/>
                  </a:lnTo>
                  <a:lnTo>
                    <a:pt x="3078416" y="1573415"/>
                  </a:lnTo>
                  <a:lnTo>
                    <a:pt x="3087230" y="1571764"/>
                  </a:lnTo>
                  <a:lnTo>
                    <a:pt x="3094558" y="1566989"/>
                  </a:lnTo>
                  <a:lnTo>
                    <a:pt x="3099600" y="1559890"/>
                  </a:lnTo>
                  <a:lnTo>
                    <a:pt x="3101530" y="1551228"/>
                  </a:lnTo>
                  <a:close/>
                </a:path>
                <a:path w="5168900" h="4631055">
                  <a:moveTo>
                    <a:pt x="3101530" y="1461617"/>
                  </a:moveTo>
                  <a:lnTo>
                    <a:pt x="3099917" y="1453172"/>
                  </a:lnTo>
                  <a:lnTo>
                    <a:pt x="3099803" y="1452994"/>
                  </a:lnTo>
                  <a:lnTo>
                    <a:pt x="3098533" y="1451000"/>
                  </a:lnTo>
                  <a:lnTo>
                    <a:pt x="3098279" y="1450594"/>
                  </a:lnTo>
                  <a:lnTo>
                    <a:pt x="3095244" y="1445806"/>
                  </a:lnTo>
                  <a:lnTo>
                    <a:pt x="3095015" y="1445641"/>
                  </a:lnTo>
                  <a:lnTo>
                    <a:pt x="3094863" y="1445399"/>
                  </a:lnTo>
                  <a:lnTo>
                    <a:pt x="3092881" y="1444028"/>
                  </a:lnTo>
                  <a:lnTo>
                    <a:pt x="3092526" y="1443761"/>
                  </a:lnTo>
                  <a:lnTo>
                    <a:pt x="3092323" y="1443596"/>
                  </a:lnTo>
                  <a:lnTo>
                    <a:pt x="3088411" y="1440611"/>
                  </a:lnTo>
                  <a:lnTo>
                    <a:pt x="3088005" y="1440522"/>
                  </a:lnTo>
                  <a:lnTo>
                    <a:pt x="3087662" y="1440268"/>
                  </a:lnTo>
                  <a:lnTo>
                    <a:pt x="3084842" y="1439760"/>
                  </a:lnTo>
                  <a:lnTo>
                    <a:pt x="3084665" y="1439710"/>
                  </a:lnTo>
                  <a:lnTo>
                    <a:pt x="3080448" y="1438681"/>
                  </a:lnTo>
                  <a:lnTo>
                    <a:pt x="3079204" y="1438681"/>
                  </a:lnTo>
                  <a:lnTo>
                    <a:pt x="3070479" y="1440421"/>
                  </a:lnTo>
                  <a:lnTo>
                    <a:pt x="3063684" y="1444447"/>
                  </a:lnTo>
                  <a:lnTo>
                    <a:pt x="3059061" y="1450848"/>
                  </a:lnTo>
                  <a:lnTo>
                    <a:pt x="3056915" y="1459712"/>
                  </a:lnTo>
                  <a:lnTo>
                    <a:pt x="3057995" y="1468704"/>
                  </a:lnTo>
                  <a:lnTo>
                    <a:pt x="3062325" y="1476095"/>
                  </a:lnTo>
                  <a:lnTo>
                    <a:pt x="3069234" y="1481213"/>
                  </a:lnTo>
                  <a:lnTo>
                    <a:pt x="3078073" y="1483372"/>
                  </a:lnTo>
                  <a:lnTo>
                    <a:pt x="3086874" y="1481963"/>
                  </a:lnTo>
                  <a:lnTo>
                    <a:pt x="3094291" y="1477340"/>
                  </a:lnTo>
                  <a:lnTo>
                    <a:pt x="3096463" y="1474355"/>
                  </a:lnTo>
                  <a:lnTo>
                    <a:pt x="3097885" y="1472425"/>
                  </a:lnTo>
                  <a:lnTo>
                    <a:pt x="3098025" y="1472234"/>
                  </a:lnTo>
                  <a:lnTo>
                    <a:pt x="3099460" y="1470291"/>
                  </a:lnTo>
                  <a:lnTo>
                    <a:pt x="3100489" y="1465961"/>
                  </a:lnTo>
                  <a:lnTo>
                    <a:pt x="3101530" y="1461617"/>
                  </a:lnTo>
                  <a:close/>
                </a:path>
                <a:path w="5168900" h="4631055">
                  <a:moveTo>
                    <a:pt x="3101530" y="1191691"/>
                  </a:moveTo>
                  <a:lnTo>
                    <a:pt x="3100057" y="1184529"/>
                  </a:lnTo>
                  <a:lnTo>
                    <a:pt x="3099765" y="1183068"/>
                  </a:lnTo>
                  <a:lnTo>
                    <a:pt x="3094825" y="1175740"/>
                  </a:lnTo>
                  <a:lnTo>
                    <a:pt x="3087611" y="1170635"/>
                  </a:lnTo>
                  <a:lnTo>
                    <a:pt x="3079000" y="1168666"/>
                  </a:lnTo>
                  <a:lnTo>
                    <a:pt x="3078784" y="1168666"/>
                  </a:lnTo>
                  <a:lnTo>
                    <a:pt x="3077121" y="1169035"/>
                  </a:lnTo>
                  <a:lnTo>
                    <a:pt x="3075076" y="1169479"/>
                  </a:lnTo>
                  <a:lnTo>
                    <a:pt x="3074009" y="1169695"/>
                  </a:lnTo>
                  <a:lnTo>
                    <a:pt x="3070377" y="1170444"/>
                  </a:lnTo>
                  <a:lnTo>
                    <a:pt x="3069640" y="1170635"/>
                  </a:lnTo>
                  <a:lnTo>
                    <a:pt x="3070047" y="1170635"/>
                  </a:lnTo>
                  <a:lnTo>
                    <a:pt x="3067824" y="1172222"/>
                  </a:lnTo>
                  <a:lnTo>
                    <a:pt x="3067672" y="1172324"/>
                  </a:lnTo>
                  <a:lnTo>
                    <a:pt x="3065653" y="1173759"/>
                  </a:lnTo>
                  <a:lnTo>
                    <a:pt x="3065068" y="1174165"/>
                  </a:lnTo>
                  <a:lnTo>
                    <a:pt x="3063240" y="1175435"/>
                  </a:lnTo>
                  <a:lnTo>
                    <a:pt x="3060484" y="1179677"/>
                  </a:lnTo>
                  <a:lnTo>
                    <a:pt x="3058464" y="1182789"/>
                  </a:lnTo>
                  <a:lnTo>
                    <a:pt x="3058083" y="1185024"/>
                  </a:lnTo>
                  <a:lnTo>
                    <a:pt x="3056966" y="1191691"/>
                  </a:lnTo>
                  <a:lnTo>
                    <a:pt x="3058363" y="1198994"/>
                  </a:lnTo>
                  <a:lnTo>
                    <a:pt x="3058642" y="1200391"/>
                  </a:lnTo>
                  <a:lnTo>
                    <a:pt x="3058680" y="1200556"/>
                  </a:lnTo>
                  <a:lnTo>
                    <a:pt x="3062833" y="1207211"/>
                  </a:lnTo>
                  <a:lnTo>
                    <a:pt x="3069361" y="1211541"/>
                  </a:lnTo>
                  <a:lnTo>
                    <a:pt x="3078162" y="1213434"/>
                  </a:lnTo>
                  <a:lnTo>
                    <a:pt x="3087090" y="1212113"/>
                  </a:lnTo>
                  <a:lnTo>
                    <a:pt x="3094494" y="1207477"/>
                  </a:lnTo>
                  <a:lnTo>
                    <a:pt x="3096971" y="1204010"/>
                  </a:lnTo>
                  <a:lnTo>
                    <a:pt x="3099447" y="1200556"/>
                  </a:lnTo>
                  <a:lnTo>
                    <a:pt x="3099562" y="1200391"/>
                  </a:lnTo>
                  <a:lnTo>
                    <a:pt x="3101530" y="1191691"/>
                  </a:lnTo>
                  <a:close/>
                </a:path>
                <a:path w="5168900" h="4631055">
                  <a:moveTo>
                    <a:pt x="3101530" y="741641"/>
                  </a:moveTo>
                  <a:lnTo>
                    <a:pt x="3099574" y="733069"/>
                  </a:lnTo>
                  <a:lnTo>
                    <a:pt x="3098660" y="731761"/>
                  </a:lnTo>
                  <a:lnTo>
                    <a:pt x="3098317" y="731278"/>
                  </a:lnTo>
                  <a:lnTo>
                    <a:pt x="3097822" y="730567"/>
                  </a:lnTo>
                  <a:lnTo>
                    <a:pt x="3094609" y="725932"/>
                  </a:lnTo>
                  <a:lnTo>
                    <a:pt x="3094469" y="725855"/>
                  </a:lnTo>
                  <a:lnTo>
                    <a:pt x="3092666" y="724611"/>
                  </a:lnTo>
                  <a:lnTo>
                    <a:pt x="3092285" y="724357"/>
                  </a:lnTo>
                  <a:lnTo>
                    <a:pt x="3091548" y="723861"/>
                  </a:lnTo>
                  <a:lnTo>
                    <a:pt x="3087471" y="721067"/>
                  </a:lnTo>
                  <a:lnTo>
                    <a:pt x="3087230" y="721004"/>
                  </a:lnTo>
                  <a:lnTo>
                    <a:pt x="3087090" y="720902"/>
                  </a:lnTo>
                  <a:lnTo>
                    <a:pt x="3084677" y="720458"/>
                  </a:lnTo>
                  <a:lnTo>
                    <a:pt x="3084411" y="720407"/>
                  </a:lnTo>
                  <a:lnTo>
                    <a:pt x="3079051" y="719251"/>
                  </a:lnTo>
                  <a:lnTo>
                    <a:pt x="3078442" y="719251"/>
                  </a:lnTo>
                  <a:lnTo>
                    <a:pt x="3069793" y="721296"/>
                  </a:lnTo>
                  <a:lnTo>
                    <a:pt x="3062846" y="726414"/>
                  </a:lnTo>
                  <a:lnTo>
                    <a:pt x="3058325" y="733856"/>
                  </a:lnTo>
                  <a:lnTo>
                    <a:pt x="3057029" y="742835"/>
                  </a:lnTo>
                  <a:lnTo>
                    <a:pt x="3058922" y="751700"/>
                  </a:lnTo>
                  <a:lnTo>
                    <a:pt x="3060344" y="753821"/>
                  </a:lnTo>
                  <a:lnTo>
                    <a:pt x="3063290" y="758190"/>
                  </a:lnTo>
                  <a:lnTo>
                    <a:pt x="3067431" y="760717"/>
                  </a:lnTo>
                  <a:lnTo>
                    <a:pt x="3069958" y="762266"/>
                  </a:lnTo>
                  <a:lnTo>
                    <a:pt x="3078797" y="763955"/>
                  </a:lnTo>
                  <a:lnTo>
                    <a:pt x="3087611" y="762444"/>
                  </a:lnTo>
                  <a:lnTo>
                    <a:pt x="3094888" y="757618"/>
                  </a:lnTo>
                  <a:lnTo>
                    <a:pt x="3099803" y="750379"/>
                  </a:lnTo>
                  <a:lnTo>
                    <a:pt x="3101517" y="741654"/>
                  </a:lnTo>
                  <a:close/>
                </a:path>
                <a:path w="5168900" h="4631055">
                  <a:moveTo>
                    <a:pt x="3101530" y="652106"/>
                  </a:moveTo>
                  <a:lnTo>
                    <a:pt x="3099803" y="643610"/>
                  </a:lnTo>
                  <a:lnTo>
                    <a:pt x="3099765" y="643470"/>
                  </a:lnTo>
                  <a:lnTo>
                    <a:pt x="3098215" y="641223"/>
                  </a:lnTo>
                  <a:lnTo>
                    <a:pt x="3097453" y="640092"/>
                  </a:lnTo>
                  <a:lnTo>
                    <a:pt x="3096679" y="638949"/>
                  </a:lnTo>
                  <a:lnTo>
                    <a:pt x="3094913" y="636346"/>
                  </a:lnTo>
                  <a:lnTo>
                    <a:pt x="3087751" y="631482"/>
                  </a:lnTo>
                  <a:lnTo>
                    <a:pt x="3087878" y="631482"/>
                  </a:lnTo>
                  <a:lnTo>
                    <a:pt x="3088043" y="631482"/>
                  </a:lnTo>
                  <a:lnTo>
                    <a:pt x="3085947" y="631088"/>
                  </a:lnTo>
                  <a:lnTo>
                    <a:pt x="3085439" y="630986"/>
                  </a:lnTo>
                  <a:lnTo>
                    <a:pt x="3084563" y="630809"/>
                  </a:lnTo>
                  <a:lnTo>
                    <a:pt x="3078962" y="629640"/>
                  </a:lnTo>
                  <a:lnTo>
                    <a:pt x="3078759" y="629640"/>
                  </a:lnTo>
                  <a:lnTo>
                    <a:pt x="3069869" y="631482"/>
                  </a:lnTo>
                  <a:lnTo>
                    <a:pt x="3062808" y="636346"/>
                  </a:lnTo>
                  <a:lnTo>
                    <a:pt x="3058414" y="643420"/>
                  </a:lnTo>
                  <a:lnTo>
                    <a:pt x="3058287" y="643610"/>
                  </a:lnTo>
                  <a:lnTo>
                    <a:pt x="3057067" y="652106"/>
                  </a:lnTo>
                  <a:lnTo>
                    <a:pt x="3057004" y="652602"/>
                  </a:lnTo>
                  <a:lnTo>
                    <a:pt x="3078403" y="674052"/>
                  </a:lnTo>
                  <a:lnTo>
                    <a:pt x="3087243" y="672604"/>
                  </a:lnTo>
                  <a:lnTo>
                    <a:pt x="3094596" y="667905"/>
                  </a:lnTo>
                  <a:lnTo>
                    <a:pt x="3099612" y="660793"/>
                  </a:lnTo>
                  <a:lnTo>
                    <a:pt x="3101416" y="652614"/>
                  </a:lnTo>
                  <a:lnTo>
                    <a:pt x="3101530" y="652106"/>
                  </a:lnTo>
                  <a:close/>
                </a:path>
                <a:path w="5168900" h="4631055">
                  <a:moveTo>
                    <a:pt x="3101543" y="1102017"/>
                  </a:moveTo>
                  <a:lnTo>
                    <a:pt x="3099879" y="1093228"/>
                  </a:lnTo>
                  <a:lnTo>
                    <a:pt x="3095104" y="1086027"/>
                  </a:lnTo>
                  <a:lnTo>
                    <a:pt x="3087928" y="1081163"/>
                  </a:lnTo>
                  <a:lnTo>
                    <a:pt x="3079089" y="1079347"/>
                  </a:lnTo>
                  <a:lnTo>
                    <a:pt x="3075775" y="1079982"/>
                  </a:lnTo>
                  <a:lnTo>
                    <a:pt x="3075190" y="1080084"/>
                  </a:lnTo>
                  <a:lnTo>
                    <a:pt x="3074860" y="1080147"/>
                  </a:lnTo>
                  <a:lnTo>
                    <a:pt x="3070098" y="1081036"/>
                  </a:lnTo>
                  <a:lnTo>
                    <a:pt x="3069640" y="1081138"/>
                  </a:lnTo>
                  <a:lnTo>
                    <a:pt x="3069501" y="1081163"/>
                  </a:lnTo>
                  <a:lnTo>
                    <a:pt x="3069882" y="1081163"/>
                  </a:lnTo>
                  <a:lnTo>
                    <a:pt x="3065411" y="1084135"/>
                  </a:lnTo>
                  <a:lnTo>
                    <a:pt x="3062960" y="1085748"/>
                  </a:lnTo>
                  <a:lnTo>
                    <a:pt x="3061309" y="1088288"/>
                  </a:lnTo>
                  <a:lnTo>
                    <a:pt x="3058337" y="1092885"/>
                  </a:lnTo>
                  <a:lnTo>
                    <a:pt x="3056928" y="1101864"/>
                  </a:lnTo>
                  <a:lnTo>
                    <a:pt x="3058630" y="1110729"/>
                  </a:lnTo>
                  <a:lnTo>
                    <a:pt x="3062782" y="1117409"/>
                  </a:lnTo>
                  <a:lnTo>
                    <a:pt x="3069298" y="1121778"/>
                  </a:lnTo>
                  <a:lnTo>
                    <a:pt x="3073704" y="1122768"/>
                  </a:lnTo>
                  <a:lnTo>
                    <a:pt x="3078099" y="1123746"/>
                  </a:lnTo>
                  <a:lnTo>
                    <a:pt x="3086951" y="1122451"/>
                  </a:lnTo>
                  <a:lnTo>
                    <a:pt x="3094380" y="1117777"/>
                  </a:lnTo>
                  <a:lnTo>
                    <a:pt x="3099485" y="1110729"/>
                  </a:lnTo>
                  <a:lnTo>
                    <a:pt x="3101543" y="1102017"/>
                  </a:lnTo>
                  <a:close/>
                </a:path>
                <a:path w="5168900" h="4631055">
                  <a:moveTo>
                    <a:pt x="3101556" y="3977475"/>
                  </a:moveTo>
                  <a:lnTo>
                    <a:pt x="3099638" y="3969524"/>
                  </a:lnTo>
                  <a:lnTo>
                    <a:pt x="3099574" y="3969220"/>
                  </a:lnTo>
                  <a:lnTo>
                    <a:pt x="3099435" y="3969042"/>
                  </a:lnTo>
                  <a:lnTo>
                    <a:pt x="3099384" y="3968800"/>
                  </a:lnTo>
                  <a:lnTo>
                    <a:pt x="3097911" y="3966883"/>
                  </a:lnTo>
                  <a:lnTo>
                    <a:pt x="3097746" y="3966641"/>
                  </a:lnTo>
                  <a:lnTo>
                    <a:pt x="3097644" y="3966489"/>
                  </a:lnTo>
                  <a:lnTo>
                    <a:pt x="3095777" y="3963847"/>
                  </a:lnTo>
                  <a:lnTo>
                    <a:pt x="3094990" y="3962730"/>
                  </a:lnTo>
                  <a:lnTo>
                    <a:pt x="3094774" y="3962400"/>
                  </a:lnTo>
                  <a:lnTo>
                    <a:pt x="3094393" y="3962158"/>
                  </a:lnTo>
                  <a:lnTo>
                    <a:pt x="3094113" y="3961765"/>
                  </a:lnTo>
                  <a:lnTo>
                    <a:pt x="3091764" y="3960380"/>
                  </a:lnTo>
                  <a:lnTo>
                    <a:pt x="3091611" y="3960279"/>
                  </a:lnTo>
                  <a:lnTo>
                    <a:pt x="3091484" y="3960190"/>
                  </a:lnTo>
                  <a:lnTo>
                    <a:pt x="3087878" y="3957751"/>
                  </a:lnTo>
                  <a:lnTo>
                    <a:pt x="3087205" y="3957612"/>
                  </a:lnTo>
                  <a:lnTo>
                    <a:pt x="3086620" y="3957256"/>
                  </a:lnTo>
                  <a:lnTo>
                    <a:pt x="3083941" y="3956939"/>
                  </a:lnTo>
                  <a:lnTo>
                    <a:pt x="3083801" y="3956901"/>
                  </a:lnTo>
                  <a:lnTo>
                    <a:pt x="3081871" y="3956507"/>
                  </a:lnTo>
                  <a:lnTo>
                    <a:pt x="3080359" y="3956189"/>
                  </a:lnTo>
                  <a:lnTo>
                    <a:pt x="3080067" y="3956113"/>
                  </a:lnTo>
                  <a:lnTo>
                    <a:pt x="3077756" y="3956113"/>
                  </a:lnTo>
                  <a:lnTo>
                    <a:pt x="3068967" y="3958259"/>
                  </a:lnTo>
                  <a:lnTo>
                    <a:pt x="3062516" y="3962768"/>
                  </a:lnTo>
                  <a:lnTo>
                    <a:pt x="3058439" y="3969524"/>
                  </a:lnTo>
                  <a:lnTo>
                    <a:pt x="3056852" y="3978414"/>
                  </a:lnTo>
                  <a:lnTo>
                    <a:pt x="3058401" y="3987381"/>
                  </a:lnTo>
                  <a:lnTo>
                    <a:pt x="3063163" y="3994480"/>
                  </a:lnTo>
                  <a:lnTo>
                    <a:pt x="3070428" y="3999115"/>
                  </a:lnTo>
                  <a:lnTo>
                    <a:pt x="3079483" y="4000652"/>
                  </a:lnTo>
                  <a:lnTo>
                    <a:pt x="3088297" y="3998684"/>
                  </a:lnTo>
                  <a:lnTo>
                    <a:pt x="3095396" y="3993642"/>
                  </a:lnTo>
                  <a:lnTo>
                    <a:pt x="3100057" y="3986314"/>
                  </a:lnTo>
                  <a:lnTo>
                    <a:pt x="3101556" y="3977475"/>
                  </a:lnTo>
                  <a:close/>
                </a:path>
                <a:path w="5168900" h="4631055">
                  <a:moveTo>
                    <a:pt x="3101556" y="2988907"/>
                  </a:moveTo>
                  <a:lnTo>
                    <a:pt x="3099587" y="2980423"/>
                  </a:lnTo>
                  <a:lnTo>
                    <a:pt x="3099485" y="2980283"/>
                  </a:lnTo>
                  <a:lnTo>
                    <a:pt x="3098774" y="2979280"/>
                  </a:lnTo>
                  <a:lnTo>
                    <a:pt x="3098546" y="2978962"/>
                  </a:lnTo>
                  <a:lnTo>
                    <a:pt x="3098050" y="2978277"/>
                  </a:lnTo>
                  <a:lnTo>
                    <a:pt x="3094698" y="2973540"/>
                  </a:lnTo>
                  <a:lnTo>
                    <a:pt x="3094494" y="2973425"/>
                  </a:lnTo>
                  <a:lnTo>
                    <a:pt x="3094380" y="2973247"/>
                  </a:lnTo>
                  <a:lnTo>
                    <a:pt x="3092145" y="2971901"/>
                  </a:lnTo>
                  <a:lnTo>
                    <a:pt x="3091777" y="2971673"/>
                  </a:lnTo>
                  <a:lnTo>
                    <a:pt x="3090354" y="2970758"/>
                  </a:lnTo>
                  <a:lnTo>
                    <a:pt x="3088487" y="2969552"/>
                  </a:lnTo>
                  <a:lnTo>
                    <a:pt x="3087573" y="2968942"/>
                  </a:lnTo>
                  <a:lnTo>
                    <a:pt x="3087255" y="2968891"/>
                  </a:lnTo>
                  <a:lnTo>
                    <a:pt x="3086963" y="2968701"/>
                  </a:lnTo>
                  <a:lnTo>
                    <a:pt x="3083788" y="2968206"/>
                  </a:lnTo>
                  <a:lnTo>
                    <a:pt x="3083649" y="2968180"/>
                  </a:lnTo>
                  <a:lnTo>
                    <a:pt x="3081210" y="2967710"/>
                  </a:lnTo>
                  <a:lnTo>
                    <a:pt x="3079496" y="2967367"/>
                  </a:lnTo>
                  <a:lnTo>
                    <a:pt x="3079064" y="2967278"/>
                  </a:lnTo>
                  <a:lnTo>
                    <a:pt x="3078010" y="2967278"/>
                  </a:lnTo>
                  <a:lnTo>
                    <a:pt x="3069183" y="2969374"/>
                  </a:lnTo>
                  <a:lnTo>
                    <a:pt x="3062287" y="2974479"/>
                  </a:lnTo>
                  <a:lnTo>
                    <a:pt x="3057982" y="2981896"/>
                  </a:lnTo>
                  <a:lnTo>
                    <a:pt x="3079178" y="3011855"/>
                  </a:lnTo>
                  <a:lnTo>
                    <a:pt x="3087395" y="3010255"/>
                  </a:lnTo>
                  <a:lnTo>
                    <a:pt x="3087725" y="3010255"/>
                  </a:lnTo>
                  <a:lnTo>
                    <a:pt x="3095040" y="3005099"/>
                  </a:lnTo>
                  <a:lnTo>
                    <a:pt x="3099905" y="2997670"/>
                  </a:lnTo>
                  <a:lnTo>
                    <a:pt x="3101556" y="2988907"/>
                  </a:lnTo>
                  <a:close/>
                </a:path>
                <a:path w="5168900" h="4631055">
                  <a:moveTo>
                    <a:pt x="3101556" y="2810243"/>
                  </a:moveTo>
                  <a:lnTo>
                    <a:pt x="3100019" y="2801632"/>
                  </a:lnTo>
                  <a:lnTo>
                    <a:pt x="3099562" y="2800934"/>
                  </a:lnTo>
                  <a:lnTo>
                    <a:pt x="3099130" y="2800273"/>
                  </a:lnTo>
                  <a:lnTo>
                    <a:pt x="3098876" y="2799854"/>
                  </a:lnTo>
                  <a:lnTo>
                    <a:pt x="3095333" y="2794304"/>
                  </a:lnTo>
                  <a:lnTo>
                    <a:pt x="3095206" y="2794228"/>
                  </a:lnTo>
                  <a:lnTo>
                    <a:pt x="3094253" y="2793542"/>
                  </a:lnTo>
                  <a:lnTo>
                    <a:pt x="3093923" y="2793301"/>
                  </a:lnTo>
                  <a:lnTo>
                    <a:pt x="3093262" y="2792831"/>
                  </a:lnTo>
                  <a:lnTo>
                    <a:pt x="3088271" y="2789224"/>
                  </a:lnTo>
                  <a:lnTo>
                    <a:pt x="3088106" y="2789199"/>
                  </a:lnTo>
                  <a:lnTo>
                    <a:pt x="3087979" y="2789097"/>
                  </a:lnTo>
                  <a:lnTo>
                    <a:pt x="3085414" y="2788602"/>
                  </a:lnTo>
                  <a:lnTo>
                    <a:pt x="3084995" y="2788513"/>
                  </a:lnTo>
                  <a:lnTo>
                    <a:pt x="3084792" y="2788462"/>
                  </a:lnTo>
                  <a:lnTo>
                    <a:pt x="3079623" y="2787319"/>
                  </a:lnTo>
                  <a:lnTo>
                    <a:pt x="3079191" y="2787319"/>
                  </a:lnTo>
                  <a:lnTo>
                    <a:pt x="3070314" y="2788843"/>
                  </a:lnTo>
                  <a:lnTo>
                    <a:pt x="3063608" y="2792895"/>
                  </a:lnTo>
                  <a:lnTo>
                    <a:pt x="3059163" y="2799384"/>
                  </a:lnTo>
                  <a:lnTo>
                    <a:pt x="3058668" y="2801467"/>
                  </a:lnTo>
                  <a:lnTo>
                    <a:pt x="3057080" y="2808224"/>
                  </a:lnTo>
                  <a:lnTo>
                    <a:pt x="3058045" y="2817393"/>
                  </a:lnTo>
                  <a:lnTo>
                    <a:pt x="3062249" y="2824772"/>
                  </a:lnTo>
                  <a:lnTo>
                    <a:pt x="3065145" y="2826893"/>
                  </a:lnTo>
                  <a:lnTo>
                    <a:pt x="3069094" y="2829788"/>
                  </a:lnTo>
                  <a:lnTo>
                    <a:pt x="3076333" y="2831427"/>
                  </a:lnTo>
                  <a:lnTo>
                    <a:pt x="3077972" y="2831795"/>
                  </a:lnTo>
                  <a:lnTo>
                    <a:pt x="3086989" y="2830360"/>
                  </a:lnTo>
                  <a:lnTo>
                    <a:pt x="3094405" y="2825864"/>
                  </a:lnTo>
                  <a:lnTo>
                    <a:pt x="3099498" y="2818942"/>
                  </a:lnTo>
                  <a:lnTo>
                    <a:pt x="3101556" y="2810256"/>
                  </a:lnTo>
                  <a:close/>
                </a:path>
                <a:path w="5168900" h="4631055">
                  <a:moveTo>
                    <a:pt x="3101556" y="562190"/>
                  </a:moveTo>
                  <a:lnTo>
                    <a:pt x="3099879" y="553681"/>
                  </a:lnTo>
                  <a:lnTo>
                    <a:pt x="3099816" y="553504"/>
                  </a:lnTo>
                  <a:lnTo>
                    <a:pt x="3098457" y="551561"/>
                  </a:lnTo>
                  <a:lnTo>
                    <a:pt x="3098114" y="551053"/>
                  </a:lnTo>
                  <a:lnTo>
                    <a:pt x="3097936" y="550773"/>
                  </a:lnTo>
                  <a:lnTo>
                    <a:pt x="3095167" y="546608"/>
                  </a:lnTo>
                  <a:lnTo>
                    <a:pt x="3095002" y="546506"/>
                  </a:lnTo>
                  <a:lnTo>
                    <a:pt x="3094901" y="546341"/>
                  </a:lnTo>
                  <a:lnTo>
                    <a:pt x="3092729" y="544931"/>
                  </a:lnTo>
                  <a:lnTo>
                    <a:pt x="3092272" y="544626"/>
                  </a:lnTo>
                  <a:lnTo>
                    <a:pt x="3088157" y="541769"/>
                  </a:lnTo>
                  <a:lnTo>
                    <a:pt x="3087865" y="541718"/>
                  </a:lnTo>
                  <a:lnTo>
                    <a:pt x="3088259" y="541655"/>
                  </a:lnTo>
                  <a:lnTo>
                    <a:pt x="3084766" y="541070"/>
                  </a:lnTo>
                  <a:lnTo>
                    <a:pt x="3084525" y="541020"/>
                  </a:lnTo>
                  <a:lnTo>
                    <a:pt x="3084360" y="540981"/>
                  </a:lnTo>
                  <a:lnTo>
                    <a:pt x="3082658" y="540626"/>
                  </a:lnTo>
                  <a:lnTo>
                    <a:pt x="3081578" y="540397"/>
                  </a:lnTo>
                  <a:lnTo>
                    <a:pt x="3079699" y="539991"/>
                  </a:lnTo>
                  <a:lnTo>
                    <a:pt x="3078784" y="539991"/>
                  </a:lnTo>
                  <a:lnTo>
                    <a:pt x="3076168" y="540486"/>
                  </a:lnTo>
                  <a:lnTo>
                    <a:pt x="3073971" y="540893"/>
                  </a:lnTo>
                  <a:lnTo>
                    <a:pt x="3069894" y="541655"/>
                  </a:lnTo>
                  <a:lnTo>
                    <a:pt x="3069298" y="541769"/>
                  </a:lnTo>
                  <a:lnTo>
                    <a:pt x="3069704" y="541769"/>
                  </a:lnTo>
                  <a:lnTo>
                    <a:pt x="3063265" y="545807"/>
                  </a:lnTo>
                  <a:lnTo>
                    <a:pt x="3058934" y="552335"/>
                  </a:lnTo>
                  <a:lnTo>
                    <a:pt x="3056966" y="561111"/>
                  </a:lnTo>
                  <a:lnTo>
                    <a:pt x="3058198" y="570026"/>
                  </a:lnTo>
                  <a:lnTo>
                    <a:pt x="3062770" y="577469"/>
                  </a:lnTo>
                  <a:lnTo>
                    <a:pt x="3069818" y="582612"/>
                  </a:lnTo>
                  <a:lnTo>
                    <a:pt x="3071444" y="582993"/>
                  </a:lnTo>
                  <a:lnTo>
                    <a:pt x="3078467" y="584619"/>
                  </a:lnTo>
                  <a:lnTo>
                    <a:pt x="3087078" y="582866"/>
                  </a:lnTo>
                  <a:lnTo>
                    <a:pt x="3094431" y="577938"/>
                  </a:lnTo>
                  <a:lnTo>
                    <a:pt x="3098088" y="572795"/>
                  </a:lnTo>
                  <a:lnTo>
                    <a:pt x="3099562" y="570738"/>
                  </a:lnTo>
                  <a:lnTo>
                    <a:pt x="3101556" y="562190"/>
                  </a:lnTo>
                  <a:close/>
                </a:path>
                <a:path w="5168900" h="4631055">
                  <a:moveTo>
                    <a:pt x="3101556" y="473176"/>
                  </a:moveTo>
                  <a:lnTo>
                    <a:pt x="3100870" y="469188"/>
                  </a:lnTo>
                  <a:lnTo>
                    <a:pt x="3100781" y="468718"/>
                  </a:lnTo>
                  <a:lnTo>
                    <a:pt x="3100489" y="467029"/>
                  </a:lnTo>
                  <a:lnTo>
                    <a:pt x="3100082" y="464502"/>
                  </a:lnTo>
                  <a:lnTo>
                    <a:pt x="3095358" y="457047"/>
                  </a:lnTo>
                  <a:lnTo>
                    <a:pt x="3088271" y="451739"/>
                  </a:lnTo>
                  <a:lnTo>
                    <a:pt x="3079712" y="449541"/>
                  </a:lnTo>
                  <a:lnTo>
                    <a:pt x="3078937" y="449541"/>
                  </a:lnTo>
                  <a:lnTo>
                    <a:pt x="3073895" y="450608"/>
                  </a:lnTo>
                  <a:lnTo>
                    <a:pt x="3073679" y="450659"/>
                  </a:lnTo>
                  <a:lnTo>
                    <a:pt x="3070949" y="451142"/>
                  </a:lnTo>
                  <a:lnTo>
                    <a:pt x="3070771" y="451269"/>
                  </a:lnTo>
                  <a:lnTo>
                    <a:pt x="3070466" y="451332"/>
                  </a:lnTo>
                  <a:lnTo>
                    <a:pt x="3066046" y="454317"/>
                  </a:lnTo>
                  <a:lnTo>
                    <a:pt x="3063544" y="455942"/>
                  </a:lnTo>
                  <a:lnTo>
                    <a:pt x="3063443" y="456082"/>
                  </a:lnTo>
                  <a:lnTo>
                    <a:pt x="3063290" y="456184"/>
                  </a:lnTo>
                  <a:lnTo>
                    <a:pt x="3061703" y="458495"/>
                  </a:lnTo>
                  <a:lnTo>
                    <a:pt x="3060509" y="460248"/>
                  </a:lnTo>
                  <a:lnTo>
                    <a:pt x="3059988" y="460997"/>
                  </a:lnTo>
                  <a:lnTo>
                    <a:pt x="3059658" y="461467"/>
                  </a:lnTo>
                  <a:lnTo>
                    <a:pt x="3058490" y="463118"/>
                  </a:lnTo>
                  <a:lnTo>
                    <a:pt x="3058414" y="463283"/>
                  </a:lnTo>
                  <a:lnTo>
                    <a:pt x="3056801" y="471779"/>
                  </a:lnTo>
                  <a:lnTo>
                    <a:pt x="3058337" y="480606"/>
                  </a:lnTo>
                  <a:lnTo>
                    <a:pt x="3062262" y="487387"/>
                  </a:lnTo>
                  <a:lnTo>
                    <a:pt x="3064916" y="489280"/>
                  </a:lnTo>
                  <a:lnTo>
                    <a:pt x="3068637" y="491934"/>
                  </a:lnTo>
                  <a:lnTo>
                    <a:pt x="3075800" y="493623"/>
                  </a:lnTo>
                  <a:lnTo>
                    <a:pt x="3077489" y="494017"/>
                  </a:lnTo>
                  <a:lnTo>
                    <a:pt x="3086557" y="492937"/>
                  </a:lnTo>
                  <a:lnTo>
                    <a:pt x="3094075" y="488632"/>
                  </a:lnTo>
                  <a:lnTo>
                    <a:pt x="3099320" y="481812"/>
                  </a:lnTo>
                  <a:lnTo>
                    <a:pt x="3101556" y="473176"/>
                  </a:lnTo>
                  <a:close/>
                </a:path>
                <a:path w="5168900" h="4631055">
                  <a:moveTo>
                    <a:pt x="3101556" y="382676"/>
                  </a:moveTo>
                  <a:lnTo>
                    <a:pt x="3100222" y="375361"/>
                  </a:lnTo>
                  <a:lnTo>
                    <a:pt x="3099993" y="374040"/>
                  </a:lnTo>
                  <a:lnTo>
                    <a:pt x="3098723" y="372122"/>
                  </a:lnTo>
                  <a:lnTo>
                    <a:pt x="3098241" y="371386"/>
                  </a:lnTo>
                  <a:lnTo>
                    <a:pt x="3098127" y="371195"/>
                  </a:lnTo>
                  <a:lnTo>
                    <a:pt x="3097492" y="370243"/>
                  </a:lnTo>
                  <a:lnTo>
                    <a:pt x="3095307" y="366890"/>
                  </a:lnTo>
                  <a:lnTo>
                    <a:pt x="3095193" y="366763"/>
                  </a:lnTo>
                  <a:lnTo>
                    <a:pt x="3092691" y="365086"/>
                  </a:lnTo>
                  <a:lnTo>
                    <a:pt x="3088195" y="362013"/>
                  </a:lnTo>
                  <a:lnTo>
                    <a:pt x="3088055" y="361975"/>
                  </a:lnTo>
                  <a:lnTo>
                    <a:pt x="3084957" y="361340"/>
                  </a:lnTo>
                  <a:lnTo>
                    <a:pt x="3079445" y="360210"/>
                  </a:lnTo>
                  <a:lnTo>
                    <a:pt x="3079051" y="360210"/>
                  </a:lnTo>
                  <a:lnTo>
                    <a:pt x="3057067" y="380936"/>
                  </a:lnTo>
                  <a:lnTo>
                    <a:pt x="3058185" y="389940"/>
                  </a:lnTo>
                  <a:lnTo>
                    <a:pt x="3062554" y="397370"/>
                  </a:lnTo>
                  <a:lnTo>
                    <a:pt x="3069463" y="402488"/>
                  </a:lnTo>
                  <a:lnTo>
                    <a:pt x="3078149" y="404571"/>
                  </a:lnTo>
                  <a:lnTo>
                    <a:pt x="3086976" y="403072"/>
                  </a:lnTo>
                  <a:lnTo>
                    <a:pt x="3094355" y="398411"/>
                  </a:lnTo>
                  <a:lnTo>
                    <a:pt x="3099485" y="391363"/>
                  </a:lnTo>
                  <a:lnTo>
                    <a:pt x="3101556" y="382676"/>
                  </a:lnTo>
                  <a:close/>
                </a:path>
                <a:path w="5168900" h="4631055">
                  <a:moveTo>
                    <a:pt x="3101568" y="3798646"/>
                  </a:moveTo>
                  <a:lnTo>
                    <a:pt x="3101302" y="3797414"/>
                  </a:lnTo>
                  <a:lnTo>
                    <a:pt x="3101048" y="3796271"/>
                  </a:lnTo>
                  <a:lnTo>
                    <a:pt x="3100489" y="3793642"/>
                  </a:lnTo>
                  <a:lnTo>
                    <a:pt x="3099803" y="3790327"/>
                  </a:lnTo>
                  <a:lnTo>
                    <a:pt x="3099727" y="3789997"/>
                  </a:lnTo>
                  <a:lnTo>
                    <a:pt x="3094837" y="3782936"/>
                  </a:lnTo>
                  <a:lnTo>
                    <a:pt x="3094736" y="3782796"/>
                  </a:lnTo>
                  <a:lnTo>
                    <a:pt x="3087497" y="3777907"/>
                  </a:lnTo>
                  <a:lnTo>
                    <a:pt x="3087624" y="3777894"/>
                  </a:lnTo>
                  <a:lnTo>
                    <a:pt x="3082760" y="3776916"/>
                  </a:lnTo>
                  <a:lnTo>
                    <a:pt x="3082074" y="3776764"/>
                  </a:lnTo>
                  <a:lnTo>
                    <a:pt x="3080550" y="3776446"/>
                  </a:lnTo>
                  <a:lnTo>
                    <a:pt x="3078683" y="3776040"/>
                  </a:lnTo>
                  <a:lnTo>
                    <a:pt x="3069971" y="3777894"/>
                  </a:lnTo>
                  <a:lnTo>
                    <a:pt x="3062935" y="3782923"/>
                  </a:lnTo>
                  <a:lnTo>
                    <a:pt x="3058337" y="3790327"/>
                  </a:lnTo>
                  <a:lnTo>
                    <a:pt x="3057067" y="3798659"/>
                  </a:lnTo>
                  <a:lnTo>
                    <a:pt x="3056966" y="3799319"/>
                  </a:lnTo>
                  <a:lnTo>
                    <a:pt x="3058757" y="3808222"/>
                  </a:lnTo>
                  <a:lnTo>
                    <a:pt x="3062986" y="3814762"/>
                  </a:lnTo>
                  <a:lnTo>
                    <a:pt x="3069602" y="3818902"/>
                  </a:lnTo>
                  <a:lnTo>
                    <a:pt x="3078543" y="3820553"/>
                  </a:lnTo>
                  <a:lnTo>
                    <a:pt x="3087573" y="3819118"/>
                  </a:lnTo>
                  <a:lnTo>
                    <a:pt x="3094875" y="3814508"/>
                  </a:lnTo>
                  <a:lnTo>
                    <a:pt x="3099778" y="3807447"/>
                  </a:lnTo>
                  <a:lnTo>
                    <a:pt x="3101568" y="3798659"/>
                  </a:lnTo>
                  <a:close/>
                </a:path>
                <a:path w="5168900" h="4631055">
                  <a:moveTo>
                    <a:pt x="3101568" y="2539822"/>
                  </a:moveTo>
                  <a:lnTo>
                    <a:pt x="3099790" y="2531364"/>
                  </a:lnTo>
                  <a:lnTo>
                    <a:pt x="3099701" y="2531173"/>
                  </a:lnTo>
                  <a:lnTo>
                    <a:pt x="3098355" y="2529255"/>
                  </a:lnTo>
                  <a:lnTo>
                    <a:pt x="3094990" y="2524341"/>
                  </a:lnTo>
                  <a:lnTo>
                    <a:pt x="3094825" y="2524226"/>
                  </a:lnTo>
                  <a:lnTo>
                    <a:pt x="3094710" y="2524048"/>
                  </a:lnTo>
                  <a:lnTo>
                    <a:pt x="3092208" y="2522461"/>
                  </a:lnTo>
                  <a:lnTo>
                    <a:pt x="3091967" y="2522296"/>
                  </a:lnTo>
                  <a:lnTo>
                    <a:pt x="3087928" y="2519540"/>
                  </a:lnTo>
                  <a:lnTo>
                    <a:pt x="3087636" y="2519489"/>
                  </a:lnTo>
                  <a:lnTo>
                    <a:pt x="3087357" y="2519299"/>
                  </a:lnTo>
                  <a:lnTo>
                    <a:pt x="3084080" y="2518753"/>
                  </a:lnTo>
                  <a:lnTo>
                    <a:pt x="3083852" y="2518702"/>
                  </a:lnTo>
                  <a:lnTo>
                    <a:pt x="3079394" y="2517775"/>
                  </a:lnTo>
                  <a:lnTo>
                    <a:pt x="3078480" y="2517775"/>
                  </a:lnTo>
                  <a:lnTo>
                    <a:pt x="3069552" y="2519515"/>
                  </a:lnTo>
                  <a:lnTo>
                    <a:pt x="3067062" y="2521127"/>
                  </a:lnTo>
                  <a:lnTo>
                    <a:pt x="3062973" y="2523782"/>
                  </a:lnTo>
                  <a:lnTo>
                    <a:pt x="3061335" y="2526360"/>
                  </a:lnTo>
                  <a:lnTo>
                    <a:pt x="3058769" y="2530411"/>
                  </a:lnTo>
                  <a:lnTo>
                    <a:pt x="3057855" y="2534805"/>
                  </a:lnTo>
                  <a:lnTo>
                    <a:pt x="3056928" y="2539200"/>
                  </a:lnTo>
                  <a:lnTo>
                    <a:pt x="3058172" y="2548191"/>
                  </a:lnTo>
                  <a:lnTo>
                    <a:pt x="3062694" y="2555456"/>
                  </a:lnTo>
                  <a:lnTo>
                    <a:pt x="3069780" y="2560332"/>
                  </a:lnTo>
                  <a:lnTo>
                    <a:pt x="3078696" y="2562174"/>
                  </a:lnTo>
                  <a:lnTo>
                    <a:pt x="3087522" y="2560485"/>
                  </a:lnTo>
                  <a:lnTo>
                    <a:pt x="3094812" y="2555671"/>
                  </a:lnTo>
                  <a:lnTo>
                    <a:pt x="3099765" y="2548521"/>
                  </a:lnTo>
                  <a:lnTo>
                    <a:pt x="3101568" y="2539835"/>
                  </a:lnTo>
                  <a:close/>
                </a:path>
                <a:path w="5168900" h="4631055">
                  <a:moveTo>
                    <a:pt x="3101581" y="3258769"/>
                  </a:moveTo>
                  <a:lnTo>
                    <a:pt x="3101276" y="3257461"/>
                  </a:lnTo>
                  <a:lnTo>
                    <a:pt x="3099727" y="3250323"/>
                  </a:lnTo>
                  <a:lnTo>
                    <a:pt x="3099625" y="3250196"/>
                  </a:lnTo>
                  <a:lnTo>
                    <a:pt x="3099612" y="3250057"/>
                  </a:lnTo>
                  <a:lnTo>
                    <a:pt x="3098419" y="3248456"/>
                  </a:lnTo>
                  <a:lnTo>
                    <a:pt x="3098165" y="3248101"/>
                  </a:lnTo>
                  <a:lnTo>
                    <a:pt x="3097911" y="3247733"/>
                  </a:lnTo>
                  <a:lnTo>
                    <a:pt x="3094901" y="3243389"/>
                  </a:lnTo>
                  <a:lnTo>
                    <a:pt x="3094634" y="3243224"/>
                  </a:lnTo>
                  <a:lnTo>
                    <a:pt x="3094482" y="3242995"/>
                  </a:lnTo>
                  <a:lnTo>
                    <a:pt x="3092348" y="3241687"/>
                  </a:lnTo>
                  <a:lnTo>
                    <a:pt x="3092183" y="3241573"/>
                  </a:lnTo>
                  <a:lnTo>
                    <a:pt x="3091992" y="3241446"/>
                  </a:lnTo>
                  <a:lnTo>
                    <a:pt x="3087865" y="3238665"/>
                  </a:lnTo>
                  <a:lnTo>
                    <a:pt x="3087408" y="3238576"/>
                  </a:lnTo>
                  <a:lnTo>
                    <a:pt x="3087039" y="3238335"/>
                  </a:lnTo>
                  <a:lnTo>
                    <a:pt x="3084093" y="3237890"/>
                  </a:lnTo>
                  <a:lnTo>
                    <a:pt x="3083890" y="3237852"/>
                  </a:lnTo>
                  <a:lnTo>
                    <a:pt x="3079496" y="3236938"/>
                  </a:lnTo>
                  <a:lnTo>
                    <a:pt x="3078137" y="3236938"/>
                  </a:lnTo>
                  <a:lnTo>
                    <a:pt x="3069234" y="3238843"/>
                  </a:lnTo>
                  <a:lnTo>
                    <a:pt x="3062744" y="3243237"/>
                  </a:lnTo>
                  <a:lnTo>
                    <a:pt x="3058655" y="3249942"/>
                  </a:lnTo>
                  <a:lnTo>
                    <a:pt x="3056953" y="3258769"/>
                  </a:lnTo>
                  <a:lnTo>
                    <a:pt x="3058325" y="3267532"/>
                  </a:lnTo>
                  <a:lnTo>
                    <a:pt x="3058350" y="3267748"/>
                  </a:lnTo>
                  <a:lnTo>
                    <a:pt x="3062897" y="3274784"/>
                  </a:lnTo>
                  <a:lnTo>
                    <a:pt x="3063011" y="3274961"/>
                  </a:lnTo>
                  <a:lnTo>
                    <a:pt x="3070199" y="3279762"/>
                  </a:lnTo>
                  <a:lnTo>
                    <a:pt x="3079153" y="3281489"/>
                  </a:lnTo>
                  <a:lnTo>
                    <a:pt x="3087624" y="3279762"/>
                  </a:lnTo>
                  <a:lnTo>
                    <a:pt x="3087852" y="3279762"/>
                  </a:lnTo>
                  <a:lnTo>
                    <a:pt x="3095129" y="3274784"/>
                  </a:lnTo>
                  <a:lnTo>
                    <a:pt x="3099917" y="3267532"/>
                  </a:lnTo>
                  <a:lnTo>
                    <a:pt x="3101581" y="3258769"/>
                  </a:lnTo>
                  <a:close/>
                </a:path>
                <a:path w="5168900" h="4631055">
                  <a:moveTo>
                    <a:pt x="3101581" y="3078378"/>
                  </a:moveTo>
                  <a:lnTo>
                    <a:pt x="3099549" y="3070466"/>
                  </a:lnTo>
                  <a:lnTo>
                    <a:pt x="3099485" y="3070212"/>
                  </a:lnTo>
                  <a:lnTo>
                    <a:pt x="3099358" y="3070060"/>
                  </a:lnTo>
                  <a:lnTo>
                    <a:pt x="3099244" y="3069729"/>
                  </a:lnTo>
                  <a:lnTo>
                    <a:pt x="3097707" y="3067710"/>
                  </a:lnTo>
                  <a:lnTo>
                    <a:pt x="3094609" y="3063316"/>
                  </a:lnTo>
                  <a:lnTo>
                    <a:pt x="3094164" y="3063024"/>
                  </a:lnTo>
                  <a:lnTo>
                    <a:pt x="3093834" y="3062579"/>
                  </a:lnTo>
                  <a:lnTo>
                    <a:pt x="3091573" y="3061220"/>
                  </a:lnTo>
                  <a:lnTo>
                    <a:pt x="3091383" y="3061093"/>
                  </a:lnTo>
                  <a:lnTo>
                    <a:pt x="3087751" y="3058553"/>
                  </a:lnTo>
                  <a:lnTo>
                    <a:pt x="3086989" y="3058388"/>
                  </a:lnTo>
                  <a:lnTo>
                    <a:pt x="3086316" y="3057969"/>
                  </a:lnTo>
                  <a:lnTo>
                    <a:pt x="3083852" y="3057690"/>
                  </a:lnTo>
                  <a:lnTo>
                    <a:pt x="3083636" y="3057652"/>
                  </a:lnTo>
                  <a:lnTo>
                    <a:pt x="3080270" y="3056890"/>
                  </a:lnTo>
                  <a:lnTo>
                    <a:pt x="3077667" y="3056890"/>
                  </a:lnTo>
                  <a:lnTo>
                    <a:pt x="3069031" y="3059188"/>
                  </a:lnTo>
                  <a:lnTo>
                    <a:pt x="3062554" y="3063710"/>
                  </a:lnTo>
                  <a:lnTo>
                    <a:pt x="3058439" y="3070453"/>
                  </a:lnTo>
                  <a:lnTo>
                    <a:pt x="3079585" y="3101454"/>
                  </a:lnTo>
                  <a:lnTo>
                    <a:pt x="3088513" y="3099460"/>
                  </a:lnTo>
                  <a:lnTo>
                    <a:pt x="3095612" y="3094456"/>
                  </a:lnTo>
                  <a:lnTo>
                    <a:pt x="3100209" y="3087179"/>
                  </a:lnTo>
                  <a:lnTo>
                    <a:pt x="3101581" y="3078378"/>
                  </a:lnTo>
                  <a:close/>
                </a:path>
                <a:path w="5168900" h="4631055">
                  <a:moveTo>
                    <a:pt x="3101581" y="921943"/>
                  </a:moveTo>
                  <a:lnTo>
                    <a:pt x="3099905" y="913422"/>
                  </a:lnTo>
                  <a:lnTo>
                    <a:pt x="3099816" y="913295"/>
                  </a:lnTo>
                  <a:lnTo>
                    <a:pt x="3098533" y="911339"/>
                  </a:lnTo>
                  <a:lnTo>
                    <a:pt x="3098342" y="911047"/>
                  </a:lnTo>
                  <a:lnTo>
                    <a:pt x="3098127" y="910717"/>
                  </a:lnTo>
                  <a:lnTo>
                    <a:pt x="3095193" y="906221"/>
                  </a:lnTo>
                  <a:lnTo>
                    <a:pt x="3095002" y="906094"/>
                  </a:lnTo>
                  <a:lnTo>
                    <a:pt x="3094875" y="905891"/>
                  </a:lnTo>
                  <a:lnTo>
                    <a:pt x="3092526" y="904316"/>
                  </a:lnTo>
                  <a:lnTo>
                    <a:pt x="3092386" y="904214"/>
                  </a:lnTo>
                  <a:lnTo>
                    <a:pt x="3092132" y="904036"/>
                  </a:lnTo>
                  <a:lnTo>
                    <a:pt x="3088233" y="901230"/>
                  </a:lnTo>
                  <a:lnTo>
                    <a:pt x="3087903" y="901166"/>
                  </a:lnTo>
                  <a:lnTo>
                    <a:pt x="3087776" y="901065"/>
                  </a:lnTo>
                  <a:lnTo>
                    <a:pt x="3088195" y="901065"/>
                  </a:lnTo>
                  <a:lnTo>
                    <a:pt x="3084804" y="900480"/>
                  </a:lnTo>
                  <a:lnTo>
                    <a:pt x="3084665" y="900442"/>
                  </a:lnTo>
                  <a:lnTo>
                    <a:pt x="3084487" y="900404"/>
                  </a:lnTo>
                  <a:lnTo>
                    <a:pt x="3081070" y="899642"/>
                  </a:lnTo>
                  <a:lnTo>
                    <a:pt x="3080258" y="899464"/>
                  </a:lnTo>
                  <a:lnTo>
                    <a:pt x="3079915" y="899375"/>
                  </a:lnTo>
                  <a:lnTo>
                    <a:pt x="3078924" y="899375"/>
                  </a:lnTo>
                  <a:lnTo>
                    <a:pt x="3070085" y="901052"/>
                  </a:lnTo>
                  <a:lnTo>
                    <a:pt x="3063341" y="905129"/>
                  </a:lnTo>
                  <a:lnTo>
                    <a:pt x="3058871" y="911593"/>
                  </a:lnTo>
                  <a:lnTo>
                    <a:pt x="3056852" y="920419"/>
                  </a:lnTo>
                  <a:lnTo>
                    <a:pt x="3058007" y="929474"/>
                  </a:lnTo>
                  <a:lnTo>
                    <a:pt x="3062427" y="936828"/>
                  </a:lnTo>
                  <a:lnTo>
                    <a:pt x="3069399" y="941806"/>
                  </a:lnTo>
                  <a:lnTo>
                    <a:pt x="3078213" y="943737"/>
                  </a:lnTo>
                  <a:lnTo>
                    <a:pt x="3087243" y="942174"/>
                  </a:lnTo>
                  <a:lnTo>
                    <a:pt x="3094647" y="937564"/>
                  </a:lnTo>
                  <a:lnTo>
                    <a:pt x="3099663" y="930592"/>
                  </a:lnTo>
                  <a:lnTo>
                    <a:pt x="3101568" y="921956"/>
                  </a:lnTo>
                  <a:close/>
                </a:path>
                <a:path w="5168900" h="4631055">
                  <a:moveTo>
                    <a:pt x="3101594" y="3618636"/>
                  </a:moveTo>
                  <a:lnTo>
                    <a:pt x="3099790" y="3610089"/>
                  </a:lnTo>
                  <a:lnTo>
                    <a:pt x="3099739" y="3609962"/>
                  </a:lnTo>
                  <a:lnTo>
                    <a:pt x="3098317" y="3607968"/>
                  </a:lnTo>
                  <a:lnTo>
                    <a:pt x="3098241" y="3607841"/>
                  </a:lnTo>
                  <a:lnTo>
                    <a:pt x="3098076" y="3607612"/>
                  </a:lnTo>
                  <a:lnTo>
                    <a:pt x="3096844" y="3605822"/>
                  </a:lnTo>
                  <a:lnTo>
                    <a:pt x="3094964" y="3603066"/>
                  </a:lnTo>
                  <a:lnTo>
                    <a:pt x="3094799" y="3602977"/>
                  </a:lnTo>
                  <a:lnTo>
                    <a:pt x="3093097" y="3601834"/>
                  </a:lnTo>
                  <a:lnTo>
                    <a:pt x="3092691" y="3601567"/>
                  </a:lnTo>
                  <a:lnTo>
                    <a:pt x="3092031" y="3601123"/>
                  </a:lnTo>
                  <a:lnTo>
                    <a:pt x="3089656" y="3599535"/>
                  </a:lnTo>
                  <a:lnTo>
                    <a:pt x="3087865" y="3598316"/>
                  </a:lnTo>
                  <a:lnTo>
                    <a:pt x="3087624" y="3598278"/>
                  </a:lnTo>
                  <a:lnTo>
                    <a:pt x="3087446" y="3598151"/>
                  </a:lnTo>
                  <a:lnTo>
                    <a:pt x="3084855" y="3597706"/>
                  </a:lnTo>
                  <a:lnTo>
                    <a:pt x="3084715" y="3597681"/>
                  </a:lnTo>
                  <a:lnTo>
                    <a:pt x="3084449" y="3597630"/>
                  </a:lnTo>
                  <a:lnTo>
                    <a:pt x="3080562" y="3596843"/>
                  </a:lnTo>
                  <a:lnTo>
                    <a:pt x="3079534" y="3596627"/>
                  </a:lnTo>
                  <a:lnTo>
                    <a:pt x="3079331" y="3596576"/>
                  </a:lnTo>
                  <a:lnTo>
                    <a:pt x="3078645" y="3596576"/>
                  </a:lnTo>
                  <a:lnTo>
                    <a:pt x="3069729" y="3598570"/>
                  </a:lnTo>
                  <a:lnTo>
                    <a:pt x="3062668" y="3603510"/>
                  </a:lnTo>
                  <a:lnTo>
                    <a:pt x="3058185" y="3610787"/>
                  </a:lnTo>
                  <a:lnTo>
                    <a:pt x="3057004" y="3619703"/>
                  </a:lnTo>
                  <a:lnTo>
                    <a:pt x="3059011" y="3628453"/>
                  </a:lnTo>
                  <a:lnTo>
                    <a:pt x="3063392" y="3634968"/>
                  </a:lnTo>
                  <a:lnTo>
                    <a:pt x="3070047" y="3639147"/>
                  </a:lnTo>
                  <a:lnTo>
                    <a:pt x="3078848" y="3640886"/>
                  </a:lnTo>
                  <a:lnTo>
                    <a:pt x="3087636" y="3639413"/>
                  </a:lnTo>
                  <a:lnTo>
                    <a:pt x="3094875" y="3634613"/>
                  </a:lnTo>
                  <a:lnTo>
                    <a:pt x="3099790" y="3627386"/>
                  </a:lnTo>
                  <a:lnTo>
                    <a:pt x="3101594" y="3618649"/>
                  </a:lnTo>
                  <a:close/>
                </a:path>
                <a:path w="5168900" h="4631055">
                  <a:moveTo>
                    <a:pt x="3101594" y="1910486"/>
                  </a:moveTo>
                  <a:lnTo>
                    <a:pt x="3099828" y="1902167"/>
                  </a:lnTo>
                  <a:lnTo>
                    <a:pt x="3099727" y="1902040"/>
                  </a:lnTo>
                  <a:lnTo>
                    <a:pt x="3098520" y="1900237"/>
                  </a:lnTo>
                  <a:lnTo>
                    <a:pt x="3098241" y="1899831"/>
                  </a:lnTo>
                  <a:lnTo>
                    <a:pt x="3098050" y="1899539"/>
                  </a:lnTo>
                  <a:lnTo>
                    <a:pt x="3095015" y="1895017"/>
                  </a:lnTo>
                  <a:lnTo>
                    <a:pt x="3094774" y="1894865"/>
                  </a:lnTo>
                  <a:lnTo>
                    <a:pt x="3094634" y="1894636"/>
                  </a:lnTo>
                  <a:lnTo>
                    <a:pt x="3092564" y="1893277"/>
                  </a:lnTo>
                  <a:lnTo>
                    <a:pt x="3092386" y="1893150"/>
                  </a:lnTo>
                  <a:lnTo>
                    <a:pt x="3092094" y="1892947"/>
                  </a:lnTo>
                  <a:lnTo>
                    <a:pt x="3088005" y="1890014"/>
                  </a:lnTo>
                  <a:lnTo>
                    <a:pt x="3087598" y="1889925"/>
                  </a:lnTo>
                  <a:lnTo>
                    <a:pt x="3087268" y="1889696"/>
                  </a:lnTo>
                  <a:lnTo>
                    <a:pt x="3084614" y="1889252"/>
                  </a:lnTo>
                  <a:lnTo>
                    <a:pt x="3084411" y="1889213"/>
                  </a:lnTo>
                  <a:lnTo>
                    <a:pt x="3084258" y="1889175"/>
                  </a:lnTo>
                  <a:lnTo>
                    <a:pt x="3080931" y="1888426"/>
                  </a:lnTo>
                  <a:lnTo>
                    <a:pt x="3080029" y="1888223"/>
                  </a:lnTo>
                  <a:lnTo>
                    <a:pt x="3079813" y="1888159"/>
                  </a:lnTo>
                  <a:lnTo>
                    <a:pt x="3078556" y="1888159"/>
                  </a:lnTo>
                  <a:lnTo>
                    <a:pt x="3069818" y="1889988"/>
                  </a:lnTo>
                  <a:lnTo>
                    <a:pt x="3069475" y="1890204"/>
                  </a:lnTo>
                  <a:lnTo>
                    <a:pt x="3063303" y="1894141"/>
                  </a:lnTo>
                  <a:lnTo>
                    <a:pt x="3058998" y="1900326"/>
                  </a:lnTo>
                  <a:lnTo>
                    <a:pt x="3057664" y="1905355"/>
                  </a:lnTo>
                  <a:lnTo>
                    <a:pt x="3056890" y="1908263"/>
                  </a:lnTo>
                  <a:lnTo>
                    <a:pt x="3058287" y="1918081"/>
                  </a:lnTo>
                  <a:lnTo>
                    <a:pt x="3062795" y="1925764"/>
                  </a:lnTo>
                  <a:lnTo>
                    <a:pt x="3069793" y="1930806"/>
                  </a:lnTo>
                  <a:lnTo>
                    <a:pt x="3078670" y="1932686"/>
                  </a:lnTo>
                  <a:lnTo>
                    <a:pt x="3087649" y="1931073"/>
                  </a:lnTo>
                  <a:lnTo>
                    <a:pt x="3094901" y="1926399"/>
                  </a:lnTo>
                  <a:lnTo>
                    <a:pt x="3099778" y="1919325"/>
                  </a:lnTo>
                  <a:lnTo>
                    <a:pt x="3101581" y="1910499"/>
                  </a:lnTo>
                  <a:close/>
                </a:path>
                <a:path w="5168900" h="4631055">
                  <a:moveTo>
                    <a:pt x="3101594" y="1281531"/>
                  </a:moveTo>
                  <a:lnTo>
                    <a:pt x="3099930" y="1272908"/>
                  </a:lnTo>
                  <a:lnTo>
                    <a:pt x="3099879" y="1272781"/>
                  </a:lnTo>
                  <a:lnTo>
                    <a:pt x="3098774" y="1271193"/>
                  </a:lnTo>
                  <a:lnTo>
                    <a:pt x="3098647" y="1270990"/>
                  </a:lnTo>
                  <a:lnTo>
                    <a:pt x="3098190" y="1270317"/>
                  </a:lnTo>
                  <a:lnTo>
                    <a:pt x="3095231" y="1265859"/>
                  </a:lnTo>
                  <a:lnTo>
                    <a:pt x="3095091" y="1265783"/>
                  </a:lnTo>
                  <a:lnTo>
                    <a:pt x="3093021" y="1264386"/>
                  </a:lnTo>
                  <a:lnTo>
                    <a:pt x="3092666" y="1264145"/>
                  </a:lnTo>
                  <a:lnTo>
                    <a:pt x="3091916" y="1263650"/>
                  </a:lnTo>
                  <a:lnTo>
                    <a:pt x="3088170" y="1261110"/>
                  </a:lnTo>
                  <a:lnTo>
                    <a:pt x="3087992" y="1261084"/>
                  </a:lnTo>
                  <a:lnTo>
                    <a:pt x="3087801" y="1260944"/>
                  </a:lnTo>
                  <a:lnTo>
                    <a:pt x="3084576" y="1260398"/>
                  </a:lnTo>
                  <a:lnTo>
                    <a:pt x="3084411" y="1260360"/>
                  </a:lnTo>
                  <a:lnTo>
                    <a:pt x="3084144" y="1260309"/>
                  </a:lnTo>
                  <a:lnTo>
                    <a:pt x="3079496" y="1259370"/>
                  </a:lnTo>
                  <a:lnTo>
                    <a:pt x="3078835" y="1259370"/>
                  </a:lnTo>
                  <a:lnTo>
                    <a:pt x="3069894" y="1260944"/>
                  </a:lnTo>
                  <a:lnTo>
                    <a:pt x="3063265" y="1265047"/>
                  </a:lnTo>
                  <a:lnTo>
                    <a:pt x="3058972" y="1271549"/>
                  </a:lnTo>
                  <a:lnTo>
                    <a:pt x="3057029" y="1280325"/>
                  </a:lnTo>
                  <a:lnTo>
                    <a:pt x="3057639" y="1284808"/>
                  </a:lnTo>
                  <a:lnTo>
                    <a:pt x="3058236" y="1289278"/>
                  </a:lnTo>
                  <a:lnTo>
                    <a:pt x="3062757" y="1296708"/>
                  </a:lnTo>
                  <a:lnTo>
                    <a:pt x="3069755" y="1301826"/>
                  </a:lnTo>
                  <a:lnTo>
                    <a:pt x="3078429" y="1303858"/>
                  </a:lnTo>
                  <a:lnTo>
                    <a:pt x="3087039" y="1302156"/>
                  </a:lnTo>
                  <a:lnTo>
                    <a:pt x="3094418" y="1297241"/>
                  </a:lnTo>
                  <a:lnTo>
                    <a:pt x="3099600" y="1290053"/>
                  </a:lnTo>
                  <a:lnTo>
                    <a:pt x="3101594" y="1281544"/>
                  </a:lnTo>
                  <a:close/>
                </a:path>
                <a:path w="5168900" h="4631055">
                  <a:moveTo>
                    <a:pt x="3101632" y="3439083"/>
                  </a:moveTo>
                  <a:lnTo>
                    <a:pt x="3100794" y="3435007"/>
                  </a:lnTo>
                  <a:lnTo>
                    <a:pt x="3100476" y="3433483"/>
                  </a:lnTo>
                  <a:lnTo>
                    <a:pt x="3099981" y="3430917"/>
                  </a:lnTo>
                  <a:lnTo>
                    <a:pt x="3099879" y="3430447"/>
                  </a:lnTo>
                  <a:lnTo>
                    <a:pt x="3098419" y="3428339"/>
                  </a:lnTo>
                  <a:lnTo>
                    <a:pt x="3097314" y="3426764"/>
                  </a:lnTo>
                  <a:lnTo>
                    <a:pt x="3097238" y="3426637"/>
                  </a:lnTo>
                  <a:lnTo>
                    <a:pt x="3097111" y="3426472"/>
                  </a:lnTo>
                  <a:lnTo>
                    <a:pt x="3095383" y="3423958"/>
                  </a:lnTo>
                  <a:lnTo>
                    <a:pt x="3095015" y="3423412"/>
                  </a:lnTo>
                  <a:lnTo>
                    <a:pt x="3091573" y="3421176"/>
                  </a:lnTo>
                  <a:lnTo>
                    <a:pt x="3087878" y="3418763"/>
                  </a:lnTo>
                  <a:lnTo>
                    <a:pt x="3088182" y="3418763"/>
                  </a:lnTo>
                  <a:lnTo>
                    <a:pt x="3087674" y="3418675"/>
                  </a:lnTo>
                  <a:lnTo>
                    <a:pt x="3084842" y="3418116"/>
                  </a:lnTo>
                  <a:lnTo>
                    <a:pt x="3084652" y="3418078"/>
                  </a:lnTo>
                  <a:lnTo>
                    <a:pt x="3083699" y="3417900"/>
                  </a:lnTo>
                  <a:lnTo>
                    <a:pt x="3078797" y="3416935"/>
                  </a:lnTo>
                  <a:lnTo>
                    <a:pt x="3078619" y="3416935"/>
                  </a:lnTo>
                  <a:lnTo>
                    <a:pt x="3069679" y="3418763"/>
                  </a:lnTo>
                  <a:lnTo>
                    <a:pt x="3062567" y="3423640"/>
                  </a:lnTo>
                  <a:lnTo>
                    <a:pt x="3058045" y="3430917"/>
                  </a:lnTo>
                  <a:lnTo>
                    <a:pt x="3056940" y="3439083"/>
                  </a:lnTo>
                  <a:lnTo>
                    <a:pt x="3056826" y="3439909"/>
                  </a:lnTo>
                  <a:lnTo>
                    <a:pt x="3058782" y="3448723"/>
                  </a:lnTo>
                  <a:lnTo>
                    <a:pt x="3063138" y="3455314"/>
                  </a:lnTo>
                  <a:lnTo>
                    <a:pt x="3069780" y="3459607"/>
                  </a:lnTo>
                  <a:lnTo>
                    <a:pt x="3078594" y="3461474"/>
                  </a:lnTo>
                  <a:lnTo>
                    <a:pt x="3087230" y="3459988"/>
                  </a:lnTo>
                  <a:lnTo>
                    <a:pt x="3094571" y="3455073"/>
                  </a:lnTo>
                  <a:lnTo>
                    <a:pt x="3099676" y="3447758"/>
                  </a:lnTo>
                  <a:lnTo>
                    <a:pt x="3101632" y="3439083"/>
                  </a:lnTo>
                  <a:close/>
                </a:path>
                <a:path w="5168900" h="4631055">
                  <a:moveTo>
                    <a:pt x="3101632" y="2179751"/>
                  </a:moveTo>
                  <a:lnTo>
                    <a:pt x="3099600" y="2171306"/>
                  </a:lnTo>
                  <a:lnTo>
                    <a:pt x="3099524" y="2171128"/>
                  </a:lnTo>
                  <a:lnTo>
                    <a:pt x="3098063" y="2169198"/>
                  </a:lnTo>
                  <a:lnTo>
                    <a:pt x="3097936" y="2169007"/>
                  </a:lnTo>
                  <a:lnTo>
                    <a:pt x="3097695" y="2168677"/>
                  </a:lnTo>
                  <a:lnTo>
                    <a:pt x="3096247" y="2166683"/>
                  </a:lnTo>
                  <a:lnTo>
                    <a:pt x="3094596" y="2164372"/>
                  </a:lnTo>
                  <a:lnTo>
                    <a:pt x="3094418" y="2164245"/>
                  </a:lnTo>
                  <a:lnTo>
                    <a:pt x="3094317" y="2164105"/>
                  </a:lnTo>
                  <a:lnTo>
                    <a:pt x="3091802" y="2162543"/>
                  </a:lnTo>
                  <a:lnTo>
                    <a:pt x="3087408" y="2159673"/>
                  </a:lnTo>
                  <a:lnTo>
                    <a:pt x="3087103" y="2159609"/>
                  </a:lnTo>
                  <a:lnTo>
                    <a:pt x="3086862" y="2159444"/>
                  </a:lnTo>
                  <a:lnTo>
                    <a:pt x="3083699" y="2158911"/>
                  </a:lnTo>
                  <a:lnTo>
                    <a:pt x="3078886" y="2157933"/>
                  </a:lnTo>
                  <a:lnTo>
                    <a:pt x="3078022" y="2157933"/>
                  </a:lnTo>
                  <a:lnTo>
                    <a:pt x="3069323" y="2160092"/>
                  </a:lnTo>
                  <a:lnTo>
                    <a:pt x="3062363" y="2165324"/>
                  </a:lnTo>
                  <a:lnTo>
                    <a:pt x="3057956" y="2172830"/>
                  </a:lnTo>
                  <a:lnTo>
                    <a:pt x="3056902" y="2181796"/>
                  </a:lnTo>
                  <a:lnTo>
                    <a:pt x="3059074" y="2190559"/>
                  </a:lnTo>
                  <a:lnTo>
                    <a:pt x="3063583" y="2197023"/>
                  </a:lnTo>
                  <a:lnTo>
                    <a:pt x="3070326" y="2201087"/>
                  </a:lnTo>
                  <a:lnTo>
                    <a:pt x="3079204" y="2202637"/>
                  </a:lnTo>
                  <a:lnTo>
                    <a:pt x="3087967" y="2200910"/>
                  </a:lnTo>
                  <a:lnTo>
                    <a:pt x="3095180" y="2195868"/>
                  </a:lnTo>
                  <a:lnTo>
                    <a:pt x="3100019" y="2188502"/>
                  </a:lnTo>
                  <a:lnTo>
                    <a:pt x="3101632" y="2179751"/>
                  </a:lnTo>
                  <a:close/>
                </a:path>
                <a:path w="5168900" h="4631055">
                  <a:moveTo>
                    <a:pt x="3101644" y="4067949"/>
                  </a:moveTo>
                  <a:lnTo>
                    <a:pt x="3099612" y="4059428"/>
                  </a:lnTo>
                  <a:lnTo>
                    <a:pt x="3098419" y="4057789"/>
                  </a:lnTo>
                  <a:lnTo>
                    <a:pt x="3097961" y="4057154"/>
                  </a:lnTo>
                  <a:lnTo>
                    <a:pt x="3097504" y="4056519"/>
                  </a:lnTo>
                  <a:lnTo>
                    <a:pt x="3094545" y="4052354"/>
                  </a:lnTo>
                  <a:lnTo>
                    <a:pt x="3094380" y="4052176"/>
                  </a:lnTo>
                  <a:lnTo>
                    <a:pt x="3092056" y="4050703"/>
                  </a:lnTo>
                  <a:lnTo>
                    <a:pt x="3091599" y="4050398"/>
                  </a:lnTo>
                  <a:lnTo>
                    <a:pt x="3091383" y="4050246"/>
                  </a:lnTo>
                  <a:lnTo>
                    <a:pt x="3090138" y="4049420"/>
                  </a:lnTo>
                  <a:lnTo>
                    <a:pt x="3087306" y="4047515"/>
                  </a:lnTo>
                  <a:lnTo>
                    <a:pt x="3087128" y="4047477"/>
                  </a:lnTo>
                  <a:lnTo>
                    <a:pt x="3086976" y="4047363"/>
                  </a:lnTo>
                  <a:lnTo>
                    <a:pt x="3083649" y="4046740"/>
                  </a:lnTo>
                  <a:lnTo>
                    <a:pt x="3078784" y="4045712"/>
                  </a:lnTo>
                  <a:lnTo>
                    <a:pt x="3078238" y="4045712"/>
                  </a:lnTo>
                  <a:lnTo>
                    <a:pt x="3069628" y="4047782"/>
                  </a:lnTo>
                  <a:lnTo>
                    <a:pt x="3062655" y="4052989"/>
                  </a:lnTo>
                  <a:lnTo>
                    <a:pt x="3058160" y="4060507"/>
                  </a:lnTo>
                  <a:lnTo>
                    <a:pt x="3057995" y="4061726"/>
                  </a:lnTo>
                  <a:lnTo>
                    <a:pt x="3056940" y="4069524"/>
                  </a:lnTo>
                  <a:lnTo>
                    <a:pt x="3058058" y="4074414"/>
                  </a:lnTo>
                  <a:lnTo>
                    <a:pt x="3058972" y="4078389"/>
                  </a:lnTo>
                  <a:lnTo>
                    <a:pt x="3063456" y="4084866"/>
                  </a:lnTo>
                  <a:lnTo>
                    <a:pt x="3070364" y="4089044"/>
                  </a:lnTo>
                  <a:lnTo>
                    <a:pt x="3070707" y="4089044"/>
                  </a:lnTo>
                  <a:lnTo>
                    <a:pt x="3074873" y="4089844"/>
                  </a:lnTo>
                  <a:lnTo>
                    <a:pt x="3079026" y="4090632"/>
                  </a:lnTo>
                  <a:lnTo>
                    <a:pt x="3087776" y="4089044"/>
                  </a:lnTo>
                  <a:lnTo>
                    <a:pt x="3095053" y="4084066"/>
                  </a:lnTo>
                  <a:lnTo>
                    <a:pt x="3099955" y="4076700"/>
                  </a:lnTo>
                  <a:lnTo>
                    <a:pt x="3101632" y="4067962"/>
                  </a:lnTo>
                  <a:close/>
                </a:path>
                <a:path w="5168900" h="4631055">
                  <a:moveTo>
                    <a:pt x="3101644" y="2899422"/>
                  </a:moveTo>
                  <a:lnTo>
                    <a:pt x="3099765" y="2890863"/>
                  </a:lnTo>
                  <a:lnTo>
                    <a:pt x="3098850" y="2889554"/>
                  </a:lnTo>
                  <a:lnTo>
                    <a:pt x="3098698" y="2889339"/>
                  </a:lnTo>
                  <a:lnTo>
                    <a:pt x="3098177" y="2888602"/>
                  </a:lnTo>
                  <a:lnTo>
                    <a:pt x="3094812" y="2883763"/>
                  </a:lnTo>
                  <a:lnTo>
                    <a:pt x="3094659" y="2883611"/>
                  </a:lnTo>
                  <a:lnTo>
                    <a:pt x="3092907" y="2882493"/>
                  </a:lnTo>
                  <a:lnTo>
                    <a:pt x="3092602" y="2882290"/>
                  </a:lnTo>
                  <a:lnTo>
                    <a:pt x="3091751" y="2881731"/>
                  </a:lnTo>
                  <a:lnTo>
                    <a:pt x="3087598" y="2878925"/>
                  </a:lnTo>
                  <a:lnTo>
                    <a:pt x="3087433" y="2878899"/>
                  </a:lnTo>
                  <a:lnTo>
                    <a:pt x="3087293" y="2878798"/>
                  </a:lnTo>
                  <a:lnTo>
                    <a:pt x="3084715" y="2878340"/>
                  </a:lnTo>
                  <a:lnTo>
                    <a:pt x="3084296" y="2878251"/>
                  </a:lnTo>
                  <a:lnTo>
                    <a:pt x="3083737" y="2878137"/>
                  </a:lnTo>
                  <a:lnTo>
                    <a:pt x="3078950" y="2877134"/>
                  </a:lnTo>
                  <a:lnTo>
                    <a:pt x="3078492" y="2877134"/>
                  </a:lnTo>
                  <a:lnTo>
                    <a:pt x="3069742" y="2879140"/>
                  </a:lnTo>
                  <a:lnTo>
                    <a:pt x="3062655" y="2884233"/>
                  </a:lnTo>
                  <a:lnTo>
                    <a:pt x="3058083" y="2891612"/>
                  </a:lnTo>
                  <a:lnTo>
                    <a:pt x="3057906" y="2892856"/>
                  </a:lnTo>
                  <a:lnTo>
                    <a:pt x="3056839" y="2900502"/>
                  </a:lnTo>
                  <a:lnTo>
                    <a:pt x="3058871" y="2909328"/>
                  </a:lnTo>
                  <a:lnTo>
                    <a:pt x="3063316" y="2915856"/>
                  </a:lnTo>
                  <a:lnTo>
                    <a:pt x="3070009" y="2920034"/>
                  </a:lnTo>
                  <a:lnTo>
                    <a:pt x="3078784" y="2921838"/>
                  </a:lnTo>
                  <a:lnTo>
                    <a:pt x="3087497" y="2920352"/>
                  </a:lnTo>
                  <a:lnTo>
                    <a:pt x="3094799" y="2915450"/>
                  </a:lnTo>
                  <a:lnTo>
                    <a:pt x="3099803" y="2908135"/>
                  </a:lnTo>
                  <a:lnTo>
                    <a:pt x="3101644" y="2899422"/>
                  </a:lnTo>
                  <a:close/>
                </a:path>
                <a:path w="5168900" h="4631055">
                  <a:moveTo>
                    <a:pt x="3101657" y="3169361"/>
                  </a:moveTo>
                  <a:lnTo>
                    <a:pt x="3099905" y="3161093"/>
                  </a:lnTo>
                  <a:lnTo>
                    <a:pt x="3099841" y="3160750"/>
                  </a:lnTo>
                  <a:lnTo>
                    <a:pt x="3098749" y="3159188"/>
                  </a:lnTo>
                  <a:lnTo>
                    <a:pt x="3098406" y="3158693"/>
                  </a:lnTo>
                  <a:lnTo>
                    <a:pt x="3097428" y="3157296"/>
                  </a:lnTo>
                  <a:lnTo>
                    <a:pt x="3095066" y="3153867"/>
                  </a:lnTo>
                  <a:lnTo>
                    <a:pt x="3094964" y="3153714"/>
                  </a:lnTo>
                  <a:lnTo>
                    <a:pt x="3094837" y="3153575"/>
                  </a:lnTo>
                  <a:lnTo>
                    <a:pt x="3092107" y="3151835"/>
                  </a:lnTo>
                  <a:lnTo>
                    <a:pt x="3091396" y="3151365"/>
                  </a:lnTo>
                  <a:lnTo>
                    <a:pt x="3091103" y="3151162"/>
                  </a:lnTo>
                  <a:lnTo>
                    <a:pt x="3087928" y="3149054"/>
                  </a:lnTo>
                  <a:lnTo>
                    <a:pt x="3088271" y="3149054"/>
                  </a:lnTo>
                  <a:lnTo>
                    <a:pt x="3087662" y="3148939"/>
                  </a:lnTo>
                  <a:lnTo>
                    <a:pt x="3087522" y="3148838"/>
                  </a:lnTo>
                  <a:lnTo>
                    <a:pt x="3084652" y="3148330"/>
                  </a:lnTo>
                  <a:lnTo>
                    <a:pt x="3084245" y="3148253"/>
                  </a:lnTo>
                  <a:lnTo>
                    <a:pt x="3083877" y="3148177"/>
                  </a:lnTo>
                  <a:lnTo>
                    <a:pt x="3079051" y="3147199"/>
                  </a:lnTo>
                  <a:lnTo>
                    <a:pt x="3078645" y="3147199"/>
                  </a:lnTo>
                  <a:lnTo>
                    <a:pt x="3069628" y="3149054"/>
                  </a:lnTo>
                  <a:lnTo>
                    <a:pt x="3062617" y="3153867"/>
                  </a:lnTo>
                  <a:lnTo>
                    <a:pt x="3058185" y="3161093"/>
                  </a:lnTo>
                  <a:lnTo>
                    <a:pt x="3057042" y="3169361"/>
                  </a:lnTo>
                  <a:lnTo>
                    <a:pt x="3056928" y="3170161"/>
                  </a:lnTo>
                  <a:lnTo>
                    <a:pt x="3058833" y="3179076"/>
                  </a:lnTo>
                  <a:lnTo>
                    <a:pt x="3063265" y="3185604"/>
                  </a:lnTo>
                  <a:lnTo>
                    <a:pt x="3069945" y="3189808"/>
                  </a:lnTo>
                  <a:lnTo>
                    <a:pt x="3078645" y="3191726"/>
                  </a:lnTo>
                  <a:lnTo>
                    <a:pt x="3087243" y="3190316"/>
                  </a:lnTo>
                  <a:lnTo>
                    <a:pt x="3094596" y="3185363"/>
                  </a:lnTo>
                  <a:lnTo>
                    <a:pt x="3099727" y="3178010"/>
                  </a:lnTo>
                  <a:lnTo>
                    <a:pt x="3101657" y="3169361"/>
                  </a:lnTo>
                  <a:close/>
                </a:path>
                <a:path w="5168900" h="4631055">
                  <a:moveTo>
                    <a:pt x="3101670" y="2449106"/>
                  </a:moveTo>
                  <a:lnTo>
                    <a:pt x="3099752" y="2441321"/>
                  </a:lnTo>
                  <a:lnTo>
                    <a:pt x="3099651" y="2440902"/>
                  </a:lnTo>
                  <a:lnTo>
                    <a:pt x="3099511" y="2440724"/>
                  </a:lnTo>
                  <a:lnTo>
                    <a:pt x="3099460" y="2440495"/>
                  </a:lnTo>
                  <a:lnTo>
                    <a:pt x="3098063" y="2438704"/>
                  </a:lnTo>
                  <a:lnTo>
                    <a:pt x="3097898" y="2438476"/>
                  </a:lnTo>
                  <a:lnTo>
                    <a:pt x="3097746" y="2438260"/>
                  </a:lnTo>
                  <a:lnTo>
                    <a:pt x="3094850" y="2434209"/>
                  </a:lnTo>
                  <a:lnTo>
                    <a:pt x="3094482" y="2433980"/>
                  </a:lnTo>
                  <a:lnTo>
                    <a:pt x="3094202" y="2433599"/>
                  </a:lnTo>
                  <a:lnTo>
                    <a:pt x="3091777" y="2432215"/>
                  </a:lnTo>
                  <a:lnTo>
                    <a:pt x="3091535" y="2432062"/>
                  </a:lnTo>
                  <a:lnTo>
                    <a:pt x="3087928" y="2429700"/>
                  </a:lnTo>
                  <a:lnTo>
                    <a:pt x="3087255" y="2429573"/>
                  </a:lnTo>
                  <a:lnTo>
                    <a:pt x="3086658" y="2429218"/>
                  </a:lnTo>
                  <a:lnTo>
                    <a:pt x="3083979" y="2428925"/>
                  </a:lnTo>
                  <a:lnTo>
                    <a:pt x="3083725" y="2428875"/>
                  </a:lnTo>
                  <a:lnTo>
                    <a:pt x="3080029" y="2428125"/>
                  </a:lnTo>
                  <a:lnTo>
                    <a:pt x="3077667" y="2428125"/>
                  </a:lnTo>
                  <a:lnTo>
                    <a:pt x="3068866" y="2430183"/>
                  </a:lnTo>
                  <a:lnTo>
                    <a:pt x="3062414" y="2434602"/>
                  </a:lnTo>
                  <a:lnTo>
                    <a:pt x="3058414" y="2441321"/>
                  </a:lnTo>
                  <a:lnTo>
                    <a:pt x="3056966" y="2450261"/>
                  </a:lnTo>
                  <a:lnTo>
                    <a:pt x="3058706" y="2459177"/>
                  </a:lnTo>
                  <a:lnTo>
                    <a:pt x="3063633" y="2466403"/>
                  </a:lnTo>
                  <a:lnTo>
                    <a:pt x="3070885" y="2471178"/>
                  </a:lnTo>
                  <a:lnTo>
                    <a:pt x="3079610" y="2472753"/>
                  </a:lnTo>
                  <a:lnTo>
                    <a:pt x="3088132" y="2470556"/>
                  </a:lnTo>
                  <a:lnTo>
                    <a:pt x="3095269" y="2465197"/>
                  </a:lnTo>
                  <a:lnTo>
                    <a:pt x="3100108" y="2457716"/>
                  </a:lnTo>
                  <a:lnTo>
                    <a:pt x="3101657" y="2449118"/>
                  </a:lnTo>
                  <a:close/>
                </a:path>
                <a:path w="5168900" h="4631055">
                  <a:moveTo>
                    <a:pt x="3190913" y="1820100"/>
                  </a:moveTo>
                  <a:lnTo>
                    <a:pt x="3189249" y="1811604"/>
                  </a:lnTo>
                  <a:lnTo>
                    <a:pt x="3189173" y="1811210"/>
                  </a:lnTo>
                  <a:lnTo>
                    <a:pt x="3186493" y="1807006"/>
                  </a:lnTo>
                  <a:lnTo>
                    <a:pt x="3185579" y="1805584"/>
                  </a:lnTo>
                  <a:lnTo>
                    <a:pt x="3185122" y="1804860"/>
                  </a:lnTo>
                  <a:lnTo>
                    <a:pt x="3184982" y="1804619"/>
                  </a:lnTo>
                  <a:lnTo>
                    <a:pt x="3178403" y="1800390"/>
                  </a:lnTo>
                  <a:lnTo>
                    <a:pt x="3169551" y="1798599"/>
                  </a:lnTo>
                  <a:lnTo>
                    <a:pt x="3168129" y="1798599"/>
                  </a:lnTo>
                  <a:lnTo>
                    <a:pt x="3164319" y="1799361"/>
                  </a:lnTo>
                  <a:lnTo>
                    <a:pt x="3163557" y="1799513"/>
                  </a:lnTo>
                  <a:lnTo>
                    <a:pt x="3163354" y="1799551"/>
                  </a:lnTo>
                  <a:lnTo>
                    <a:pt x="3160560" y="1799945"/>
                  </a:lnTo>
                  <a:lnTo>
                    <a:pt x="3160204" y="1800174"/>
                  </a:lnTo>
                  <a:lnTo>
                    <a:pt x="3159150" y="1800390"/>
                  </a:lnTo>
                  <a:lnTo>
                    <a:pt x="3159544" y="1800390"/>
                  </a:lnTo>
                  <a:lnTo>
                    <a:pt x="3154642" y="1803717"/>
                  </a:lnTo>
                  <a:lnTo>
                    <a:pt x="3153232" y="1804619"/>
                  </a:lnTo>
                  <a:lnTo>
                    <a:pt x="3152889" y="1804911"/>
                  </a:lnTo>
                  <a:lnTo>
                    <a:pt x="3149600" y="1809902"/>
                  </a:lnTo>
                  <a:lnTo>
                    <a:pt x="3148431" y="1811604"/>
                  </a:lnTo>
                  <a:lnTo>
                    <a:pt x="3148304" y="1811870"/>
                  </a:lnTo>
                  <a:lnTo>
                    <a:pt x="3146666" y="1820100"/>
                  </a:lnTo>
                  <a:lnTo>
                    <a:pt x="3169056" y="1843074"/>
                  </a:lnTo>
                  <a:lnTo>
                    <a:pt x="3177502" y="1841347"/>
                  </a:lnTo>
                  <a:lnTo>
                    <a:pt x="3177794" y="1841347"/>
                  </a:lnTo>
                  <a:lnTo>
                    <a:pt x="3179978" y="1839849"/>
                  </a:lnTo>
                  <a:lnTo>
                    <a:pt x="3184817" y="1836508"/>
                  </a:lnTo>
                  <a:lnTo>
                    <a:pt x="3189414" y="1829308"/>
                  </a:lnTo>
                  <a:lnTo>
                    <a:pt x="3189528" y="1829130"/>
                  </a:lnTo>
                  <a:lnTo>
                    <a:pt x="3190849" y="1820494"/>
                  </a:lnTo>
                  <a:lnTo>
                    <a:pt x="3190900" y="1820113"/>
                  </a:lnTo>
                  <a:close/>
                </a:path>
                <a:path w="5168900" h="4631055">
                  <a:moveTo>
                    <a:pt x="3190951" y="1460779"/>
                  </a:moveTo>
                  <a:lnTo>
                    <a:pt x="3189186" y="1452257"/>
                  </a:lnTo>
                  <a:lnTo>
                    <a:pt x="3189046" y="1452054"/>
                  </a:lnTo>
                  <a:lnTo>
                    <a:pt x="3189008" y="1451838"/>
                  </a:lnTo>
                  <a:lnTo>
                    <a:pt x="3187789" y="1450086"/>
                  </a:lnTo>
                  <a:lnTo>
                    <a:pt x="3187700" y="1449946"/>
                  </a:lnTo>
                  <a:lnTo>
                    <a:pt x="3187471" y="1449603"/>
                  </a:lnTo>
                  <a:lnTo>
                    <a:pt x="3184652" y="1445171"/>
                  </a:lnTo>
                  <a:lnTo>
                    <a:pt x="3184296" y="1444917"/>
                  </a:lnTo>
                  <a:lnTo>
                    <a:pt x="3184042" y="1444536"/>
                  </a:lnTo>
                  <a:lnTo>
                    <a:pt x="3181743" y="1443062"/>
                  </a:lnTo>
                  <a:lnTo>
                    <a:pt x="3181540" y="1442910"/>
                  </a:lnTo>
                  <a:lnTo>
                    <a:pt x="3178022" y="1440332"/>
                  </a:lnTo>
                  <a:lnTo>
                    <a:pt x="3177387" y="1440192"/>
                  </a:lnTo>
                  <a:lnTo>
                    <a:pt x="3176816" y="1439811"/>
                  </a:lnTo>
                  <a:lnTo>
                    <a:pt x="3174034" y="1439443"/>
                  </a:lnTo>
                  <a:lnTo>
                    <a:pt x="3170377" y="1438617"/>
                  </a:lnTo>
                  <a:lnTo>
                    <a:pt x="3168154" y="1438617"/>
                  </a:lnTo>
                  <a:lnTo>
                    <a:pt x="3159506" y="1440662"/>
                  </a:lnTo>
                  <a:lnTo>
                    <a:pt x="3152876" y="1444980"/>
                  </a:lnTo>
                  <a:lnTo>
                    <a:pt x="3148507" y="1451584"/>
                  </a:lnTo>
                  <a:lnTo>
                    <a:pt x="3146666" y="1460487"/>
                  </a:lnTo>
                  <a:lnTo>
                    <a:pt x="3148088" y="1469377"/>
                  </a:lnTo>
                  <a:lnTo>
                    <a:pt x="3152749" y="1476616"/>
                  </a:lnTo>
                  <a:lnTo>
                    <a:pt x="3159899" y="1481518"/>
                  </a:lnTo>
                  <a:lnTo>
                    <a:pt x="3168751" y="1483347"/>
                  </a:lnTo>
                  <a:lnTo>
                    <a:pt x="3177692" y="1481670"/>
                  </a:lnTo>
                  <a:lnTo>
                    <a:pt x="3184766" y="1476946"/>
                  </a:lnTo>
                  <a:lnTo>
                    <a:pt x="3189389" y="1469783"/>
                  </a:lnTo>
                  <a:lnTo>
                    <a:pt x="3190951" y="1460779"/>
                  </a:lnTo>
                  <a:close/>
                </a:path>
                <a:path w="5168900" h="4631055">
                  <a:moveTo>
                    <a:pt x="3190976" y="2808732"/>
                  </a:moveTo>
                  <a:lnTo>
                    <a:pt x="3189236" y="2800769"/>
                  </a:lnTo>
                  <a:lnTo>
                    <a:pt x="3189147" y="2800324"/>
                  </a:lnTo>
                  <a:lnTo>
                    <a:pt x="3188982" y="2800096"/>
                  </a:lnTo>
                  <a:lnTo>
                    <a:pt x="3188944" y="2799880"/>
                  </a:lnTo>
                  <a:lnTo>
                    <a:pt x="3187522" y="2797911"/>
                  </a:lnTo>
                  <a:lnTo>
                    <a:pt x="3184575" y="2793504"/>
                  </a:lnTo>
                  <a:lnTo>
                    <a:pt x="3184156" y="2793225"/>
                  </a:lnTo>
                  <a:lnTo>
                    <a:pt x="3183890" y="2792844"/>
                  </a:lnTo>
                  <a:lnTo>
                    <a:pt x="3181629" y="2791510"/>
                  </a:lnTo>
                  <a:lnTo>
                    <a:pt x="3181426" y="2791371"/>
                  </a:lnTo>
                  <a:lnTo>
                    <a:pt x="3177883" y="2788945"/>
                  </a:lnTo>
                  <a:lnTo>
                    <a:pt x="3177184" y="2788805"/>
                  </a:lnTo>
                  <a:lnTo>
                    <a:pt x="3176536" y="2788412"/>
                  </a:lnTo>
                  <a:lnTo>
                    <a:pt x="3173717" y="2788107"/>
                  </a:lnTo>
                  <a:lnTo>
                    <a:pt x="3173577" y="2788069"/>
                  </a:lnTo>
                  <a:lnTo>
                    <a:pt x="3170174" y="2787370"/>
                  </a:lnTo>
                  <a:lnTo>
                    <a:pt x="3167596" y="2787370"/>
                  </a:lnTo>
                  <a:lnTo>
                    <a:pt x="3158858" y="2789517"/>
                  </a:lnTo>
                  <a:lnTo>
                    <a:pt x="3152381" y="2794012"/>
                  </a:lnTo>
                  <a:lnTo>
                    <a:pt x="3148279" y="2800769"/>
                  </a:lnTo>
                  <a:lnTo>
                    <a:pt x="3146641" y="2809646"/>
                  </a:lnTo>
                  <a:lnTo>
                    <a:pt x="3148050" y="2817888"/>
                  </a:lnTo>
                  <a:lnTo>
                    <a:pt x="3148152" y="2818523"/>
                  </a:lnTo>
                  <a:lnTo>
                    <a:pt x="3151365" y="2823273"/>
                  </a:lnTo>
                  <a:lnTo>
                    <a:pt x="3152902" y="2825546"/>
                  </a:lnTo>
                  <a:lnTo>
                    <a:pt x="3160204" y="2830169"/>
                  </a:lnTo>
                  <a:lnTo>
                    <a:pt x="3167977" y="2831503"/>
                  </a:lnTo>
                  <a:lnTo>
                    <a:pt x="3169310" y="2831731"/>
                  </a:lnTo>
                  <a:lnTo>
                    <a:pt x="3178251" y="2829915"/>
                  </a:lnTo>
                  <a:lnTo>
                    <a:pt x="3185172" y="2825127"/>
                  </a:lnTo>
                  <a:lnTo>
                    <a:pt x="3189579" y="2817888"/>
                  </a:lnTo>
                  <a:lnTo>
                    <a:pt x="3190976" y="2808732"/>
                  </a:lnTo>
                  <a:close/>
                </a:path>
                <a:path w="5168900" h="4631055">
                  <a:moveTo>
                    <a:pt x="3190989" y="3529114"/>
                  </a:moveTo>
                  <a:lnTo>
                    <a:pt x="3189401" y="3520541"/>
                  </a:lnTo>
                  <a:lnTo>
                    <a:pt x="3189300" y="3520402"/>
                  </a:lnTo>
                  <a:lnTo>
                    <a:pt x="3188157" y="3518585"/>
                  </a:lnTo>
                  <a:lnTo>
                    <a:pt x="3187916" y="3518204"/>
                  </a:lnTo>
                  <a:lnTo>
                    <a:pt x="3187636" y="3517760"/>
                  </a:lnTo>
                  <a:lnTo>
                    <a:pt x="3184855" y="3513328"/>
                  </a:lnTo>
                  <a:lnTo>
                    <a:pt x="3184652" y="3513188"/>
                  </a:lnTo>
                  <a:lnTo>
                    <a:pt x="3184512" y="3512959"/>
                  </a:lnTo>
                  <a:lnTo>
                    <a:pt x="3182315" y="3511486"/>
                  </a:lnTo>
                  <a:lnTo>
                    <a:pt x="3182074" y="3511308"/>
                  </a:lnTo>
                  <a:lnTo>
                    <a:pt x="3181832" y="3511131"/>
                  </a:lnTo>
                  <a:lnTo>
                    <a:pt x="3178060" y="3508362"/>
                  </a:lnTo>
                  <a:lnTo>
                    <a:pt x="3177692" y="3508286"/>
                  </a:lnTo>
                  <a:lnTo>
                    <a:pt x="3177375" y="3508057"/>
                  </a:lnTo>
                  <a:lnTo>
                    <a:pt x="3174657" y="3507613"/>
                  </a:lnTo>
                  <a:lnTo>
                    <a:pt x="3174403" y="3507562"/>
                  </a:lnTo>
                  <a:lnTo>
                    <a:pt x="3174263" y="3507524"/>
                  </a:lnTo>
                  <a:lnTo>
                    <a:pt x="3169907" y="3506546"/>
                  </a:lnTo>
                  <a:lnTo>
                    <a:pt x="3168675" y="3506546"/>
                  </a:lnTo>
                  <a:lnTo>
                    <a:pt x="3159925" y="3508273"/>
                  </a:lnTo>
                  <a:lnTo>
                    <a:pt x="3159493" y="3508362"/>
                  </a:lnTo>
                  <a:lnTo>
                    <a:pt x="3159772" y="3508362"/>
                  </a:lnTo>
                  <a:lnTo>
                    <a:pt x="3153219" y="3512388"/>
                  </a:lnTo>
                  <a:lnTo>
                    <a:pt x="3148749" y="3518865"/>
                  </a:lnTo>
                  <a:lnTo>
                    <a:pt x="3146704" y="3527679"/>
                  </a:lnTo>
                  <a:lnTo>
                    <a:pt x="3147860" y="3536683"/>
                  </a:lnTo>
                  <a:lnTo>
                    <a:pt x="3152267" y="3543985"/>
                  </a:lnTo>
                  <a:lnTo>
                    <a:pt x="3154286" y="3545433"/>
                  </a:lnTo>
                  <a:lnTo>
                    <a:pt x="3159252" y="3548964"/>
                  </a:lnTo>
                  <a:lnTo>
                    <a:pt x="3168091" y="3550920"/>
                  </a:lnTo>
                  <a:lnTo>
                    <a:pt x="3177070" y="3549434"/>
                  </a:lnTo>
                  <a:lnTo>
                    <a:pt x="3184283" y="3544913"/>
                  </a:lnTo>
                  <a:lnTo>
                    <a:pt x="3189135" y="3537940"/>
                  </a:lnTo>
                  <a:lnTo>
                    <a:pt x="3190989" y="3529114"/>
                  </a:lnTo>
                  <a:close/>
                </a:path>
                <a:path w="5168900" h="4631055">
                  <a:moveTo>
                    <a:pt x="3191002" y="2179967"/>
                  </a:moveTo>
                  <a:lnTo>
                    <a:pt x="3189122" y="2171293"/>
                  </a:lnTo>
                  <a:lnTo>
                    <a:pt x="3189059" y="2171115"/>
                  </a:lnTo>
                  <a:lnTo>
                    <a:pt x="3187141" y="2168372"/>
                  </a:lnTo>
                  <a:lnTo>
                    <a:pt x="3184334" y="2164245"/>
                  </a:lnTo>
                  <a:lnTo>
                    <a:pt x="3184194" y="2164143"/>
                  </a:lnTo>
                  <a:lnTo>
                    <a:pt x="3184093" y="2163991"/>
                  </a:lnTo>
                  <a:lnTo>
                    <a:pt x="3181654" y="2162441"/>
                  </a:lnTo>
                  <a:lnTo>
                    <a:pt x="3181273" y="2162187"/>
                  </a:lnTo>
                  <a:lnTo>
                    <a:pt x="3177336" y="2159508"/>
                  </a:lnTo>
                  <a:lnTo>
                    <a:pt x="3177095" y="2159470"/>
                  </a:lnTo>
                  <a:lnTo>
                    <a:pt x="3176841" y="2159292"/>
                  </a:lnTo>
                  <a:lnTo>
                    <a:pt x="3173806" y="2158796"/>
                  </a:lnTo>
                  <a:lnTo>
                    <a:pt x="3173488" y="2158733"/>
                  </a:lnTo>
                  <a:lnTo>
                    <a:pt x="3173260" y="2158682"/>
                  </a:lnTo>
                  <a:lnTo>
                    <a:pt x="3168891" y="2157780"/>
                  </a:lnTo>
                  <a:lnTo>
                    <a:pt x="3168078" y="2157780"/>
                  </a:lnTo>
                  <a:lnTo>
                    <a:pt x="3159417" y="2159914"/>
                  </a:lnTo>
                  <a:lnTo>
                    <a:pt x="3152394" y="2165146"/>
                  </a:lnTo>
                  <a:lnTo>
                    <a:pt x="3147872" y="2172639"/>
                  </a:lnTo>
                  <a:lnTo>
                    <a:pt x="3146691" y="2181529"/>
                  </a:lnTo>
                  <a:lnTo>
                    <a:pt x="3148774" y="2190331"/>
                  </a:lnTo>
                  <a:lnTo>
                    <a:pt x="3153245" y="2196808"/>
                  </a:lnTo>
                  <a:lnTo>
                    <a:pt x="3159963" y="2200910"/>
                  </a:lnTo>
                  <a:lnTo>
                    <a:pt x="3168815" y="2202573"/>
                  </a:lnTo>
                  <a:lnTo>
                    <a:pt x="3177667" y="2201062"/>
                  </a:lnTo>
                  <a:lnTo>
                    <a:pt x="3184766" y="2196274"/>
                  </a:lnTo>
                  <a:lnTo>
                    <a:pt x="3189427" y="2188984"/>
                  </a:lnTo>
                  <a:lnTo>
                    <a:pt x="3191002" y="2179967"/>
                  </a:lnTo>
                  <a:close/>
                </a:path>
                <a:path w="5168900" h="4631055">
                  <a:moveTo>
                    <a:pt x="3191014" y="741565"/>
                  </a:moveTo>
                  <a:lnTo>
                    <a:pt x="3189833" y="734999"/>
                  </a:lnTo>
                  <a:lnTo>
                    <a:pt x="3189427" y="732688"/>
                  </a:lnTo>
                  <a:lnTo>
                    <a:pt x="3185185" y="725970"/>
                  </a:lnTo>
                  <a:lnTo>
                    <a:pt x="3178619" y="721652"/>
                  </a:lnTo>
                  <a:lnTo>
                    <a:pt x="3170009" y="719531"/>
                  </a:lnTo>
                  <a:lnTo>
                    <a:pt x="3167316" y="719531"/>
                  </a:lnTo>
                  <a:lnTo>
                    <a:pt x="3163849" y="720280"/>
                  </a:lnTo>
                  <a:lnTo>
                    <a:pt x="3161220" y="720572"/>
                  </a:lnTo>
                  <a:lnTo>
                    <a:pt x="3160572" y="720979"/>
                  </a:lnTo>
                  <a:lnTo>
                    <a:pt x="3159798" y="721144"/>
                  </a:lnTo>
                  <a:lnTo>
                    <a:pt x="3156331" y="723569"/>
                  </a:lnTo>
                  <a:lnTo>
                    <a:pt x="3156191" y="723658"/>
                  </a:lnTo>
                  <a:lnTo>
                    <a:pt x="3153854" y="725093"/>
                  </a:lnTo>
                  <a:lnTo>
                    <a:pt x="3153549" y="725512"/>
                  </a:lnTo>
                  <a:lnTo>
                    <a:pt x="3153130" y="725817"/>
                  </a:lnTo>
                  <a:lnTo>
                    <a:pt x="3150336" y="729970"/>
                  </a:lnTo>
                  <a:lnTo>
                    <a:pt x="3150171" y="730199"/>
                  </a:lnTo>
                  <a:lnTo>
                    <a:pt x="3148723" y="732205"/>
                  </a:lnTo>
                  <a:lnTo>
                    <a:pt x="3148660" y="732459"/>
                  </a:lnTo>
                  <a:lnTo>
                    <a:pt x="3148507" y="732688"/>
                  </a:lnTo>
                  <a:lnTo>
                    <a:pt x="3146628" y="741019"/>
                  </a:lnTo>
                  <a:lnTo>
                    <a:pt x="3148025" y="749960"/>
                  </a:lnTo>
                  <a:lnTo>
                    <a:pt x="3152521" y="757110"/>
                  </a:lnTo>
                  <a:lnTo>
                    <a:pt x="3159556" y="761885"/>
                  </a:lnTo>
                  <a:lnTo>
                    <a:pt x="3168561" y="763727"/>
                  </a:lnTo>
                  <a:lnTo>
                    <a:pt x="3177527" y="762177"/>
                  </a:lnTo>
                  <a:lnTo>
                    <a:pt x="3184690" y="757580"/>
                  </a:lnTo>
                  <a:lnTo>
                    <a:pt x="3189401" y="750519"/>
                  </a:lnTo>
                  <a:lnTo>
                    <a:pt x="3191002" y="741578"/>
                  </a:lnTo>
                  <a:close/>
                </a:path>
                <a:path w="5168900" h="4631055">
                  <a:moveTo>
                    <a:pt x="3191052" y="2000821"/>
                  </a:moveTo>
                  <a:lnTo>
                    <a:pt x="3189541" y="1991956"/>
                  </a:lnTo>
                  <a:lnTo>
                    <a:pt x="3185553" y="1985213"/>
                  </a:lnTo>
                  <a:lnTo>
                    <a:pt x="3179140" y="1980717"/>
                  </a:lnTo>
                  <a:lnTo>
                    <a:pt x="3175533" y="1979879"/>
                  </a:lnTo>
                  <a:lnTo>
                    <a:pt x="3173577" y="1979409"/>
                  </a:lnTo>
                  <a:lnTo>
                    <a:pt x="3171736" y="1978964"/>
                  </a:lnTo>
                  <a:lnTo>
                    <a:pt x="3170326" y="1978621"/>
                  </a:lnTo>
                  <a:lnTo>
                    <a:pt x="3167773" y="1978621"/>
                  </a:lnTo>
                  <a:lnTo>
                    <a:pt x="3164217" y="1979307"/>
                  </a:lnTo>
                  <a:lnTo>
                    <a:pt x="3164090" y="1979333"/>
                  </a:lnTo>
                  <a:lnTo>
                    <a:pt x="3161207" y="1979637"/>
                  </a:lnTo>
                  <a:lnTo>
                    <a:pt x="3160598" y="1979993"/>
                  </a:lnTo>
                  <a:lnTo>
                    <a:pt x="3159874" y="1980133"/>
                  </a:lnTo>
                  <a:lnTo>
                    <a:pt x="3156254" y="1982482"/>
                  </a:lnTo>
                  <a:lnTo>
                    <a:pt x="3153765" y="1983905"/>
                  </a:lnTo>
                  <a:lnTo>
                    <a:pt x="3153486" y="1984273"/>
                  </a:lnTo>
                  <a:lnTo>
                    <a:pt x="3153092" y="1984527"/>
                  </a:lnTo>
                  <a:lnTo>
                    <a:pt x="3150133" y="1988769"/>
                  </a:lnTo>
                  <a:lnTo>
                    <a:pt x="3148673" y="1990737"/>
                  </a:lnTo>
                  <a:lnTo>
                    <a:pt x="3148622" y="1990953"/>
                  </a:lnTo>
                  <a:lnTo>
                    <a:pt x="3148469" y="1991169"/>
                  </a:lnTo>
                  <a:lnTo>
                    <a:pt x="3146590" y="1999488"/>
                  </a:lnTo>
                  <a:lnTo>
                    <a:pt x="3148038" y="2008378"/>
                  </a:lnTo>
                  <a:lnTo>
                    <a:pt x="3150870" y="2012975"/>
                  </a:lnTo>
                  <a:lnTo>
                    <a:pt x="3152610" y="2015807"/>
                  </a:lnTo>
                  <a:lnTo>
                    <a:pt x="3159569" y="2020976"/>
                  </a:lnTo>
                  <a:lnTo>
                    <a:pt x="3168192" y="2023084"/>
                  </a:lnTo>
                  <a:lnTo>
                    <a:pt x="3176943" y="2021535"/>
                  </a:lnTo>
                  <a:lnTo>
                    <a:pt x="3184309" y="2016772"/>
                  </a:lnTo>
                  <a:lnTo>
                    <a:pt x="3189325" y="2009597"/>
                  </a:lnTo>
                  <a:lnTo>
                    <a:pt x="3191040" y="2000834"/>
                  </a:lnTo>
                  <a:close/>
                </a:path>
                <a:path w="5168900" h="4631055">
                  <a:moveTo>
                    <a:pt x="3191052" y="1101204"/>
                  </a:moveTo>
                  <a:lnTo>
                    <a:pt x="3189325" y="1092454"/>
                  </a:lnTo>
                  <a:lnTo>
                    <a:pt x="3189262" y="1092314"/>
                  </a:lnTo>
                  <a:lnTo>
                    <a:pt x="3187916" y="1090371"/>
                  </a:lnTo>
                  <a:lnTo>
                    <a:pt x="3184664" y="1085532"/>
                  </a:lnTo>
                  <a:lnTo>
                    <a:pt x="3184525" y="1085443"/>
                  </a:lnTo>
                  <a:lnTo>
                    <a:pt x="3182785" y="1084313"/>
                  </a:lnTo>
                  <a:lnTo>
                    <a:pt x="3182442" y="1084097"/>
                  </a:lnTo>
                  <a:lnTo>
                    <a:pt x="3182074" y="1083856"/>
                  </a:lnTo>
                  <a:lnTo>
                    <a:pt x="3177667" y="1080973"/>
                  </a:lnTo>
                  <a:lnTo>
                    <a:pt x="3177336" y="1080922"/>
                  </a:lnTo>
                  <a:lnTo>
                    <a:pt x="3174873" y="1080465"/>
                  </a:lnTo>
                  <a:lnTo>
                    <a:pt x="3174708" y="1080427"/>
                  </a:lnTo>
                  <a:lnTo>
                    <a:pt x="3174339" y="1080363"/>
                  </a:lnTo>
                  <a:lnTo>
                    <a:pt x="3168942" y="1079347"/>
                  </a:lnTo>
                  <a:lnTo>
                    <a:pt x="3168180" y="1079347"/>
                  </a:lnTo>
                  <a:lnTo>
                    <a:pt x="3159366" y="1081366"/>
                  </a:lnTo>
                  <a:lnTo>
                    <a:pt x="3152330" y="1086421"/>
                  </a:lnTo>
                  <a:lnTo>
                    <a:pt x="3147834" y="1093749"/>
                  </a:lnTo>
                  <a:lnTo>
                    <a:pt x="3147199" y="1098753"/>
                  </a:lnTo>
                  <a:lnTo>
                    <a:pt x="3146704" y="1102626"/>
                  </a:lnTo>
                  <a:lnTo>
                    <a:pt x="3168764" y="1123759"/>
                  </a:lnTo>
                  <a:lnTo>
                    <a:pt x="3177578" y="1122286"/>
                  </a:lnTo>
                  <a:lnTo>
                    <a:pt x="3184677" y="1117485"/>
                  </a:lnTo>
                  <a:lnTo>
                    <a:pt x="3189389" y="1110195"/>
                  </a:lnTo>
                  <a:lnTo>
                    <a:pt x="3191052" y="1101204"/>
                  </a:lnTo>
                  <a:close/>
                </a:path>
                <a:path w="5168900" h="4631055">
                  <a:moveTo>
                    <a:pt x="3191065" y="2899029"/>
                  </a:moveTo>
                  <a:lnTo>
                    <a:pt x="3189325" y="2890545"/>
                  </a:lnTo>
                  <a:lnTo>
                    <a:pt x="3189198" y="2890355"/>
                  </a:lnTo>
                  <a:lnTo>
                    <a:pt x="3189173" y="2890228"/>
                  </a:lnTo>
                  <a:lnTo>
                    <a:pt x="3188462" y="2889237"/>
                  </a:lnTo>
                  <a:lnTo>
                    <a:pt x="3188322" y="2889021"/>
                  </a:lnTo>
                  <a:lnTo>
                    <a:pt x="3188157" y="2888767"/>
                  </a:lnTo>
                  <a:lnTo>
                    <a:pt x="3184829" y="2883636"/>
                  </a:lnTo>
                  <a:lnTo>
                    <a:pt x="3184461" y="2883382"/>
                  </a:lnTo>
                  <a:lnTo>
                    <a:pt x="3184194" y="2882989"/>
                  </a:lnTo>
                  <a:lnTo>
                    <a:pt x="3181997" y="2881668"/>
                  </a:lnTo>
                  <a:lnTo>
                    <a:pt x="3181794" y="2881528"/>
                  </a:lnTo>
                  <a:lnTo>
                    <a:pt x="3178162" y="2878963"/>
                  </a:lnTo>
                  <a:lnTo>
                    <a:pt x="3177463" y="2878823"/>
                  </a:lnTo>
                  <a:lnTo>
                    <a:pt x="3176905" y="2878467"/>
                  </a:lnTo>
                  <a:lnTo>
                    <a:pt x="3174339" y="2878175"/>
                  </a:lnTo>
                  <a:lnTo>
                    <a:pt x="3174212" y="2878150"/>
                  </a:lnTo>
                  <a:lnTo>
                    <a:pt x="3170377" y="2877337"/>
                  </a:lnTo>
                  <a:lnTo>
                    <a:pt x="3168002" y="2877337"/>
                  </a:lnTo>
                  <a:lnTo>
                    <a:pt x="3159302" y="2879356"/>
                  </a:lnTo>
                  <a:lnTo>
                    <a:pt x="3152686" y="2883636"/>
                  </a:lnTo>
                  <a:lnTo>
                    <a:pt x="3148380" y="2890228"/>
                  </a:lnTo>
                  <a:lnTo>
                    <a:pt x="3146679" y="2899029"/>
                  </a:lnTo>
                  <a:lnTo>
                    <a:pt x="3146641" y="2899181"/>
                  </a:lnTo>
                  <a:lnTo>
                    <a:pt x="3148190" y="2908046"/>
                  </a:lnTo>
                  <a:lnTo>
                    <a:pt x="3152978" y="2915297"/>
                  </a:lnTo>
                  <a:lnTo>
                    <a:pt x="3160166" y="2920200"/>
                  </a:lnTo>
                  <a:lnTo>
                    <a:pt x="3168954" y="2921952"/>
                  </a:lnTo>
                  <a:lnTo>
                    <a:pt x="3177425" y="2920200"/>
                  </a:lnTo>
                  <a:lnTo>
                    <a:pt x="3177641" y="2920200"/>
                  </a:lnTo>
                  <a:lnTo>
                    <a:pt x="3184715" y="2915297"/>
                  </a:lnTo>
                  <a:lnTo>
                    <a:pt x="3189414" y="2908046"/>
                  </a:lnTo>
                  <a:lnTo>
                    <a:pt x="3191040" y="2899181"/>
                  </a:lnTo>
                  <a:lnTo>
                    <a:pt x="3191065" y="2899029"/>
                  </a:lnTo>
                  <a:close/>
                </a:path>
                <a:path w="5168900" h="4631055">
                  <a:moveTo>
                    <a:pt x="3191065" y="1640586"/>
                  </a:moveTo>
                  <a:lnTo>
                    <a:pt x="3189186" y="1631861"/>
                  </a:lnTo>
                  <a:lnTo>
                    <a:pt x="3189122" y="1631708"/>
                  </a:lnTo>
                  <a:lnTo>
                    <a:pt x="3188030" y="1630172"/>
                  </a:lnTo>
                  <a:lnTo>
                    <a:pt x="3187496" y="1629397"/>
                  </a:lnTo>
                  <a:lnTo>
                    <a:pt x="3187331" y="1629130"/>
                  </a:lnTo>
                  <a:lnTo>
                    <a:pt x="3184410" y="1624812"/>
                  </a:lnTo>
                  <a:lnTo>
                    <a:pt x="3184283" y="1624736"/>
                  </a:lnTo>
                  <a:lnTo>
                    <a:pt x="3184194" y="1624596"/>
                  </a:lnTo>
                  <a:lnTo>
                    <a:pt x="3182048" y="1623250"/>
                  </a:lnTo>
                  <a:lnTo>
                    <a:pt x="3181654" y="1622983"/>
                  </a:lnTo>
                  <a:lnTo>
                    <a:pt x="3181477" y="1622856"/>
                  </a:lnTo>
                  <a:lnTo>
                    <a:pt x="3177400" y="1620126"/>
                  </a:lnTo>
                  <a:lnTo>
                    <a:pt x="3177146" y="1620088"/>
                  </a:lnTo>
                  <a:lnTo>
                    <a:pt x="3176955" y="1619948"/>
                  </a:lnTo>
                  <a:lnTo>
                    <a:pt x="3174415" y="1619542"/>
                  </a:lnTo>
                  <a:lnTo>
                    <a:pt x="3174022" y="1619465"/>
                  </a:lnTo>
                  <a:lnTo>
                    <a:pt x="3173653" y="1619389"/>
                  </a:lnTo>
                  <a:lnTo>
                    <a:pt x="3168878" y="1618424"/>
                  </a:lnTo>
                  <a:lnTo>
                    <a:pt x="3168142" y="1618424"/>
                  </a:lnTo>
                  <a:lnTo>
                    <a:pt x="3159379" y="1620481"/>
                  </a:lnTo>
                  <a:lnTo>
                    <a:pt x="3152381" y="1625574"/>
                  </a:lnTo>
                  <a:lnTo>
                    <a:pt x="3147872" y="1632991"/>
                  </a:lnTo>
                  <a:lnTo>
                    <a:pt x="3146666" y="1641944"/>
                  </a:lnTo>
                  <a:lnTo>
                    <a:pt x="3148660" y="1650796"/>
                  </a:lnTo>
                  <a:lnTo>
                    <a:pt x="3153079" y="1657261"/>
                  </a:lnTo>
                  <a:lnTo>
                    <a:pt x="3159950" y="1661388"/>
                  </a:lnTo>
                  <a:lnTo>
                    <a:pt x="3160306" y="1661388"/>
                  </a:lnTo>
                  <a:lnTo>
                    <a:pt x="3164497" y="1662137"/>
                  </a:lnTo>
                  <a:lnTo>
                    <a:pt x="3168688" y="1662874"/>
                  </a:lnTo>
                  <a:lnTo>
                    <a:pt x="3173234" y="1662137"/>
                  </a:lnTo>
                  <a:lnTo>
                    <a:pt x="3177781" y="1661388"/>
                  </a:lnTo>
                  <a:lnTo>
                    <a:pt x="3184918" y="1656740"/>
                  </a:lnTo>
                  <a:lnTo>
                    <a:pt x="3189528" y="1649590"/>
                  </a:lnTo>
                  <a:lnTo>
                    <a:pt x="3191065" y="1640586"/>
                  </a:lnTo>
                  <a:close/>
                </a:path>
                <a:path w="5168900" h="4631055">
                  <a:moveTo>
                    <a:pt x="3191065" y="1372692"/>
                  </a:moveTo>
                  <a:lnTo>
                    <a:pt x="3189871" y="1363700"/>
                  </a:lnTo>
                  <a:lnTo>
                    <a:pt x="3185541" y="1356245"/>
                  </a:lnTo>
                  <a:lnTo>
                    <a:pt x="3178683" y="1351064"/>
                  </a:lnTo>
                  <a:lnTo>
                    <a:pt x="3169970" y="1348867"/>
                  </a:lnTo>
                  <a:lnTo>
                    <a:pt x="3168612" y="1348867"/>
                  </a:lnTo>
                  <a:lnTo>
                    <a:pt x="3163887" y="1349756"/>
                  </a:lnTo>
                  <a:lnTo>
                    <a:pt x="3163684" y="1349794"/>
                  </a:lnTo>
                  <a:lnTo>
                    <a:pt x="3160915" y="1350162"/>
                  </a:lnTo>
                  <a:lnTo>
                    <a:pt x="3160547" y="1350378"/>
                  </a:lnTo>
                  <a:lnTo>
                    <a:pt x="3160128" y="1350454"/>
                  </a:lnTo>
                  <a:lnTo>
                    <a:pt x="3156026" y="1353096"/>
                  </a:lnTo>
                  <a:lnTo>
                    <a:pt x="3153511" y="1354594"/>
                  </a:lnTo>
                  <a:lnTo>
                    <a:pt x="3153346" y="1354810"/>
                  </a:lnTo>
                  <a:lnTo>
                    <a:pt x="3153118" y="1354963"/>
                  </a:lnTo>
                  <a:lnTo>
                    <a:pt x="3150438" y="1358861"/>
                  </a:lnTo>
                  <a:lnTo>
                    <a:pt x="3150336" y="1358988"/>
                  </a:lnTo>
                  <a:lnTo>
                    <a:pt x="3148507" y="1361541"/>
                  </a:lnTo>
                  <a:lnTo>
                    <a:pt x="3148469" y="1361719"/>
                  </a:lnTo>
                  <a:lnTo>
                    <a:pt x="3147060" y="1368590"/>
                  </a:lnTo>
                  <a:lnTo>
                    <a:pt x="3146691" y="1370418"/>
                  </a:lnTo>
                  <a:lnTo>
                    <a:pt x="3166859" y="1393177"/>
                  </a:lnTo>
                  <a:lnTo>
                    <a:pt x="3175978" y="1392364"/>
                  </a:lnTo>
                  <a:lnTo>
                    <a:pt x="3183509" y="1388237"/>
                  </a:lnTo>
                  <a:lnTo>
                    <a:pt x="3188754" y="1381467"/>
                  </a:lnTo>
                  <a:lnTo>
                    <a:pt x="3189351" y="1379156"/>
                  </a:lnTo>
                  <a:lnTo>
                    <a:pt x="3191052" y="1372704"/>
                  </a:lnTo>
                  <a:close/>
                </a:path>
                <a:path w="5168900" h="4631055">
                  <a:moveTo>
                    <a:pt x="3191078" y="3619500"/>
                  </a:moveTo>
                  <a:lnTo>
                    <a:pt x="3189655" y="3610584"/>
                  </a:lnTo>
                  <a:lnTo>
                    <a:pt x="3184995" y="3603371"/>
                  </a:lnTo>
                  <a:lnTo>
                    <a:pt x="3177870" y="3598532"/>
                  </a:lnTo>
                  <a:lnTo>
                    <a:pt x="3176384" y="3598240"/>
                  </a:lnTo>
                  <a:lnTo>
                    <a:pt x="3168993" y="3596767"/>
                  </a:lnTo>
                  <a:lnTo>
                    <a:pt x="3160014" y="3598532"/>
                  </a:lnTo>
                  <a:lnTo>
                    <a:pt x="3152825" y="3603371"/>
                  </a:lnTo>
                  <a:lnTo>
                    <a:pt x="3148165" y="3610381"/>
                  </a:lnTo>
                  <a:lnTo>
                    <a:pt x="3169513" y="3641090"/>
                  </a:lnTo>
                  <a:lnTo>
                    <a:pt x="3178187" y="3639147"/>
                  </a:lnTo>
                  <a:lnTo>
                    <a:pt x="3184868" y="3634943"/>
                  </a:lnTo>
                  <a:lnTo>
                    <a:pt x="3189249" y="3628415"/>
                  </a:lnTo>
                  <a:lnTo>
                    <a:pt x="3191078" y="3619500"/>
                  </a:lnTo>
                  <a:close/>
                </a:path>
                <a:path w="5168900" h="4631055">
                  <a:moveTo>
                    <a:pt x="3191078" y="3259340"/>
                  </a:moveTo>
                  <a:lnTo>
                    <a:pt x="3189541" y="3250920"/>
                  </a:lnTo>
                  <a:lnTo>
                    <a:pt x="3189452" y="3250450"/>
                  </a:lnTo>
                  <a:lnTo>
                    <a:pt x="3188754" y="3249396"/>
                  </a:lnTo>
                  <a:lnTo>
                    <a:pt x="3188271" y="3248660"/>
                  </a:lnTo>
                  <a:lnTo>
                    <a:pt x="3187750" y="3247860"/>
                  </a:lnTo>
                  <a:lnTo>
                    <a:pt x="3184804" y="3243351"/>
                  </a:lnTo>
                  <a:lnTo>
                    <a:pt x="3182645" y="3241929"/>
                  </a:lnTo>
                  <a:lnTo>
                    <a:pt x="3182518" y="3241827"/>
                  </a:lnTo>
                  <a:lnTo>
                    <a:pt x="3182366" y="3241725"/>
                  </a:lnTo>
                  <a:lnTo>
                    <a:pt x="3177743" y="3238639"/>
                  </a:lnTo>
                  <a:lnTo>
                    <a:pt x="3177603" y="3238589"/>
                  </a:lnTo>
                  <a:lnTo>
                    <a:pt x="3176282" y="3238360"/>
                  </a:lnTo>
                  <a:lnTo>
                    <a:pt x="3175571" y="3238233"/>
                  </a:lnTo>
                  <a:lnTo>
                    <a:pt x="3174873" y="3238093"/>
                  </a:lnTo>
                  <a:lnTo>
                    <a:pt x="3168866" y="3236925"/>
                  </a:lnTo>
                  <a:lnTo>
                    <a:pt x="3168650" y="3236925"/>
                  </a:lnTo>
                  <a:lnTo>
                    <a:pt x="3159798" y="3238779"/>
                  </a:lnTo>
                  <a:lnTo>
                    <a:pt x="3152660" y="3243669"/>
                  </a:lnTo>
                  <a:lnTo>
                    <a:pt x="3148025" y="3250920"/>
                  </a:lnTo>
                  <a:lnTo>
                    <a:pt x="3146717" y="3259340"/>
                  </a:lnTo>
                  <a:lnTo>
                    <a:pt x="3146653" y="3259810"/>
                  </a:lnTo>
                  <a:lnTo>
                    <a:pt x="3148419" y="3268332"/>
                  </a:lnTo>
                  <a:lnTo>
                    <a:pt x="3148482" y="3268688"/>
                  </a:lnTo>
                  <a:lnTo>
                    <a:pt x="3152800" y="3275253"/>
                  </a:lnTo>
                  <a:lnTo>
                    <a:pt x="3159429" y="3279483"/>
                  </a:lnTo>
                  <a:lnTo>
                    <a:pt x="3168231" y="3281324"/>
                  </a:lnTo>
                  <a:lnTo>
                    <a:pt x="3177171" y="3280054"/>
                  </a:lnTo>
                  <a:lnTo>
                    <a:pt x="3184398" y="3275469"/>
                  </a:lnTo>
                  <a:lnTo>
                    <a:pt x="3189249" y="3268332"/>
                  </a:lnTo>
                  <a:lnTo>
                    <a:pt x="3190976" y="3259810"/>
                  </a:lnTo>
                  <a:lnTo>
                    <a:pt x="3191065" y="3259353"/>
                  </a:lnTo>
                  <a:close/>
                </a:path>
                <a:path w="5168900" h="4631055">
                  <a:moveTo>
                    <a:pt x="3191078" y="2990024"/>
                  </a:moveTo>
                  <a:lnTo>
                    <a:pt x="3189719" y="2982328"/>
                  </a:lnTo>
                  <a:lnTo>
                    <a:pt x="3189490" y="2980982"/>
                  </a:lnTo>
                  <a:lnTo>
                    <a:pt x="3184944" y="2973832"/>
                  </a:lnTo>
                  <a:lnTo>
                    <a:pt x="3177883" y="2969069"/>
                  </a:lnTo>
                  <a:lnTo>
                    <a:pt x="3172790" y="2968091"/>
                  </a:lnTo>
                  <a:lnTo>
                    <a:pt x="3172168" y="2967964"/>
                  </a:lnTo>
                  <a:lnTo>
                    <a:pt x="3169843" y="2967520"/>
                  </a:lnTo>
                  <a:lnTo>
                    <a:pt x="3168904" y="2967329"/>
                  </a:lnTo>
                  <a:lnTo>
                    <a:pt x="3159861" y="2969044"/>
                  </a:lnTo>
                  <a:lnTo>
                    <a:pt x="3152648" y="2973806"/>
                  </a:lnTo>
                  <a:lnTo>
                    <a:pt x="3147999" y="2980969"/>
                  </a:lnTo>
                  <a:lnTo>
                    <a:pt x="3146653" y="2989872"/>
                  </a:lnTo>
                  <a:lnTo>
                    <a:pt x="3148444" y="2998711"/>
                  </a:lnTo>
                  <a:lnTo>
                    <a:pt x="3152635" y="3005391"/>
                  </a:lnTo>
                  <a:lnTo>
                    <a:pt x="3159175" y="3009773"/>
                  </a:lnTo>
                  <a:lnTo>
                    <a:pt x="3168002" y="3011728"/>
                  </a:lnTo>
                  <a:lnTo>
                    <a:pt x="3176968" y="3010497"/>
                  </a:lnTo>
                  <a:lnTo>
                    <a:pt x="3184271" y="3005963"/>
                  </a:lnTo>
                  <a:lnTo>
                    <a:pt x="3189211" y="2998889"/>
                  </a:lnTo>
                  <a:lnTo>
                    <a:pt x="3190138" y="2994456"/>
                  </a:lnTo>
                  <a:lnTo>
                    <a:pt x="3191078" y="2990024"/>
                  </a:lnTo>
                  <a:close/>
                </a:path>
                <a:path w="5168900" h="4631055">
                  <a:moveTo>
                    <a:pt x="3191078" y="2539365"/>
                  </a:moveTo>
                  <a:lnTo>
                    <a:pt x="3189224" y="2530792"/>
                  </a:lnTo>
                  <a:lnTo>
                    <a:pt x="3189135" y="2530665"/>
                  </a:lnTo>
                  <a:lnTo>
                    <a:pt x="3188258" y="2529421"/>
                  </a:lnTo>
                  <a:lnTo>
                    <a:pt x="3188068" y="2529141"/>
                  </a:lnTo>
                  <a:lnTo>
                    <a:pt x="3187674" y="2528582"/>
                  </a:lnTo>
                  <a:lnTo>
                    <a:pt x="3184474" y="2523960"/>
                  </a:lnTo>
                  <a:lnTo>
                    <a:pt x="3184258" y="2523820"/>
                  </a:lnTo>
                  <a:lnTo>
                    <a:pt x="3184156" y="2523655"/>
                  </a:lnTo>
                  <a:lnTo>
                    <a:pt x="3182086" y="2522423"/>
                  </a:lnTo>
                  <a:lnTo>
                    <a:pt x="3181959" y="2522334"/>
                  </a:lnTo>
                  <a:lnTo>
                    <a:pt x="3181464" y="2522029"/>
                  </a:lnTo>
                  <a:lnTo>
                    <a:pt x="3177451" y="2519426"/>
                  </a:lnTo>
                  <a:lnTo>
                    <a:pt x="3177082" y="2519362"/>
                  </a:lnTo>
                  <a:lnTo>
                    <a:pt x="3176828" y="2519197"/>
                  </a:lnTo>
                  <a:lnTo>
                    <a:pt x="3174161" y="2518803"/>
                  </a:lnTo>
                  <a:lnTo>
                    <a:pt x="3168904" y="2517800"/>
                  </a:lnTo>
                  <a:lnTo>
                    <a:pt x="3167811" y="2517800"/>
                  </a:lnTo>
                  <a:lnTo>
                    <a:pt x="3158985" y="2519896"/>
                  </a:lnTo>
                  <a:lnTo>
                    <a:pt x="3152063" y="2524950"/>
                  </a:lnTo>
                  <a:lnTo>
                    <a:pt x="3147720" y="2532342"/>
                  </a:lnTo>
                  <a:lnTo>
                    <a:pt x="3146666" y="2541397"/>
                  </a:lnTo>
                  <a:lnTo>
                    <a:pt x="3148368" y="2548521"/>
                  </a:lnTo>
                  <a:lnTo>
                    <a:pt x="3148787" y="2550223"/>
                  </a:lnTo>
                  <a:lnTo>
                    <a:pt x="3153333" y="2556637"/>
                  </a:lnTo>
                  <a:lnTo>
                    <a:pt x="3160128" y="2560612"/>
                  </a:lnTo>
                  <a:lnTo>
                    <a:pt x="3168993" y="2562148"/>
                  </a:lnTo>
                  <a:lnTo>
                    <a:pt x="3177654" y="2560612"/>
                  </a:lnTo>
                  <a:lnTo>
                    <a:pt x="3177794" y="2560612"/>
                  </a:lnTo>
                  <a:lnTo>
                    <a:pt x="3184918" y="2555735"/>
                  </a:lnTo>
                  <a:lnTo>
                    <a:pt x="3189541" y="2548420"/>
                  </a:lnTo>
                  <a:lnTo>
                    <a:pt x="3191078" y="2539377"/>
                  </a:lnTo>
                  <a:close/>
                </a:path>
                <a:path w="5168900" h="4631055">
                  <a:moveTo>
                    <a:pt x="3191078" y="1281036"/>
                  </a:moveTo>
                  <a:lnTo>
                    <a:pt x="3189376" y="1272387"/>
                  </a:lnTo>
                  <a:lnTo>
                    <a:pt x="3189249" y="1272209"/>
                  </a:lnTo>
                  <a:lnTo>
                    <a:pt x="3189236" y="1272082"/>
                  </a:lnTo>
                  <a:lnTo>
                    <a:pt x="3188258" y="1270685"/>
                  </a:lnTo>
                  <a:lnTo>
                    <a:pt x="3188157" y="1270520"/>
                  </a:lnTo>
                  <a:lnTo>
                    <a:pt x="3187789" y="1269974"/>
                  </a:lnTo>
                  <a:lnTo>
                    <a:pt x="3184880" y="1265466"/>
                  </a:lnTo>
                  <a:lnTo>
                    <a:pt x="3184588" y="1265275"/>
                  </a:lnTo>
                  <a:lnTo>
                    <a:pt x="3184410" y="1264996"/>
                  </a:lnTo>
                  <a:lnTo>
                    <a:pt x="3182137" y="1263599"/>
                  </a:lnTo>
                  <a:lnTo>
                    <a:pt x="3181959" y="1263484"/>
                  </a:lnTo>
                  <a:lnTo>
                    <a:pt x="3181794" y="1263370"/>
                  </a:lnTo>
                  <a:lnTo>
                    <a:pt x="3178124" y="1260856"/>
                  </a:lnTo>
                  <a:lnTo>
                    <a:pt x="3177629" y="1260767"/>
                  </a:lnTo>
                  <a:lnTo>
                    <a:pt x="3177197" y="1260487"/>
                  </a:lnTo>
                  <a:lnTo>
                    <a:pt x="3174225" y="1260094"/>
                  </a:lnTo>
                  <a:lnTo>
                    <a:pt x="3174022" y="1260055"/>
                  </a:lnTo>
                  <a:lnTo>
                    <a:pt x="3169843" y="1259217"/>
                  </a:lnTo>
                  <a:lnTo>
                    <a:pt x="3168192" y="1259217"/>
                  </a:lnTo>
                  <a:lnTo>
                    <a:pt x="3161169" y="1260665"/>
                  </a:lnTo>
                  <a:lnTo>
                    <a:pt x="3159379" y="1261021"/>
                  </a:lnTo>
                  <a:lnTo>
                    <a:pt x="3157626" y="1262126"/>
                  </a:lnTo>
                  <a:lnTo>
                    <a:pt x="3156801" y="1262646"/>
                  </a:lnTo>
                  <a:lnTo>
                    <a:pt x="3156051" y="1263116"/>
                  </a:lnTo>
                  <a:lnTo>
                    <a:pt x="3152749" y="1265199"/>
                  </a:lnTo>
                  <a:lnTo>
                    <a:pt x="3148457" y="1271765"/>
                  </a:lnTo>
                  <a:lnTo>
                    <a:pt x="3146704" y="1280668"/>
                  </a:lnTo>
                  <a:lnTo>
                    <a:pt x="3148203" y="1289532"/>
                  </a:lnTo>
                  <a:lnTo>
                    <a:pt x="3152952" y="1296898"/>
                  </a:lnTo>
                  <a:lnTo>
                    <a:pt x="3160077" y="1301953"/>
                  </a:lnTo>
                  <a:lnTo>
                    <a:pt x="3168726" y="1303870"/>
                  </a:lnTo>
                  <a:lnTo>
                    <a:pt x="3177413" y="1302105"/>
                  </a:lnTo>
                  <a:lnTo>
                    <a:pt x="3184563" y="1297165"/>
                  </a:lnTo>
                  <a:lnTo>
                    <a:pt x="3189376" y="1289875"/>
                  </a:lnTo>
                  <a:lnTo>
                    <a:pt x="3191065" y="1281049"/>
                  </a:lnTo>
                  <a:close/>
                </a:path>
                <a:path w="5168900" h="4631055">
                  <a:moveTo>
                    <a:pt x="3191078" y="830770"/>
                  </a:moveTo>
                  <a:lnTo>
                    <a:pt x="3189516" y="823988"/>
                  </a:lnTo>
                  <a:lnTo>
                    <a:pt x="3189173" y="822439"/>
                  </a:lnTo>
                  <a:lnTo>
                    <a:pt x="3189046" y="822248"/>
                  </a:lnTo>
                  <a:lnTo>
                    <a:pt x="3188995" y="822020"/>
                  </a:lnTo>
                  <a:lnTo>
                    <a:pt x="3187535" y="820089"/>
                  </a:lnTo>
                  <a:lnTo>
                    <a:pt x="3187420" y="819924"/>
                  </a:lnTo>
                  <a:lnTo>
                    <a:pt x="3187306" y="819759"/>
                  </a:lnTo>
                  <a:lnTo>
                    <a:pt x="3184550" y="815771"/>
                  </a:lnTo>
                  <a:lnTo>
                    <a:pt x="3184144" y="815505"/>
                  </a:lnTo>
                  <a:lnTo>
                    <a:pt x="3183902" y="815162"/>
                  </a:lnTo>
                  <a:lnTo>
                    <a:pt x="3181604" y="813866"/>
                  </a:lnTo>
                  <a:lnTo>
                    <a:pt x="3181172" y="813587"/>
                  </a:lnTo>
                  <a:lnTo>
                    <a:pt x="3177768" y="811352"/>
                  </a:lnTo>
                  <a:lnTo>
                    <a:pt x="3177044" y="811212"/>
                  </a:lnTo>
                  <a:lnTo>
                    <a:pt x="3176473" y="810869"/>
                  </a:lnTo>
                  <a:lnTo>
                    <a:pt x="3173552" y="810539"/>
                  </a:lnTo>
                  <a:lnTo>
                    <a:pt x="3169856" y="809828"/>
                  </a:lnTo>
                  <a:lnTo>
                    <a:pt x="3167392" y="809828"/>
                  </a:lnTo>
                  <a:lnTo>
                    <a:pt x="3158566" y="811898"/>
                  </a:lnTo>
                  <a:lnTo>
                    <a:pt x="3152152" y="816368"/>
                  </a:lnTo>
                  <a:lnTo>
                    <a:pt x="3148165" y="823112"/>
                  </a:lnTo>
                  <a:lnTo>
                    <a:pt x="3146679" y="832002"/>
                  </a:lnTo>
                  <a:lnTo>
                    <a:pt x="3148380" y="840854"/>
                  </a:lnTo>
                  <a:lnTo>
                    <a:pt x="3153321" y="847991"/>
                  </a:lnTo>
                  <a:lnTo>
                    <a:pt x="3160623" y="852678"/>
                  </a:lnTo>
                  <a:lnTo>
                    <a:pt x="3169437" y="854163"/>
                  </a:lnTo>
                  <a:lnTo>
                    <a:pt x="3178251" y="852093"/>
                  </a:lnTo>
                  <a:lnTo>
                    <a:pt x="3185198" y="847051"/>
                  </a:lnTo>
                  <a:lnTo>
                    <a:pt x="3189681" y="839724"/>
                  </a:lnTo>
                  <a:lnTo>
                    <a:pt x="3191078" y="830770"/>
                  </a:lnTo>
                  <a:close/>
                </a:path>
                <a:path w="5168900" h="4631055">
                  <a:moveTo>
                    <a:pt x="3191078" y="381825"/>
                  </a:moveTo>
                  <a:lnTo>
                    <a:pt x="3189287" y="373138"/>
                  </a:lnTo>
                  <a:lnTo>
                    <a:pt x="3189186" y="373011"/>
                  </a:lnTo>
                  <a:lnTo>
                    <a:pt x="3188512" y="372008"/>
                  </a:lnTo>
                  <a:lnTo>
                    <a:pt x="3188322" y="371729"/>
                  </a:lnTo>
                  <a:lnTo>
                    <a:pt x="3187992" y="371246"/>
                  </a:lnTo>
                  <a:lnTo>
                    <a:pt x="3184652" y="366293"/>
                  </a:lnTo>
                  <a:lnTo>
                    <a:pt x="3184448" y="366179"/>
                  </a:lnTo>
                  <a:lnTo>
                    <a:pt x="3184334" y="365988"/>
                  </a:lnTo>
                  <a:lnTo>
                    <a:pt x="3181934" y="364540"/>
                  </a:lnTo>
                  <a:lnTo>
                    <a:pt x="3181781" y="364439"/>
                  </a:lnTo>
                  <a:lnTo>
                    <a:pt x="3177717" y="361797"/>
                  </a:lnTo>
                  <a:lnTo>
                    <a:pt x="3177362" y="361734"/>
                  </a:lnTo>
                  <a:lnTo>
                    <a:pt x="3177082" y="361556"/>
                  </a:lnTo>
                  <a:lnTo>
                    <a:pt x="3174365" y="361175"/>
                  </a:lnTo>
                  <a:lnTo>
                    <a:pt x="3174060" y="361124"/>
                  </a:lnTo>
                  <a:lnTo>
                    <a:pt x="3173806" y="361073"/>
                  </a:lnTo>
                  <a:lnTo>
                    <a:pt x="3169196" y="360197"/>
                  </a:lnTo>
                  <a:lnTo>
                    <a:pt x="3168065" y="360197"/>
                  </a:lnTo>
                  <a:lnTo>
                    <a:pt x="3159061" y="362229"/>
                  </a:lnTo>
                  <a:lnTo>
                    <a:pt x="3152089" y="367169"/>
                  </a:lnTo>
                  <a:lnTo>
                    <a:pt x="3149358" y="371741"/>
                  </a:lnTo>
                  <a:lnTo>
                    <a:pt x="3147758" y="374446"/>
                  </a:lnTo>
                  <a:lnTo>
                    <a:pt x="3147631" y="375475"/>
                  </a:lnTo>
                  <a:lnTo>
                    <a:pt x="3146729" y="383476"/>
                  </a:lnTo>
                  <a:lnTo>
                    <a:pt x="3148825" y="392252"/>
                  </a:lnTo>
                  <a:lnTo>
                    <a:pt x="3153308" y="398729"/>
                  </a:lnTo>
                  <a:lnTo>
                    <a:pt x="3160204" y="402932"/>
                  </a:lnTo>
                  <a:lnTo>
                    <a:pt x="3160585" y="402932"/>
                  </a:lnTo>
                  <a:lnTo>
                    <a:pt x="3168840" y="404482"/>
                  </a:lnTo>
                  <a:lnTo>
                    <a:pt x="3191065" y="381838"/>
                  </a:lnTo>
                  <a:close/>
                </a:path>
                <a:path w="5168900" h="4631055">
                  <a:moveTo>
                    <a:pt x="3191091" y="1911667"/>
                  </a:moveTo>
                  <a:lnTo>
                    <a:pt x="3189706" y="1902790"/>
                  </a:lnTo>
                  <a:lnTo>
                    <a:pt x="3185160" y="1895348"/>
                  </a:lnTo>
                  <a:lnTo>
                    <a:pt x="3178200" y="1890166"/>
                  </a:lnTo>
                  <a:lnTo>
                    <a:pt x="3169564" y="1888020"/>
                  </a:lnTo>
                  <a:lnTo>
                    <a:pt x="3168739" y="1888020"/>
                  </a:lnTo>
                  <a:lnTo>
                    <a:pt x="3163900" y="1889023"/>
                  </a:lnTo>
                  <a:lnTo>
                    <a:pt x="3160839" y="1889556"/>
                  </a:lnTo>
                  <a:lnTo>
                    <a:pt x="3160636" y="1889696"/>
                  </a:lnTo>
                  <a:lnTo>
                    <a:pt x="3160331" y="1889760"/>
                  </a:lnTo>
                  <a:lnTo>
                    <a:pt x="3156191" y="1892566"/>
                  </a:lnTo>
                  <a:lnTo>
                    <a:pt x="3153537" y="1894293"/>
                  </a:lnTo>
                  <a:lnTo>
                    <a:pt x="3153422" y="1894459"/>
                  </a:lnTo>
                  <a:lnTo>
                    <a:pt x="3153283" y="1894547"/>
                  </a:lnTo>
                  <a:lnTo>
                    <a:pt x="3150298" y="1898929"/>
                  </a:lnTo>
                  <a:lnTo>
                    <a:pt x="3148533" y="1901469"/>
                  </a:lnTo>
                  <a:lnTo>
                    <a:pt x="3148457" y="1901647"/>
                  </a:lnTo>
                  <a:lnTo>
                    <a:pt x="3147123" y="1908213"/>
                  </a:lnTo>
                  <a:lnTo>
                    <a:pt x="3146679" y="1910346"/>
                  </a:lnTo>
                  <a:lnTo>
                    <a:pt x="3147885" y="1918131"/>
                  </a:lnTo>
                  <a:lnTo>
                    <a:pt x="3148076" y="1919338"/>
                  </a:lnTo>
                  <a:lnTo>
                    <a:pt x="3150489" y="1923351"/>
                  </a:lnTo>
                  <a:lnTo>
                    <a:pt x="3152089" y="1926018"/>
                  </a:lnTo>
                  <a:lnTo>
                    <a:pt x="3158579" y="1930425"/>
                  </a:lnTo>
                  <a:lnTo>
                    <a:pt x="3162490" y="1931352"/>
                  </a:lnTo>
                  <a:lnTo>
                    <a:pt x="3167329" y="1932508"/>
                  </a:lnTo>
                  <a:lnTo>
                    <a:pt x="3176460" y="1931581"/>
                  </a:lnTo>
                  <a:lnTo>
                    <a:pt x="3183877" y="1927364"/>
                  </a:lnTo>
                  <a:lnTo>
                    <a:pt x="3188957" y="1920519"/>
                  </a:lnTo>
                  <a:lnTo>
                    <a:pt x="3191091" y="1911680"/>
                  </a:lnTo>
                  <a:close/>
                </a:path>
                <a:path w="5168900" h="4631055">
                  <a:moveTo>
                    <a:pt x="3191091" y="1730616"/>
                  </a:moveTo>
                  <a:lnTo>
                    <a:pt x="3189313" y="1721878"/>
                  </a:lnTo>
                  <a:lnTo>
                    <a:pt x="3189262" y="1721751"/>
                  </a:lnTo>
                  <a:lnTo>
                    <a:pt x="3188347" y="1720456"/>
                  </a:lnTo>
                  <a:lnTo>
                    <a:pt x="3187966" y="1719910"/>
                  </a:lnTo>
                  <a:lnTo>
                    <a:pt x="3187725" y="1719541"/>
                  </a:lnTo>
                  <a:lnTo>
                    <a:pt x="3184614" y="1714931"/>
                  </a:lnTo>
                  <a:lnTo>
                    <a:pt x="3184487" y="1714855"/>
                  </a:lnTo>
                  <a:lnTo>
                    <a:pt x="3181794" y="1713103"/>
                  </a:lnTo>
                  <a:lnTo>
                    <a:pt x="3181489" y="1712912"/>
                  </a:lnTo>
                  <a:lnTo>
                    <a:pt x="3177565" y="1710359"/>
                  </a:lnTo>
                  <a:lnTo>
                    <a:pt x="3177375" y="1710334"/>
                  </a:lnTo>
                  <a:lnTo>
                    <a:pt x="3177209" y="1710220"/>
                  </a:lnTo>
                  <a:lnTo>
                    <a:pt x="3174136" y="1709724"/>
                  </a:lnTo>
                  <a:lnTo>
                    <a:pt x="3173819" y="1709661"/>
                  </a:lnTo>
                  <a:lnTo>
                    <a:pt x="3168840" y="1708721"/>
                  </a:lnTo>
                  <a:lnTo>
                    <a:pt x="3168192" y="1708721"/>
                  </a:lnTo>
                  <a:lnTo>
                    <a:pt x="3159366" y="1710690"/>
                  </a:lnTo>
                  <a:lnTo>
                    <a:pt x="3152330" y="1715693"/>
                  </a:lnTo>
                  <a:lnTo>
                    <a:pt x="3147860" y="1723009"/>
                  </a:lnTo>
                  <a:lnTo>
                    <a:pt x="3146679" y="1731949"/>
                  </a:lnTo>
                  <a:lnTo>
                    <a:pt x="3148736" y="1740763"/>
                  </a:lnTo>
                  <a:lnTo>
                    <a:pt x="3153219" y="1747240"/>
                  </a:lnTo>
                  <a:lnTo>
                    <a:pt x="3159937" y="1751368"/>
                  </a:lnTo>
                  <a:lnTo>
                    <a:pt x="3168662" y="1753133"/>
                  </a:lnTo>
                  <a:lnTo>
                    <a:pt x="3177413" y="1751685"/>
                  </a:lnTo>
                  <a:lnTo>
                    <a:pt x="3184575" y="1746821"/>
                  </a:lnTo>
                  <a:lnTo>
                    <a:pt x="3189389" y="1739493"/>
                  </a:lnTo>
                  <a:lnTo>
                    <a:pt x="3189706" y="1737791"/>
                  </a:lnTo>
                  <a:lnTo>
                    <a:pt x="3191078" y="1730629"/>
                  </a:lnTo>
                  <a:close/>
                </a:path>
                <a:path w="5168900" h="4631055">
                  <a:moveTo>
                    <a:pt x="3191091" y="921880"/>
                  </a:moveTo>
                  <a:lnTo>
                    <a:pt x="3189490" y="913333"/>
                  </a:lnTo>
                  <a:lnTo>
                    <a:pt x="3189427" y="913015"/>
                  </a:lnTo>
                  <a:lnTo>
                    <a:pt x="3184804" y="905954"/>
                  </a:lnTo>
                  <a:lnTo>
                    <a:pt x="3184677" y="905764"/>
                  </a:lnTo>
                  <a:lnTo>
                    <a:pt x="3177629" y="900912"/>
                  </a:lnTo>
                  <a:lnTo>
                    <a:pt x="3177806" y="900912"/>
                  </a:lnTo>
                  <a:lnTo>
                    <a:pt x="3168764" y="899033"/>
                  </a:lnTo>
                  <a:lnTo>
                    <a:pt x="3160141" y="900887"/>
                  </a:lnTo>
                  <a:lnTo>
                    <a:pt x="3156458" y="903478"/>
                  </a:lnTo>
                  <a:lnTo>
                    <a:pt x="3154705" y="904722"/>
                  </a:lnTo>
                  <a:lnTo>
                    <a:pt x="3154222" y="905065"/>
                  </a:lnTo>
                  <a:lnTo>
                    <a:pt x="3153918" y="905268"/>
                  </a:lnTo>
                  <a:lnTo>
                    <a:pt x="3152978" y="905929"/>
                  </a:lnTo>
                  <a:lnTo>
                    <a:pt x="3148203" y="913320"/>
                  </a:lnTo>
                  <a:lnTo>
                    <a:pt x="3146780" y="921880"/>
                  </a:lnTo>
                  <a:lnTo>
                    <a:pt x="3146729" y="922197"/>
                  </a:lnTo>
                  <a:lnTo>
                    <a:pt x="3148457" y="930808"/>
                  </a:lnTo>
                  <a:lnTo>
                    <a:pt x="3148495" y="931011"/>
                  </a:lnTo>
                  <a:lnTo>
                    <a:pt x="3152698" y="937602"/>
                  </a:lnTo>
                  <a:lnTo>
                    <a:pt x="3159290" y="941832"/>
                  </a:lnTo>
                  <a:lnTo>
                    <a:pt x="3168180" y="943584"/>
                  </a:lnTo>
                  <a:lnTo>
                    <a:pt x="3177235" y="942276"/>
                  </a:lnTo>
                  <a:lnTo>
                    <a:pt x="3184461" y="937806"/>
                  </a:lnTo>
                  <a:lnTo>
                    <a:pt x="3189274" y="930808"/>
                  </a:lnTo>
                  <a:lnTo>
                    <a:pt x="3189567" y="929360"/>
                  </a:lnTo>
                  <a:lnTo>
                    <a:pt x="3189605" y="929119"/>
                  </a:lnTo>
                  <a:lnTo>
                    <a:pt x="3190265" y="925893"/>
                  </a:lnTo>
                  <a:lnTo>
                    <a:pt x="3191027" y="922197"/>
                  </a:lnTo>
                  <a:lnTo>
                    <a:pt x="3191091" y="921880"/>
                  </a:lnTo>
                  <a:close/>
                </a:path>
                <a:path w="5168900" h="4631055">
                  <a:moveTo>
                    <a:pt x="3191091" y="651865"/>
                  </a:moveTo>
                  <a:lnTo>
                    <a:pt x="3189427" y="643267"/>
                  </a:lnTo>
                  <a:lnTo>
                    <a:pt x="3189325" y="643128"/>
                  </a:lnTo>
                  <a:lnTo>
                    <a:pt x="3189325" y="642988"/>
                  </a:lnTo>
                  <a:lnTo>
                    <a:pt x="3187890" y="640905"/>
                  </a:lnTo>
                  <a:lnTo>
                    <a:pt x="3187649" y="640537"/>
                  </a:lnTo>
                  <a:lnTo>
                    <a:pt x="3186988" y="639508"/>
                  </a:lnTo>
                  <a:lnTo>
                    <a:pt x="3184880" y="636231"/>
                  </a:lnTo>
                  <a:lnTo>
                    <a:pt x="3184626" y="636041"/>
                  </a:lnTo>
                  <a:lnTo>
                    <a:pt x="3184474" y="635812"/>
                  </a:lnTo>
                  <a:lnTo>
                    <a:pt x="3182353" y="634441"/>
                  </a:lnTo>
                  <a:lnTo>
                    <a:pt x="3178441" y="631672"/>
                  </a:lnTo>
                  <a:lnTo>
                    <a:pt x="3179038" y="631672"/>
                  </a:lnTo>
                  <a:lnTo>
                    <a:pt x="3177641" y="631380"/>
                  </a:lnTo>
                  <a:lnTo>
                    <a:pt x="3177260" y="631126"/>
                  </a:lnTo>
                  <a:lnTo>
                    <a:pt x="3174276" y="630682"/>
                  </a:lnTo>
                  <a:lnTo>
                    <a:pt x="3174111" y="630656"/>
                  </a:lnTo>
                  <a:lnTo>
                    <a:pt x="3169767" y="629742"/>
                  </a:lnTo>
                  <a:lnTo>
                    <a:pt x="3168408" y="629742"/>
                  </a:lnTo>
                  <a:lnTo>
                    <a:pt x="3161119" y="631240"/>
                  </a:lnTo>
                  <a:lnTo>
                    <a:pt x="3160026" y="631469"/>
                  </a:lnTo>
                  <a:lnTo>
                    <a:pt x="3159595" y="631545"/>
                  </a:lnTo>
                  <a:lnTo>
                    <a:pt x="3158985" y="631672"/>
                  </a:lnTo>
                  <a:lnTo>
                    <a:pt x="3159391" y="631672"/>
                  </a:lnTo>
                  <a:lnTo>
                    <a:pt x="3152965" y="635762"/>
                  </a:lnTo>
                  <a:lnTo>
                    <a:pt x="3148634" y="642302"/>
                  </a:lnTo>
                  <a:lnTo>
                    <a:pt x="3146717" y="651116"/>
                  </a:lnTo>
                  <a:lnTo>
                    <a:pt x="3147974" y="660057"/>
                  </a:lnTo>
                  <a:lnTo>
                    <a:pt x="3152508" y="667308"/>
                  </a:lnTo>
                  <a:lnTo>
                    <a:pt x="3159582" y="672223"/>
                  </a:lnTo>
                  <a:lnTo>
                    <a:pt x="3160903" y="672503"/>
                  </a:lnTo>
                  <a:lnTo>
                    <a:pt x="3168472" y="674103"/>
                  </a:lnTo>
                  <a:lnTo>
                    <a:pt x="3175851" y="672795"/>
                  </a:lnTo>
                  <a:lnTo>
                    <a:pt x="3177438" y="672515"/>
                  </a:lnTo>
                  <a:lnTo>
                    <a:pt x="3184601" y="667867"/>
                  </a:lnTo>
                  <a:lnTo>
                    <a:pt x="3189363" y="660793"/>
                  </a:lnTo>
                  <a:lnTo>
                    <a:pt x="3191091" y="651865"/>
                  </a:lnTo>
                  <a:close/>
                </a:path>
                <a:path w="5168900" h="4631055">
                  <a:moveTo>
                    <a:pt x="3191103" y="3798824"/>
                  </a:moveTo>
                  <a:lnTo>
                    <a:pt x="3189528" y="3790251"/>
                  </a:lnTo>
                  <a:lnTo>
                    <a:pt x="3189478" y="3789972"/>
                  </a:lnTo>
                  <a:lnTo>
                    <a:pt x="3188170" y="3788003"/>
                  </a:lnTo>
                  <a:lnTo>
                    <a:pt x="3187547" y="3787038"/>
                  </a:lnTo>
                  <a:lnTo>
                    <a:pt x="3186061" y="3784777"/>
                  </a:lnTo>
                  <a:lnTo>
                    <a:pt x="3184868" y="3782936"/>
                  </a:lnTo>
                  <a:lnTo>
                    <a:pt x="3184741" y="3782758"/>
                  </a:lnTo>
                  <a:lnTo>
                    <a:pt x="3184614" y="3782669"/>
                  </a:lnTo>
                  <a:lnTo>
                    <a:pt x="3183420" y="3781856"/>
                  </a:lnTo>
                  <a:lnTo>
                    <a:pt x="3177959" y="3778085"/>
                  </a:lnTo>
                  <a:lnTo>
                    <a:pt x="3178556" y="3778085"/>
                  </a:lnTo>
                  <a:lnTo>
                    <a:pt x="3178035" y="3777983"/>
                  </a:lnTo>
                  <a:lnTo>
                    <a:pt x="3168777" y="3776116"/>
                  </a:lnTo>
                  <a:lnTo>
                    <a:pt x="3167926" y="3776294"/>
                  </a:lnTo>
                  <a:lnTo>
                    <a:pt x="3167151" y="3776459"/>
                  </a:lnTo>
                  <a:lnTo>
                    <a:pt x="3159353" y="3778085"/>
                  </a:lnTo>
                  <a:lnTo>
                    <a:pt x="3159747" y="3778085"/>
                  </a:lnTo>
                  <a:lnTo>
                    <a:pt x="3152749" y="3782936"/>
                  </a:lnTo>
                  <a:lnTo>
                    <a:pt x="3148038" y="3790251"/>
                  </a:lnTo>
                  <a:lnTo>
                    <a:pt x="3146691" y="3798824"/>
                  </a:lnTo>
                  <a:lnTo>
                    <a:pt x="3146641" y="3799103"/>
                  </a:lnTo>
                  <a:lnTo>
                    <a:pt x="3147542" y="3803472"/>
                  </a:lnTo>
                  <a:lnTo>
                    <a:pt x="3148431" y="3807841"/>
                  </a:lnTo>
                  <a:lnTo>
                    <a:pt x="3148469" y="3807980"/>
                  </a:lnTo>
                  <a:lnTo>
                    <a:pt x="3152724" y="3814597"/>
                  </a:lnTo>
                  <a:lnTo>
                    <a:pt x="3159315" y="3818890"/>
                  </a:lnTo>
                  <a:lnTo>
                    <a:pt x="3168142" y="3820757"/>
                  </a:lnTo>
                  <a:lnTo>
                    <a:pt x="3177146" y="3819499"/>
                  </a:lnTo>
                  <a:lnTo>
                    <a:pt x="3184385" y="3814965"/>
                  </a:lnTo>
                  <a:lnTo>
                    <a:pt x="3189147" y="3807980"/>
                  </a:lnTo>
                  <a:lnTo>
                    <a:pt x="3189236" y="3807841"/>
                  </a:lnTo>
                  <a:lnTo>
                    <a:pt x="3191052" y="3799103"/>
                  </a:lnTo>
                  <a:lnTo>
                    <a:pt x="3191103" y="3798824"/>
                  </a:lnTo>
                  <a:close/>
                </a:path>
                <a:path w="5168900" h="4631055">
                  <a:moveTo>
                    <a:pt x="3191103" y="3079038"/>
                  </a:moveTo>
                  <a:lnTo>
                    <a:pt x="3189338" y="3070593"/>
                  </a:lnTo>
                  <a:lnTo>
                    <a:pt x="3189198" y="3070402"/>
                  </a:lnTo>
                  <a:lnTo>
                    <a:pt x="3189160" y="3070174"/>
                  </a:lnTo>
                  <a:lnTo>
                    <a:pt x="3187852" y="3068307"/>
                  </a:lnTo>
                  <a:lnTo>
                    <a:pt x="3187636" y="3067989"/>
                  </a:lnTo>
                  <a:lnTo>
                    <a:pt x="3187547" y="3067837"/>
                  </a:lnTo>
                  <a:lnTo>
                    <a:pt x="3184741" y="3063494"/>
                  </a:lnTo>
                  <a:lnTo>
                    <a:pt x="3184385" y="3063252"/>
                  </a:lnTo>
                  <a:lnTo>
                    <a:pt x="3184131" y="3062859"/>
                  </a:lnTo>
                  <a:lnTo>
                    <a:pt x="3181883" y="3061424"/>
                  </a:lnTo>
                  <a:lnTo>
                    <a:pt x="3181667" y="3061271"/>
                  </a:lnTo>
                  <a:lnTo>
                    <a:pt x="3178035" y="3058604"/>
                  </a:lnTo>
                  <a:lnTo>
                    <a:pt x="3177387" y="3058464"/>
                  </a:lnTo>
                  <a:lnTo>
                    <a:pt x="3176841" y="3058096"/>
                  </a:lnTo>
                  <a:lnTo>
                    <a:pt x="3174301" y="3057766"/>
                  </a:lnTo>
                  <a:lnTo>
                    <a:pt x="3174161" y="3057741"/>
                  </a:lnTo>
                  <a:lnTo>
                    <a:pt x="3170351" y="3056864"/>
                  </a:lnTo>
                  <a:lnTo>
                    <a:pt x="3168167" y="3056864"/>
                  </a:lnTo>
                  <a:lnTo>
                    <a:pt x="3159518" y="3058909"/>
                  </a:lnTo>
                  <a:lnTo>
                    <a:pt x="3152864" y="3063189"/>
                  </a:lnTo>
                  <a:lnTo>
                    <a:pt x="3148482" y="3069780"/>
                  </a:lnTo>
                  <a:lnTo>
                    <a:pt x="3146666" y="3078708"/>
                  </a:lnTo>
                  <a:lnTo>
                    <a:pt x="3148088" y="3087687"/>
                  </a:lnTo>
                  <a:lnTo>
                    <a:pt x="3152698" y="3094913"/>
                  </a:lnTo>
                  <a:lnTo>
                    <a:pt x="3155607" y="3096907"/>
                  </a:lnTo>
                  <a:lnTo>
                    <a:pt x="3159899" y="3099816"/>
                  </a:lnTo>
                  <a:lnTo>
                    <a:pt x="3160153" y="3099816"/>
                  </a:lnTo>
                  <a:lnTo>
                    <a:pt x="3168662" y="3101505"/>
                  </a:lnTo>
                  <a:lnTo>
                    <a:pt x="3177667" y="3099816"/>
                  </a:lnTo>
                  <a:lnTo>
                    <a:pt x="3184804" y="3095104"/>
                  </a:lnTo>
                  <a:lnTo>
                    <a:pt x="3189478" y="3087979"/>
                  </a:lnTo>
                  <a:lnTo>
                    <a:pt x="3191103" y="3079038"/>
                  </a:lnTo>
                  <a:close/>
                </a:path>
                <a:path w="5168900" h="4631055">
                  <a:moveTo>
                    <a:pt x="3191103" y="2269845"/>
                  </a:moveTo>
                  <a:lnTo>
                    <a:pt x="3189287" y="2261120"/>
                  </a:lnTo>
                  <a:lnTo>
                    <a:pt x="3189198" y="2260993"/>
                  </a:lnTo>
                  <a:lnTo>
                    <a:pt x="3188258" y="2259622"/>
                  </a:lnTo>
                  <a:lnTo>
                    <a:pt x="3188093" y="2259368"/>
                  </a:lnTo>
                  <a:lnTo>
                    <a:pt x="3187789" y="2258923"/>
                  </a:lnTo>
                  <a:lnTo>
                    <a:pt x="3184652" y="2254262"/>
                  </a:lnTo>
                  <a:lnTo>
                    <a:pt x="3184436" y="2254135"/>
                  </a:lnTo>
                  <a:lnTo>
                    <a:pt x="3184334" y="2253970"/>
                  </a:lnTo>
                  <a:lnTo>
                    <a:pt x="3182518" y="2252891"/>
                  </a:lnTo>
                  <a:lnTo>
                    <a:pt x="3182162" y="2252675"/>
                  </a:lnTo>
                  <a:lnTo>
                    <a:pt x="3181959" y="2252535"/>
                  </a:lnTo>
                  <a:lnTo>
                    <a:pt x="3177717" y="2249792"/>
                  </a:lnTo>
                  <a:lnTo>
                    <a:pt x="3177336" y="2249728"/>
                  </a:lnTo>
                  <a:lnTo>
                    <a:pt x="3177082" y="2249563"/>
                  </a:lnTo>
                  <a:lnTo>
                    <a:pt x="3174047" y="2249132"/>
                  </a:lnTo>
                  <a:lnTo>
                    <a:pt x="3173895" y="2249093"/>
                  </a:lnTo>
                  <a:lnTo>
                    <a:pt x="3169132" y="2248217"/>
                  </a:lnTo>
                  <a:lnTo>
                    <a:pt x="3168002" y="2248217"/>
                  </a:lnTo>
                  <a:lnTo>
                    <a:pt x="3146691" y="2271572"/>
                  </a:lnTo>
                  <a:lnTo>
                    <a:pt x="3148812" y="2280348"/>
                  </a:lnTo>
                  <a:lnTo>
                    <a:pt x="3153283" y="2286825"/>
                  </a:lnTo>
                  <a:lnTo>
                    <a:pt x="3160115" y="2290940"/>
                  </a:lnTo>
                  <a:lnTo>
                    <a:pt x="3168878" y="2292527"/>
                  </a:lnTo>
                  <a:lnTo>
                    <a:pt x="3177730" y="2290940"/>
                  </a:lnTo>
                  <a:lnTo>
                    <a:pt x="3184842" y="2286089"/>
                  </a:lnTo>
                  <a:lnTo>
                    <a:pt x="3189528" y="2278786"/>
                  </a:lnTo>
                  <a:lnTo>
                    <a:pt x="3191091" y="2269858"/>
                  </a:lnTo>
                  <a:close/>
                </a:path>
                <a:path w="5168900" h="4631055">
                  <a:moveTo>
                    <a:pt x="3191116" y="3438995"/>
                  </a:moveTo>
                  <a:lnTo>
                    <a:pt x="3189440" y="3430244"/>
                  </a:lnTo>
                  <a:lnTo>
                    <a:pt x="3189351" y="3430003"/>
                  </a:lnTo>
                  <a:lnTo>
                    <a:pt x="3187916" y="3427895"/>
                  </a:lnTo>
                  <a:lnTo>
                    <a:pt x="3187725" y="3427603"/>
                  </a:lnTo>
                  <a:lnTo>
                    <a:pt x="3187649" y="3427476"/>
                  </a:lnTo>
                  <a:lnTo>
                    <a:pt x="3184906" y="3423221"/>
                  </a:lnTo>
                  <a:lnTo>
                    <a:pt x="3184690" y="3423081"/>
                  </a:lnTo>
                  <a:lnTo>
                    <a:pt x="3184563" y="3422878"/>
                  </a:lnTo>
                  <a:lnTo>
                    <a:pt x="3182772" y="3421761"/>
                  </a:lnTo>
                  <a:lnTo>
                    <a:pt x="3182645" y="3421672"/>
                  </a:lnTo>
                  <a:lnTo>
                    <a:pt x="3182416" y="3421519"/>
                  </a:lnTo>
                  <a:lnTo>
                    <a:pt x="3178416" y="3418751"/>
                  </a:lnTo>
                  <a:lnTo>
                    <a:pt x="3179013" y="3418751"/>
                  </a:lnTo>
                  <a:lnTo>
                    <a:pt x="3177629" y="3418484"/>
                  </a:lnTo>
                  <a:lnTo>
                    <a:pt x="3177349" y="3418281"/>
                  </a:lnTo>
                  <a:lnTo>
                    <a:pt x="3174530" y="3417874"/>
                  </a:lnTo>
                  <a:lnTo>
                    <a:pt x="3174123" y="3417798"/>
                  </a:lnTo>
                  <a:lnTo>
                    <a:pt x="3169551" y="3416884"/>
                  </a:lnTo>
                  <a:lnTo>
                    <a:pt x="3168319" y="3416884"/>
                  </a:lnTo>
                  <a:lnTo>
                    <a:pt x="3161982" y="3418128"/>
                  </a:lnTo>
                  <a:lnTo>
                    <a:pt x="3160255" y="3418471"/>
                  </a:lnTo>
                  <a:lnTo>
                    <a:pt x="3159569" y="3418598"/>
                  </a:lnTo>
                  <a:lnTo>
                    <a:pt x="3159404" y="3418624"/>
                  </a:lnTo>
                  <a:lnTo>
                    <a:pt x="3158782" y="3418751"/>
                  </a:lnTo>
                  <a:lnTo>
                    <a:pt x="3159201" y="3418751"/>
                  </a:lnTo>
                  <a:lnTo>
                    <a:pt x="3157880" y="3419602"/>
                  </a:lnTo>
                  <a:lnTo>
                    <a:pt x="3152800" y="3422853"/>
                  </a:lnTo>
                  <a:lnTo>
                    <a:pt x="3148546" y="3429457"/>
                  </a:lnTo>
                  <a:lnTo>
                    <a:pt x="3146679" y="3438309"/>
                  </a:lnTo>
                  <a:lnTo>
                    <a:pt x="3148012" y="3447161"/>
                  </a:lnTo>
                  <a:lnTo>
                    <a:pt x="3152660" y="3454539"/>
                  </a:lnTo>
                  <a:lnTo>
                    <a:pt x="3159772" y="3459619"/>
                  </a:lnTo>
                  <a:lnTo>
                    <a:pt x="3168472" y="3461575"/>
                  </a:lnTo>
                  <a:lnTo>
                    <a:pt x="3177298" y="3459886"/>
                  </a:lnTo>
                  <a:lnTo>
                    <a:pt x="3184499" y="3455085"/>
                  </a:lnTo>
                  <a:lnTo>
                    <a:pt x="3189351" y="3447872"/>
                  </a:lnTo>
                  <a:lnTo>
                    <a:pt x="3191116" y="3438995"/>
                  </a:lnTo>
                  <a:close/>
                </a:path>
                <a:path w="5168900" h="4631055">
                  <a:moveTo>
                    <a:pt x="3191116" y="2720009"/>
                  </a:moveTo>
                  <a:lnTo>
                    <a:pt x="3189706" y="2711475"/>
                  </a:lnTo>
                  <a:lnTo>
                    <a:pt x="3189668" y="2711234"/>
                  </a:lnTo>
                  <a:lnTo>
                    <a:pt x="3187535" y="2707983"/>
                  </a:lnTo>
                  <a:lnTo>
                    <a:pt x="3185134" y="2704325"/>
                  </a:lnTo>
                  <a:lnTo>
                    <a:pt x="3185020" y="2704147"/>
                  </a:lnTo>
                  <a:lnTo>
                    <a:pt x="3184893" y="2704020"/>
                  </a:lnTo>
                  <a:lnTo>
                    <a:pt x="3182569" y="2702534"/>
                  </a:lnTo>
                  <a:lnTo>
                    <a:pt x="3182048" y="2702191"/>
                  </a:lnTo>
                  <a:lnTo>
                    <a:pt x="3181693" y="2701950"/>
                  </a:lnTo>
                  <a:lnTo>
                    <a:pt x="3178073" y="2699537"/>
                  </a:lnTo>
                  <a:lnTo>
                    <a:pt x="3178492" y="2699537"/>
                  </a:lnTo>
                  <a:lnTo>
                    <a:pt x="3177781" y="2699410"/>
                  </a:lnTo>
                  <a:lnTo>
                    <a:pt x="3175114" y="2698889"/>
                  </a:lnTo>
                  <a:lnTo>
                    <a:pt x="3174898" y="2698839"/>
                  </a:lnTo>
                  <a:lnTo>
                    <a:pt x="3174276" y="2698724"/>
                  </a:lnTo>
                  <a:lnTo>
                    <a:pt x="3169081" y="2697696"/>
                  </a:lnTo>
                  <a:lnTo>
                    <a:pt x="3168688" y="2697696"/>
                  </a:lnTo>
                  <a:lnTo>
                    <a:pt x="3159645" y="2699537"/>
                  </a:lnTo>
                  <a:lnTo>
                    <a:pt x="3152571" y="2704325"/>
                  </a:lnTo>
                  <a:lnTo>
                    <a:pt x="3148025" y="2711475"/>
                  </a:lnTo>
                  <a:lnTo>
                    <a:pt x="3146641" y="2720009"/>
                  </a:lnTo>
                  <a:lnTo>
                    <a:pt x="3146564" y="2720429"/>
                  </a:lnTo>
                  <a:lnTo>
                    <a:pt x="3169894" y="2742146"/>
                  </a:lnTo>
                  <a:lnTo>
                    <a:pt x="3178556" y="2739974"/>
                  </a:lnTo>
                  <a:lnTo>
                    <a:pt x="3185109" y="2735567"/>
                  </a:lnTo>
                  <a:lnTo>
                    <a:pt x="3189363" y="2728912"/>
                  </a:lnTo>
                  <a:lnTo>
                    <a:pt x="3191040" y="2720429"/>
                  </a:lnTo>
                  <a:lnTo>
                    <a:pt x="3191116" y="2720009"/>
                  </a:lnTo>
                  <a:close/>
                </a:path>
                <a:path w="5168900" h="4631055">
                  <a:moveTo>
                    <a:pt x="3191116" y="1011936"/>
                  </a:moveTo>
                  <a:lnTo>
                    <a:pt x="3189617" y="1003198"/>
                  </a:lnTo>
                  <a:lnTo>
                    <a:pt x="3189528" y="1003058"/>
                  </a:lnTo>
                  <a:lnTo>
                    <a:pt x="3188297" y="1001090"/>
                  </a:lnTo>
                  <a:lnTo>
                    <a:pt x="3188195" y="1000912"/>
                  </a:lnTo>
                  <a:lnTo>
                    <a:pt x="3187954" y="1000531"/>
                  </a:lnTo>
                  <a:lnTo>
                    <a:pt x="3185160" y="996010"/>
                  </a:lnTo>
                  <a:lnTo>
                    <a:pt x="3184969" y="995883"/>
                  </a:lnTo>
                  <a:lnTo>
                    <a:pt x="3184842" y="995667"/>
                  </a:lnTo>
                  <a:lnTo>
                    <a:pt x="3182569" y="994168"/>
                  </a:lnTo>
                  <a:lnTo>
                    <a:pt x="3182429" y="994054"/>
                  </a:lnTo>
                  <a:lnTo>
                    <a:pt x="3182251" y="993927"/>
                  </a:lnTo>
                  <a:lnTo>
                    <a:pt x="3180689" y="992809"/>
                  </a:lnTo>
                  <a:lnTo>
                    <a:pt x="3178378" y="991133"/>
                  </a:lnTo>
                  <a:lnTo>
                    <a:pt x="3177997" y="991044"/>
                  </a:lnTo>
                  <a:lnTo>
                    <a:pt x="3177730" y="990854"/>
                  </a:lnTo>
                  <a:lnTo>
                    <a:pt x="3174746" y="990358"/>
                  </a:lnTo>
                  <a:lnTo>
                    <a:pt x="3170009" y="989342"/>
                  </a:lnTo>
                  <a:lnTo>
                    <a:pt x="3168878" y="989342"/>
                  </a:lnTo>
                  <a:lnTo>
                    <a:pt x="3160077" y="991019"/>
                  </a:lnTo>
                  <a:lnTo>
                    <a:pt x="3159937" y="991044"/>
                  </a:lnTo>
                  <a:lnTo>
                    <a:pt x="3159747" y="991082"/>
                  </a:lnTo>
                  <a:lnTo>
                    <a:pt x="3159531" y="991120"/>
                  </a:lnTo>
                  <a:lnTo>
                    <a:pt x="3159874" y="991133"/>
                  </a:lnTo>
                  <a:lnTo>
                    <a:pt x="3153346" y="995095"/>
                  </a:lnTo>
                  <a:lnTo>
                    <a:pt x="3148825" y="1001560"/>
                  </a:lnTo>
                  <a:lnTo>
                    <a:pt x="3146717" y="1010348"/>
                  </a:lnTo>
                  <a:lnTo>
                    <a:pt x="3147872" y="1019213"/>
                  </a:lnTo>
                  <a:lnTo>
                    <a:pt x="3152394" y="1026693"/>
                  </a:lnTo>
                  <a:lnTo>
                    <a:pt x="3159417" y="1031951"/>
                  </a:lnTo>
                  <a:lnTo>
                    <a:pt x="3168065" y="1034122"/>
                  </a:lnTo>
                  <a:lnTo>
                    <a:pt x="3176778" y="1032598"/>
                  </a:lnTo>
                  <a:lnTo>
                    <a:pt x="3184067" y="1027861"/>
                  </a:lnTo>
                  <a:lnTo>
                    <a:pt x="3187623" y="1022807"/>
                  </a:lnTo>
                  <a:lnTo>
                    <a:pt x="3189109" y="1020711"/>
                  </a:lnTo>
                  <a:lnTo>
                    <a:pt x="3191116" y="1011936"/>
                  </a:lnTo>
                  <a:close/>
                </a:path>
                <a:path w="5168900" h="4631055">
                  <a:moveTo>
                    <a:pt x="3191129" y="4068064"/>
                  </a:moveTo>
                  <a:lnTo>
                    <a:pt x="3189313" y="4059402"/>
                  </a:lnTo>
                  <a:lnTo>
                    <a:pt x="3189249" y="4059263"/>
                  </a:lnTo>
                  <a:lnTo>
                    <a:pt x="3188512" y="4058221"/>
                  </a:lnTo>
                  <a:lnTo>
                    <a:pt x="3188335" y="4057967"/>
                  </a:lnTo>
                  <a:lnTo>
                    <a:pt x="3187877" y="4057307"/>
                  </a:lnTo>
                  <a:lnTo>
                    <a:pt x="3184512" y="4052316"/>
                  </a:lnTo>
                  <a:lnTo>
                    <a:pt x="3184309" y="4052176"/>
                  </a:lnTo>
                  <a:lnTo>
                    <a:pt x="3182785" y="4051147"/>
                  </a:lnTo>
                  <a:lnTo>
                    <a:pt x="3182188" y="4050754"/>
                  </a:lnTo>
                  <a:lnTo>
                    <a:pt x="3177438" y="4047528"/>
                  </a:lnTo>
                  <a:lnTo>
                    <a:pt x="3177222" y="4047490"/>
                  </a:lnTo>
                  <a:lnTo>
                    <a:pt x="3177019" y="4047350"/>
                  </a:lnTo>
                  <a:lnTo>
                    <a:pt x="3174327" y="4046893"/>
                  </a:lnTo>
                  <a:lnTo>
                    <a:pt x="3173984" y="4046829"/>
                  </a:lnTo>
                  <a:lnTo>
                    <a:pt x="3173615" y="4046753"/>
                  </a:lnTo>
                  <a:lnTo>
                    <a:pt x="3168916" y="4045775"/>
                  </a:lnTo>
                  <a:lnTo>
                    <a:pt x="3168205" y="4045775"/>
                  </a:lnTo>
                  <a:lnTo>
                    <a:pt x="3159506" y="4047871"/>
                  </a:lnTo>
                  <a:lnTo>
                    <a:pt x="3152457" y="4053052"/>
                  </a:lnTo>
                  <a:lnTo>
                    <a:pt x="3147885" y="4060507"/>
                  </a:lnTo>
                  <a:lnTo>
                    <a:pt x="3146641" y="4069435"/>
                  </a:lnTo>
                  <a:lnTo>
                    <a:pt x="3148660" y="4078287"/>
                  </a:lnTo>
                  <a:lnTo>
                    <a:pt x="3153105" y="4084777"/>
                  </a:lnTo>
                  <a:lnTo>
                    <a:pt x="3159849" y="4088866"/>
                  </a:lnTo>
                  <a:lnTo>
                    <a:pt x="3167062" y="4090200"/>
                  </a:lnTo>
                  <a:lnTo>
                    <a:pt x="3168700" y="4090505"/>
                  </a:lnTo>
                  <a:lnTo>
                    <a:pt x="3177629" y="4089044"/>
                  </a:lnTo>
                  <a:lnTo>
                    <a:pt x="3184741" y="4084320"/>
                  </a:lnTo>
                  <a:lnTo>
                    <a:pt x="3189452" y="4077081"/>
                  </a:lnTo>
                  <a:lnTo>
                    <a:pt x="3191129" y="4068064"/>
                  </a:lnTo>
                  <a:close/>
                </a:path>
                <a:path w="5168900" h="4631055">
                  <a:moveTo>
                    <a:pt x="3191129" y="3709543"/>
                  </a:moveTo>
                  <a:lnTo>
                    <a:pt x="3189617" y="3700513"/>
                  </a:lnTo>
                  <a:lnTo>
                    <a:pt x="3185071" y="3693236"/>
                  </a:lnTo>
                  <a:lnTo>
                    <a:pt x="3178073" y="3688346"/>
                  </a:lnTo>
                  <a:lnTo>
                    <a:pt x="3169221" y="3686454"/>
                  </a:lnTo>
                  <a:lnTo>
                    <a:pt x="3168777" y="3686454"/>
                  </a:lnTo>
                  <a:lnTo>
                    <a:pt x="3163316" y="3687534"/>
                  </a:lnTo>
                  <a:lnTo>
                    <a:pt x="3160293" y="3688080"/>
                  </a:lnTo>
                  <a:lnTo>
                    <a:pt x="3160166" y="3688169"/>
                  </a:lnTo>
                  <a:lnTo>
                    <a:pt x="3159988" y="3688194"/>
                  </a:lnTo>
                  <a:lnTo>
                    <a:pt x="3155645" y="3691090"/>
                  </a:lnTo>
                  <a:lnTo>
                    <a:pt x="3152991" y="3692804"/>
                  </a:lnTo>
                  <a:lnTo>
                    <a:pt x="3152838" y="3692956"/>
                  </a:lnTo>
                  <a:lnTo>
                    <a:pt x="3150019" y="3697186"/>
                  </a:lnTo>
                  <a:lnTo>
                    <a:pt x="3149600" y="3697808"/>
                  </a:lnTo>
                  <a:lnTo>
                    <a:pt x="3149371" y="3698163"/>
                  </a:lnTo>
                  <a:lnTo>
                    <a:pt x="3149244" y="3698354"/>
                  </a:lnTo>
                  <a:lnTo>
                    <a:pt x="3149117" y="3698544"/>
                  </a:lnTo>
                  <a:lnTo>
                    <a:pt x="3148165" y="3699941"/>
                  </a:lnTo>
                  <a:lnTo>
                    <a:pt x="3146615" y="3708730"/>
                  </a:lnTo>
                  <a:lnTo>
                    <a:pt x="3148266" y="3717633"/>
                  </a:lnTo>
                  <a:lnTo>
                    <a:pt x="3152368" y="3724338"/>
                  </a:lnTo>
                  <a:lnTo>
                    <a:pt x="3158871" y="3728783"/>
                  </a:lnTo>
                  <a:lnTo>
                    <a:pt x="3167659" y="3730841"/>
                  </a:lnTo>
                  <a:lnTo>
                    <a:pt x="3176676" y="3729748"/>
                  </a:lnTo>
                  <a:lnTo>
                    <a:pt x="3184080" y="3725341"/>
                  </a:lnTo>
                  <a:lnTo>
                    <a:pt x="3189135" y="3718356"/>
                  </a:lnTo>
                  <a:lnTo>
                    <a:pt x="3191116" y="3709555"/>
                  </a:lnTo>
                  <a:close/>
                </a:path>
                <a:path w="5168900" h="4631055">
                  <a:moveTo>
                    <a:pt x="3191129" y="2630182"/>
                  </a:moveTo>
                  <a:lnTo>
                    <a:pt x="3189541" y="2621521"/>
                  </a:lnTo>
                  <a:lnTo>
                    <a:pt x="3189440" y="2621369"/>
                  </a:lnTo>
                  <a:lnTo>
                    <a:pt x="3188373" y="2619679"/>
                  </a:lnTo>
                  <a:lnTo>
                    <a:pt x="3188208" y="2619400"/>
                  </a:lnTo>
                  <a:lnTo>
                    <a:pt x="3187852" y="2618841"/>
                  </a:lnTo>
                  <a:lnTo>
                    <a:pt x="3185020" y="2614282"/>
                  </a:lnTo>
                  <a:lnTo>
                    <a:pt x="3184779" y="2614117"/>
                  </a:lnTo>
                  <a:lnTo>
                    <a:pt x="3184626" y="2613863"/>
                  </a:lnTo>
                  <a:lnTo>
                    <a:pt x="3182480" y="2612415"/>
                  </a:lnTo>
                  <a:lnTo>
                    <a:pt x="3182340" y="2612313"/>
                  </a:lnTo>
                  <a:lnTo>
                    <a:pt x="3182074" y="2612123"/>
                  </a:lnTo>
                  <a:lnTo>
                    <a:pt x="3179064" y="2609900"/>
                  </a:lnTo>
                  <a:lnTo>
                    <a:pt x="3178429" y="2609418"/>
                  </a:lnTo>
                  <a:lnTo>
                    <a:pt x="3178759" y="2609418"/>
                  </a:lnTo>
                  <a:lnTo>
                    <a:pt x="3178492" y="2609367"/>
                  </a:lnTo>
                  <a:lnTo>
                    <a:pt x="3177870" y="2609215"/>
                  </a:lnTo>
                  <a:lnTo>
                    <a:pt x="3177502" y="2608961"/>
                  </a:lnTo>
                  <a:lnTo>
                    <a:pt x="3174390" y="2608440"/>
                  </a:lnTo>
                  <a:lnTo>
                    <a:pt x="3170174" y="2607487"/>
                  </a:lnTo>
                  <a:lnTo>
                    <a:pt x="3168802" y="2607487"/>
                  </a:lnTo>
                  <a:lnTo>
                    <a:pt x="3160077" y="2609240"/>
                  </a:lnTo>
                  <a:lnTo>
                    <a:pt x="3159226" y="2609405"/>
                  </a:lnTo>
                  <a:lnTo>
                    <a:pt x="3159683" y="2609418"/>
                  </a:lnTo>
                  <a:lnTo>
                    <a:pt x="3153295" y="2613329"/>
                  </a:lnTo>
                  <a:lnTo>
                    <a:pt x="3148736" y="2619781"/>
                  </a:lnTo>
                  <a:lnTo>
                    <a:pt x="3146653" y="2628620"/>
                  </a:lnTo>
                  <a:lnTo>
                    <a:pt x="3147809" y="2637625"/>
                  </a:lnTo>
                  <a:lnTo>
                    <a:pt x="3152241" y="2645003"/>
                  </a:lnTo>
                  <a:lnTo>
                    <a:pt x="3159239" y="2650071"/>
                  </a:lnTo>
                  <a:lnTo>
                    <a:pt x="3168091" y="2652115"/>
                  </a:lnTo>
                  <a:lnTo>
                    <a:pt x="3177044" y="2650655"/>
                  </a:lnTo>
                  <a:lnTo>
                    <a:pt x="3184334" y="2646070"/>
                  </a:lnTo>
                  <a:lnTo>
                    <a:pt x="3189249" y="2639022"/>
                  </a:lnTo>
                  <a:lnTo>
                    <a:pt x="3191129" y="2630182"/>
                  </a:lnTo>
                  <a:close/>
                </a:path>
                <a:path w="5168900" h="4631055">
                  <a:moveTo>
                    <a:pt x="3191129" y="2450604"/>
                  </a:moveTo>
                  <a:lnTo>
                    <a:pt x="3189694" y="2441676"/>
                  </a:lnTo>
                  <a:lnTo>
                    <a:pt x="3188995" y="2440559"/>
                  </a:lnTo>
                  <a:lnTo>
                    <a:pt x="3188690" y="2440076"/>
                  </a:lnTo>
                  <a:lnTo>
                    <a:pt x="3188474" y="2439720"/>
                  </a:lnTo>
                  <a:lnTo>
                    <a:pt x="3187281" y="2437803"/>
                  </a:lnTo>
                  <a:lnTo>
                    <a:pt x="3185261" y="2434539"/>
                  </a:lnTo>
                  <a:lnTo>
                    <a:pt x="3185109" y="2434374"/>
                  </a:lnTo>
                  <a:lnTo>
                    <a:pt x="3182848" y="2432888"/>
                  </a:lnTo>
                  <a:lnTo>
                    <a:pt x="3178352" y="2429802"/>
                  </a:lnTo>
                  <a:lnTo>
                    <a:pt x="3178137" y="2429764"/>
                  </a:lnTo>
                  <a:lnTo>
                    <a:pt x="3175381" y="2429230"/>
                  </a:lnTo>
                  <a:lnTo>
                    <a:pt x="3169564" y="2428100"/>
                  </a:lnTo>
                  <a:lnTo>
                    <a:pt x="3168980" y="2428100"/>
                  </a:lnTo>
                  <a:lnTo>
                    <a:pt x="3160064" y="2429560"/>
                  </a:lnTo>
                  <a:lnTo>
                    <a:pt x="3159302" y="2429687"/>
                  </a:lnTo>
                  <a:lnTo>
                    <a:pt x="3159836" y="2429687"/>
                  </a:lnTo>
                  <a:lnTo>
                    <a:pt x="3159290" y="2430018"/>
                  </a:lnTo>
                  <a:lnTo>
                    <a:pt x="3159150" y="2430094"/>
                  </a:lnTo>
                  <a:lnTo>
                    <a:pt x="3158782" y="2430310"/>
                  </a:lnTo>
                  <a:lnTo>
                    <a:pt x="3153295" y="2433497"/>
                  </a:lnTo>
                  <a:lnTo>
                    <a:pt x="3148774" y="2439886"/>
                  </a:lnTo>
                  <a:lnTo>
                    <a:pt x="3146666" y="2448687"/>
                  </a:lnTo>
                  <a:lnTo>
                    <a:pt x="3147682" y="2456535"/>
                  </a:lnTo>
                  <a:lnTo>
                    <a:pt x="3147822" y="2457551"/>
                  </a:lnTo>
                  <a:lnTo>
                    <a:pt x="3152305" y="2465057"/>
                  </a:lnTo>
                  <a:lnTo>
                    <a:pt x="3159277" y="2470340"/>
                  </a:lnTo>
                  <a:lnTo>
                    <a:pt x="3167888" y="2472563"/>
                  </a:lnTo>
                  <a:lnTo>
                    <a:pt x="3176625" y="2471115"/>
                  </a:lnTo>
                  <a:lnTo>
                    <a:pt x="3183966" y="2466441"/>
                  </a:lnTo>
                  <a:lnTo>
                    <a:pt x="3189084" y="2459342"/>
                  </a:lnTo>
                  <a:lnTo>
                    <a:pt x="3191129" y="2450604"/>
                  </a:lnTo>
                  <a:close/>
                </a:path>
                <a:path w="5168900" h="4631055">
                  <a:moveTo>
                    <a:pt x="3191129" y="2090864"/>
                  </a:moveTo>
                  <a:lnTo>
                    <a:pt x="3189503" y="2082050"/>
                  </a:lnTo>
                  <a:lnTo>
                    <a:pt x="3189478" y="2081923"/>
                  </a:lnTo>
                  <a:lnTo>
                    <a:pt x="3184766" y="2074748"/>
                  </a:lnTo>
                  <a:lnTo>
                    <a:pt x="3177654" y="2069782"/>
                  </a:lnTo>
                  <a:lnTo>
                    <a:pt x="3177794" y="2069782"/>
                  </a:lnTo>
                  <a:lnTo>
                    <a:pt x="3173831" y="2068969"/>
                  </a:lnTo>
                  <a:lnTo>
                    <a:pt x="3169818" y="2068131"/>
                  </a:lnTo>
                  <a:lnTo>
                    <a:pt x="3169120" y="2067991"/>
                  </a:lnTo>
                  <a:lnTo>
                    <a:pt x="3168891" y="2067928"/>
                  </a:lnTo>
                  <a:lnTo>
                    <a:pt x="3160039" y="2069782"/>
                  </a:lnTo>
                  <a:lnTo>
                    <a:pt x="3152838" y="2074748"/>
                  </a:lnTo>
                  <a:lnTo>
                    <a:pt x="3148177" y="2081923"/>
                  </a:lnTo>
                  <a:lnTo>
                    <a:pt x="3148088" y="2082050"/>
                  </a:lnTo>
                  <a:lnTo>
                    <a:pt x="3147326" y="2086851"/>
                  </a:lnTo>
                  <a:lnTo>
                    <a:pt x="3168053" y="2112492"/>
                  </a:lnTo>
                  <a:lnTo>
                    <a:pt x="3177082" y="2111171"/>
                  </a:lnTo>
                  <a:lnTo>
                    <a:pt x="3184372" y="2106650"/>
                  </a:lnTo>
                  <a:lnTo>
                    <a:pt x="3189249" y="2099678"/>
                  </a:lnTo>
                  <a:lnTo>
                    <a:pt x="3191129" y="2090877"/>
                  </a:lnTo>
                  <a:close/>
                </a:path>
                <a:path w="5168900" h="4631055">
                  <a:moveTo>
                    <a:pt x="3191129" y="1551063"/>
                  </a:moveTo>
                  <a:lnTo>
                    <a:pt x="3189490" y="1542402"/>
                  </a:lnTo>
                  <a:lnTo>
                    <a:pt x="3189414" y="1542161"/>
                  </a:lnTo>
                  <a:lnTo>
                    <a:pt x="3187954" y="1540040"/>
                  </a:lnTo>
                  <a:lnTo>
                    <a:pt x="3187674" y="1539608"/>
                  </a:lnTo>
                  <a:lnTo>
                    <a:pt x="3187433" y="1539227"/>
                  </a:lnTo>
                  <a:lnTo>
                    <a:pt x="3184956" y="1535366"/>
                  </a:lnTo>
                  <a:lnTo>
                    <a:pt x="3184753" y="1535239"/>
                  </a:lnTo>
                  <a:lnTo>
                    <a:pt x="3184614" y="1535010"/>
                  </a:lnTo>
                  <a:lnTo>
                    <a:pt x="3182366" y="1533588"/>
                  </a:lnTo>
                  <a:lnTo>
                    <a:pt x="3182099" y="1533410"/>
                  </a:lnTo>
                  <a:lnTo>
                    <a:pt x="3181121" y="1532737"/>
                  </a:lnTo>
                  <a:lnTo>
                    <a:pt x="3178124" y="1530654"/>
                  </a:lnTo>
                  <a:lnTo>
                    <a:pt x="3177717" y="1530565"/>
                  </a:lnTo>
                  <a:lnTo>
                    <a:pt x="3177413" y="1530362"/>
                  </a:lnTo>
                  <a:lnTo>
                    <a:pt x="3174542" y="1529943"/>
                  </a:lnTo>
                  <a:lnTo>
                    <a:pt x="3174365" y="1529905"/>
                  </a:lnTo>
                  <a:lnTo>
                    <a:pt x="3173780" y="1529791"/>
                  </a:lnTo>
                  <a:lnTo>
                    <a:pt x="3171723" y="1529372"/>
                  </a:lnTo>
                  <a:lnTo>
                    <a:pt x="3169691" y="1528940"/>
                  </a:lnTo>
                  <a:lnTo>
                    <a:pt x="3168472" y="1528940"/>
                  </a:lnTo>
                  <a:lnTo>
                    <a:pt x="3163430" y="1529918"/>
                  </a:lnTo>
                  <a:lnTo>
                    <a:pt x="3162096" y="1530172"/>
                  </a:lnTo>
                  <a:lnTo>
                    <a:pt x="3159620" y="1530642"/>
                  </a:lnTo>
                  <a:lnTo>
                    <a:pt x="3152940" y="1534744"/>
                  </a:lnTo>
                  <a:lnTo>
                    <a:pt x="3148571" y="1541233"/>
                  </a:lnTo>
                  <a:lnTo>
                    <a:pt x="3146679" y="1550111"/>
                  </a:lnTo>
                  <a:lnTo>
                    <a:pt x="3147390" y="1554861"/>
                  </a:lnTo>
                  <a:lnTo>
                    <a:pt x="3148012" y="1558988"/>
                  </a:lnTo>
                  <a:lnTo>
                    <a:pt x="3152635" y="1566354"/>
                  </a:lnTo>
                  <a:lnTo>
                    <a:pt x="3159709" y="1571409"/>
                  </a:lnTo>
                  <a:lnTo>
                    <a:pt x="3168408" y="1573377"/>
                  </a:lnTo>
                  <a:lnTo>
                    <a:pt x="3177298" y="1571764"/>
                  </a:lnTo>
                  <a:lnTo>
                    <a:pt x="3184512" y="1567078"/>
                  </a:lnTo>
                  <a:lnTo>
                    <a:pt x="3189338" y="1559953"/>
                  </a:lnTo>
                  <a:lnTo>
                    <a:pt x="3191129" y="1551063"/>
                  </a:lnTo>
                  <a:close/>
                </a:path>
                <a:path w="5168900" h="4631055">
                  <a:moveTo>
                    <a:pt x="3191129" y="1191260"/>
                  </a:moveTo>
                  <a:lnTo>
                    <a:pt x="3189338" y="1182547"/>
                  </a:lnTo>
                  <a:lnTo>
                    <a:pt x="3188512" y="1181341"/>
                  </a:lnTo>
                  <a:lnTo>
                    <a:pt x="3188030" y="1180630"/>
                  </a:lnTo>
                  <a:lnTo>
                    <a:pt x="3187789" y="1180261"/>
                  </a:lnTo>
                  <a:lnTo>
                    <a:pt x="3184537" y="1175448"/>
                  </a:lnTo>
                  <a:lnTo>
                    <a:pt x="3184385" y="1175283"/>
                  </a:lnTo>
                  <a:lnTo>
                    <a:pt x="3181908" y="1173683"/>
                  </a:lnTo>
                  <a:lnTo>
                    <a:pt x="3181540" y="1173429"/>
                  </a:lnTo>
                  <a:lnTo>
                    <a:pt x="3181108" y="1173137"/>
                  </a:lnTo>
                  <a:lnTo>
                    <a:pt x="3177463" y="1170660"/>
                  </a:lnTo>
                  <a:lnTo>
                    <a:pt x="3177298" y="1170635"/>
                  </a:lnTo>
                  <a:lnTo>
                    <a:pt x="3177146" y="1170520"/>
                  </a:lnTo>
                  <a:lnTo>
                    <a:pt x="3174238" y="1170012"/>
                  </a:lnTo>
                  <a:lnTo>
                    <a:pt x="3173882" y="1169936"/>
                  </a:lnTo>
                  <a:lnTo>
                    <a:pt x="3173653" y="1169885"/>
                  </a:lnTo>
                  <a:lnTo>
                    <a:pt x="3168840" y="1168895"/>
                  </a:lnTo>
                  <a:lnTo>
                    <a:pt x="3168345" y="1168895"/>
                  </a:lnTo>
                  <a:lnTo>
                    <a:pt x="3159620" y="1170914"/>
                  </a:lnTo>
                  <a:lnTo>
                    <a:pt x="3152559" y="1176007"/>
                  </a:lnTo>
                  <a:lnTo>
                    <a:pt x="3147974" y="1183398"/>
                  </a:lnTo>
                  <a:lnTo>
                    <a:pt x="3146691" y="1192288"/>
                  </a:lnTo>
                  <a:lnTo>
                    <a:pt x="3148634" y="1201153"/>
                  </a:lnTo>
                  <a:lnTo>
                    <a:pt x="3153016" y="1207668"/>
                  </a:lnTo>
                  <a:lnTo>
                    <a:pt x="3159696" y="1211795"/>
                  </a:lnTo>
                  <a:lnTo>
                    <a:pt x="3163722" y="1212570"/>
                  </a:lnTo>
                  <a:lnTo>
                    <a:pt x="3168523" y="1213497"/>
                  </a:lnTo>
                  <a:lnTo>
                    <a:pt x="3177476" y="1212088"/>
                  </a:lnTo>
                  <a:lnTo>
                    <a:pt x="3184652" y="1207427"/>
                  </a:lnTo>
                  <a:lnTo>
                    <a:pt x="3189414" y="1200238"/>
                  </a:lnTo>
                  <a:lnTo>
                    <a:pt x="3191129" y="1191260"/>
                  </a:lnTo>
                  <a:close/>
                </a:path>
                <a:path w="5168900" h="4631055">
                  <a:moveTo>
                    <a:pt x="3191129" y="562762"/>
                  </a:moveTo>
                  <a:lnTo>
                    <a:pt x="3189668" y="553923"/>
                  </a:lnTo>
                  <a:lnTo>
                    <a:pt x="3188805" y="552551"/>
                  </a:lnTo>
                  <a:lnTo>
                    <a:pt x="3188639" y="552272"/>
                  </a:lnTo>
                  <a:lnTo>
                    <a:pt x="3185185" y="546696"/>
                  </a:lnTo>
                  <a:lnTo>
                    <a:pt x="3185020" y="546519"/>
                  </a:lnTo>
                  <a:lnTo>
                    <a:pt x="3182950" y="545134"/>
                  </a:lnTo>
                  <a:lnTo>
                    <a:pt x="3182632" y="544906"/>
                  </a:lnTo>
                  <a:lnTo>
                    <a:pt x="3178289" y="541832"/>
                  </a:lnTo>
                  <a:lnTo>
                    <a:pt x="3178124" y="541807"/>
                  </a:lnTo>
                  <a:lnTo>
                    <a:pt x="3177959" y="541680"/>
                  </a:lnTo>
                  <a:lnTo>
                    <a:pt x="3174530" y="541058"/>
                  </a:lnTo>
                  <a:lnTo>
                    <a:pt x="3174403" y="541032"/>
                  </a:lnTo>
                  <a:lnTo>
                    <a:pt x="3174073" y="540969"/>
                  </a:lnTo>
                  <a:lnTo>
                    <a:pt x="3169628" y="540042"/>
                  </a:lnTo>
                  <a:lnTo>
                    <a:pt x="3169107" y="540042"/>
                  </a:lnTo>
                  <a:lnTo>
                    <a:pt x="3160217" y="541528"/>
                  </a:lnTo>
                  <a:lnTo>
                    <a:pt x="3153448" y="545515"/>
                  </a:lnTo>
                  <a:lnTo>
                    <a:pt x="3148927" y="551916"/>
                  </a:lnTo>
                  <a:lnTo>
                    <a:pt x="3146729" y="560641"/>
                  </a:lnTo>
                  <a:lnTo>
                    <a:pt x="3147784" y="569506"/>
                  </a:lnTo>
                  <a:lnTo>
                    <a:pt x="3152229" y="577037"/>
                  </a:lnTo>
                  <a:lnTo>
                    <a:pt x="3159188" y="582345"/>
                  </a:lnTo>
                  <a:lnTo>
                    <a:pt x="3167824" y="584606"/>
                  </a:lnTo>
                  <a:lnTo>
                    <a:pt x="3176574" y="583184"/>
                  </a:lnTo>
                  <a:lnTo>
                    <a:pt x="3183928" y="578548"/>
                  </a:lnTo>
                  <a:lnTo>
                    <a:pt x="3189046" y="571487"/>
                  </a:lnTo>
                  <a:lnTo>
                    <a:pt x="3191129" y="562762"/>
                  </a:lnTo>
                  <a:close/>
                </a:path>
                <a:path w="5168900" h="4631055">
                  <a:moveTo>
                    <a:pt x="3191141" y="3349485"/>
                  </a:moveTo>
                  <a:lnTo>
                    <a:pt x="3189414" y="3340697"/>
                  </a:lnTo>
                  <a:lnTo>
                    <a:pt x="3187001" y="3337039"/>
                  </a:lnTo>
                  <a:lnTo>
                    <a:pt x="3185909" y="3335388"/>
                  </a:lnTo>
                  <a:lnTo>
                    <a:pt x="3184614" y="3333369"/>
                  </a:lnTo>
                  <a:lnTo>
                    <a:pt x="3177565" y="3328327"/>
                  </a:lnTo>
                  <a:lnTo>
                    <a:pt x="3177819" y="3328327"/>
                  </a:lnTo>
                  <a:lnTo>
                    <a:pt x="3173780" y="3327489"/>
                  </a:lnTo>
                  <a:lnTo>
                    <a:pt x="3173476" y="3327412"/>
                  </a:lnTo>
                  <a:lnTo>
                    <a:pt x="3172536" y="3327209"/>
                  </a:lnTo>
                  <a:lnTo>
                    <a:pt x="3169031" y="3326409"/>
                  </a:lnTo>
                  <a:lnTo>
                    <a:pt x="3168866" y="3326409"/>
                  </a:lnTo>
                  <a:lnTo>
                    <a:pt x="3160128" y="3328327"/>
                  </a:lnTo>
                  <a:lnTo>
                    <a:pt x="3152940" y="3333369"/>
                  </a:lnTo>
                  <a:lnTo>
                    <a:pt x="3148152" y="3340697"/>
                  </a:lnTo>
                  <a:lnTo>
                    <a:pt x="3146666" y="3349485"/>
                  </a:lnTo>
                  <a:lnTo>
                    <a:pt x="3166529" y="3370796"/>
                  </a:lnTo>
                  <a:lnTo>
                    <a:pt x="3168053" y="3371113"/>
                  </a:lnTo>
                  <a:lnTo>
                    <a:pt x="3177108" y="3369868"/>
                  </a:lnTo>
                  <a:lnTo>
                    <a:pt x="3184410" y="3365373"/>
                  </a:lnTo>
                  <a:lnTo>
                    <a:pt x="3189262" y="3358400"/>
                  </a:lnTo>
                  <a:lnTo>
                    <a:pt x="3191141" y="3349498"/>
                  </a:lnTo>
                  <a:close/>
                </a:path>
                <a:path w="5168900" h="4631055">
                  <a:moveTo>
                    <a:pt x="3191141" y="3169793"/>
                  </a:moveTo>
                  <a:lnTo>
                    <a:pt x="3189655" y="3160890"/>
                  </a:lnTo>
                  <a:lnTo>
                    <a:pt x="3189135" y="3160064"/>
                  </a:lnTo>
                  <a:lnTo>
                    <a:pt x="3188754" y="3159480"/>
                  </a:lnTo>
                  <a:lnTo>
                    <a:pt x="3185185" y="3153765"/>
                  </a:lnTo>
                  <a:lnTo>
                    <a:pt x="3185058" y="3153689"/>
                  </a:lnTo>
                  <a:lnTo>
                    <a:pt x="3182848" y="3152190"/>
                  </a:lnTo>
                  <a:lnTo>
                    <a:pt x="3182480" y="3151936"/>
                  </a:lnTo>
                  <a:lnTo>
                    <a:pt x="3181858" y="3151517"/>
                  </a:lnTo>
                  <a:lnTo>
                    <a:pt x="3178251" y="3149054"/>
                  </a:lnTo>
                  <a:lnTo>
                    <a:pt x="3178098" y="3149028"/>
                  </a:lnTo>
                  <a:lnTo>
                    <a:pt x="3177933" y="3148914"/>
                  </a:lnTo>
                  <a:lnTo>
                    <a:pt x="3174428" y="3148317"/>
                  </a:lnTo>
                  <a:lnTo>
                    <a:pt x="3174085" y="3148253"/>
                  </a:lnTo>
                  <a:lnTo>
                    <a:pt x="3169412" y="3147339"/>
                  </a:lnTo>
                  <a:lnTo>
                    <a:pt x="3168891" y="3147339"/>
                  </a:lnTo>
                  <a:lnTo>
                    <a:pt x="3159950" y="3148863"/>
                  </a:lnTo>
                  <a:lnTo>
                    <a:pt x="3159582" y="3148914"/>
                  </a:lnTo>
                  <a:lnTo>
                    <a:pt x="3159849" y="3148914"/>
                  </a:lnTo>
                  <a:lnTo>
                    <a:pt x="3153232" y="3152902"/>
                  </a:lnTo>
                  <a:lnTo>
                    <a:pt x="3148800" y="3159366"/>
                  </a:lnTo>
                  <a:lnTo>
                    <a:pt x="3146679" y="3168091"/>
                  </a:lnTo>
                  <a:lnTo>
                    <a:pt x="3147225" y="3172510"/>
                  </a:lnTo>
                  <a:lnTo>
                    <a:pt x="3147758" y="3176930"/>
                  </a:lnTo>
                  <a:lnTo>
                    <a:pt x="3150539" y="3181566"/>
                  </a:lnTo>
                  <a:lnTo>
                    <a:pt x="3152229" y="3184347"/>
                  </a:lnTo>
                  <a:lnTo>
                    <a:pt x="3159277" y="3189554"/>
                  </a:lnTo>
                  <a:lnTo>
                    <a:pt x="3168091" y="3191802"/>
                  </a:lnTo>
                  <a:lnTo>
                    <a:pt x="3175609" y="3190608"/>
                  </a:lnTo>
                  <a:lnTo>
                    <a:pt x="3176816" y="3190405"/>
                  </a:lnTo>
                  <a:lnTo>
                    <a:pt x="3184106" y="3185757"/>
                  </a:lnTo>
                  <a:lnTo>
                    <a:pt x="3189147" y="3178632"/>
                  </a:lnTo>
                  <a:lnTo>
                    <a:pt x="3191141" y="3169793"/>
                  </a:lnTo>
                  <a:close/>
                </a:path>
                <a:path w="5168900" h="4631055">
                  <a:moveTo>
                    <a:pt x="3191141" y="471017"/>
                  </a:moveTo>
                  <a:lnTo>
                    <a:pt x="3189262" y="463232"/>
                  </a:lnTo>
                  <a:lnTo>
                    <a:pt x="3189186" y="462889"/>
                  </a:lnTo>
                  <a:lnTo>
                    <a:pt x="3188970" y="462622"/>
                  </a:lnTo>
                  <a:lnTo>
                    <a:pt x="3188919" y="462356"/>
                  </a:lnTo>
                  <a:lnTo>
                    <a:pt x="3187547" y="460540"/>
                  </a:lnTo>
                  <a:lnTo>
                    <a:pt x="3184448" y="456057"/>
                  </a:lnTo>
                  <a:lnTo>
                    <a:pt x="3183915" y="455688"/>
                  </a:lnTo>
                  <a:lnTo>
                    <a:pt x="3183585" y="455244"/>
                  </a:lnTo>
                  <a:lnTo>
                    <a:pt x="3181235" y="453821"/>
                  </a:lnTo>
                  <a:lnTo>
                    <a:pt x="3177705" y="451358"/>
                  </a:lnTo>
                  <a:lnTo>
                    <a:pt x="3176867" y="451180"/>
                  </a:lnTo>
                  <a:lnTo>
                    <a:pt x="3176092" y="450697"/>
                  </a:lnTo>
                  <a:lnTo>
                    <a:pt x="3173565" y="450443"/>
                  </a:lnTo>
                  <a:lnTo>
                    <a:pt x="3170466" y="449745"/>
                  </a:lnTo>
                  <a:lnTo>
                    <a:pt x="3167405" y="449745"/>
                  </a:lnTo>
                  <a:lnTo>
                    <a:pt x="3158833" y="452069"/>
                  </a:lnTo>
                  <a:lnTo>
                    <a:pt x="3152343" y="456539"/>
                  </a:lnTo>
                  <a:lnTo>
                    <a:pt x="3148177" y="463232"/>
                  </a:lnTo>
                  <a:lnTo>
                    <a:pt x="3147415" y="467728"/>
                  </a:lnTo>
                  <a:lnTo>
                    <a:pt x="3146653" y="472211"/>
                  </a:lnTo>
                  <a:lnTo>
                    <a:pt x="3169399" y="494220"/>
                  </a:lnTo>
                  <a:lnTo>
                    <a:pt x="3178251" y="492264"/>
                  </a:lnTo>
                  <a:lnTo>
                    <a:pt x="3185223" y="487311"/>
                  </a:lnTo>
                  <a:lnTo>
                    <a:pt x="3189719" y="480021"/>
                  </a:lnTo>
                  <a:lnTo>
                    <a:pt x="3191129" y="471030"/>
                  </a:lnTo>
                  <a:close/>
                </a:path>
                <a:path w="5168900" h="4631055">
                  <a:moveTo>
                    <a:pt x="3191154" y="4248709"/>
                  </a:moveTo>
                  <a:lnTo>
                    <a:pt x="3189630" y="4239971"/>
                  </a:lnTo>
                  <a:lnTo>
                    <a:pt x="3189541" y="4239844"/>
                  </a:lnTo>
                  <a:lnTo>
                    <a:pt x="3188500" y="4238142"/>
                  </a:lnTo>
                  <a:lnTo>
                    <a:pt x="3188322" y="4237850"/>
                  </a:lnTo>
                  <a:lnTo>
                    <a:pt x="3188055" y="4237418"/>
                  </a:lnTo>
                  <a:lnTo>
                    <a:pt x="3185134" y="4232630"/>
                  </a:lnTo>
                  <a:lnTo>
                    <a:pt x="3184931" y="4232491"/>
                  </a:lnTo>
                  <a:lnTo>
                    <a:pt x="3184804" y="4232275"/>
                  </a:lnTo>
                  <a:lnTo>
                    <a:pt x="3182658" y="4230802"/>
                  </a:lnTo>
                  <a:lnTo>
                    <a:pt x="3182467" y="4230649"/>
                  </a:lnTo>
                  <a:lnTo>
                    <a:pt x="3182010" y="4230319"/>
                  </a:lnTo>
                  <a:lnTo>
                    <a:pt x="3178365" y="4227588"/>
                  </a:lnTo>
                  <a:lnTo>
                    <a:pt x="3178022" y="4227500"/>
                  </a:lnTo>
                  <a:lnTo>
                    <a:pt x="3177819" y="4227347"/>
                  </a:lnTo>
                  <a:lnTo>
                    <a:pt x="3178111" y="4227347"/>
                  </a:lnTo>
                  <a:lnTo>
                    <a:pt x="3174733" y="4226763"/>
                  </a:lnTo>
                  <a:lnTo>
                    <a:pt x="3170161" y="4225722"/>
                  </a:lnTo>
                  <a:lnTo>
                    <a:pt x="3169043" y="4225722"/>
                  </a:lnTo>
                  <a:lnTo>
                    <a:pt x="3160280" y="4227347"/>
                  </a:lnTo>
                  <a:lnTo>
                    <a:pt x="3153422" y="4231310"/>
                  </a:lnTo>
                  <a:lnTo>
                    <a:pt x="3148774" y="4237698"/>
                  </a:lnTo>
                  <a:lnTo>
                    <a:pt x="3146602" y="4246575"/>
                  </a:lnTo>
                  <a:lnTo>
                    <a:pt x="3147657" y="4255630"/>
                  </a:lnTo>
                  <a:lnTo>
                    <a:pt x="3151949" y="4262983"/>
                  </a:lnTo>
                  <a:lnTo>
                    <a:pt x="3158858" y="4268038"/>
                  </a:lnTo>
                  <a:lnTo>
                    <a:pt x="3163316" y="4269092"/>
                  </a:lnTo>
                  <a:lnTo>
                    <a:pt x="3167773" y="4270146"/>
                  </a:lnTo>
                  <a:lnTo>
                    <a:pt x="3176879" y="4268851"/>
                  </a:lnTo>
                  <a:lnTo>
                    <a:pt x="3184233" y="4264457"/>
                  </a:lnTo>
                  <a:lnTo>
                    <a:pt x="3189198" y="4257548"/>
                  </a:lnTo>
                  <a:lnTo>
                    <a:pt x="3191141" y="4248721"/>
                  </a:lnTo>
                  <a:close/>
                </a:path>
                <a:path w="5168900" h="4631055">
                  <a:moveTo>
                    <a:pt x="3191154" y="4158196"/>
                  </a:moveTo>
                  <a:lnTo>
                    <a:pt x="3189465" y="4149471"/>
                  </a:lnTo>
                  <a:lnTo>
                    <a:pt x="3189389" y="4149267"/>
                  </a:lnTo>
                  <a:lnTo>
                    <a:pt x="3188081" y="4147375"/>
                  </a:lnTo>
                  <a:lnTo>
                    <a:pt x="3187827" y="4146994"/>
                  </a:lnTo>
                  <a:lnTo>
                    <a:pt x="3187700" y="4146791"/>
                  </a:lnTo>
                  <a:lnTo>
                    <a:pt x="3186912" y="4145597"/>
                  </a:lnTo>
                  <a:lnTo>
                    <a:pt x="3186125" y="4144403"/>
                  </a:lnTo>
                  <a:lnTo>
                    <a:pt x="3184906" y="4142511"/>
                  </a:lnTo>
                  <a:lnTo>
                    <a:pt x="3184779" y="4142448"/>
                  </a:lnTo>
                  <a:lnTo>
                    <a:pt x="3184601" y="4142206"/>
                  </a:lnTo>
                  <a:lnTo>
                    <a:pt x="3181858" y="4140479"/>
                  </a:lnTo>
                  <a:lnTo>
                    <a:pt x="3178035" y="4137926"/>
                  </a:lnTo>
                  <a:lnTo>
                    <a:pt x="3177705" y="4137876"/>
                  </a:lnTo>
                  <a:lnTo>
                    <a:pt x="3177387" y="4137660"/>
                  </a:lnTo>
                  <a:lnTo>
                    <a:pt x="3174098" y="4137164"/>
                  </a:lnTo>
                  <a:lnTo>
                    <a:pt x="3173869" y="4137126"/>
                  </a:lnTo>
                  <a:lnTo>
                    <a:pt x="3169348" y="4136237"/>
                  </a:lnTo>
                  <a:lnTo>
                    <a:pt x="3168319" y="4136237"/>
                  </a:lnTo>
                  <a:lnTo>
                    <a:pt x="3159353" y="4137926"/>
                  </a:lnTo>
                  <a:lnTo>
                    <a:pt x="3152749" y="4142130"/>
                  </a:lnTo>
                  <a:lnTo>
                    <a:pt x="3151276" y="4144429"/>
                  </a:lnTo>
                  <a:lnTo>
                    <a:pt x="3151174" y="4144568"/>
                  </a:lnTo>
                  <a:lnTo>
                    <a:pt x="3151060" y="4144759"/>
                  </a:lnTo>
                  <a:lnTo>
                    <a:pt x="3148507" y="4148709"/>
                  </a:lnTo>
                  <a:lnTo>
                    <a:pt x="3146653" y="4157535"/>
                  </a:lnTo>
                  <a:lnTo>
                    <a:pt x="3148012" y="4166425"/>
                  </a:lnTo>
                  <a:lnTo>
                    <a:pt x="3152698" y="4173842"/>
                  </a:lnTo>
                  <a:lnTo>
                    <a:pt x="3159836" y="4178947"/>
                  </a:lnTo>
                  <a:lnTo>
                    <a:pt x="3168535" y="4180903"/>
                  </a:lnTo>
                  <a:lnTo>
                    <a:pt x="3177298" y="4179176"/>
                  </a:lnTo>
                  <a:lnTo>
                    <a:pt x="3184499" y="4174299"/>
                  </a:lnTo>
                  <a:lnTo>
                    <a:pt x="3189376" y="4167047"/>
                  </a:lnTo>
                  <a:lnTo>
                    <a:pt x="3191141" y="4158208"/>
                  </a:lnTo>
                  <a:close/>
                </a:path>
                <a:path w="5168900" h="4631055">
                  <a:moveTo>
                    <a:pt x="3191154" y="3977881"/>
                  </a:moveTo>
                  <a:lnTo>
                    <a:pt x="3189363" y="3969423"/>
                  </a:lnTo>
                  <a:lnTo>
                    <a:pt x="3189249" y="3969270"/>
                  </a:lnTo>
                  <a:lnTo>
                    <a:pt x="3189211" y="3969054"/>
                  </a:lnTo>
                  <a:lnTo>
                    <a:pt x="3187916" y="3967264"/>
                  </a:lnTo>
                  <a:lnTo>
                    <a:pt x="3187763" y="3967035"/>
                  </a:lnTo>
                  <a:lnTo>
                    <a:pt x="3187585" y="3966768"/>
                  </a:lnTo>
                  <a:lnTo>
                    <a:pt x="3184791" y="3962552"/>
                  </a:lnTo>
                  <a:lnTo>
                    <a:pt x="3184448" y="3962323"/>
                  </a:lnTo>
                  <a:lnTo>
                    <a:pt x="3184182" y="3961930"/>
                  </a:lnTo>
                  <a:lnTo>
                    <a:pt x="3181756" y="3960444"/>
                  </a:lnTo>
                  <a:lnTo>
                    <a:pt x="3181616" y="3960355"/>
                  </a:lnTo>
                  <a:lnTo>
                    <a:pt x="3181388" y="3960203"/>
                  </a:lnTo>
                  <a:lnTo>
                    <a:pt x="3177946" y="3957790"/>
                  </a:lnTo>
                  <a:lnTo>
                    <a:pt x="3177349" y="3957675"/>
                  </a:lnTo>
                  <a:lnTo>
                    <a:pt x="3176841" y="3957345"/>
                  </a:lnTo>
                  <a:lnTo>
                    <a:pt x="3174085" y="3956989"/>
                  </a:lnTo>
                  <a:lnTo>
                    <a:pt x="3173857" y="3956951"/>
                  </a:lnTo>
                  <a:lnTo>
                    <a:pt x="3169932" y="3956126"/>
                  </a:lnTo>
                  <a:lnTo>
                    <a:pt x="3167938" y="3956126"/>
                  </a:lnTo>
                  <a:lnTo>
                    <a:pt x="3159137" y="3958145"/>
                  </a:lnTo>
                  <a:lnTo>
                    <a:pt x="3152584" y="3962539"/>
                  </a:lnTo>
                  <a:lnTo>
                    <a:pt x="3150654" y="3965575"/>
                  </a:lnTo>
                  <a:lnTo>
                    <a:pt x="3148342" y="3969220"/>
                  </a:lnTo>
                  <a:lnTo>
                    <a:pt x="3146590" y="3977881"/>
                  </a:lnTo>
                  <a:lnTo>
                    <a:pt x="3146552" y="3978059"/>
                  </a:lnTo>
                  <a:lnTo>
                    <a:pt x="3168916" y="4000601"/>
                  </a:lnTo>
                  <a:lnTo>
                    <a:pt x="3177806" y="3998874"/>
                  </a:lnTo>
                  <a:lnTo>
                    <a:pt x="3184982" y="3994099"/>
                  </a:lnTo>
                  <a:lnTo>
                    <a:pt x="3189592" y="3986911"/>
                  </a:lnTo>
                  <a:lnTo>
                    <a:pt x="3191116" y="3978059"/>
                  </a:lnTo>
                  <a:lnTo>
                    <a:pt x="3191154" y="3977881"/>
                  </a:lnTo>
                  <a:close/>
                </a:path>
                <a:path w="5168900" h="4631055">
                  <a:moveTo>
                    <a:pt x="3191167" y="3889210"/>
                  </a:moveTo>
                  <a:lnTo>
                    <a:pt x="3189732" y="3880294"/>
                  </a:lnTo>
                  <a:lnTo>
                    <a:pt x="3189401" y="3879786"/>
                  </a:lnTo>
                  <a:lnTo>
                    <a:pt x="3188919" y="3879011"/>
                  </a:lnTo>
                  <a:lnTo>
                    <a:pt x="3186531" y="3875227"/>
                  </a:lnTo>
                  <a:lnTo>
                    <a:pt x="3185198" y="3873093"/>
                  </a:lnTo>
                  <a:lnTo>
                    <a:pt x="3183725" y="3872103"/>
                  </a:lnTo>
                  <a:lnTo>
                    <a:pt x="3183077" y="3871658"/>
                  </a:lnTo>
                  <a:lnTo>
                    <a:pt x="3181350" y="3870490"/>
                  </a:lnTo>
                  <a:lnTo>
                    <a:pt x="3178149" y="3868293"/>
                  </a:lnTo>
                  <a:lnTo>
                    <a:pt x="3177209" y="3868115"/>
                  </a:lnTo>
                  <a:lnTo>
                    <a:pt x="3176397" y="3867962"/>
                  </a:lnTo>
                  <a:lnTo>
                    <a:pt x="3174974" y="3867683"/>
                  </a:lnTo>
                  <a:lnTo>
                    <a:pt x="3169183" y="3866540"/>
                  </a:lnTo>
                  <a:lnTo>
                    <a:pt x="3169056" y="3866540"/>
                  </a:lnTo>
                  <a:lnTo>
                    <a:pt x="3160039" y="3867950"/>
                  </a:lnTo>
                  <a:lnTo>
                    <a:pt x="3153308" y="3871976"/>
                  </a:lnTo>
                  <a:lnTo>
                    <a:pt x="3148863" y="3878427"/>
                  </a:lnTo>
                  <a:lnTo>
                    <a:pt x="3146691" y="3887127"/>
                  </a:lnTo>
                  <a:lnTo>
                    <a:pt x="3147733" y="3895991"/>
                  </a:lnTo>
                  <a:lnTo>
                    <a:pt x="3152203" y="3903535"/>
                  </a:lnTo>
                  <a:lnTo>
                    <a:pt x="3159201" y="3908882"/>
                  </a:lnTo>
                  <a:lnTo>
                    <a:pt x="3167824" y="3911181"/>
                  </a:lnTo>
                  <a:lnTo>
                    <a:pt x="3176574" y="3909796"/>
                  </a:lnTo>
                  <a:lnTo>
                    <a:pt x="3183915" y="3905148"/>
                  </a:lnTo>
                  <a:lnTo>
                    <a:pt x="3189059" y="3898036"/>
                  </a:lnTo>
                  <a:lnTo>
                    <a:pt x="3189528" y="3896004"/>
                  </a:lnTo>
                  <a:lnTo>
                    <a:pt x="3189757" y="3895052"/>
                  </a:lnTo>
                  <a:lnTo>
                    <a:pt x="3190240" y="3893032"/>
                  </a:lnTo>
                  <a:lnTo>
                    <a:pt x="3191154" y="3889222"/>
                  </a:lnTo>
                  <a:close/>
                </a:path>
                <a:path w="5168900" h="4631055">
                  <a:moveTo>
                    <a:pt x="3191205" y="2359241"/>
                  </a:moveTo>
                  <a:lnTo>
                    <a:pt x="3189313" y="2351151"/>
                  </a:lnTo>
                  <a:lnTo>
                    <a:pt x="3189262" y="2350947"/>
                  </a:lnTo>
                  <a:lnTo>
                    <a:pt x="3189084" y="2350693"/>
                  </a:lnTo>
                  <a:lnTo>
                    <a:pt x="3189033" y="2350478"/>
                  </a:lnTo>
                  <a:lnTo>
                    <a:pt x="3188017" y="2349131"/>
                  </a:lnTo>
                  <a:lnTo>
                    <a:pt x="3187814" y="2348852"/>
                  </a:lnTo>
                  <a:lnTo>
                    <a:pt x="3187636" y="2348585"/>
                  </a:lnTo>
                  <a:lnTo>
                    <a:pt x="3184575" y="2344089"/>
                  </a:lnTo>
                  <a:lnTo>
                    <a:pt x="3184131" y="2343785"/>
                  </a:lnTo>
                  <a:lnTo>
                    <a:pt x="3183826" y="2343366"/>
                  </a:lnTo>
                  <a:lnTo>
                    <a:pt x="3181616" y="2342032"/>
                  </a:lnTo>
                  <a:lnTo>
                    <a:pt x="3181299" y="2341829"/>
                  </a:lnTo>
                  <a:lnTo>
                    <a:pt x="3177819" y="2339416"/>
                  </a:lnTo>
                  <a:lnTo>
                    <a:pt x="3177095" y="2339263"/>
                  </a:lnTo>
                  <a:lnTo>
                    <a:pt x="3176397" y="2338832"/>
                  </a:lnTo>
                  <a:lnTo>
                    <a:pt x="3173742" y="2338540"/>
                  </a:lnTo>
                  <a:lnTo>
                    <a:pt x="3170250" y="2337790"/>
                  </a:lnTo>
                  <a:lnTo>
                    <a:pt x="3167570" y="2337790"/>
                  </a:lnTo>
                  <a:lnTo>
                    <a:pt x="3158934" y="2339975"/>
                  </a:lnTo>
                  <a:lnTo>
                    <a:pt x="3152419" y="2344445"/>
                  </a:lnTo>
                  <a:lnTo>
                    <a:pt x="3148368" y="2350947"/>
                  </a:lnTo>
                  <a:lnTo>
                    <a:pt x="3148253" y="2351151"/>
                  </a:lnTo>
                  <a:lnTo>
                    <a:pt x="3146641" y="2360079"/>
                  </a:lnTo>
                  <a:lnTo>
                    <a:pt x="3164802" y="2381478"/>
                  </a:lnTo>
                  <a:lnTo>
                    <a:pt x="3169297" y="2382278"/>
                  </a:lnTo>
                  <a:lnTo>
                    <a:pt x="3178175" y="2380399"/>
                  </a:lnTo>
                  <a:lnTo>
                    <a:pt x="3185223" y="2375471"/>
                  </a:lnTo>
                  <a:lnTo>
                    <a:pt x="3189770" y="2368194"/>
                  </a:lnTo>
                  <a:lnTo>
                    <a:pt x="3191192" y="2359253"/>
                  </a:lnTo>
                  <a:close/>
                </a:path>
                <a:path w="5168900" h="4631055">
                  <a:moveTo>
                    <a:pt x="3280714" y="1730133"/>
                  </a:moveTo>
                  <a:lnTo>
                    <a:pt x="3279063" y="1722081"/>
                  </a:lnTo>
                  <a:lnTo>
                    <a:pt x="3278936" y="1721485"/>
                  </a:lnTo>
                  <a:lnTo>
                    <a:pt x="3278848" y="1721358"/>
                  </a:lnTo>
                  <a:lnTo>
                    <a:pt x="3278809" y="1721167"/>
                  </a:lnTo>
                  <a:lnTo>
                    <a:pt x="3277400" y="1719186"/>
                  </a:lnTo>
                  <a:lnTo>
                    <a:pt x="3277260" y="1718983"/>
                  </a:lnTo>
                  <a:lnTo>
                    <a:pt x="3277108" y="1718754"/>
                  </a:lnTo>
                  <a:lnTo>
                    <a:pt x="3274441" y="1714741"/>
                  </a:lnTo>
                  <a:lnTo>
                    <a:pt x="3274174" y="1714576"/>
                  </a:lnTo>
                  <a:lnTo>
                    <a:pt x="3273971" y="1714271"/>
                  </a:lnTo>
                  <a:lnTo>
                    <a:pt x="3271520" y="1712861"/>
                  </a:lnTo>
                  <a:lnTo>
                    <a:pt x="3271304" y="1712722"/>
                  </a:lnTo>
                  <a:lnTo>
                    <a:pt x="3271177" y="1712633"/>
                  </a:lnTo>
                  <a:lnTo>
                    <a:pt x="3267684" y="1710359"/>
                  </a:lnTo>
                  <a:lnTo>
                    <a:pt x="3267164" y="1710270"/>
                  </a:lnTo>
                  <a:lnTo>
                    <a:pt x="3266706" y="1709991"/>
                  </a:lnTo>
                  <a:lnTo>
                    <a:pt x="3263696" y="1709635"/>
                  </a:lnTo>
                  <a:lnTo>
                    <a:pt x="3263544" y="1709610"/>
                  </a:lnTo>
                  <a:lnTo>
                    <a:pt x="3263417" y="1709585"/>
                  </a:lnTo>
                  <a:lnTo>
                    <a:pt x="3259378" y="1708835"/>
                  </a:lnTo>
                  <a:lnTo>
                    <a:pt x="3257550" y="1708835"/>
                  </a:lnTo>
                  <a:lnTo>
                    <a:pt x="3248596" y="1710804"/>
                  </a:lnTo>
                  <a:lnTo>
                    <a:pt x="3242170" y="1715325"/>
                  </a:lnTo>
                  <a:lnTo>
                    <a:pt x="3238144" y="1722069"/>
                  </a:lnTo>
                  <a:lnTo>
                    <a:pt x="3237915" y="1723224"/>
                  </a:lnTo>
                  <a:lnTo>
                    <a:pt x="3236544" y="1730133"/>
                  </a:lnTo>
                  <a:lnTo>
                    <a:pt x="3236430" y="1730756"/>
                  </a:lnTo>
                  <a:lnTo>
                    <a:pt x="3237852" y="1739163"/>
                  </a:lnTo>
                  <a:lnTo>
                    <a:pt x="3237903" y="1739468"/>
                  </a:lnTo>
                  <a:lnTo>
                    <a:pt x="3242830" y="1746681"/>
                  </a:lnTo>
                  <a:lnTo>
                    <a:pt x="3250209" y="1751596"/>
                  </a:lnTo>
                  <a:lnTo>
                    <a:pt x="3259048" y="1753412"/>
                  </a:lnTo>
                  <a:lnTo>
                    <a:pt x="3261880" y="1752815"/>
                  </a:lnTo>
                  <a:lnTo>
                    <a:pt x="3267545" y="1751596"/>
                  </a:lnTo>
                  <a:lnTo>
                    <a:pt x="3272193" y="1748282"/>
                  </a:lnTo>
                  <a:lnTo>
                    <a:pt x="3272713" y="1747913"/>
                  </a:lnTo>
                  <a:lnTo>
                    <a:pt x="3273272" y="1747507"/>
                  </a:lnTo>
                  <a:lnTo>
                    <a:pt x="3274441" y="1746681"/>
                  </a:lnTo>
                  <a:lnTo>
                    <a:pt x="3279203" y="1739163"/>
                  </a:lnTo>
                  <a:lnTo>
                    <a:pt x="3280613" y="1730756"/>
                  </a:lnTo>
                  <a:lnTo>
                    <a:pt x="3280714" y="1730146"/>
                  </a:lnTo>
                  <a:close/>
                </a:path>
                <a:path w="5168900" h="4631055">
                  <a:moveTo>
                    <a:pt x="3280727" y="831507"/>
                  </a:moveTo>
                  <a:lnTo>
                    <a:pt x="3279089" y="822909"/>
                  </a:lnTo>
                  <a:lnTo>
                    <a:pt x="3279051" y="822731"/>
                  </a:lnTo>
                  <a:lnTo>
                    <a:pt x="3277959" y="820902"/>
                  </a:lnTo>
                  <a:lnTo>
                    <a:pt x="3277565" y="820229"/>
                  </a:lnTo>
                  <a:lnTo>
                    <a:pt x="3275076" y="816025"/>
                  </a:lnTo>
                  <a:lnTo>
                    <a:pt x="3268637" y="811593"/>
                  </a:lnTo>
                  <a:lnTo>
                    <a:pt x="3259734" y="809726"/>
                  </a:lnTo>
                  <a:lnTo>
                    <a:pt x="3258451" y="809726"/>
                  </a:lnTo>
                  <a:lnTo>
                    <a:pt x="3254184" y="810577"/>
                  </a:lnTo>
                  <a:lnTo>
                    <a:pt x="3253956" y="810628"/>
                  </a:lnTo>
                  <a:lnTo>
                    <a:pt x="3250793" y="811098"/>
                  </a:lnTo>
                  <a:lnTo>
                    <a:pt x="3250425" y="811326"/>
                  </a:lnTo>
                  <a:lnTo>
                    <a:pt x="3250044" y="811403"/>
                  </a:lnTo>
                  <a:lnTo>
                    <a:pt x="3246043" y="814044"/>
                  </a:lnTo>
                  <a:lnTo>
                    <a:pt x="3245840" y="814171"/>
                  </a:lnTo>
                  <a:lnTo>
                    <a:pt x="3243402" y="815670"/>
                  </a:lnTo>
                  <a:lnTo>
                    <a:pt x="3243249" y="815873"/>
                  </a:lnTo>
                  <a:lnTo>
                    <a:pt x="3243021" y="816025"/>
                  </a:lnTo>
                  <a:lnTo>
                    <a:pt x="3239338" y="821258"/>
                  </a:lnTo>
                  <a:lnTo>
                    <a:pt x="3238284" y="822718"/>
                  </a:lnTo>
                  <a:lnTo>
                    <a:pt x="3238195" y="822896"/>
                  </a:lnTo>
                  <a:lnTo>
                    <a:pt x="3237242" y="826998"/>
                  </a:lnTo>
                  <a:lnTo>
                    <a:pt x="3236760" y="829094"/>
                  </a:lnTo>
                  <a:lnTo>
                    <a:pt x="3236658" y="829525"/>
                  </a:lnTo>
                  <a:lnTo>
                    <a:pt x="3236226" y="831329"/>
                  </a:lnTo>
                  <a:lnTo>
                    <a:pt x="3237852" y="840003"/>
                  </a:lnTo>
                  <a:lnTo>
                    <a:pt x="3242716" y="847318"/>
                  </a:lnTo>
                  <a:lnTo>
                    <a:pt x="3250095" y="852474"/>
                  </a:lnTo>
                  <a:lnTo>
                    <a:pt x="3250438" y="852474"/>
                  </a:lnTo>
                  <a:lnTo>
                    <a:pt x="3258616" y="854240"/>
                  </a:lnTo>
                  <a:lnTo>
                    <a:pt x="3267519" y="852474"/>
                  </a:lnTo>
                  <a:lnTo>
                    <a:pt x="3271088" y="850061"/>
                  </a:lnTo>
                  <a:lnTo>
                    <a:pt x="3274682" y="847636"/>
                  </a:lnTo>
                  <a:lnTo>
                    <a:pt x="3279330" y="840422"/>
                  </a:lnTo>
                  <a:lnTo>
                    <a:pt x="3280714" y="831519"/>
                  </a:lnTo>
                  <a:close/>
                </a:path>
                <a:path w="5168900" h="4631055">
                  <a:moveTo>
                    <a:pt x="3280765" y="3888003"/>
                  </a:moveTo>
                  <a:lnTo>
                    <a:pt x="3279140" y="3879545"/>
                  </a:lnTo>
                  <a:lnTo>
                    <a:pt x="3279089" y="3879316"/>
                  </a:lnTo>
                  <a:lnTo>
                    <a:pt x="3278987" y="3879177"/>
                  </a:lnTo>
                  <a:lnTo>
                    <a:pt x="3278949" y="3878935"/>
                  </a:lnTo>
                  <a:lnTo>
                    <a:pt x="3277628" y="3877068"/>
                  </a:lnTo>
                  <a:lnTo>
                    <a:pt x="3277489" y="3876840"/>
                  </a:lnTo>
                  <a:lnTo>
                    <a:pt x="3277273" y="3876510"/>
                  </a:lnTo>
                  <a:lnTo>
                    <a:pt x="3274707" y="3872484"/>
                  </a:lnTo>
                  <a:lnTo>
                    <a:pt x="3274377" y="3872280"/>
                  </a:lnTo>
                  <a:lnTo>
                    <a:pt x="3274161" y="3871938"/>
                  </a:lnTo>
                  <a:lnTo>
                    <a:pt x="3271697" y="3870464"/>
                  </a:lnTo>
                  <a:lnTo>
                    <a:pt x="3271558" y="3870375"/>
                  </a:lnTo>
                  <a:lnTo>
                    <a:pt x="3268053" y="3868013"/>
                  </a:lnTo>
                  <a:lnTo>
                    <a:pt x="3267456" y="3867912"/>
                  </a:lnTo>
                  <a:lnTo>
                    <a:pt x="3266935" y="3867581"/>
                  </a:lnTo>
                  <a:lnTo>
                    <a:pt x="3263989" y="3867251"/>
                  </a:lnTo>
                  <a:lnTo>
                    <a:pt x="3263735" y="3867200"/>
                  </a:lnTo>
                  <a:lnTo>
                    <a:pt x="3259925" y="3866464"/>
                  </a:lnTo>
                  <a:lnTo>
                    <a:pt x="3257804" y="3866464"/>
                  </a:lnTo>
                  <a:lnTo>
                    <a:pt x="3248939" y="3868445"/>
                  </a:lnTo>
                  <a:lnTo>
                    <a:pt x="3242386" y="3872852"/>
                  </a:lnTo>
                  <a:lnTo>
                    <a:pt x="3238157" y="3879545"/>
                  </a:lnTo>
                  <a:lnTo>
                    <a:pt x="3236391" y="3888003"/>
                  </a:lnTo>
                  <a:lnTo>
                    <a:pt x="3236315" y="3888321"/>
                  </a:lnTo>
                  <a:lnTo>
                    <a:pt x="3258845" y="3911206"/>
                  </a:lnTo>
                  <a:lnTo>
                    <a:pt x="3267583" y="3909364"/>
                  </a:lnTo>
                  <a:lnTo>
                    <a:pt x="3274580" y="3904437"/>
                  </a:lnTo>
                  <a:lnTo>
                    <a:pt x="3279178" y="3897096"/>
                  </a:lnTo>
                  <a:lnTo>
                    <a:pt x="3279940" y="3892702"/>
                  </a:lnTo>
                  <a:lnTo>
                    <a:pt x="3280702" y="3888321"/>
                  </a:lnTo>
                  <a:lnTo>
                    <a:pt x="3280765" y="3888003"/>
                  </a:lnTo>
                  <a:close/>
                </a:path>
                <a:path w="5168900" h="4631055">
                  <a:moveTo>
                    <a:pt x="3280765" y="2719413"/>
                  </a:moveTo>
                  <a:lnTo>
                    <a:pt x="3279178" y="2711031"/>
                  </a:lnTo>
                  <a:lnTo>
                    <a:pt x="3279127" y="2710764"/>
                  </a:lnTo>
                  <a:lnTo>
                    <a:pt x="3279089" y="2710548"/>
                  </a:lnTo>
                  <a:lnTo>
                    <a:pt x="3274961" y="2703906"/>
                  </a:lnTo>
                  <a:lnTo>
                    <a:pt x="3268434" y="2699613"/>
                  </a:lnTo>
                  <a:lnTo>
                    <a:pt x="3259544" y="2697784"/>
                  </a:lnTo>
                  <a:lnTo>
                    <a:pt x="3258197" y="2697784"/>
                  </a:lnTo>
                  <a:lnTo>
                    <a:pt x="3256902" y="2698051"/>
                  </a:lnTo>
                  <a:lnTo>
                    <a:pt x="3255810" y="2698267"/>
                  </a:lnTo>
                  <a:lnTo>
                    <a:pt x="3253727" y="2698686"/>
                  </a:lnTo>
                  <a:lnTo>
                    <a:pt x="3253575" y="2698724"/>
                  </a:lnTo>
                  <a:lnTo>
                    <a:pt x="3250539" y="2699169"/>
                  </a:lnTo>
                  <a:lnTo>
                    <a:pt x="3250184" y="2699397"/>
                  </a:lnTo>
                  <a:lnTo>
                    <a:pt x="3249739" y="2699486"/>
                  </a:lnTo>
                  <a:lnTo>
                    <a:pt x="3245739" y="2702141"/>
                  </a:lnTo>
                  <a:lnTo>
                    <a:pt x="3243122" y="2703753"/>
                  </a:lnTo>
                  <a:lnTo>
                    <a:pt x="3242957" y="2703982"/>
                  </a:lnTo>
                  <a:lnTo>
                    <a:pt x="3242703" y="2704147"/>
                  </a:lnTo>
                  <a:lnTo>
                    <a:pt x="3239490" y="2708795"/>
                  </a:lnTo>
                  <a:lnTo>
                    <a:pt x="3238068" y="2710764"/>
                  </a:lnTo>
                  <a:lnTo>
                    <a:pt x="3238030" y="2710891"/>
                  </a:lnTo>
                  <a:lnTo>
                    <a:pt x="3237941" y="2711031"/>
                  </a:lnTo>
                  <a:lnTo>
                    <a:pt x="3236163" y="2719413"/>
                  </a:lnTo>
                  <a:lnTo>
                    <a:pt x="3237928" y="2728125"/>
                  </a:lnTo>
                  <a:lnTo>
                    <a:pt x="3242830" y="2735402"/>
                  </a:lnTo>
                  <a:lnTo>
                    <a:pt x="3250044" y="2740418"/>
                  </a:lnTo>
                  <a:lnTo>
                    <a:pt x="3258782" y="2742349"/>
                  </a:lnTo>
                  <a:lnTo>
                    <a:pt x="3267506" y="2740647"/>
                  </a:lnTo>
                  <a:lnTo>
                    <a:pt x="3274618" y="2735757"/>
                  </a:lnTo>
                  <a:lnTo>
                    <a:pt x="3279305" y="2728430"/>
                  </a:lnTo>
                  <a:lnTo>
                    <a:pt x="3280765" y="2719413"/>
                  </a:lnTo>
                  <a:close/>
                </a:path>
                <a:path w="5168900" h="4631055">
                  <a:moveTo>
                    <a:pt x="3280765" y="561949"/>
                  </a:moveTo>
                  <a:lnTo>
                    <a:pt x="3279889" y="557517"/>
                  </a:lnTo>
                  <a:lnTo>
                    <a:pt x="3279800" y="557123"/>
                  </a:lnTo>
                  <a:lnTo>
                    <a:pt x="3279025" y="553072"/>
                  </a:lnTo>
                  <a:lnTo>
                    <a:pt x="3278962" y="552907"/>
                  </a:lnTo>
                  <a:lnTo>
                    <a:pt x="3277590" y="550926"/>
                  </a:lnTo>
                  <a:lnTo>
                    <a:pt x="3277285" y="550456"/>
                  </a:lnTo>
                  <a:lnTo>
                    <a:pt x="3276955" y="549935"/>
                  </a:lnTo>
                  <a:lnTo>
                    <a:pt x="3276549" y="549338"/>
                  </a:lnTo>
                  <a:lnTo>
                    <a:pt x="3274466" y="546112"/>
                  </a:lnTo>
                  <a:lnTo>
                    <a:pt x="3274326" y="546036"/>
                  </a:lnTo>
                  <a:lnTo>
                    <a:pt x="3274237" y="545884"/>
                  </a:lnTo>
                  <a:lnTo>
                    <a:pt x="3271659" y="544283"/>
                  </a:lnTo>
                  <a:lnTo>
                    <a:pt x="3271393" y="544106"/>
                  </a:lnTo>
                  <a:lnTo>
                    <a:pt x="3271266" y="544017"/>
                  </a:lnTo>
                  <a:lnTo>
                    <a:pt x="3267570" y="541578"/>
                  </a:lnTo>
                  <a:lnTo>
                    <a:pt x="3267341" y="541540"/>
                  </a:lnTo>
                  <a:lnTo>
                    <a:pt x="3267113" y="541388"/>
                  </a:lnTo>
                  <a:lnTo>
                    <a:pt x="3264027" y="540918"/>
                  </a:lnTo>
                  <a:lnTo>
                    <a:pt x="3263785" y="540880"/>
                  </a:lnTo>
                  <a:lnTo>
                    <a:pt x="3263430" y="540816"/>
                  </a:lnTo>
                  <a:lnTo>
                    <a:pt x="3258934" y="539965"/>
                  </a:lnTo>
                  <a:lnTo>
                    <a:pt x="3258134" y="539965"/>
                  </a:lnTo>
                  <a:lnTo>
                    <a:pt x="3249320" y="542036"/>
                  </a:lnTo>
                  <a:lnTo>
                    <a:pt x="3242132" y="547154"/>
                  </a:lnTo>
                  <a:lnTo>
                    <a:pt x="3237484" y="554469"/>
                  </a:lnTo>
                  <a:lnTo>
                    <a:pt x="3258489" y="584441"/>
                  </a:lnTo>
                  <a:lnTo>
                    <a:pt x="3267202" y="583095"/>
                  </a:lnTo>
                  <a:lnTo>
                    <a:pt x="3274263" y="578319"/>
                  </a:lnTo>
                  <a:lnTo>
                    <a:pt x="3279089" y="570941"/>
                  </a:lnTo>
                  <a:lnTo>
                    <a:pt x="3280765" y="561949"/>
                  </a:lnTo>
                  <a:close/>
                </a:path>
                <a:path w="5168900" h="4631055">
                  <a:moveTo>
                    <a:pt x="3280778" y="4158399"/>
                  </a:moveTo>
                  <a:lnTo>
                    <a:pt x="3279190" y="4149483"/>
                  </a:lnTo>
                  <a:lnTo>
                    <a:pt x="3279127" y="4149293"/>
                  </a:lnTo>
                  <a:lnTo>
                    <a:pt x="3277895" y="4147426"/>
                  </a:lnTo>
                  <a:lnTo>
                    <a:pt x="3277692" y="4147108"/>
                  </a:lnTo>
                  <a:lnTo>
                    <a:pt x="3277362" y="4146588"/>
                  </a:lnTo>
                  <a:lnTo>
                    <a:pt x="3274771" y="4142435"/>
                  </a:lnTo>
                  <a:lnTo>
                    <a:pt x="3274606" y="4142333"/>
                  </a:lnTo>
                  <a:lnTo>
                    <a:pt x="3274504" y="4142155"/>
                  </a:lnTo>
                  <a:lnTo>
                    <a:pt x="3272294" y="4140758"/>
                  </a:lnTo>
                  <a:lnTo>
                    <a:pt x="3272040" y="4140593"/>
                  </a:lnTo>
                  <a:lnTo>
                    <a:pt x="3271799" y="4140428"/>
                  </a:lnTo>
                  <a:lnTo>
                    <a:pt x="3268053" y="4137876"/>
                  </a:lnTo>
                  <a:lnTo>
                    <a:pt x="3268256" y="4137876"/>
                  </a:lnTo>
                  <a:lnTo>
                    <a:pt x="3267659" y="4137761"/>
                  </a:lnTo>
                  <a:lnTo>
                    <a:pt x="3267405" y="4137596"/>
                  </a:lnTo>
                  <a:lnTo>
                    <a:pt x="3264471" y="4137152"/>
                  </a:lnTo>
                  <a:lnTo>
                    <a:pt x="3264103" y="4137088"/>
                  </a:lnTo>
                  <a:lnTo>
                    <a:pt x="3259353" y="4136161"/>
                  </a:lnTo>
                  <a:lnTo>
                    <a:pt x="3258375" y="4136161"/>
                  </a:lnTo>
                  <a:lnTo>
                    <a:pt x="3249422" y="4137876"/>
                  </a:lnTo>
                  <a:lnTo>
                    <a:pt x="3242767" y="4142117"/>
                  </a:lnTo>
                  <a:lnTo>
                    <a:pt x="3238436" y="4148683"/>
                  </a:lnTo>
                  <a:lnTo>
                    <a:pt x="3236391" y="4157383"/>
                  </a:lnTo>
                  <a:lnTo>
                    <a:pt x="3237598" y="4166108"/>
                  </a:lnTo>
                  <a:lnTo>
                    <a:pt x="3242284" y="4173512"/>
                  </a:lnTo>
                  <a:lnTo>
                    <a:pt x="3249485" y="4178693"/>
                  </a:lnTo>
                  <a:lnTo>
                    <a:pt x="3258223" y="4180789"/>
                  </a:lnTo>
                  <a:lnTo>
                    <a:pt x="3267062" y="4179265"/>
                  </a:lnTo>
                  <a:lnTo>
                    <a:pt x="3274212" y="4174566"/>
                  </a:lnTo>
                  <a:lnTo>
                    <a:pt x="3279013" y="4167403"/>
                  </a:lnTo>
                  <a:lnTo>
                    <a:pt x="3280765" y="4158411"/>
                  </a:lnTo>
                  <a:close/>
                </a:path>
                <a:path w="5168900" h="4631055">
                  <a:moveTo>
                    <a:pt x="3280778" y="3080728"/>
                  </a:moveTo>
                  <a:lnTo>
                    <a:pt x="3279622" y="3071609"/>
                  </a:lnTo>
                  <a:lnTo>
                    <a:pt x="3275342" y="3064154"/>
                  </a:lnTo>
                  <a:lnTo>
                    <a:pt x="3268535" y="3058998"/>
                  </a:lnTo>
                  <a:lnTo>
                    <a:pt x="3259785" y="3056826"/>
                  </a:lnTo>
                  <a:lnTo>
                    <a:pt x="3258655" y="3056813"/>
                  </a:lnTo>
                  <a:lnTo>
                    <a:pt x="3253943" y="3057791"/>
                  </a:lnTo>
                  <a:lnTo>
                    <a:pt x="3251022" y="3058274"/>
                  </a:lnTo>
                  <a:lnTo>
                    <a:pt x="3250730" y="3058464"/>
                  </a:lnTo>
                  <a:lnTo>
                    <a:pt x="3250336" y="3058541"/>
                  </a:lnTo>
                  <a:lnTo>
                    <a:pt x="3246056" y="3061462"/>
                  </a:lnTo>
                  <a:lnTo>
                    <a:pt x="3243605" y="3063036"/>
                  </a:lnTo>
                  <a:lnTo>
                    <a:pt x="3243465" y="3063227"/>
                  </a:lnTo>
                  <a:lnTo>
                    <a:pt x="3243249" y="3063379"/>
                  </a:lnTo>
                  <a:lnTo>
                    <a:pt x="3239973" y="3068180"/>
                  </a:lnTo>
                  <a:lnTo>
                    <a:pt x="3238360" y="3070466"/>
                  </a:lnTo>
                  <a:lnTo>
                    <a:pt x="3238322" y="3070593"/>
                  </a:lnTo>
                  <a:lnTo>
                    <a:pt x="3236595" y="3077946"/>
                  </a:lnTo>
                  <a:lnTo>
                    <a:pt x="3236150" y="3079864"/>
                  </a:lnTo>
                  <a:lnTo>
                    <a:pt x="3238017" y="3087903"/>
                  </a:lnTo>
                  <a:lnTo>
                    <a:pt x="3241891" y="3094444"/>
                  </a:lnTo>
                  <a:lnTo>
                    <a:pt x="3248063" y="3099066"/>
                  </a:lnTo>
                  <a:lnTo>
                    <a:pt x="3252444" y="3100209"/>
                  </a:lnTo>
                  <a:lnTo>
                    <a:pt x="3256826" y="3101352"/>
                  </a:lnTo>
                  <a:lnTo>
                    <a:pt x="3266008" y="3100501"/>
                  </a:lnTo>
                  <a:lnTo>
                    <a:pt x="3273437" y="3096412"/>
                  </a:lnTo>
                  <a:lnTo>
                    <a:pt x="3276333" y="3092551"/>
                  </a:lnTo>
                  <a:lnTo>
                    <a:pt x="3277425" y="3091116"/>
                  </a:lnTo>
                  <a:lnTo>
                    <a:pt x="3278543" y="3089643"/>
                  </a:lnTo>
                  <a:lnTo>
                    <a:pt x="3279089" y="3087408"/>
                  </a:lnTo>
                  <a:lnTo>
                    <a:pt x="3280765" y="3080740"/>
                  </a:lnTo>
                  <a:close/>
                </a:path>
                <a:path w="5168900" h="4631055">
                  <a:moveTo>
                    <a:pt x="3280778" y="1101966"/>
                  </a:moveTo>
                  <a:lnTo>
                    <a:pt x="3279470" y="1093241"/>
                  </a:lnTo>
                  <a:lnTo>
                    <a:pt x="3279432" y="1093025"/>
                  </a:lnTo>
                  <a:lnTo>
                    <a:pt x="3279076" y="1092492"/>
                  </a:lnTo>
                  <a:lnTo>
                    <a:pt x="3278682" y="1091857"/>
                  </a:lnTo>
                  <a:lnTo>
                    <a:pt x="3277933" y="1090663"/>
                  </a:lnTo>
                  <a:lnTo>
                    <a:pt x="3274923" y="1085862"/>
                  </a:lnTo>
                  <a:lnTo>
                    <a:pt x="3272879" y="1084491"/>
                  </a:lnTo>
                  <a:lnTo>
                    <a:pt x="3272472" y="1084211"/>
                  </a:lnTo>
                  <a:lnTo>
                    <a:pt x="3271850" y="1083792"/>
                  </a:lnTo>
                  <a:lnTo>
                    <a:pt x="3268078" y="1081239"/>
                  </a:lnTo>
                  <a:lnTo>
                    <a:pt x="3268535" y="1081239"/>
                  </a:lnTo>
                  <a:lnTo>
                    <a:pt x="3267824" y="1081112"/>
                  </a:lnTo>
                  <a:lnTo>
                    <a:pt x="3265779" y="1080706"/>
                  </a:lnTo>
                  <a:lnTo>
                    <a:pt x="3265246" y="1080604"/>
                  </a:lnTo>
                  <a:lnTo>
                    <a:pt x="3264598" y="1080477"/>
                  </a:lnTo>
                  <a:lnTo>
                    <a:pt x="3259048" y="1079385"/>
                  </a:lnTo>
                  <a:lnTo>
                    <a:pt x="3258845" y="1079385"/>
                  </a:lnTo>
                  <a:lnTo>
                    <a:pt x="3249930" y="1081239"/>
                  </a:lnTo>
                  <a:lnTo>
                    <a:pt x="3242678" y="1086104"/>
                  </a:lnTo>
                  <a:lnTo>
                    <a:pt x="3237852" y="1093241"/>
                  </a:lnTo>
                  <a:lnTo>
                    <a:pt x="3236226" y="1101966"/>
                  </a:lnTo>
                  <a:lnTo>
                    <a:pt x="3238258" y="1110615"/>
                  </a:lnTo>
                  <a:lnTo>
                    <a:pt x="3243402" y="1117765"/>
                  </a:lnTo>
                  <a:lnTo>
                    <a:pt x="3250768" y="1122438"/>
                  </a:lnTo>
                  <a:lnTo>
                    <a:pt x="3259531" y="1123746"/>
                  </a:lnTo>
                  <a:lnTo>
                    <a:pt x="3268307" y="1121791"/>
                  </a:lnTo>
                  <a:lnTo>
                    <a:pt x="3274834" y="1117460"/>
                  </a:lnTo>
                  <a:lnTo>
                    <a:pt x="3279025" y="1110830"/>
                  </a:lnTo>
                  <a:lnTo>
                    <a:pt x="3279495" y="1108379"/>
                  </a:lnTo>
                  <a:lnTo>
                    <a:pt x="3279597" y="1107884"/>
                  </a:lnTo>
                  <a:lnTo>
                    <a:pt x="3279889" y="1106398"/>
                  </a:lnTo>
                  <a:lnTo>
                    <a:pt x="3280778" y="1101966"/>
                  </a:lnTo>
                  <a:close/>
                </a:path>
                <a:path w="5168900" h="4631055">
                  <a:moveTo>
                    <a:pt x="3280778" y="921727"/>
                  </a:moveTo>
                  <a:lnTo>
                    <a:pt x="3279292" y="912799"/>
                  </a:lnTo>
                  <a:lnTo>
                    <a:pt x="3275279" y="906056"/>
                  </a:lnTo>
                  <a:lnTo>
                    <a:pt x="3268853" y="901547"/>
                  </a:lnTo>
                  <a:lnTo>
                    <a:pt x="3260153" y="899350"/>
                  </a:lnTo>
                  <a:lnTo>
                    <a:pt x="3257689" y="899350"/>
                  </a:lnTo>
                  <a:lnTo>
                    <a:pt x="3254260" y="900087"/>
                  </a:lnTo>
                  <a:lnTo>
                    <a:pt x="3254133" y="900112"/>
                  </a:lnTo>
                  <a:lnTo>
                    <a:pt x="3251390" y="900442"/>
                  </a:lnTo>
                  <a:lnTo>
                    <a:pt x="3250717" y="900849"/>
                  </a:lnTo>
                  <a:lnTo>
                    <a:pt x="3250044" y="900988"/>
                  </a:lnTo>
                  <a:lnTo>
                    <a:pt x="3246386" y="903465"/>
                  </a:lnTo>
                  <a:lnTo>
                    <a:pt x="3243884" y="904976"/>
                  </a:lnTo>
                  <a:lnTo>
                    <a:pt x="3243592" y="905357"/>
                  </a:lnTo>
                  <a:lnTo>
                    <a:pt x="3243161" y="905649"/>
                  </a:lnTo>
                  <a:lnTo>
                    <a:pt x="3239960" y="910107"/>
                  </a:lnTo>
                  <a:lnTo>
                    <a:pt x="3238512" y="912012"/>
                  </a:lnTo>
                  <a:lnTo>
                    <a:pt x="3238449" y="912215"/>
                  </a:lnTo>
                  <a:lnTo>
                    <a:pt x="3238284" y="912456"/>
                  </a:lnTo>
                  <a:lnTo>
                    <a:pt x="3236417" y="919797"/>
                  </a:lnTo>
                  <a:lnTo>
                    <a:pt x="3236201" y="920635"/>
                  </a:lnTo>
                  <a:lnTo>
                    <a:pt x="3237407" y="928204"/>
                  </a:lnTo>
                  <a:lnTo>
                    <a:pt x="3237598" y="929411"/>
                  </a:lnTo>
                  <a:lnTo>
                    <a:pt x="3242221" y="936701"/>
                  </a:lnTo>
                  <a:lnTo>
                    <a:pt x="3249320" y="941743"/>
                  </a:lnTo>
                  <a:lnTo>
                    <a:pt x="3258159" y="943737"/>
                  </a:lnTo>
                  <a:lnTo>
                    <a:pt x="3267202" y="942263"/>
                  </a:lnTo>
                  <a:lnTo>
                    <a:pt x="3274428" y="937717"/>
                  </a:lnTo>
                  <a:lnTo>
                    <a:pt x="3279165" y="930694"/>
                  </a:lnTo>
                  <a:lnTo>
                    <a:pt x="3280778" y="921740"/>
                  </a:lnTo>
                  <a:close/>
                </a:path>
                <a:path w="5168900" h="4631055">
                  <a:moveTo>
                    <a:pt x="3280778" y="472541"/>
                  </a:moveTo>
                  <a:lnTo>
                    <a:pt x="3279368" y="463689"/>
                  </a:lnTo>
                  <a:lnTo>
                    <a:pt x="3274758" y="456425"/>
                  </a:lnTo>
                  <a:lnTo>
                    <a:pt x="3274682" y="456298"/>
                  </a:lnTo>
                  <a:lnTo>
                    <a:pt x="3268649" y="452145"/>
                  </a:lnTo>
                  <a:lnTo>
                    <a:pt x="3268027" y="451713"/>
                  </a:lnTo>
                  <a:lnTo>
                    <a:pt x="3267799" y="451548"/>
                  </a:lnTo>
                  <a:lnTo>
                    <a:pt x="3267633" y="451421"/>
                  </a:lnTo>
                  <a:lnTo>
                    <a:pt x="3267786" y="451421"/>
                  </a:lnTo>
                  <a:lnTo>
                    <a:pt x="3260687" y="449948"/>
                  </a:lnTo>
                  <a:lnTo>
                    <a:pt x="3258832" y="449554"/>
                  </a:lnTo>
                  <a:lnTo>
                    <a:pt x="3250133" y="451408"/>
                  </a:lnTo>
                  <a:lnTo>
                    <a:pt x="3242894" y="456425"/>
                  </a:lnTo>
                  <a:lnTo>
                    <a:pt x="3237966" y="463689"/>
                  </a:lnTo>
                  <a:lnTo>
                    <a:pt x="3236252" y="472338"/>
                  </a:lnTo>
                  <a:lnTo>
                    <a:pt x="3238208" y="481076"/>
                  </a:lnTo>
                  <a:lnTo>
                    <a:pt x="3243415" y="488010"/>
                  </a:lnTo>
                  <a:lnTo>
                    <a:pt x="3251454" y="492544"/>
                  </a:lnTo>
                  <a:lnTo>
                    <a:pt x="3261880" y="494042"/>
                  </a:lnTo>
                  <a:lnTo>
                    <a:pt x="3269323" y="492086"/>
                  </a:lnTo>
                  <a:lnTo>
                    <a:pt x="3275152" y="487832"/>
                  </a:lnTo>
                  <a:lnTo>
                    <a:pt x="3279063" y="481304"/>
                  </a:lnTo>
                  <a:lnTo>
                    <a:pt x="3280778" y="472541"/>
                  </a:lnTo>
                  <a:close/>
                </a:path>
                <a:path w="5168900" h="4631055">
                  <a:moveTo>
                    <a:pt x="3280778" y="382993"/>
                  </a:moveTo>
                  <a:lnTo>
                    <a:pt x="3279394" y="373913"/>
                  </a:lnTo>
                  <a:lnTo>
                    <a:pt x="3274974" y="366699"/>
                  </a:lnTo>
                  <a:lnTo>
                    <a:pt x="3268027" y="361924"/>
                  </a:lnTo>
                  <a:lnTo>
                    <a:pt x="3259112" y="360146"/>
                  </a:lnTo>
                  <a:lnTo>
                    <a:pt x="3258972" y="360146"/>
                  </a:lnTo>
                  <a:lnTo>
                    <a:pt x="3254400" y="361048"/>
                  </a:lnTo>
                  <a:lnTo>
                    <a:pt x="3253409" y="361238"/>
                  </a:lnTo>
                  <a:lnTo>
                    <a:pt x="3253028" y="361315"/>
                  </a:lnTo>
                  <a:lnTo>
                    <a:pt x="3249739" y="361924"/>
                  </a:lnTo>
                  <a:lnTo>
                    <a:pt x="3249930" y="361924"/>
                  </a:lnTo>
                  <a:lnTo>
                    <a:pt x="3242564" y="366699"/>
                  </a:lnTo>
                  <a:lnTo>
                    <a:pt x="3238716" y="372262"/>
                  </a:lnTo>
                  <a:lnTo>
                    <a:pt x="3237738" y="373672"/>
                  </a:lnTo>
                  <a:lnTo>
                    <a:pt x="3236899" y="378599"/>
                  </a:lnTo>
                  <a:lnTo>
                    <a:pt x="3236290" y="382270"/>
                  </a:lnTo>
                  <a:lnTo>
                    <a:pt x="3238131" y="390956"/>
                  </a:lnTo>
                  <a:lnTo>
                    <a:pt x="3242297" y="397687"/>
                  </a:lnTo>
                  <a:lnTo>
                    <a:pt x="3248761" y="402272"/>
                  </a:lnTo>
                  <a:lnTo>
                    <a:pt x="3257499" y="404495"/>
                  </a:lnTo>
                  <a:lnTo>
                    <a:pt x="3266275" y="403415"/>
                  </a:lnTo>
                  <a:lnTo>
                    <a:pt x="3273602" y="398919"/>
                  </a:lnTo>
                  <a:lnTo>
                    <a:pt x="3278695" y="391845"/>
                  </a:lnTo>
                  <a:lnTo>
                    <a:pt x="3280778" y="383006"/>
                  </a:lnTo>
                  <a:close/>
                </a:path>
                <a:path w="5168900" h="4631055">
                  <a:moveTo>
                    <a:pt x="3280816" y="742442"/>
                  </a:moveTo>
                  <a:lnTo>
                    <a:pt x="3279241" y="733450"/>
                  </a:lnTo>
                  <a:lnTo>
                    <a:pt x="3277298" y="730402"/>
                  </a:lnTo>
                  <a:lnTo>
                    <a:pt x="3276371" y="728916"/>
                  </a:lnTo>
                  <a:lnTo>
                    <a:pt x="3274631" y="726122"/>
                  </a:lnTo>
                  <a:lnTo>
                    <a:pt x="3267633" y="721080"/>
                  </a:lnTo>
                  <a:lnTo>
                    <a:pt x="3259010" y="719188"/>
                  </a:lnTo>
                  <a:lnTo>
                    <a:pt x="3258845" y="719188"/>
                  </a:lnTo>
                  <a:lnTo>
                    <a:pt x="3253752" y="720318"/>
                  </a:lnTo>
                  <a:lnTo>
                    <a:pt x="3252559" y="720572"/>
                  </a:lnTo>
                  <a:lnTo>
                    <a:pt x="3252254" y="720636"/>
                  </a:lnTo>
                  <a:lnTo>
                    <a:pt x="3250120" y="721080"/>
                  </a:lnTo>
                  <a:lnTo>
                    <a:pt x="3243554" y="725665"/>
                  </a:lnTo>
                  <a:lnTo>
                    <a:pt x="3243199" y="725906"/>
                  </a:lnTo>
                  <a:lnTo>
                    <a:pt x="3242932" y="726084"/>
                  </a:lnTo>
                  <a:lnTo>
                    <a:pt x="3237877" y="733450"/>
                  </a:lnTo>
                  <a:lnTo>
                    <a:pt x="3236315" y="741946"/>
                  </a:lnTo>
                  <a:lnTo>
                    <a:pt x="3257664" y="763803"/>
                  </a:lnTo>
                  <a:lnTo>
                    <a:pt x="3266694" y="762685"/>
                  </a:lnTo>
                  <a:lnTo>
                    <a:pt x="3273983" y="758317"/>
                  </a:lnTo>
                  <a:lnTo>
                    <a:pt x="3278911" y="751344"/>
                  </a:lnTo>
                  <a:lnTo>
                    <a:pt x="3280816" y="742442"/>
                  </a:lnTo>
                  <a:close/>
                </a:path>
                <a:path w="5168900" h="4631055">
                  <a:moveTo>
                    <a:pt x="3280829" y="3169348"/>
                  </a:moveTo>
                  <a:lnTo>
                    <a:pt x="3279216" y="3160458"/>
                  </a:lnTo>
                  <a:lnTo>
                    <a:pt x="3279127" y="3160331"/>
                  </a:lnTo>
                  <a:lnTo>
                    <a:pt x="3278098" y="3158731"/>
                  </a:lnTo>
                  <a:lnTo>
                    <a:pt x="3277781" y="3158223"/>
                  </a:lnTo>
                  <a:lnTo>
                    <a:pt x="3274771" y="3153486"/>
                  </a:lnTo>
                  <a:lnTo>
                    <a:pt x="3274593" y="3153384"/>
                  </a:lnTo>
                  <a:lnTo>
                    <a:pt x="3273831" y="3152864"/>
                  </a:lnTo>
                  <a:lnTo>
                    <a:pt x="3273475" y="3152635"/>
                  </a:lnTo>
                  <a:lnTo>
                    <a:pt x="3268129" y="3149054"/>
                  </a:lnTo>
                  <a:lnTo>
                    <a:pt x="3268535" y="3149054"/>
                  </a:lnTo>
                  <a:lnTo>
                    <a:pt x="3267633" y="3148888"/>
                  </a:lnTo>
                  <a:lnTo>
                    <a:pt x="3267367" y="3148711"/>
                  </a:lnTo>
                  <a:lnTo>
                    <a:pt x="3264217" y="3148253"/>
                  </a:lnTo>
                  <a:lnTo>
                    <a:pt x="3263963" y="3148203"/>
                  </a:lnTo>
                  <a:lnTo>
                    <a:pt x="3259315" y="3147326"/>
                  </a:lnTo>
                  <a:lnTo>
                    <a:pt x="3258286" y="3147326"/>
                  </a:lnTo>
                  <a:lnTo>
                    <a:pt x="3249320" y="3149054"/>
                  </a:lnTo>
                  <a:lnTo>
                    <a:pt x="3242703" y="3153321"/>
                  </a:lnTo>
                  <a:lnTo>
                    <a:pt x="3238385" y="3159899"/>
                  </a:lnTo>
                  <a:lnTo>
                    <a:pt x="3236341" y="3168561"/>
                  </a:lnTo>
                  <a:lnTo>
                    <a:pt x="3237585" y="3177209"/>
                  </a:lnTo>
                  <a:lnTo>
                    <a:pt x="3239439" y="3180105"/>
                  </a:lnTo>
                  <a:lnTo>
                    <a:pt x="3242335" y="3184575"/>
                  </a:lnTo>
                  <a:lnTo>
                    <a:pt x="3249599" y="3189782"/>
                  </a:lnTo>
                  <a:lnTo>
                    <a:pt x="3258350" y="3191903"/>
                  </a:lnTo>
                  <a:lnTo>
                    <a:pt x="3265513" y="3190621"/>
                  </a:lnTo>
                  <a:lnTo>
                    <a:pt x="3267087" y="3190329"/>
                  </a:lnTo>
                  <a:lnTo>
                    <a:pt x="3274237" y="3185541"/>
                  </a:lnTo>
                  <a:lnTo>
                    <a:pt x="3279076" y="3178289"/>
                  </a:lnTo>
                  <a:lnTo>
                    <a:pt x="3280829" y="3169348"/>
                  </a:lnTo>
                  <a:close/>
                </a:path>
                <a:path w="5168900" h="4631055">
                  <a:moveTo>
                    <a:pt x="3280829" y="2090496"/>
                  </a:moveTo>
                  <a:lnTo>
                    <a:pt x="3279127" y="2081657"/>
                  </a:lnTo>
                  <a:lnTo>
                    <a:pt x="3278822" y="2081212"/>
                  </a:lnTo>
                  <a:lnTo>
                    <a:pt x="3278505" y="2080729"/>
                  </a:lnTo>
                  <a:lnTo>
                    <a:pt x="3277984" y="2079929"/>
                  </a:lnTo>
                  <a:lnTo>
                    <a:pt x="3274441" y="2074506"/>
                  </a:lnTo>
                  <a:lnTo>
                    <a:pt x="3272586" y="2073249"/>
                  </a:lnTo>
                  <a:lnTo>
                    <a:pt x="3272180" y="2072970"/>
                  </a:lnTo>
                  <a:lnTo>
                    <a:pt x="3271850" y="2072741"/>
                  </a:lnTo>
                  <a:lnTo>
                    <a:pt x="3270110" y="2071560"/>
                  </a:lnTo>
                  <a:lnTo>
                    <a:pt x="3268459" y="2070430"/>
                  </a:lnTo>
                  <a:lnTo>
                    <a:pt x="3267430" y="2069706"/>
                  </a:lnTo>
                  <a:lnTo>
                    <a:pt x="3267303" y="2069693"/>
                  </a:lnTo>
                  <a:lnTo>
                    <a:pt x="3265068" y="2069236"/>
                  </a:lnTo>
                  <a:lnTo>
                    <a:pt x="3264471" y="2069122"/>
                  </a:lnTo>
                  <a:lnTo>
                    <a:pt x="3263925" y="2069007"/>
                  </a:lnTo>
                  <a:lnTo>
                    <a:pt x="3258769" y="2067953"/>
                  </a:lnTo>
                  <a:lnTo>
                    <a:pt x="3258426" y="2067953"/>
                  </a:lnTo>
                  <a:lnTo>
                    <a:pt x="3258032" y="2068042"/>
                  </a:lnTo>
                  <a:lnTo>
                    <a:pt x="3256788" y="2068334"/>
                  </a:lnTo>
                  <a:lnTo>
                    <a:pt x="3249663" y="2069947"/>
                  </a:lnTo>
                  <a:lnTo>
                    <a:pt x="3242386" y="2075078"/>
                  </a:lnTo>
                  <a:lnTo>
                    <a:pt x="3237623" y="2082431"/>
                  </a:lnTo>
                  <a:lnTo>
                    <a:pt x="3236506" y="2090496"/>
                  </a:lnTo>
                  <a:lnTo>
                    <a:pt x="3236430" y="2091093"/>
                  </a:lnTo>
                  <a:lnTo>
                    <a:pt x="3238411" y="2099513"/>
                  </a:lnTo>
                  <a:lnTo>
                    <a:pt x="3238462" y="2099703"/>
                  </a:lnTo>
                  <a:lnTo>
                    <a:pt x="3242678" y="2106371"/>
                  </a:lnTo>
                  <a:lnTo>
                    <a:pt x="3249231" y="2110752"/>
                  </a:lnTo>
                  <a:lnTo>
                    <a:pt x="3258235" y="2112543"/>
                  </a:lnTo>
                  <a:lnTo>
                    <a:pt x="3267227" y="2111133"/>
                  </a:lnTo>
                  <a:lnTo>
                    <a:pt x="3280753" y="2090864"/>
                  </a:lnTo>
                  <a:lnTo>
                    <a:pt x="3280816" y="2090508"/>
                  </a:lnTo>
                  <a:close/>
                </a:path>
                <a:path w="5168900" h="4631055">
                  <a:moveTo>
                    <a:pt x="3280829" y="1551330"/>
                  </a:moveTo>
                  <a:lnTo>
                    <a:pt x="3279343" y="1542465"/>
                  </a:lnTo>
                  <a:lnTo>
                    <a:pt x="3275444" y="1535671"/>
                  </a:lnTo>
                  <a:lnTo>
                    <a:pt x="3269094" y="1531137"/>
                  </a:lnTo>
                  <a:lnTo>
                    <a:pt x="3260242" y="1529041"/>
                  </a:lnTo>
                  <a:lnTo>
                    <a:pt x="3257854" y="1529041"/>
                  </a:lnTo>
                  <a:lnTo>
                    <a:pt x="3254070" y="1529778"/>
                  </a:lnTo>
                  <a:lnTo>
                    <a:pt x="3251200" y="1530108"/>
                  </a:lnTo>
                  <a:lnTo>
                    <a:pt x="3250654" y="1530438"/>
                  </a:lnTo>
                  <a:lnTo>
                    <a:pt x="3249942" y="1530565"/>
                  </a:lnTo>
                  <a:lnTo>
                    <a:pt x="3246209" y="1532991"/>
                  </a:lnTo>
                  <a:lnTo>
                    <a:pt x="3246069" y="1533080"/>
                  </a:lnTo>
                  <a:lnTo>
                    <a:pt x="3243719" y="1534414"/>
                  </a:lnTo>
                  <a:lnTo>
                    <a:pt x="3243440" y="1534769"/>
                  </a:lnTo>
                  <a:lnTo>
                    <a:pt x="3243072" y="1535010"/>
                  </a:lnTo>
                  <a:lnTo>
                    <a:pt x="3240240" y="1538986"/>
                  </a:lnTo>
                  <a:lnTo>
                    <a:pt x="3240138" y="1539125"/>
                  </a:lnTo>
                  <a:lnTo>
                    <a:pt x="3238500" y="1541272"/>
                  </a:lnTo>
                  <a:lnTo>
                    <a:pt x="3238436" y="1541487"/>
                  </a:lnTo>
                  <a:lnTo>
                    <a:pt x="3238309" y="1541678"/>
                  </a:lnTo>
                  <a:lnTo>
                    <a:pt x="3236772" y="1547952"/>
                  </a:lnTo>
                  <a:lnTo>
                    <a:pt x="3236582" y="1548765"/>
                  </a:lnTo>
                  <a:lnTo>
                    <a:pt x="3236277" y="1549971"/>
                  </a:lnTo>
                  <a:lnTo>
                    <a:pt x="3237484" y="1557528"/>
                  </a:lnTo>
                  <a:lnTo>
                    <a:pt x="3237687" y="1558734"/>
                  </a:lnTo>
                  <a:lnTo>
                    <a:pt x="3242322" y="1566138"/>
                  </a:lnTo>
                  <a:lnTo>
                    <a:pt x="3249371" y="1571345"/>
                  </a:lnTo>
                  <a:lnTo>
                    <a:pt x="3258058" y="1573479"/>
                  </a:lnTo>
                  <a:lnTo>
                    <a:pt x="3266897" y="1571955"/>
                  </a:lnTo>
                  <a:lnTo>
                    <a:pt x="3274225" y="1567256"/>
                  </a:lnTo>
                  <a:lnTo>
                    <a:pt x="3279165" y="1560131"/>
                  </a:lnTo>
                  <a:lnTo>
                    <a:pt x="3280829" y="1551330"/>
                  </a:lnTo>
                  <a:close/>
                </a:path>
                <a:path w="5168900" h="4631055">
                  <a:moveTo>
                    <a:pt x="3280829" y="1193533"/>
                  </a:moveTo>
                  <a:lnTo>
                    <a:pt x="3278987" y="1183513"/>
                  </a:lnTo>
                  <a:lnTo>
                    <a:pt x="3278924" y="1183335"/>
                  </a:lnTo>
                  <a:lnTo>
                    <a:pt x="3277679" y="1181379"/>
                  </a:lnTo>
                  <a:lnTo>
                    <a:pt x="3277362" y="1180858"/>
                  </a:lnTo>
                  <a:lnTo>
                    <a:pt x="3277031" y="1180312"/>
                  </a:lnTo>
                  <a:lnTo>
                    <a:pt x="3274199" y="1175639"/>
                  </a:lnTo>
                  <a:lnTo>
                    <a:pt x="3274072" y="1175550"/>
                  </a:lnTo>
                  <a:lnTo>
                    <a:pt x="3273996" y="1175423"/>
                  </a:lnTo>
                  <a:lnTo>
                    <a:pt x="3272104" y="1174115"/>
                  </a:lnTo>
                  <a:lnTo>
                    <a:pt x="3271583" y="1173746"/>
                  </a:lnTo>
                  <a:lnTo>
                    <a:pt x="3271266" y="1173505"/>
                  </a:lnTo>
                  <a:lnTo>
                    <a:pt x="3267227" y="1170546"/>
                  </a:lnTo>
                  <a:lnTo>
                    <a:pt x="3267011" y="1170508"/>
                  </a:lnTo>
                  <a:lnTo>
                    <a:pt x="3266833" y="1170368"/>
                  </a:lnTo>
                  <a:lnTo>
                    <a:pt x="3264052" y="1169860"/>
                  </a:lnTo>
                  <a:lnTo>
                    <a:pt x="3263722" y="1169797"/>
                  </a:lnTo>
                  <a:lnTo>
                    <a:pt x="3263442" y="1169733"/>
                  </a:lnTo>
                  <a:lnTo>
                    <a:pt x="3258858" y="1168730"/>
                  </a:lnTo>
                  <a:lnTo>
                    <a:pt x="3258197" y="1168730"/>
                  </a:lnTo>
                  <a:lnTo>
                    <a:pt x="3249625" y="1170851"/>
                  </a:lnTo>
                  <a:lnTo>
                    <a:pt x="3242551" y="1176083"/>
                  </a:lnTo>
                  <a:lnTo>
                    <a:pt x="3237954" y="1183335"/>
                  </a:lnTo>
                  <a:lnTo>
                    <a:pt x="3237839" y="1183513"/>
                  </a:lnTo>
                  <a:lnTo>
                    <a:pt x="3260102" y="1213408"/>
                  </a:lnTo>
                  <a:lnTo>
                    <a:pt x="3268802" y="1211351"/>
                  </a:lnTo>
                  <a:lnTo>
                    <a:pt x="3275177" y="1207147"/>
                  </a:lnTo>
                  <a:lnTo>
                    <a:pt x="3279190" y="1201115"/>
                  </a:lnTo>
                  <a:lnTo>
                    <a:pt x="3279470" y="1199769"/>
                  </a:lnTo>
                  <a:lnTo>
                    <a:pt x="3280829" y="1193533"/>
                  </a:lnTo>
                  <a:close/>
                </a:path>
                <a:path w="5168900" h="4631055">
                  <a:moveTo>
                    <a:pt x="3280829" y="653529"/>
                  </a:moveTo>
                  <a:lnTo>
                    <a:pt x="3279698" y="644512"/>
                  </a:lnTo>
                  <a:lnTo>
                    <a:pt x="3276968" y="639762"/>
                  </a:lnTo>
                  <a:lnTo>
                    <a:pt x="3275431" y="637044"/>
                  </a:lnTo>
                  <a:lnTo>
                    <a:pt x="3268662" y="631837"/>
                  </a:lnTo>
                  <a:lnTo>
                    <a:pt x="3260001" y="629615"/>
                  </a:lnTo>
                  <a:lnTo>
                    <a:pt x="3258642" y="629615"/>
                  </a:lnTo>
                  <a:lnTo>
                    <a:pt x="3254044" y="630529"/>
                  </a:lnTo>
                  <a:lnTo>
                    <a:pt x="3253917" y="630555"/>
                  </a:lnTo>
                  <a:lnTo>
                    <a:pt x="3251060" y="630974"/>
                  </a:lnTo>
                  <a:lnTo>
                    <a:pt x="3250717" y="631177"/>
                  </a:lnTo>
                  <a:lnTo>
                    <a:pt x="3250260" y="631266"/>
                  </a:lnTo>
                  <a:lnTo>
                    <a:pt x="3245840" y="634098"/>
                  </a:lnTo>
                  <a:lnTo>
                    <a:pt x="3243478" y="635508"/>
                  </a:lnTo>
                  <a:lnTo>
                    <a:pt x="3243326" y="635711"/>
                  </a:lnTo>
                  <a:lnTo>
                    <a:pt x="3243059" y="635876"/>
                  </a:lnTo>
                  <a:lnTo>
                    <a:pt x="3239643" y="640613"/>
                  </a:lnTo>
                  <a:lnTo>
                    <a:pt x="3238271" y="642454"/>
                  </a:lnTo>
                  <a:lnTo>
                    <a:pt x="3238144" y="642708"/>
                  </a:lnTo>
                  <a:lnTo>
                    <a:pt x="3236442" y="651078"/>
                  </a:lnTo>
                  <a:lnTo>
                    <a:pt x="3237865" y="659853"/>
                  </a:lnTo>
                  <a:lnTo>
                    <a:pt x="3241687" y="666762"/>
                  </a:lnTo>
                  <a:lnTo>
                    <a:pt x="3247948" y="671563"/>
                  </a:lnTo>
                  <a:lnTo>
                    <a:pt x="3256686" y="674014"/>
                  </a:lnTo>
                  <a:lnTo>
                    <a:pt x="3265652" y="673214"/>
                  </a:lnTo>
                  <a:lnTo>
                    <a:pt x="3273158" y="669061"/>
                  </a:lnTo>
                  <a:lnTo>
                    <a:pt x="3278467" y="662266"/>
                  </a:lnTo>
                  <a:lnTo>
                    <a:pt x="3279102" y="659904"/>
                  </a:lnTo>
                  <a:lnTo>
                    <a:pt x="3280816" y="653542"/>
                  </a:lnTo>
                  <a:close/>
                </a:path>
                <a:path w="5168900" h="4631055">
                  <a:moveTo>
                    <a:pt x="3280841" y="2181555"/>
                  </a:moveTo>
                  <a:lnTo>
                    <a:pt x="3279635" y="2172538"/>
                  </a:lnTo>
                  <a:lnTo>
                    <a:pt x="3275177" y="2165083"/>
                  </a:lnTo>
                  <a:lnTo>
                    <a:pt x="3268218" y="2159952"/>
                  </a:lnTo>
                  <a:lnTo>
                    <a:pt x="3259531" y="2157882"/>
                  </a:lnTo>
                  <a:lnTo>
                    <a:pt x="3258807" y="2157882"/>
                  </a:lnTo>
                  <a:lnTo>
                    <a:pt x="3253778" y="2158898"/>
                  </a:lnTo>
                  <a:lnTo>
                    <a:pt x="3253625" y="2158923"/>
                  </a:lnTo>
                  <a:lnTo>
                    <a:pt x="3250666" y="2159444"/>
                  </a:lnTo>
                  <a:lnTo>
                    <a:pt x="3250476" y="2159558"/>
                  </a:lnTo>
                  <a:lnTo>
                    <a:pt x="3250234" y="2159609"/>
                  </a:lnTo>
                  <a:lnTo>
                    <a:pt x="3245739" y="2162594"/>
                  </a:lnTo>
                  <a:lnTo>
                    <a:pt x="3245612" y="2162670"/>
                  </a:lnTo>
                  <a:lnTo>
                    <a:pt x="3243300" y="2164143"/>
                  </a:lnTo>
                  <a:lnTo>
                    <a:pt x="3243211" y="2164270"/>
                  </a:lnTo>
                  <a:lnTo>
                    <a:pt x="3243084" y="2164346"/>
                  </a:lnTo>
                  <a:lnTo>
                    <a:pt x="3239846" y="2168969"/>
                  </a:lnTo>
                  <a:lnTo>
                    <a:pt x="3239744" y="2169109"/>
                  </a:lnTo>
                  <a:lnTo>
                    <a:pt x="3239630" y="2169261"/>
                  </a:lnTo>
                  <a:lnTo>
                    <a:pt x="3238220" y="2171230"/>
                  </a:lnTo>
                  <a:lnTo>
                    <a:pt x="3238157" y="2171369"/>
                  </a:lnTo>
                  <a:lnTo>
                    <a:pt x="3236214" y="2179929"/>
                  </a:lnTo>
                  <a:lnTo>
                    <a:pt x="3237903" y="2188667"/>
                  </a:lnTo>
                  <a:lnTo>
                    <a:pt x="3242780" y="2195969"/>
                  </a:lnTo>
                  <a:lnTo>
                    <a:pt x="3250146" y="2200922"/>
                  </a:lnTo>
                  <a:lnTo>
                    <a:pt x="3258832" y="2202523"/>
                  </a:lnTo>
                  <a:lnTo>
                    <a:pt x="3267684" y="2200922"/>
                  </a:lnTo>
                  <a:lnTo>
                    <a:pt x="3274415" y="2196884"/>
                  </a:lnTo>
                  <a:lnTo>
                    <a:pt x="3278848" y="2190419"/>
                  </a:lnTo>
                  <a:lnTo>
                    <a:pt x="3280841" y="2181555"/>
                  </a:lnTo>
                  <a:close/>
                </a:path>
                <a:path w="5168900" h="4631055">
                  <a:moveTo>
                    <a:pt x="3280854" y="1371384"/>
                  </a:moveTo>
                  <a:lnTo>
                    <a:pt x="3279292" y="1362697"/>
                  </a:lnTo>
                  <a:lnTo>
                    <a:pt x="3279203" y="1362557"/>
                  </a:lnTo>
                  <a:lnTo>
                    <a:pt x="3278378" y="1361274"/>
                  </a:lnTo>
                  <a:lnTo>
                    <a:pt x="3278124" y="1360868"/>
                  </a:lnTo>
                  <a:lnTo>
                    <a:pt x="3277895" y="1360500"/>
                  </a:lnTo>
                  <a:lnTo>
                    <a:pt x="3274758" y="1355521"/>
                  </a:lnTo>
                  <a:lnTo>
                    <a:pt x="3274568" y="1355394"/>
                  </a:lnTo>
                  <a:lnTo>
                    <a:pt x="3274453" y="1355204"/>
                  </a:lnTo>
                  <a:lnTo>
                    <a:pt x="3272396" y="1353845"/>
                  </a:lnTo>
                  <a:lnTo>
                    <a:pt x="3272002" y="1353566"/>
                  </a:lnTo>
                  <a:lnTo>
                    <a:pt x="3267938" y="1350645"/>
                  </a:lnTo>
                  <a:lnTo>
                    <a:pt x="3267570" y="1350568"/>
                  </a:lnTo>
                  <a:lnTo>
                    <a:pt x="3267316" y="1350391"/>
                  </a:lnTo>
                  <a:lnTo>
                    <a:pt x="3264573" y="1349933"/>
                  </a:lnTo>
                  <a:lnTo>
                    <a:pt x="3264395" y="1349895"/>
                  </a:lnTo>
                  <a:lnTo>
                    <a:pt x="3259620" y="1348867"/>
                  </a:lnTo>
                  <a:lnTo>
                    <a:pt x="3258553" y="1348867"/>
                  </a:lnTo>
                  <a:lnTo>
                    <a:pt x="3249663" y="1350632"/>
                  </a:lnTo>
                  <a:lnTo>
                    <a:pt x="3242995" y="1354899"/>
                  </a:lnTo>
                  <a:lnTo>
                    <a:pt x="3238525" y="1361452"/>
                  </a:lnTo>
                  <a:lnTo>
                    <a:pt x="3237268" y="1366405"/>
                  </a:lnTo>
                  <a:lnTo>
                    <a:pt x="3236328" y="1370088"/>
                  </a:lnTo>
                  <a:lnTo>
                    <a:pt x="3258032" y="1393367"/>
                  </a:lnTo>
                  <a:lnTo>
                    <a:pt x="3267037" y="1391920"/>
                  </a:lnTo>
                  <a:lnTo>
                    <a:pt x="3274225" y="1387411"/>
                  </a:lnTo>
                  <a:lnTo>
                    <a:pt x="3279013" y="1380375"/>
                  </a:lnTo>
                  <a:lnTo>
                    <a:pt x="3280854" y="1371384"/>
                  </a:lnTo>
                  <a:close/>
                </a:path>
                <a:path w="5168900" h="4631055">
                  <a:moveTo>
                    <a:pt x="3280867" y="3797973"/>
                  </a:moveTo>
                  <a:lnTo>
                    <a:pt x="3279368" y="3790772"/>
                  </a:lnTo>
                  <a:lnTo>
                    <a:pt x="3279165" y="3789743"/>
                  </a:lnTo>
                  <a:lnTo>
                    <a:pt x="3279114" y="3789476"/>
                  </a:lnTo>
                  <a:lnTo>
                    <a:pt x="3279038" y="3789121"/>
                  </a:lnTo>
                  <a:lnTo>
                    <a:pt x="3274809" y="3782453"/>
                  </a:lnTo>
                  <a:lnTo>
                    <a:pt x="3268243" y="3778110"/>
                  </a:lnTo>
                  <a:lnTo>
                    <a:pt x="3259455" y="3776141"/>
                  </a:lnTo>
                  <a:lnTo>
                    <a:pt x="3257791" y="3776129"/>
                  </a:lnTo>
                  <a:lnTo>
                    <a:pt x="3253689" y="3777043"/>
                  </a:lnTo>
                  <a:lnTo>
                    <a:pt x="3253549" y="3777069"/>
                  </a:lnTo>
                  <a:lnTo>
                    <a:pt x="3250742" y="3777488"/>
                  </a:lnTo>
                  <a:lnTo>
                    <a:pt x="3250311" y="3777780"/>
                  </a:lnTo>
                  <a:lnTo>
                    <a:pt x="3249904" y="3777869"/>
                  </a:lnTo>
                  <a:lnTo>
                    <a:pt x="3249777" y="3777894"/>
                  </a:lnTo>
                  <a:lnTo>
                    <a:pt x="3246094" y="3780485"/>
                  </a:lnTo>
                  <a:lnTo>
                    <a:pt x="3243376" y="3782237"/>
                  </a:lnTo>
                  <a:lnTo>
                    <a:pt x="3243161" y="3782555"/>
                  </a:lnTo>
                  <a:lnTo>
                    <a:pt x="3242881" y="3782745"/>
                  </a:lnTo>
                  <a:lnTo>
                    <a:pt x="3239897" y="3787127"/>
                  </a:lnTo>
                  <a:lnTo>
                    <a:pt x="3238233" y="3789476"/>
                  </a:lnTo>
                  <a:lnTo>
                    <a:pt x="3238182" y="3789642"/>
                  </a:lnTo>
                  <a:lnTo>
                    <a:pt x="3238081" y="3789807"/>
                  </a:lnTo>
                  <a:lnTo>
                    <a:pt x="3236430" y="3797033"/>
                  </a:lnTo>
                  <a:lnTo>
                    <a:pt x="3236214" y="3797985"/>
                  </a:lnTo>
                  <a:lnTo>
                    <a:pt x="3236150" y="3798252"/>
                  </a:lnTo>
                  <a:lnTo>
                    <a:pt x="3237750" y="3806977"/>
                  </a:lnTo>
                  <a:lnTo>
                    <a:pt x="3242627" y="3814153"/>
                  </a:lnTo>
                  <a:lnTo>
                    <a:pt x="3245205" y="3815842"/>
                  </a:lnTo>
                  <a:lnTo>
                    <a:pt x="3249993" y="3818953"/>
                  </a:lnTo>
                  <a:lnTo>
                    <a:pt x="3254425" y="3819817"/>
                  </a:lnTo>
                  <a:lnTo>
                    <a:pt x="3258845" y="3820680"/>
                  </a:lnTo>
                  <a:lnTo>
                    <a:pt x="3267849" y="3818953"/>
                  </a:lnTo>
                  <a:lnTo>
                    <a:pt x="3274987" y="3814165"/>
                  </a:lnTo>
                  <a:lnTo>
                    <a:pt x="3279546" y="3806977"/>
                  </a:lnTo>
                  <a:lnTo>
                    <a:pt x="3280816" y="3798252"/>
                  </a:lnTo>
                  <a:lnTo>
                    <a:pt x="3280854" y="3797985"/>
                  </a:lnTo>
                  <a:close/>
                </a:path>
                <a:path w="5168900" h="4631055">
                  <a:moveTo>
                    <a:pt x="3280880" y="4249090"/>
                  </a:moveTo>
                  <a:lnTo>
                    <a:pt x="3279432" y="4240022"/>
                  </a:lnTo>
                  <a:lnTo>
                    <a:pt x="3274936" y="4232630"/>
                  </a:lnTo>
                  <a:lnTo>
                    <a:pt x="3268027" y="4227601"/>
                  </a:lnTo>
                  <a:lnTo>
                    <a:pt x="3259302" y="4225607"/>
                  </a:lnTo>
                  <a:lnTo>
                    <a:pt x="3258718" y="4225607"/>
                  </a:lnTo>
                  <a:lnTo>
                    <a:pt x="3253829" y="4226636"/>
                  </a:lnTo>
                  <a:lnTo>
                    <a:pt x="3253422" y="4226725"/>
                  </a:lnTo>
                  <a:lnTo>
                    <a:pt x="3250501" y="4227258"/>
                  </a:lnTo>
                  <a:lnTo>
                    <a:pt x="3250323" y="4227373"/>
                  </a:lnTo>
                  <a:lnTo>
                    <a:pt x="3250146" y="4227411"/>
                  </a:lnTo>
                  <a:lnTo>
                    <a:pt x="3246005" y="4230179"/>
                  </a:lnTo>
                  <a:lnTo>
                    <a:pt x="3243034" y="4232110"/>
                  </a:lnTo>
                  <a:lnTo>
                    <a:pt x="3242945" y="4232237"/>
                  </a:lnTo>
                  <a:lnTo>
                    <a:pt x="3239033" y="4237787"/>
                  </a:lnTo>
                  <a:lnTo>
                    <a:pt x="3237966" y="4239311"/>
                  </a:lnTo>
                  <a:lnTo>
                    <a:pt x="3236341" y="4247947"/>
                  </a:lnTo>
                  <a:lnTo>
                    <a:pt x="3257334" y="4270095"/>
                  </a:lnTo>
                  <a:lnTo>
                    <a:pt x="3266516" y="4269041"/>
                  </a:lnTo>
                  <a:lnTo>
                    <a:pt x="3273895" y="4264799"/>
                  </a:lnTo>
                  <a:lnTo>
                    <a:pt x="3278886" y="4257967"/>
                  </a:lnTo>
                  <a:lnTo>
                    <a:pt x="3279317" y="4255998"/>
                  </a:lnTo>
                  <a:lnTo>
                    <a:pt x="3279483" y="4255249"/>
                  </a:lnTo>
                  <a:lnTo>
                    <a:pt x="3279991" y="4252976"/>
                  </a:lnTo>
                  <a:lnTo>
                    <a:pt x="3280867" y="4249102"/>
                  </a:lnTo>
                  <a:close/>
                </a:path>
                <a:path w="5168900" h="4631055">
                  <a:moveTo>
                    <a:pt x="3280880" y="3438512"/>
                  </a:moveTo>
                  <a:lnTo>
                    <a:pt x="3279165" y="3430270"/>
                  </a:lnTo>
                  <a:lnTo>
                    <a:pt x="3279114" y="3430066"/>
                  </a:lnTo>
                  <a:lnTo>
                    <a:pt x="3279076" y="3429914"/>
                  </a:lnTo>
                  <a:lnTo>
                    <a:pt x="3279051" y="3429762"/>
                  </a:lnTo>
                  <a:lnTo>
                    <a:pt x="3274860" y="3423158"/>
                  </a:lnTo>
                  <a:lnTo>
                    <a:pt x="3268294" y="3418890"/>
                  </a:lnTo>
                  <a:lnTo>
                    <a:pt x="3259391" y="3417087"/>
                  </a:lnTo>
                  <a:lnTo>
                    <a:pt x="3258108" y="3417087"/>
                  </a:lnTo>
                  <a:lnTo>
                    <a:pt x="3253562" y="3417989"/>
                  </a:lnTo>
                  <a:lnTo>
                    <a:pt x="3250412" y="3418471"/>
                  </a:lnTo>
                  <a:lnTo>
                    <a:pt x="3250057" y="3418687"/>
                  </a:lnTo>
                  <a:lnTo>
                    <a:pt x="3249053" y="3418890"/>
                  </a:lnTo>
                  <a:lnTo>
                    <a:pt x="3249472" y="3418890"/>
                  </a:lnTo>
                  <a:lnTo>
                    <a:pt x="3245713" y="3421380"/>
                  </a:lnTo>
                  <a:lnTo>
                    <a:pt x="3243046" y="3423031"/>
                  </a:lnTo>
                  <a:lnTo>
                    <a:pt x="3242881" y="3423259"/>
                  </a:lnTo>
                  <a:lnTo>
                    <a:pt x="3242665" y="3423399"/>
                  </a:lnTo>
                  <a:lnTo>
                    <a:pt x="3239706" y="3427692"/>
                  </a:lnTo>
                  <a:lnTo>
                    <a:pt x="3238042" y="3430028"/>
                  </a:lnTo>
                  <a:lnTo>
                    <a:pt x="3238004" y="3430168"/>
                  </a:lnTo>
                  <a:lnTo>
                    <a:pt x="3236493" y="3437128"/>
                  </a:lnTo>
                  <a:lnTo>
                    <a:pt x="3236188" y="3438525"/>
                  </a:lnTo>
                  <a:lnTo>
                    <a:pt x="3236150" y="3438702"/>
                  </a:lnTo>
                  <a:lnTo>
                    <a:pt x="3237979" y="3447313"/>
                  </a:lnTo>
                  <a:lnTo>
                    <a:pt x="3243110" y="3454666"/>
                  </a:lnTo>
                  <a:lnTo>
                    <a:pt x="3250336" y="3459696"/>
                  </a:lnTo>
                  <a:lnTo>
                    <a:pt x="3250641" y="3459696"/>
                  </a:lnTo>
                  <a:lnTo>
                    <a:pt x="3251898" y="3459988"/>
                  </a:lnTo>
                  <a:lnTo>
                    <a:pt x="3280867" y="3438525"/>
                  </a:lnTo>
                  <a:close/>
                </a:path>
                <a:path w="5168900" h="4631055">
                  <a:moveTo>
                    <a:pt x="3280880" y="2270074"/>
                  </a:moveTo>
                  <a:lnTo>
                    <a:pt x="3279165" y="2261235"/>
                  </a:lnTo>
                  <a:lnTo>
                    <a:pt x="3279102" y="2261070"/>
                  </a:lnTo>
                  <a:lnTo>
                    <a:pt x="3277755" y="2259114"/>
                  </a:lnTo>
                  <a:lnTo>
                    <a:pt x="3277514" y="2258745"/>
                  </a:lnTo>
                  <a:lnTo>
                    <a:pt x="3277298" y="2258415"/>
                  </a:lnTo>
                  <a:lnTo>
                    <a:pt x="3276409" y="2257069"/>
                  </a:lnTo>
                  <a:lnTo>
                    <a:pt x="3275774" y="2256104"/>
                  </a:lnTo>
                  <a:lnTo>
                    <a:pt x="3274593" y="2254288"/>
                  </a:lnTo>
                  <a:lnTo>
                    <a:pt x="3274466" y="2254212"/>
                  </a:lnTo>
                  <a:lnTo>
                    <a:pt x="3274352" y="2254034"/>
                  </a:lnTo>
                  <a:lnTo>
                    <a:pt x="3271609" y="2252332"/>
                  </a:lnTo>
                  <a:lnTo>
                    <a:pt x="3271393" y="2252192"/>
                  </a:lnTo>
                  <a:lnTo>
                    <a:pt x="3271101" y="2252002"/>
                  </a:lnTo>
                  <a:lnTo>
                    <a:pt x="3267672" y="2249728"/>
                  </a:lnTo>
                  <a:lnTo>
                    <a:pt x="3267443" y="2249690"/>
                  </a:lnTo>
                  <a:lnTo>
                    <a:pt x="3267189" y="2249525"/>
                  </a:lnTo>
                  <a:lnTo>
                    <a:pt x="3263658" y="2248979"/>
                  </a:lnTo>
                  <a:lnTo>
                    <a:pt x="3263455" y="2248941"/>
                  </a:lnTo>
                  <a:lnTo>
                    <a:pt x="3259023" y="2248103"/>
                  </a:lnTo>
                  <a:lnTo>
                    <a:pt x="3258172" y="2248103"/>
                  </a:lnTo>
                  <a:lnTo>
                    <a:pt x="3249257" y="2250160"/>
                  </a:lnTo>
                  <a:lnTo>
                    <a:pt x="3242043" y="2255228"/>
                  </a:lnTo>
                  <a:lnTo>
                    <a:pt x="3239147" y="2259825"/>
                  </a:lnTo>
                  <a:lnTo>
                    <a:pt x="3237458" y="2262530"/>
                  </a:lnTo>
                  <a:lnTo>
                    <a:pt x="3258502" y="2292604"/>
                  </a:lnTo>
                  <a:lnTo>
                    <a:pt x="3267367" y="2291130"/>
                  </a:lnTo>
                  <a:lnTo>
                    <a:pt x="3274479" y="2286368"/>
                  </a:lnTo>
                  <a:lnTo>
                    <a:pt x="3279203" y="2279091"/>
                  </a:lnTo>
                  <a:lnTo>
                    <a:pt x="3280867" y="2270087"/>
                  </a:lnTo>
                  <a:close/>
                </a:path>
                <a:path w="5168900" h="4631055">
                  <a:moveTo>
                    <a:pt x="3280880" y="1640141"/>
                  </a:moveTo>
                  <a:lnTo>
                    <a:pt x="3279089" y="1631950"/>
                  </a:lnTo>
                  <a:lnTo>
                    <a:pt x="3279038" y="1631696"/>
                  </a:lnTo>
                  <a:lnTo>
                    <a:pt x="3278898" y="1631492"/>
                  </a:lnTo>
                  <a:lnTo>
                    <a:pt x="3278848" y="1631251"/>
                  </a:lnTo>
                  <a:lnTo>
                    <a:pt x="3277578" y="1629511"/>
                  </a:lnTo>
                  <a:lnTo>
                    <a:pt x="3277387" y="1629232"/>
                  </a:lnTo>
                  <a:lnTo>
                    <a:pt x="3277222" y="1628978"/>
                  </a:lnTo>
                  <a:lnTo>
                    <a:pt x="3274453" y="1624787"/>
                  </a:lnTo>
                  <a:lnTo>
                    <a:pt x="3274072" y="1624533"/>
                  </a:lnTo>
                  <a:lnTo>
                    <a:pt x="3273793" y="1624126"/>
                  </a:lnTo>
                  <a:lnTo>
                    <a:pt x="3271456" y="1622704"/>
                  </a:lnTo>
                  <a:lnTo>
                    <a:pt x="3271266" y="1622577"/>
                  </a:lnTo>
                  <a:lnTo>
                    <a:pt x="3267760" y="1620126"/>
                  </a:lnTo>
                  <a:lnTo>
                    <a:pt x="3267062" y="1619986"/>
                  </a:lnTo>
                  <a:lnTo>
                    <a:pt x="3266465" y="1619605"/>
                  </a:lnTo>
                  <a:lnTo>
                    <a:pt x="3263671" y="1619262"/>
                  </a:lnTo>
                  <a:lnTo>
                    <a:pt x="3260090" y="1618500"/>
                  </a:lnTo>
                  <a:lnTo>
                    <a:pt x="3257651" y="1618500"/>
                  </a:lnTo>
                  <a:lnTo>
                    <a:pt x="3248914" y="1620685"/>
                  </a:lnTo>
                  <a:lnTo>
                    <a:pt x="3242399" y="1625219"/>
                  </a:lnTo>
                  <a:lnTo>
                    <a:pt x="3238182" y="1631937"/>
                  </a:lnTo>
                  <a:lnTo>
                    <a:pt x="3236430" y="1640141"/>
                  </a:lnTo>
                  <a:lnTo>
                    <a:pt x="3259023" y="1663026"/>
                  </a:lnTo>
                  <a:lnTo>
                    <a:pt x="3267760" y="1661274"/>
                  </a:lnTo>
                  <a:lnTo>
                    <a:pt x="3274822" y="1656435"/>
                  </a:lnTo>
                  <a:lnTo>
                    <a:pt x="3279305" y="1649310"/>
                  </a:lnTo>
                  <a:lnTo>
                    <a:pt x="3279394" y="1649171"/>
                  </a:lnTo>
                  <a:lnTo>
                    <a:pt x="3280791" y="1640662"/>
                  </a:lnTo>
                  <a:lnTo>
                    <a:pt x="3280880" y="1640141"/>
                  </a:lnTo>
                  <a:close/>
                </a:path>
                <a:path w="5168900" h="4631055">
                  <a:moveTo>
                    <a:pt x="3280880" y="1280998"/>
                  </a:moveTo>
                  <a:lnTo>
                    <a:pt x="3279190" y="1272362"/>
                  </a:lnTo>
                  <a:lnTo>
                    <a:pt x="3279102" y="1272235"/>
                  </a:lnTo>
                  <a:lnTo>
                    <a:pt x="3278416" y="1271206"/>
                  </a:lnTo>
                  <a:lnTo>
                    <a:pt x="3278200" y="1270876"/>
                  </a:lnTo>
                  <a:lnTo>
                    <a:pt x="3278047" y="1270635"/>
                  </a:lnTo>
                  <a:lnTo>
                    <a:pt x="3274682" y="1265504"/>
                  </a:lnTo>
                  <a:lnTo>
                    <a:pt x="3274428" y="1265339"/>
                  </a:lnTo>
                  <a:lnTo>
                    <a:pt x="3274225" y="1265034"/>
                  </a:lnTo>
                  <a:lnTo>
                    <a:pt x="3271393" y="1263294"/>
                  </a:lnTo>
                  <a:lnTo>
                    <a:pt x="3271253" y="1263192"/>
                  </a:lnTo>
                  <a:lnTo>
                    <a:pt x="3267837" y="1260881"/>
                  </a:lnTo>
                  <a:lnTo>
                    <a:pt x="3267392" y="1260805"/>
                  </a:lnTo>
                  <a:lnTo>
                    <a:pt x="3266986" y="1260538"/>
                  </a:lnTo>
                  <a:lnTo>
                    <a:pt x="3263773" y="1260094"/>
                  </a:lnTo>
                  <a:lnTo>
                    <a:pt x="3263646" y="1260068"/>
                  </a:lnTo>
                  <a:lnTo>
                    <a:pt x="3261156" y="1259586"/>
                  </a:lnTo>
                  <a:lnTo>
                    <a:pt x="3259975" y="1259357"/>
                  </a:lnTo>
                  <a:lnTo>
                    <a:pt x="3259505" y="1259255"/>
                  </a:lnTo>
                  <a:lnTo>
                    <a:pt x="3257969" y="1259255"/>
                  </a:lnTo>
                  <a:lnTo>
                    <a:pt x="3236417" y="1280858"/>
                  </a:lnTo>
                  <a:lnTo>
                    <a:pt x="3237865" y="1289405"/>
                  </a:lnTo>
                  <a:lnTo>
                    <a:pt x="3242805" y="1296771"/>
                  </a:lnTo>
                  <a:lnTo>
                    <a:pt x="3250133" y="1301940"/>
                  </a:lnTo>
                  <a:lnTo>
                    <a:pt x="3258680" y="1303883"/>
                  </a:lnTo>
                  <a:lnTo>
                    <a:pt x="3267405" y="1302092"/>
                  </a:lnTo>
                  <a:lnTo>
                    <a:pt x="3274466" y="1297203"/>
                  </a:lnTo>
                  <a:lnTo>
                    <a:pt x="3279190" y="1289939"/>
                  </a:lnTo>
                  <a:lnTo>
                    <a:pt x="3280880" y="1280998"/>
                  </a:lnTo>
                  <a:close/>
                </a:path>
                <a:path w="5168900" h="4631055">
                  <a:moveTo>
                    <a:pt x="3280892" y="1460398"/>
                  </a:moveTo>
                  <a:lnTo>
                    <a:pt x="3279013" y="1452054"/>
                  </a:lnTo>
                  <a:lnTo>
                    <a:pt x="3278873" y="1451851"/>
                  </a:lnTo>
                  <a:lnTo>
                    <a:pt x="3278809" y="1451571"/>
                  </a:lnTo>
                  <a:lnTo>
                    <a:pt x="3277285" y="1449463"/>
                  </a:lnTo>
                  <a:lnTo>
                    <a:pt x="3277019" y="1449070"/>
                  </a:lnTo>
                  <a:lnTo>
                    <a:pt x="3274364" y="1445044"/>
                  </a:lnTo>
                  <a:lnTo>
                    <a:pt x="3273983" y="1444777"/>
                  </a:lnTo>
                  <a:lnTo>
                    <a:pt x="3273691" y="1444358"/>
                  </a:lnTo>
                  <a:lnTo>
                    <a:pt x="3271278" y="1442847"/>
                  </a:lnTo>
                  <a:lnTo>
                    <a:pt x="3271126" y="1442745"/>
                  </a:lnTo>
                  <a:lnTo>
                    <a:pt x="3267672" y="1440268"/>
                  </a:lnTo>
                  <a:lnTo>
                    <a:pt x="3266973" y="1440129"/>
                  </a:lnTo>
                  <a:lnTo>
                    <a:pt x="3266351" y="1439722"/>
                  </a:lnTo>
                  <a:lnTo>
                    <a:pt x="3263760" y="1439418"/>
                  </a:lnTo>
                  <a:lnTo>
                    <a:pt x="3263544" y="1439367"/>
                  </a:lnTo>
                  <a:lnTo>
                    <a:pt x="3260090" y="1438592"/>
                  </a:lnTo>
                  <a:lnTo>
                    <a:pt x="3257664" y="1438592"/>
                  </a:lnTo>
                  <a:lnTo>
                    <a:pt x="3249003" y="1440802"/>
                  </a:lnTo>
                  <a:lnTo>
                    <a:pt x="3242462" y="1445336"/>
                  </a:lnTo>
                  <a:lnTo>
                    <a:pt x="3238208" y="1452054"/>
                  </a:lnTo>
                  <a:lnTo>
                    <a:pt x="3236442" y="1460398"/>
                  </a:lnTo>
                  <a:lnTo>
                    <a:pt x="3236353" y="1460817"/>
                  </a:lnTo>
                  <a:lnTo>
                    <a:pt x="3258921" y="1483182"/>
                  </a:lnTo>
                  <a:lnTo>
                    <a:pt x="3267570" y="1481455"/>
                  </a:lnTo>
                  <a:lnTo>
                    <a:pt x="3267773" y="1481455"/>
                  </a:lnTo>
                  <a:lnTo>
                    <a:pt x="3274796" y="1476654"/>
                  </a:lnTo>
                  <a:lnTo>
                    <a:pt x="3279343" y="1469529"/>
                  </a:lnTo>
                  <a:lnTo>
                    <a:pt x="3279432" y="1469390"/>
                  </a:lnTo>
                  <a:lnTo>
                    <a:pt x="3280829" y="1460817"/>
                  </a:lnTo>
                  <a:lnTo>
                    <a:pt x="3280892" y="1460398"/>
                  </a:lnTo>
                  <a:close/>
                </a:path>
                <a:path w="5168900" h="4631055">
                  <a:moveTo>
                    <a:pt x="3280905" y="4069143"/>
                  </a:moveTo>
                  <a:lnTo>
                    <a:pt x="3279419" y="4060126"/>
                  </a:lnTo>
                  <a:lnTo>
                    <a:pt x="3274822" y="4052709"/>
                  </a:lnTo>
                  <a:lnTo>
                    <a:pt x="3267837" y="4047655"/>
                  </a:lnTo>
                  <a:lnTo>
                    <a:pt x="3265881" y="4047223"/>
                  </a:lnTo>
                  <a:lnTo>
                    <a:pt x="3264357" y="4046880"/>
                  </a:lnTo>
                  <a:lnTo>
                    <a:pt x="3260737" y="4046067"/>
                  </a:lnTo>
                  <a:lnTo>
                    <a:pt x="3259163" y="4045699"/>
                  </a:lnTo>
                  <a:lnTo>
                    <a:pt x="3258896" y="4045699"/>
                  </a:lnTo>
                  <a:lnTo>
                    <a:pt x="3254260" y="4046677"/>
                  </a:lnTo>
                  <a:lnTo>
                    <a:pt x="3253816" y="4046778"/>
                  </a:lnTo>
                  <a:lnTo>
                    <a:pt x="3250374" y="4047452"/>
                  </a:lnTo>
                  <a:lnTo>
                    <a:pt x="3249663" y="4047655"/>
                  </a:lnTo>
                  <a:lnTo>
                    <a:pt x="3249993" y="4047655"/>
                  </a:lnTo>
                  <a:lnTo>
                    <a:pt x="3247694" y="4049217"/>
                  </a:lnTo>
                  <a:lnTo>
                    <a:pt x="3245256" y="4050855"/>
                  </a:lnTo>
                  <a:lnTo>
                    <a:pt x="3244443" y="4051401"/>
                  </a:lnTo>
                  <a:lnTo>
                    <a:pt x="3243910" y="4051757"/>
                  </a:lnTo>
                  <a:lnTo>
                    <a:pt x="3242932" y="4052392"/>
                  </a:lnTo>
                  <a:lnTo>
                    <a:pt x="3242805" y="4052493"/>
                  </a:lnTo>
                  <a:lnTo>
                    <a:pt x="3237865" y="4059644"/>
                  </a:lnTo>
                  <a:lnTo>
                    <a:pt x="3236239" y="4068305"/>
                  </a:lnTo>
                  <a:lnTo>
                    <a:pt x="3257448" y="4090670"/>
                  </a:lnTo>
                  <a:lnTo>
                    <a:pt x="3266376" y="4089628"/>
                  </a:lnTo>
                  <a:lnTo>
                    <a:pt x="3273755" y="4085145"/>
                  </a:lnTo>
                  <a:lnTo>
                    <a:pt x="3278848" y="4078046"/>
                  </a:lnTo>
                  <a:lnTo>
                    <a:pt x="3280905" y="4069143"/>
                  </a:lnTo>
                  <a:close/>
                </a:path>
                <a:path w="5168900" h="4631055">
                  <a:moveTo>
                    <a:pt x="3280905" y="3619208"/>
                  </a:moveTo>
                  <a:lnTo>
                    <a:pt x="3279381" y="3610737"/>
                  </a:lnTo>
                  <a:lnTo>
                    <a:pt x="3279279" y="3610203"/>
                  </a:lnTo>
                  <a:lnTo>
                    <a:pt x="3277565" y="3607549"/>
                  </a:lnTo>
                  <a:lnTo>
                    <a:pt x="3277336" y="3607181"/>
                  </a:lnTo>
                  <a:lnTo>
                    <a:pt x="3276269" y="3605530"/>
                  </a:lnTo>
                  <a:lnTo>
                    <a:pt x="3274631" y="3602964"/>
                  </a:lnTo>
                  <a:lnTo>
                    <a:pt x="3273729" y="3602355"/>
                  </a:lnTo>
                  <a:lnTo>
                    <a:pt x="3272193" y="3601313"/>
                  </a:lnTo>
                  <a:lnTo>
                    <a:pt x="3271316" y="3600704"/>
                  </a:lnTo>
                  <a:lnTo>
                    <a:pt x="3267583" y="3598151"/>
                  </a:lnTo>
                  <a:lnTo>
                    <a:pt x="3266541" y="3597948"/>
                  </a:lnTo>
                  <a:lnTo>
                    <a:pt x="3265665" y="3597783"/>
                  </a:lnTo>
                  <a:lnTo>
                    <a:pt x="3264738" y="3597592"/>
                  </a:lnTo>
                  <a:lnTo>
                    <a:pt x="3262503" y="3597148"/>
                  </a:lnTo>
                  <a:lnTo>
                    <a:pt x="3261042" y="3596856"/>
                  </a:lnTo>
                  <a:lnTo>
                    <a:pt x="3258845" y="3596398"/>
                  </a:lnTo>
                  <a:lnTo>
                    <a:pt x="3258693" y="3596398"/>
                  </a:lnTo>
                  <a:lnTo>
                    <a:pt x="3249917" y="3598329"/>
                  </a:lnTo>
                  <a:lnTo>
                    <a:pt x="3242538" y="3603421"/>
                  </a:lnTo>
                  <a:lnTo>
                    <a:pt x="3237636" y="3610737"/>
                  </a:lnTo>
                  <a:lnTo>
                    <a:pt x="3236264" y="3619208"/>
                  </a:lnTo>
                  <a:lnTo>
                    <a:pt x="3236252" y="3619335"/>
                  </a:lnTo>
                  <a:lnTo>
                    <a:pt x="3238258" y="3628110"/>
                  </a:lnTo>
                  <a:lnTo>
                    <a:pt x="3242564" y="3634727"/>
                  </a:lnTo>
                  <a:lnTo>
                    <a:pt x="3249155" y="3639147"/>
                  </a:lnTo>
                  <a:lnTo>
                    <a:pt x="3256318" y="3640772"/>
                  </a:lnTo>
                  <a:lnTo>
                    <a:pt x="3257943" y="3641140"/>
                  </a:lnTo>
                  <a:lnTo>
                    <a:pt x="3266808" y="3639896"/>
                  </a:lnTo>
                  <a:lnTo>
                    <a:pt x="3274072" y="3635273"/>
                  </a:lnTo>
                  <a:lnTo>
                    <a:pt x="3279025" y="3628110"/>
                  </a:lnTo>
                  <a:lnTo>
                    <a:pt x="3280880" y="3619335"/>
                  </a:lnTo>
                  <a:lnTo>
                    <a:pt x="3280905" y="3619208"/>
                  </a:lnTo>
                  <a:close/>
                </a:path>
                <a:path w="5168900" h="4631055">
                  <a:moveTo>
                    <a:pt x="3280905" y="1912620"/>
                  </a:moveTo>
                  <a:lnTo>
                    <a:pt x="3279914" y="1903742"/>
                  </a:lnTo>
                  <a:lnTo>
                    <a:pt x="3275673" y="1896071"/>
                  </a:lnTo>
                  <a:lnTo>
                    <a:pt x="3268929" y="1890509"/>
                  </a:lnTo>
                  <a:lnTo>
                    <a:pt x="3260433" y="1887969"/>
                  </a:lnTo>
                  <a:lnTo>
                    <a:pt x="3258693" y="1887956"/>
                  </a:lnTo>
                  <a:lnTo>
                    <a:pt x="3254692" y="1888794"/>
                  </a:lnTo>
                  <a:lnTo>
                    <a:pt x="3251771" y="1889213"/>
                  </a:lnTo>
                  <a:lnTo>
                    <a:pt x="3251250" y="1889518"/>
                  </a:lnTo>
                  <a:lnTo>
                    <a:pt x="3250717" y="1889633"/>
                  </a:lnTo>
                  <a:lnTo>
                    <a:pt x="3248799" y="1890877"/>
                  </a:lnTo>
                  <a:lnTo>
                    <a:pt x="3247466" y="1891741"/>
                  </a:lnTo>
                  <a:lnTo>
                    <a:pt x="3246831" y="1892147"/>
                  </a:lnTo>
                  <a:lnTo>
                    <a:pt x="3244100" y="1893760"/>
                  </a:lnTo>
                  <a:lnTo>
                    <a:pt x="3243846" y="1894078"/>
                  </a:lnTo>
                  <a:lnTo>
                    <a:pt x="3243529" y="1894281"/>
                  </a:lnTo>
                  <a:lnTo>
                    <a:pt x="3240455" y="1898370"/>
                  </a:lnTo>
                  <a:lnTo>
                    <a:pt x="3240328" y="1898523"/>
                  </a:lnTo>
                  <a:lnTo>
                    <a:pt x="3238589" y="1900732"/>
                  </a:lnTo>
                  <a:lnTo>
                    <a:pt x="3238538" y="1900910"/>
                  </a:lnTo>
                  <a:lnTo>
                    <a:pt x="3238411" y="1901075"/>
                  </a:lnTo>
                  <a:lnTo>
                    <a:pt x="3236709" y="1908124"/>
                  </a:lnTo>
                  <a:lnTo>
                    <a:pt x="3236645" y="1908340"/>
                  </a:lnTo>
                  <a:lnTo>
                    <a:pt x="3256127" y="1932419"/>
                  </a:lnTo>
                  <a:lnTo>
                    <a:pt x="3265246" y="1931758"/>
                  </a:lnTo>
                  <a:lnTo>
                    <a:pt x="3272879" y="1927834"/>
                  </a:lnTo>
                  <a:lnTo>
                    <a:pt x="3278327" y="1921256"/>
                  </a:lnTo>
                  <a:lnTo>
                    <a:pt x="3280905" y="1912620"/>
                  </a:lnTo>
                  <a:close/>
                </a:path>
                <a:path w="5168900" h="4631055">
                  <a:moveTo>
                    <a:pt x="3280918" y="3708946"/>
                  </a:moveTo>
                  <a:lnTo>
                    <a:pt x="3279444" y="3700653"/>
                  </a:lnTo>
                  <a:lnTo>
                    <a:pt x="3279330" y="3700030"/>
                  </a:lnTo>
                  <a:lnTo>
                    <a:pt x="3278238" y="3698354"/>
                  </a:lnTo>
                  <a:lnTo>
                    <a:pt x="3277768" y="3697630"/>
                  </a:lnTo>
                  <a:lnTo>
                    <a:pt x="3277311" y="3696919"/>
                  </a:lnTo>
                  <a:lnTo>
                    <a:pt x="3274720" y="3692906"/>
                  </a:lnTo>
                  <a:lnTo>
                    <a:pt x="3272320" y="3691293"/>
                  </a:lnTo>
                  <a:lnTo>
                    <a:pt x="3267684" y="3688181"/>
                  </a:lnTo>
                  <a:lnTo>
                    <a:pt x="3267557" y="3688156"/>
                  </a:lnTo>
                  <a:lnTo>
                    <a:pt x="3265208" y="3687699"/>
                  </a:lnTo>
                  <a:lnTo>
                    <a:pt x="3258883" y="3686467"/>
                  </a:lnTo>
                  <a:lnTo>
                    <a:pt x="3258578" y="3686467"/>
                  </a:lnTo>
                  <a:lnTo>
                    <a:pt x="3249752" y="3688384"/>
                  </a:lnTo>
                  <a:lnTo>
                    <a:pt x="3242449" y="3693388"/>
                  </a:lnTo>
                  <a:lnTo>
                    <a:pt x="3237649" y="3700653"/>
                  </a:lnTo>
                  <a:lnTo>
                    <a:pt x="3236366" y="3708946"/>
                  </a:lnTo>
                  <a:lnTo>
                    <a:pt x="3236315" y="3709339"/>
                  </a:lnTo>
                  <a:lnTo>
                    <a:pt x="3238296" y="3718077"/>
                  </a:lnTo>
                  <a:lnTo>
                    <a:pt x="3242640" y="3724694"/>
                  </a:lnTo>
                  <a:lnTo>
                    <a:pt x="3249269" y="3729050"/>
                  </a:lnTo>
                  <a:lnTo>
                    <a:pt x="3258096" y="3730993"/>
                  </a:lnTo>
                  <a:lnTo>
                    <a:pt x="3266948" y="3729736"/>
                  </a:lnTo>
                  <a:lnTo>
                    <a:pt x="3274161" y="3725138"/>
                  </a:lnTo>
                  <a:lnTo>
                    <a:pt x="3278975" y="3718077"/>
                  </a:lnTo>
                  <a:lnTo>
                    <a:pt x="3280841" y="3709352"/>
                  </a:lnTo>
                  <a:lnTo>
                    <a:pt x="3280918" y="3708958"/>
                  </a:lnTo>
                  <a:close/>
                </a:path>
                <a:path w="5168900" h="4631055">
                  <a:moveTo>
                    <a:pt x="3280918" y="3258947"/>
                  </a:moveTo>
                  <a:lnTo>
                    <a:pt x="3279216" y="3250311"/>
                  </a:lnTo>
                  <a:lnTo>
                    <a:pt x="3279114" y="3250171"/>
                  </a:lnTo>
                  <a:lnTo>
                    <a:pt x="3279102" y="3250019"/>
                  </a:lnTo>
                  <a:lnTo>
                    <a:pt x="3277908" y="3248317"/>
                  </a:lnTo>
                  <a:lnTo>
                    <a:pt x="3277628" y="3247898"/>
                  </a:lnTo>
                  <a:lnTo>
                    <a:pt x="3277438" y="3247593"/>
                  </a:lnTo>
                  <a:lnTo>
                    <a:pt x="3274657" y="3243300"/>
                  </a:lnTo>
                  <a:lnTo>
                    <a:pt x="3274403" y="3243135"/>
                  </a:lnTo>
                  <a:lnTo>
                    <a:pt x="3274237" y="3242881"/>
                  </a:lnTo>
                  <a:lnTo>
                    <a:pt x="3272104" y="3241548"/>
                  </a:lnTo>
                  <a:lnTo>
                    <a:pt x="3271824" y="3241370"/>
                  </a:lnTo>
                  <a:lnTo>
                    <a:pt x="3271570" y="3241192"/>
                  </a:lnTo>
                  <a:lnTo>
                    <a:pt x="3267824" y="3238601"/>
                  </a:lnTo>
                  <a:lnTo>
                    <a:pt x="3267392" y="3238525"/>
                  </a:lnTo>
                  <a:lnTo>
                    <a:pt x="3266998" y="3238258"/>
                  </a:lnTo>
                  <a:lnTo>
                    <a:pt x="3264179" y="3237865"/>
                  </a:lnTo>
                  <a:lnTo>
                    <a:pt x="3263963" y="3237827"/>
                  </a:lnTo>
                  <a:lnTo>
                    <a:pt x="3263709" y="3237776"/>
                  </a:lnTo>
                  <a:lnTo>
                    <a:pt x="3259556" y="3236912"/>
                  </a:lnTo>
                  <a:lnTo>
                    <a:pt x="3258083" y="3236912"/>
                  </a:lnTo>
                  <a:lnTo>
                    <a:pt x="3249193" y="3238804"/>
                  </a:lnTo>
                  <a:lnTo>
                    <a:pt x="3242602" y="3243199"/>
                  </a:lnTo>
                  <a:lnTo>
                    <a:pt x="3238309" y="3249853"/>
                  </a:lnTo>
                  <a:lnTo>
                    <a:pt x="3236315" y="3258528"/>
                  </a:lnTo>
                  <a:lnTo>
                    <a:pt x="3237573" y="3267278"/>
                  </a:lnTo>
                  <a:lnTo>
                    <a:pt x="3258489" y="3281426"/>
                  </a:lnTo>
                  <a:lnTo>
                    <a:pt x="3267494" y="3279775"/>
                  </a:lnTo>
                  <a:lnTo>
                    <a:pt x="3274606" y="3275114"/>
                  </a:lnTo>
                  <a:lnTo>
                    <a:pt x="3279267" y="3267976"/>
                  </a:lnTo>
                  <a:lnTo>
                    <a:pt x="3280918" y="3258947"/>
                  </a:lnTo>
                  <a:close/>
                </a:path>
                <a:path w="5168900" h="4631055">
                  <a:moveTo>
                    <a:pt x="3280918" y="2451023"/>
                  </a:moveTo>
                  <a:lnTo>
                    <a:pt x="3279559" y="2442045"/>
                  </a:lnTo>
                  <a:lnTo>
                    <a:pt x="3275076" y="2434767"/>
                  </a:lnTo>
                  <a:lnTo>
                    <a:pt x="3272180" y="2432761"/>
                  </a:lnTo>
                  <a:lnTo>
                    <a:pt x="3268078" y="2429878"/>
                  </a:lnTo>
                  <a:lnTo>
                    <a:pt x="3263417" y="2428900"/>
                  </a:lnTo>
                  <a:lnTo>
                    <a:pt x="3262617" y="2428722"/>
                  </a:lnTo>
                  <a:lnTo>
                    <a:pt x="3260750" y="2428329"/>
                  </a:lnTo>
                  <a:lnTo>
                    <a:pt x="3259213" y="2427998"/>
                  </a:lnTo>
                  <a:lnTo>
                    <a:pt x="3258985" y="2427998"/>
                  </a:lnTo>
                  <a:lnTo>
                    <a:pt x="3258858" y="2427998"/>
                  </a:lnTo>
                  <a:lnTo>
                    <a:pt x="3254959" y="2428760"/>
                  </a:lnTo>
                  <a:lnTo>
                    <a:pt x="3254248" y="2428887"/>
                  </a:lnTo>
                  <a:lnTo>
                    <a:pt x="3250196" y="2429611"/>
                  </a:lnTo>
                  <a:lnTo>
                    <a:pt x="3249968" y="2429700"/>
                  </a:lnTo>
                  <a:lnTo>
                    <a:pt x="3246717" y="2431796"/>
                  </a:lnTo>
                  <a:lnTo>
                    <a:pt x="3246183" y="2432151"/>
                  </a:lnTo>
                  <a:lnTo>
                    <a:pt x="3245840" y="2432367"/>
                  </a:lnTo>
                  <a:lnTo>
                    <a:pt x="3245599" y="2432520"/>
                  </a:lnTo>
                  <a:lnTo>
                    <a:pt x="3242805" y="2434272"/>
                  </a:lnTo>
                  <a:lnTo>
                    <a:pt x="3239998" y="2438298"/>
                  </a:lnTo>
                  <a:lnTo>
                    <a:pt x="3237903" y="2441321"/>
                  </a:lnTo>
                  <a:lnTo>
                    <a:pt x="3237052" y="2446007"/>
                  </a:lnTo>
                  <a:lnTo>
                    <a:pt x="3236328" y="2450096"/>
                  </a:lnTo>
                  <a:lnTo>
                    <a:pt x="3238055" y="2458885"/>
                  </a:lnTo>
                  <a:lnTo>
                    <a:pt x="3242272" y="2465603"/>
                  </a:lnTo>
                  <a:lnTo>
                    <a:pt x="3248787" y="2470162"/>
                  </a:lnTo>
                  <a:lnTo>
                    <a:pt x="3253105" y="2471318"/>
                  </a:lnTo>
                  <a:lnTo>
                    <a:pt x="3257423" y="2472474"/>
                  </a:lnTo>
                  <a:lnTo>
                    <a:pt x="3266160" y="2471509"/>
                  </a:lnTo>
                  <a:lnTo>
                    <a:pt x="3273539" y="2467013"/>
                  </a:lnTo>
                  <a:lnTo>
                    <a:pt x="3278733" y="2459901"/>
                  </a:lnTo>
                  <a:lnTo>
                    <a:pt x="3280905" y="2451036"/>
                  </a:lnTo>
                  <a:close/>
                </a:path>
                <a:path w="5168900" h="4631055">
                  <a:moveTo>
                    <a:pt x="3280918" y="2359837"/>
                  </a:moveTo>
                  <a:lnTo>
                    <a:pt x="3279076" y="2351125"/>
                  </a:lnTo>
                  <a:lnTo>
                    <a:pt x="3279000" y="2350935"/>
                  </a:lnTo>
                  <a:lnTo>
                    <a:pt x="3277374" y="2348611"/>
                  </a:lnTo>
                  <a:lnTo>
                    <a:pt x="3277235" y="2348395"/>
                  </a:lnTo>
                  <a:lnTo>
                    <a:pt x="3277120" y="2348242"/>
                  </a:lnTo>
                  <a:lnTo>
                    <a:pt x="3275533" y="2345880"/>
                  </a:lnTo>
                  <a:lnTo>
                    <a:pt x="3274339" y="2344064"/>
                  </a:lnTo>
                  <a:lnTo>
                    <a:pt x="3274199" y="2343988"/>
                  </a:lnTo>
                  <a:lnTo>
                    <a:pt x="3274060" y="2343785"/>
                  </a:lnTo>
                  <a:lnTo>
                    <a:pt x="3271685" y="2342286"/>
                  </a:lnTo>
                  <a:lnTo>
                    <a:pt x="3271494" y="2342146"/>
                  </a:lnTo>
                  <a:lnTo>
                    <a:pt x="3271329" y="2342032"/>
                  </a:lnTo>
                  <a:lnTo>
                    <a:pt x="3270008" y="2341143"/>
                  </a:lnTo>
                  <a:lnTo>
                    <a:pt x="3267379" y="2339340"/>
                  </a:lnTo>
                  <a:lnTo>
                    <a:pt x="3267087" y="2339276"/>
                  </a:lnTo>
                  <a:lnTo>
                    <a:pt x="3266846" y="2339111"/>
                  </a:lnTo>
                  <a:lnTo>
                    <a:pt x="3263684" y="2338578"/>
                  </a:lnTo>
                  <a:lnTo>
                    <a:pt x="3258959" y="2337612"/>
                  </a:lnTo>
                  <a:lnTo>
                    <a:pt x="3258083" y="2337612"/>
                  </a:lnTo>
                  <a:lnTo>
                    <a:pt x="3249358" y="2339810"/>
                  </a:lnTo>
                  <a:lnTo>
                    <a:pt x="3242145" y="2345080"/>
                  </a:lnTo>
                  <a:lnTo>
                    <a:pt x="3237471" y="2352497"/>
                  </a:lnTo>
                  <a:lnTo>
                    <a:pt x="3236353" y="2361133"/>
                  </a:lnTo>
                  <a:lnTo>
                    <a:pt x="3238525" y="2369731"/>
                  </a:lnTo>
                  <a:lnTo>
                    <a:pt x="3242907" y="2376284"/>
                  </a:lnTo>
                  <a:lnTo>
                    <a:pt x="3249561" y="2380513"/>
                  </a:lnTo>
                  <a:lnTo>
                    <a:pt x="3258528" y="2382189"/>
                  </a:lnTo>
                  <a:lnTo>
                    <a:pt x="3267456" y="2380653"/>
                  </a:lnTo>
                  <a:lnTo>
                    <a:pt x="3274593" y="2375941"/>
                  </a:lnTo>
                  <a:lnTo>
                    <a:pt x="3279305" y="2368766"/>
                  </a:lnTo>
                  <a:lnTo>
                    <a:pt x="3280918" y="2359837"/>
                  </a:lnTo>
                  <a:close/>
                </a:path>
                <a:path w="5168900" h="4631055">
                  <a:moveTo>
                    <a:pt x="3280930" y="2990113"/>
                  </a:moveTo>
                  <a:lnTo>
                    <a:pt x="3279444" y="2981236"/>
                  </a:lnTo>
                  <a:lnTo>
                    <a:pt x="3279406" y="2981020"/>
                  </a:lnTo>
                  <a:lnTo>
                    <a:pt x="3274860" y="2973832"/>
                  </a:lnTo>
                  <a:lnTo>
                    <a:pt x="3273387" y="2972841"/>
                  </a:lnTo>
                  <a:lnTo>
                    <a:pt x="3272053" y="2971939"/>
                  </a:lnTo>
                  <a:lnTo>
                    <a:pt x="3268357" y="2969437"/>
                  </a:lnTo>
                  <a:lnTo>
                    <a:pt x="3268002" y="2969183"/>
                  </a:lnTo>
                  <a:lnTo>
                    <a:pt x="3268357" y="2969183"/>
                  </a:lnTo>
                  <a:lnTo>
                    <a:pt x="3268091" y="2969133"/>
                  </a:lnTo>
                  <a:lnTo>
                    <a:pt x="3261614" y="2967863"/>
                  </a:lnTo>
                  <a:lnTo>
                    <a:pt x="3258909" y="2967329"/>
                  </a:lnTo>
                  <a:lnTo>
                    <a:pt x="3258743" y="2967329"/>
                  </a:lnTo>
                  <a:lnTo>
                    <a:pt x="3251847" y="2968764"/>
                  </a:lnTo>
                  <a:lnTo>
                    <a:pt x="3251568" y="2968828"/>
                  </a:lnTo>
                  <a:lnTo>
                    <a:pt x="3249993" y="2969133"/>
                  </a:lnTo>
                  <a:lnTo>
                    <a:pt x="3245523" y="2972079"/>
                  </a:lnTo>
                  <a:lnTo>
                    <a:pt x="3245396" y="2972155"/>
                  </a:lnTo>
                  <a:lnTo>
                    <a:pt x="3245231" y="2972270"/>
                  </a:lnTo>
                  <a:lnTo>
                    <a:pt x="3242526" y="2974060"/>
                  </a:lnTo>
                  <a:lnTo>
                    <a:pt x="3239820" y="2977997"/>
                  </a:lnTo>
                  <a:lnTo>
                    <a:pt x="3238906" y="2979331"/>
                  </a:lnTo>
                  <a:lnTo>
                    <a:pt x="3238728" y="2979597"/>
                  </a:lnTo>
                  <a:lnTo>
                    <a:pt x="3237598" y="2981236"/>
                  </a:lnTo>
                  <a:lnTo>
                    <a:pt x="3237128" y="2984208"/>
                  </a:lnTo>
                  <a:lnTo>
                    <a:pt x="3237065" y="2984550"/>
                  </a:lnTo>
                  <a:lnTo>
                    <a:pt x="3257702" y="3011830"/>
                  </a:lnTo>
                  <a:lnTo>
                    <a:pt x="3266617" y="3010560"/>
                  </a:lnTo>
                  <a:lnTo>
                    <a:pt x="3273971" y="3005988"/>
                  </a:lnTo>
                  <a:lnTo>
                    <a:pt x="3278987" y="2998901"/>
                  </a:lnTo>
                  <a:lnTo>
                    <a:pt x="3280930" y="2990113"/>
                  </a:lnTo>
                  <a:close/>
                </a:path>
                <a:path w="5168900" h="4631055">
                  <a:moveTo>
                    <a:pt x="3280943" y="3977894"/>
                  </a:moveTo>
                  <a:lnTo>
                    <a:pt x="3279127" y="3969334"/>
                  </a:lnTo>
                  <a:lnTo>
                    <a:pt x="3279013" y="3969181"/>
                  </a:lnTo>
                  <a:lnTo>
                    <a:pt x="3278975" y="3968953"/>
                  </a:lnTo>
                  <a:lnTo>
                    <a:pt x="3277539" y="3966934"/>
                  </a:lnTo>
                  <a:lnTo>
                    <a:pt x="3277260" y="3966527"/>
                  </a:lnTo>
                  <a:lnTo>
                    <a:pt x="3274555" y="3962387"/>
                  </a:lnTo>
                  <a:lnTo>
                    <a:pt x="3274250" y="3962184"/>
                  </a:lnTo>
                  <a:lnTo>
                    <a:pt x="3274009" y="3961828"/>
                  </a:lnTo>
                  <a:lnTo>
                    <a:pt x="3271685" y="3960406"/>
                  </a:lnTo>
                  <a:lnTo>
                    <a:pt x="3271482" y="3960279"/>
                  </a:lnTo>
                  <a:lnTo>
                    <a:pt x="3271342" y="3960177"/>
                  </a:lnTo>
                  <a:lnTo>
                    <a:pt x="3267811" y="3957726"/>
                  </a:lnTo>
                  <a:lnTo>
                    <a:pt x="3267227" y="3957612"/>
                  </a:lnTo>
                  <a:lnTo>
                    <a:pt x="3266732" y="3957294"/>
                  </a:lnTo>
                  <a:lnTo>
                    <a:pt x="3263900" y="3956926"/>
                  </a:lnTo>
                  <a:lnTo>
                    <a:pt x="3263696" y="3956888"/>
                  </a:lnTo>
                  <a:lnTo>
                    <a:pt x="3259899" y="3956088"/>
                  </a:lnTo>
                  <a:lnTo>
                    <a:pt x="3257842" y="3956088"/>
                  </a:lnTo>
                  <a:lnTo>
                    <a:pt x="3249015" y="3958120"/>
                  </a:lnTo>
                  <a:lnTo>
                    <a:pt x="3242449" y="3962590"/>
                  </a:lnTo>
                  <a:lnTo>
                    <a:pt x="3238195" y="3969296"/>
                  </a:lnTo>
                  <a:lnTo>
                    <a:pt x="3236303" y="3978021"/>
                  </a:lnTo>
                  <a:lnTo>
                    <a:pt x="3237001" y="3982377"/>
                  </a:lnTo>
                  <a:lnTo>
                    <a:pt x="3237687" y="3986720"/>
                  </a:lnTo>
                  <a:lnTo>
                    <a:pt x="3242551" y="3993934"/>
                  </a:lnTo>
                  <a:lnTo>
                    <a:pt x="3250044" y="3998925"/>
                  </a:lnTo>
                  <a:lnTo>
                    <a:pt x="3250336" y="3998925"/>
                  </a:lnTo>
                  <a:lnTo>
                    <a:pt x="3256000" y="4000093"/>
                  </a:lnTo>
                  <a:lnTo>
                    <a:pt x="3258820" y="4000665"/>
                  </a:lnTo>
                  <a:lnTo>
                    <a:pt x="3267710" y="3998925"/>
                  </a:lnTo>
                  <a:lnTo>
                    <a:pt x="3274784" y="3994112"/>
                  </a:lnTo>
                  <a:lnTo>
                    <a:pt x="3279419" y="3986873"/>
                  </a:lnTo>
                  <a:lnTo>
                    <a:pt x="3280930" y="3978021"/>
                  </a:lnTo>
                  <a:lnTo>
                    <a:pt x="3280943" y="3977894"/>
                  </a:lnTo>
                  <a:close/>
                </a:path>
                <a:path w="5168900" h="4631055">
                  <a:moveTo>
                    <a:pt x="3280943" y="2001227"/>
                  </a:moveTo>
                  <a:lnTo>
                    <a:pt x="3279495" y="1992325"/>
                  </a:lnTo>
                  <a:lnTo>
                    <a:pt x="3279203" y="1991880"/>
                  </a:lnTo>
                  <a:lnTo>
                    <a:pt x="3279000" y="1991550"/>
                  </a:lnTo>
                  <a:lnTo>
                    <a:pt x="3278797" y="1991220"/>
                  </a:lnTo>
                  <a:lnTo>
                    <a:pt x="3274974" y="1985124"/>
                  </a:lnTo>
                  <a:lnTo>
                    <a:pt x="3274225" y="1984616"/>
                  </a:lnTo>
                  <a:lnTo>
                    <a:pt x="3273488" y="1984121"/>
                  </a:lnTo>
                  <a:lnTo>
                    <a:pt x="3272028" y="1983117"/>
                  </a:lnTo>
                  <a:lnTo>
                    <a:pt x="3267964" y="1980311"/>
                  </a:lnTo>
                  <a:lnTo>
                    <a:pt x="3264433" y="1979612"/>
                  </a:lnTo>
                  <a:lnTo>
                    <a:pt x="3259112" y="1978558"/>
                  </a:lnTo>
                  <a:lnTo>
                    <a:pt x="3258947" y="1978558"/>
                  </a:lnTo>
                  <a:lnTo>
                    <a:pt x="3249930" y="1980006"/>
                  </a:lnTo>
                  <a:lnTo>
                    <a:pt x="3243199" y="1984070"/>
                  </a:lnTo>
                  <a:lnTo>
                    <a:pt x="3238716" y="1990521"/>
                  </a:lnTo>
                  <a:lnTo>
                    <a:pt x="3236442" y="1999119"/>
                  </a:lnTo>
                  <a:lnTo>
                    <a:pt x="3237433" y="2007857"/>
                  </a:lnTo>
                  <a:lnTo>
                    <a:pt x="3241929" y="2015388"/>
                  </a:lnTo>
                  <a:lnTo>
                    <a:pt x="3249003" y="2020773"/>
                  </a:lnTo>
                  <a:lnTo>
                    <a:pt x="3257664" y="2023110"/>
                  </a:lnTo>
                  <a:lnTo>
                    <a:pt x="3266300" y="2021713"/>
                  </a:lnTo>
                  <a:lnTo>
                    <a:pt x="3273653" y="2017039"/>
                  </a:lnTo>
                  <a:lnTo>
                    <a:pt x="3278822" y="2009940"/>
                  </a:lnTo>
                  <a:lnTo>
                    <a:pt x="3280930" y="2001240"/>
                  </a:lnTo>
                  <a:close/>
                </a:path>
                <a:path w="5168900" h="4631055">
                  <a:moveTo>
                    <a:pt x="3280968" y="2900070"/>
                  </a:moveTo>
                  <a:lnTo>
                    <a:pt x="3279724" y="2892399"/>
                  </a:lnTo>
                  <a:lnTo>
                    <a:pt x="3279533" y="2891167"/>
                  </a:lnTo>
                  <a:lnTo>
                    <a:pt x="3274885" y="2883916"/>
                  </a:lnTo>
                  <a:lnTo>
                    <a:pt x="3267722" y="2878975"/>
                  </a:lnTo>
                  <a:lnTo>
                    <a:pt x="3266452" y="2878721"/>
                  </a:lnTo>
                  <a:lnTo>
                    <a:pt x="3265538" y="2878531"/>
                  </a:lnTo>
                  <a:lnTo>
                    <a:pt x="3263696" y="2878150"/>
                  </a:lnTo>
                  <a:lnTo>
                    <a:pt x="3258858" y="2877134"/>
                  </a:lnTo>
                  <a:lnTo>
                    <a:pt x="3254946" y="2877959"/>
                  </a:lnTo>
                  <a:lnTo>
                    <a:pt x="3253016" y="2878366"/>
                  </a:lnTo>
                  <a:lnTo>
                    <a:pt x="3251606" y="2878658"/>
                  </a:lnTo>
                  <a:lnTo>
                    <a:pt x="3250044" y="2878963"/>
                  </a:lnTo>
                  <a:lnTo>
                    <a:pt x="3242792" y="2883903"/>
                  </a:lnTo>
                  <a:lnTo>
                    <a:pt x="3237928" y="2891155"/>
                  </a:lnTo>
                  <a:lnTo>
                    <a:pt x="3236239" y="2899892"/>
                  </a:lnTo>
                  <a:lnTo>
                    <a:pt x="3238258" y="2908643"/>
                  </a:lnTo>
                  <a:lnTo>
                    <a:pt x="3243376" y="2915843"/>
                  </a:lnTo>
                  <a:lnTo>
                    <a:pt x="3250755" y="2920542"/>
                  </a:lnTo>
                  <a:lnTo>
                    <a:pt x="3251885" y="2920720"/>
                  </a:lnTo>
                  <a:lnTo>
                    <a:pt x="3259556" y="2921851"/>
                  </a:lnTo>
                  <a:lnTo>
                    <a:pt x="3268332" y="2919907"/>
                  </a:lnTo>
                  <a:lnTo>
                    <a:pt x="3274923" y="2915589"/>
                  </a:lnTo>
                  <a:lnTo>
                    <a:pt x="3279190" y="2908973"/>
                  </a:lnTo>
                  <a:lnTo>
                    <a:pt x="3280968" y="2900070"/>
                  </a:lnTo>
                  <a:close/>
                </a:path>
                <a:path w="5168900" h="4631055">
                  <a:moveTo>
                    <a:pt x="3281007" y="2809265"/>
                  </a:moveTo>
                  <a:lnTo>
                    <a:pt x="3279356" y="2800705"/>
                  </a:lnTo>
                  <a:lnTo>
                    <a:pt x="3279279" y="2800540"/>
                  </a:lnTo>
                  <a:lnTo>
                    <a:pt x="3278263" y="2799130"/>
                  </a:lnTo>
                  <a:lnTo>
                    <a:pt x="3278086" y="2798876"/>
                  </a:lnTo>
                  <a:lnTo>
                    <a:pt x="3277793" y="2798457"/>
                  </a:lnTo>
                  <a:lnTo>
                    <a:pt x="3274504" y="2793682"/>
                  </a:lnTo>
                  <a:lnTo>
                    <a:pt x="3274339" y="2793581"/>
                  </a:lnTo>
                  <a:lnTo>
                    <a:pt x="3274237" y="2793428"/>
                  </a:lnTo>
                  <a:lnTo>
                    <a:pt x="3272129" y="2792120"/>
                  </a:lnTo>
                  <a:lnTo>
                    <a:pt x="3271824" y="2791917"/>
                  </a:lnTo>
                  <a:lnTo>
                    <a:pt x="3271621" y="2791777"/>
                  </a:lnTo>
                  <a:lnTo>
                    <a:pt x="3267341" y="2788932"/>
                  </a:lnTo>
                  <a:lnTo>
                    <a:pt x="3267037" y="2788882"/>
                  </a:lnTo>
                  <a:lnTo>
                    <a:pt x="3266821" y="2788729"/>
                  </a:lnTo>
                  <a:lnTo>
                    <a:pt x="3264230" y="2788310"/>
                  </a:lnTo>
                  <a:lnTo>
                    <a:pt x="3264077" y="2788272"/>
                  </a:lnTo>
                  <a:lnTo>
                    <a:pt x="3263735" y="2788208"/>
                  </a:lnTo>
                  <a:lnTo>
                    <a:pt x="3258820" y="2787192"/>
                  </a:lnTo>
                  <a:lnTo>
                    <a:pt x="3258007" y="2787192"/>
                  </a:lnTo>
                  <a:lnTo>
                    <a:pt x="3249333" y="2789339"/>
                  </a:lnTo>
                  <a:lnTo>
                    <a:pt x="3242310" y="2794558"/>
                  </a:lnTo>
                  <a:lnTo>
                    <a:pt x="3237725" y="2801988"/>
                  </a:lnTo>
                  <a:lnTo>
                    <a:pt x="3236353" y="2810789"/>
                  </a:lnTo>
                  <a:lnTo>
                    <a:pt x="3238614" y="2819450"/>
                  </a:lnTo>
                  <a:lnTo>
                    <a:pt x="3243884" y="2826296"/>
                  </a:lnTo>
                  <a:lnTo>
                    <a:pt x="3247644" y="2828455"/>
                  </a:lnTo>
                  <a:lnTo>
                    <a:pt x="3251403" y="2830614"/>
                  </a:lnTo>
                  <a:lnTo>
                    <a:pt x="3260394" y="2831668"/>
                  </a:lnTo>
                  <a:lnTo>
                    <a:pt x="3269259" y="2829509"/>
                  </a:lnTo>
                  <a:lnTo>
                    <a:pt x="3275634" y="2824924"/>
                  </a:lnTo>
                  <a:lnTo>
                    <a:pt x="3279533" y="2818117"/>
                  </a:lnTo>
                  <a:lnTo>
                    <a:pt x="3281007" y="2809278"/>
                  </a:lnTo>
                  <a:close/>
                </a:path>
                <a:path w="5168900" h="4631055">
                  <a:moveTo>
                    <a:pt x="3281007" y="1011466"/>
                  </a:moveTo>
                  <a:lnTo>
                    <a:pt x="3279394" y="1002563"/>
                  </a:lnTo>
                  <a:lnTo>
                    <a:pt x="3275266" y="995883"/>
                  </a:lnTo>
                  <a:lnTo>
                    <a:pt x="3268751" y="991514"/>
                  </a:lnTo>
                  <a:lnTo>
                    <a:pt x="3267354" y="991196"/>
                  </a:lnTo>
                  <a:lnTo>
                    <a:pt x="3259975" y="989482"/>
                  </a:lnTo>
                  <a:lnTo>
                    <a:pt x="3257766" y="989482"/>
                  </a:lnTo>
                  <a:lnTo>
                    <a:pt x="3253917" y="990257"/>
                  </a:lnTo>
                  <a:lnTo>
                    <a:pt x="3250984" y="990625"/>
                  </a:lnTo>
                  <a:lnTo>
                    <a:pt x="3250412" y="990968"/>
                  </a:lnTo>
                  <a:lnTo>
                    <a:pt x="3250196" y="991019"/>
                  </a:lnTo>
                  <a:lnTo>
                    <a:pt x="3249777" y="991095"/>
                  </a:lnTo>
                  <a:lnTo>
                    <a:pt x="3245980" y="993609"/>
                  </a:lnTo>
                  <a:lnTo>
                    <a:pt x="3243491" y="995095"/>
                  </a:lnTo>
                  <a:lnTo>
                    <a:pt x="3243237" y="995438"/>
                  </a:lnTo>
                  <a:lnTo>
                    <a:pt x="3242868" y="995680"/>
                  </a:lnTo>
                  <a:lnTo>
                    <a:pt x="3240240" y="999464"/>
                  </a:lnTo>
                  <a:lnTo>
                    <a:pt x="3238309" y="1002080"/>
                  </a:lnTo>
                  <a:lnTo>
                    <a:pt x="3238233" y="1002372"/>
                  </a:lnTo>
                  <a:lnTo>
                    <a:pt x="3238106" y="1002563"/>
                  </a:lnTo>
                  <a:lnTo>
                    <a:pt x="3236455" y="1009713"/>
                  </a:lnTo>
                  <a:lnTo>
                    <a:pt x="3236201" y="1010767"/>
                  </a:lnTo>
                  <a:lnTo>
                    <a:pt x="3237788" y="1019492"/>
                  </a:lnTo>
                  <a:lnTo>
                    <a:pt x="3242564" y="1026845"/>
                  </a:lnTo>
                  <a:lnTo>
                    <a:pt x="3249714" y="1031963"/>
                  </a:lnTo>
                  <a:lnTo>
                    <a:pt x="3258426" y="1033995"/>
                  </a:lnTo>
                  <a:lnTo>
                    <a:pt x="3267189" y="1032344"/>
                  </a:lnTo>
                  <a:lnTo>
                    <a:pt x="3274466" y="1027531"/>
                  </a:lnTo>
                  <a:lnTo>
                    <a:pt x="3279356" y="1020305"/>
                  </a:lnTo>
                  <a:lnTo>
                    <a:pt x="3281007" y="1011466"/>
                  </a:lnTo>
                  <a:close/>
                </a:path>
                <a:path w="5168900" h="4631055">
                  <a:moveTo>
                    <a:pt x="3281070" y="3528453"/>
                  </a:moveTo>
                  <a:lnTo>
                    <a:pt x="3280105" y="3524186"/>
                  </a:lnTo>
                  <a:lnTo>
                    <a:pt x="3280003" y="3523754"/>
                  </a:lnTo>
                  <a:lnTo>
                    <a:pt x="3279152" y="3519906"/>
                  </a:lnTo>
                  <a:lnTo>
                    <a:pt x="3279076" y="3519728"/>
                  </a:lnTo>
                  <a:lnTo>
                    <a:pt x="3277705" y="3517862"/>
                  </a:lnTo>
                  <a:lnTo>
                    <a:pt x="3277438" y="3517481"/>
                  </a:lnTo>
                  <a:lnTo>
                    <a:pt x="3277184" y="3517112"/>
                  </a:lnTo>
                  <a:lnTo>
                    <a:pt x="3274301" y="3512959"/>
                  </a:lnTo>
                  <a:lnTo>
                    <a:pt x="3274149" y="3512870"/>
                  </a:lnTo>
                  <a:lnTo>
                    <a:pt x="3274034" y="3512693"/>
                  </a:lnTo>
                  <a:lnTo>
                    <a:pt x="3271367" y="3511029"/>
                  </a:lnTo>
                  <a:lnTo>
                    <a:pt x="3271126" y="3510864"/>
                  </a:lnTo>
                  <a:lnTo>
                    <a:pt x="3267240" y="3508286"/>
                  </a:lnTo>
                  <a:lnTo>
                    <a:pt x="3266948" y="3508235"/>
                  </a:lnTo>
                  <a:lnTo>
                    <a:pt x="3266706" y="3508070"/>
                  </a:lnTo>
                  <a:lnTo>
                    <a:pt x="3263798" y="3507600"/>
                  </a:lnTo>
                  <a:lnTo>
                    <a:pt x="3263519" y="3507549"/>
                  </a:lnTo>
                  <a:lnTo>
                    <a:pt x="3263354" y="3507511"/>
                  </a:lnTo>
                  <a:lnTo>
                    <a:pt x="3258769" y="3506584"/>
                  </a:lnTo>
                  <a:lnTo>
                    <a:pt x="3257893" y="3506584"/>
                  </a:lnTo>
                  <a:lnTo>
                    <a:pt x="3249193" y="3508718"/>
                  </a:lnTo>
                  <a:lnTo>
                    <a:pt x="3242170" y="3513937"/>
                  </a:lnTo>
                  <a:lnTo>
                    <a:pt x="3237700" y="3521405"/>
                  </a:lnTo>
                  <a:lnTo>
                    <a:pt x="3236684" y="3530269"/>
                  </a:lnTo>
                  <a:lnTo>
                    <a:pt x="3238817" y="3538918"/>
                  </a:lnTo>
                  <a:lnTo>
                    <a:pt x="3243211" y="3545408"/>
                  </a:lnTo>
                  <a:lnTo>
                    <a:pt x="3249879" y="3549510"/>
                  </a:lnTo>
                  <a:lnTo>
                    <a:pt x="3258870" y="3551009"/>
                  </a:lnTo>
                  <a:lnTo>
                    <a:pt x="3267760" y="3549332"/>
                  </a:lnTo>
                  <a:lnTo>
                    <a:pt x="3274860" y="3544532"/>
                  </a:lnTo>
                  <a:lnTo>
                    <a:pt x="3279508" y="3537331"/>
                  </a:lnTo>
                  <a:lnTo>
                    <a:pt x="3281070" y="3528453"/>
                  </a:lnTo>
                  <a:close/>
                </a:path>
                <a:path w="5168900" h="4631055">
                  <a:moveTo>
                    <a:pt x="3281083" y="2630068"/>
                  </a:moveTo>
                  <a:lnTo>
                    <a:pt x="3279457" y="2621610"/>
                  </a:lnTo>
                  <a:lnTo>
                    <a:pt x="3279406" y="2621292"/>
                  </a:lnTo>
                  <a:lnTo>
                    <a:pt x="3278174" y="2619451"/>
                  </a:lnTo>
                  <a:lnTo>
                    <a:pt x="3277743" y="2618790"/>
                  </a:lnTo>
                  <a:lnTo>
                    <a:pt x="3275812" y="2615895"/>
                  </a:lnTo>
                  <a:lnTo>
                    <a:pt x="3274606" y="2614053"/>
                  </a:lnTo>
                  <a:lnTo>
                    <a:pt x="3272650" y="2612720"/>
                  </a:lnTo>
                  <a:lnTo>
                    <a:pt x="3271520" y="2611945"/>
                  </a:lnTo>
                  <a:lnTo>
                    <a:pt x="3270364" y="2611145"/>
                  </a:lnTo>
                  <a:lnTo>
                    <a:pt x="3267608" y="2609240"/>
                  </a:lnTo>
                  <a:lnTo>
                    <a:pt x="3267951" y="2609240"/>
                  </a:lnTo>
                  <a:lnTo>
                    <a:pt x="3267418" y="2609138"/>
                  </a:lnTo>
                  <a:lnTo>
                    <a:pt x="3264585" y="2608542"/>
                  </a:lnTo>
                  <a:lnTo>
                    <a:pt x="3264408" y="2608503"/>
                  </a:lnTo>
                  <a:lnTo>
                    <a:pt x="3263531" y="2608326"/>
                  </a:lnTo>
                  <a:lnTo>
                    <a:pt x="3258743" y="2607322"/>
                  </a:lnTo>
                  <a:lnTo>
                    <a:pt x="3258616" y="2607322"/>
                  </a:lnTo>
                  <a:lnTo>
                    <a:pt x="3236366" y="2630309"/>
                  </a:lnTo>
                  <a:lnTo>
                    <a:pt x="3238296" y="2639034"/>
                  </a:lnTo>
                  <a:lnTo>
                    <a:pt x="3242564" y="2645664"/>
                  </a:lnTo>
                  <a:lnTo>
                    <a:pt x="3249155" y="2650007"/>
                  </a:lnTo>
                  <a:lnTo>
                    <a:pt x="3258058" y="2651874"/>
                  </a:lnTo>
                  <a:lnTo>
                    <a:pt x="3267037" y="2650566"/>
                  </a:lnTo>
                  <a:lnTo>
                    <a:pt x="3274301" y="2646045"/>
                  </a:lnTo>
                  <a:lnTo>
                    <a:pt x="3279165" y="2639034"/>
                  </a:lnTo>
                  <a:lnTo>
                    <a:pt x="3279483" y="2637498"/>
                  </a:lnTo>
                  <a:lnTo>
                    <a:pt x="3280118" y="2634513"/>
                  </a:lnTo>
                  <a:lnTo>
                    <a:pt x="3281032" y="2630309"/>
                  </a:lnTo>
                  <a:lnTo>
                    <a:pt x="3281083" y="2630068"/>
                  </a:lnTo>
                  <a:close/>
                </a:path>
                <a:path w="5168900" h="4631055">
                  <a:moveTo>
                    <a:pt x="3281083" y="1820519"/>
                  </a:moveTo>
                  <a:lnTo>
                    <a:pt x="3279787" y="1813140"/>
                  </a:lnTo>
                  <a:lnTo>
                    <a:pt x="3279571" y="1811858"/>
                  </a:lnTo>
                  <a:lnTo>
                    <a:pt x="3279521" y="1811718"/>
                  </a:lnTo>
                  <a:lnTo>
                    <a:pt x="3278467" y="1810232"/>
                  </a:lnTo>
                  <a:lnTo>
                    <a:pt x="3278111" y="1809724"/>
                  </a:lnTo>
                  <a:lnTo>
                    <a:pt x="3277984" y="1809521"/>
                  </a:lnTo>
                  <a:lnTo>
                    <a:pt x="3276930" y="1807984"/>
                  </a:lnTo>
                  <a:lnTo>
                    <a:pt x="3274822" y="1804847"/>
                  </a:lnTo>
                  <a:lnTo>
                    <a:pt x="3274682" y="1804746"/>
                  </a:lnTo>
                  <a:lnTo>
                    <a:pt x="3272536" y="1803361"/>
                  </a:lnTo>
                  <a:lnTo>
                    <a:pt x="3272282" y="1803196"/>
                  </a:lnTo>
                  <a:lnTo>
                    <a:pt x="3271888" y="1802942"/>
                  </a:lnTo>
                  <a:lnTo>
                    <a:pt x="3267633" y="1800148"/>
                  </a:lnTo>
                  <a:lnTo>
                    <a:pt x="3267405" y="1800110"/>
                  </a:lnTo>
                  <a:lnTo>
                    <a:pt x="3267214" y="1799983"/>
                  </a:lnTo>
                  <a:lnTo>
                    <a:pt x="3264547" y="1799551"/>
                  </a:lnTo>
                  <a:lnTo>
                    <a:pt x="3258921" y="1798447"/>
                  </a:lnTo>
                  <a:lnTo>
                    <a:pt x="3258210" y="1798447"/>
                  </a:lnTo>
                  <a:lnTo>
                    <a:pt x="3249434" y="1800504"/>
                  </a:lnTo>
                  <a:lnTo>
                    <a:pt x="3242335" y="1805609"/>
                  </a:lnTo>
                  <a:lnTo>
                    <a:pt x="3237687" y="1812963"/>
                  </a:lnTo>
                  <a:lnTo>
                    <a:pt x="3236239" y="1821751"/>
                  </a:lnTo>
                  <a:lnTo>
                    <a:pt x="3238030" y="1828622"/>
                  </a:lnTo>
                  <a:lnTo>
                    <a:pt x="3238500" y="1830412"/>
                  </a:lnTo>
                  <a:lnTo>
                    <a:pt x="3243821" y="1837410"/>
                  </a:lnTo>
                  <a:lnTo>
                    <a:pt x="3251352" y="1841893"/>
                  </a:lnTo>
                  <a:lnTo>
                    <a:pt x="3260191" y="1842973"/>
                  </a:lnTo>
                  <a:lnTo>
                    <a:pt x="3268967" y="1840725"/>
                  </a:lnTo>
                  <a:lnTo>
                    <a:pt x="3275393" y="1836102"/>
                  </a:lnTo>
                  <a:lnTo>
                    <a:pt x="3279432" y="1829308"/>
                  </a:lnTo>
                  <a:lnTo>
                    <a:pt x="3279686" y="1827923"/>
                  </a:lnTo>
                  <a:lnTo>
                    <a:pt x="3281083" y="1820519"/>
                  </a:lnTo>
                  <a:close/>
                </a:path>
                <a:path w="5168900" h="4631055">
                  <a:moveTo>
                    <a:pt x="3281095" y="3348456"/>
                  </a:moveTo>
                  <a:lnTo>
                    <a:pt x="3279241" y="3340036"/>
                  </a:lnTo>
                  <a:lnTo>
                    <a:pt x="3279102" y="3339833"/>
                  </a:lnTo>
                  <a:lnTo>
                    <a:pt x="3279038" y="3339541"/>
                  </a:lnTo>
                  <a:lnTo>
                    <a:pt x="3277501" y="3337420"/>
                  </a:lnTo>
                  <a:lnTo>
                    <a:pt x="3277425" y="3337293"/>
                  </a:lnTo>
                  <a:lnTo>
                    <a:pt x="3277324" y="3337141"/>
                  </a:lnTo>
                  <a:lnTo>
                    <a:pt x="3274618" y="3333026"/>
                  </a:lnTo>
                  <a:lnTo>
                    <a:pt x="3274187" y="3332734"/>
                  </a:lnTo>
                  <a:lnTo>
                    <a:pt x="3273920" y="3332340"/>
                  </a:lnTo>
                  <a:lnTo>
                    <a:pt x="3271736" y="3331006"/>
                  </a:lnTo>
                  <a:lnTo>
                    <a:pt x="3271520" y="3330854"/>
                  </a:lnTo>
                  <a:lnTo>
                    <a:pt x="3267926" y="3328301"/>
                  </a:lnTo>
                  <a:lnTo>
                    <a:pt x="3267202" y="3328149"/>
                  </a:lnTo>
                  <a:lnTo>
                    <a:pt x="3266567" y="3327743"/>
                  </a:lnTo>
                  <a:lnTo>
                    <a:pt x="3263887" y="3327438"/>
                  </a:lnTo>
                  <a:lnTo>
                    <a:pt x="3263760" y="3327400"/>
                  </a:lnTo>
                  <a:lnTo>
                    <a:pt x="3260318" y="3326650"/>
                  </a:lnTo>
                  <a:lnTo>
                    <a:pt x="3257804" y="3326650"/>
                  </a:lnTo>
                  <a:lnTo>
                    <a:pt x="3249066" y="3328860"/>
                  </a:lnTo>
                  <a:lnTo>
                    <a:pt x="3242449" y="3333343"/>
                  </a:lnTo>
                  <a:lnTo>
                    <a:pt x="3238106" y="3340036"/>
                  </a:lnTo>
                  <a:lnTo>
                    <a:pt x="3236252" y="3348469"/>
                  </a:lnTo>
                  <a:lnTo>
                    <a:pt x="3236176" y="3348799"/>
                  </a:lnTo>
                  <a:lnTo>
                    <a:pt x="3237674" y="3357448"/>
                  </a:lnTo>
                  <a:lnTo>
                    <a:pt x="3242716" y="3364687"/>
                  </a:lnTo>
                  <a:lnTo>
                    <a:pt x="3250069" y="3369589"/>
                  </a:lnTo>
                  <a:lnTo>
                    <a:pt x="3258921" y="3371380"/>
                  </a:lnTo>
                  <a:lnTo>
                    <a:pt x="3267697" y="3369589"/>
                  </a:lnTo>
                  <a:lnTo>
                    <a:pt x="3274949" y="3364687"/>
                  </a:lnTo>
                  <a:lnTo>
                    <a:pt x="3279571" y="3357448"/>
                  </a:lnTo>
                  <a:lnTo>
                    <a:pt x="3281032" y="3348799"/>
                  </a:lnTo>
                  <a:lnTo>
                    <a:pt x="3281083" y="3348469"/>
                  </a:lnTo>
                  <a:close/>
                </a:path>
                <a:path w="5168900" h="4631055">
                  <a:moveTo>
                    <a:pt x="3281248" y="2540139"/>
                  </a:moveTo>
                  <a:lnTo>
                    <a:pt x="3279610" y="2531910"/>
                  </a:lnTo>
                  <a:lnTo>
                    <a:pt x="3279521" y="2531440"/>
                  </a:lnTo>
                  <a:lnTo>
                    <a:pt x="3278898" y="2530525"/>
                  </a:lnTo>
                  <a:lnTo>
                    <a:pt x="3278073" y="2529319"/>
                  </a:lnTo>
                  <a:lnTo>
                    <a:pt x="3277781" y="2528862"/>
                  </a:lnTo>
                  <a:lnTo>
                    <a:pt x="3276993" y="2527706"/>
                  </a:lnTo>
                  <a:lnTo>
                    <a:pt x="3274695" y="2524277"/>
                  </a:lnTo>
                  <a:lnTo>
                    <a:pt x="3274593" y="2524150"/>
                  </a:lnTo>
                  <a:lnTo>
                    <a:pt x="3271418" y="2522042"/>
                  </a:lnTo>
                  <a:lnTo>
                    <a:pt x="3267557" y="2519413"/>
                  </a:lnTo>
                  <a:lnTo>
                    <a:pt x="3267430" y="2519400"/>
                  </a:lnTo>
                  <a:lnTo>
                    <a:pt x="3264230" y="2518714"/>
                  </a:lnTo>
                  <a:lnTo>
                    <a:pt x="3258934" y="2517622"/>
                  </a:lnTo>
                  <a:lnTo>
                    <a:pt x="3258553" y="2517622"/>
                  </a:lnTo>
                  <a:lnTo>
                    <a:pt x="3249650" y="2519591"/>
                  </a:lnTo>
                  <a:lnTo>
                    <a:pt x="3242335" y="2524633"/>
                  </a:lnTo>
                  <a:lnTo>
                    <a:pt x="3237585" y="2531910"/>
                  </a:lnTo>
                  <a:lnTo>
                    <a:pt x="3236442" y="2540139"/>
                  </a:lnTo>
                  <a:lnTo>
                    <a:pt x="3236379" y="2540609"/>
                  </a:lnTo>
                  <a:lnTo>
                    <a:pt x="3238335" y="2548890"/>
                  </a:lnTo>
                  <a:lnTo>
                    <a:pt x="3238411" y="2549233"/>
                  </a:lnTo>
                  <a:lnTo>
                    <a:pt x="3242678" y="2555887"/>
                  </a:lnTo>
                  <a:lnTo>
                    <a:pt x="3242843" y="2556002"/>
                  </a:lnTo>
                  <a:lnTo>
                    <a:pt x="3249244" y="2560294"/>
                  </a:lnTo>
                  <a:lnTo>
                    <a:pt x="3258185" y="2562148"/>
                  </a:lnTo>
                  <a:lnTo>
                    <a:pt x="3267037" y="2560701"/>
                  </a:lnTo>
                  <a:lnTo>
                    <a:pt x="3274352" y="2556014"/>
                  </a:lnTo>
                  <a:lnTo>
                    <a:pt x="3279356" y="2548890"/>
                  </a:lnTo>
                  <a:lnTo>
                    <a:pt x="3281146" y="2540609"/>
                  </a:lnTo>
                  <a:lnTo>
                    <a:pt x="3281248" y="2540139"/>
                  </a:lnTo>
                  <a:close/>
                </a:path>
                <a:path w="5168900" h="4631055">
                  <a:moveTo>
                    <a:pt x="3370961" y="3348761"/>
                  </a:moveTo>
                  <a:lnTo>
                    <a:pt x="3369233" y="3340265"/>
                  </a:lnTo>
                  <a:lnTo>
                    <a:pt x="3369170" y="3340087"/>
                  </a:lnTo>
                  <a:lnTo>
                    <a:pt x="3367582" y="3337903"/>
                  </a:lnTo>
                  <a:lnTo>
                    <a:pt x="3367316" y="3337522"/>
                  </a:lnTo>
                  <a:lnTo>
                    <a:pt x="3366833" y="3336836"/>
                  </a:lnTo>
                  <a:lnTo>
                    <a:pt x="3364306" y="3333178"/>
                  </a:lnTo>
                  <a:lnTo>
                    <a:pt x="3364166" y="3333102"/>
                  </a:lnTo>
                  <a:lnTo>
                    <a:pt x="3364039" y="3332899"/>
                  </a:lnTo>
                  <a:lnTo>
                    <a:pt x="3361550" y="3331324"/>
                  </a:lnTo>
                  <a:lnTo>
                    <a:pt x="3361296" y="3331146"/>
                  </a:lnTo>
                  <a:lnTo>
                    <a:pt x="3360877" y="3330867"/>
                  </a:lnTo>
                  <a:lnTo>
                    <a:pt x="3357156" y="3328327"/>
                  </a:lnTo>
                  <a:lnTo>
                    <a:pt x="3356876" y="3328276"/>
                  </a:lnTo>
                  <a:lnTo>
                    <a:pt x="3356622" y="3328098"/>
                  </a:lnTo>
                  <a:lnTo>
                    <a:pt x="3353816" y="3327616"/>
                  </a:lnTo>
                  <a:lnTo>
                    <a:pt x="3353473" y="3327552"/>
                  </a:lnTo>
                  <a:lnTo>
                    <a:pt x="3348799" y="3326536"/>
                  </a:lnTo>
                  <a:lnTo>
                    <a:pt x="3347961" y="3326536"/>
                  </a:lnTo>
                  <a:lnTo>
                    <a:pt x="3339261" y="3328670"/>
                  </a:lnTo>
                  <a:lnTo>
                    <a:pt x="3332403" y="3333788"/>
                  </a:lnTo>
                  <a:lnTo>
                    <a:pt x="3328022" y="3341205"/>
                  </a:lnTo>
                  <a:lnTo>
                    <a:pt x="3327831" y="3342500"/>
                  </a:lnTo>
                  <a:lnTo>
                    <a:pt x="3326727" y="3350222"/>
                  </a:lnTo>
                  <a:lnTo>
                    <a:pt x="3328924" y="3359048"/>
                  </a:lnTo>
                  <a:lnTo>
                    <a:pt x="3334080" y="3365944"/>
                  </a:lnTo>
                  <a:lnTo>
                    <a:pt x="3341459" y="3370224"/>
                  </a:lnTo>
                  <a:lnTo>
                    <a:pt x="3350387" y="3371177"/>
                  </a:lnTo>
                  <a:lnTo>
                    <a:pt x="3359175" y="3368967"/>
                  </a:lnTo>
                  <a:lnTo>
                    <a:pt x="3365550" y="3364395"/>
                  </a:lnTo>
                  <a:lnTo>
                    <a:pt x="3369487" y="3357613"/>
                  </a:lnTo>
                  <a:lnTo>
                    <a:pt x="3370961" y="3348774"/>
                  </a:lnTo>
                  <a:close/>
                </a:path>
                <a:path w="5168900" h="4631055">
                  <a:moveTo>
                    <a:pt x="3371050" y="1731060"/>
                  </a:moveTo>
                  <a:lnTo>
                    <a:pt x="3369640" y="1723707"/>
                  </a:lnTo>
                  <a:lnTo>
                    <a:pt x="3369373" y="1722310"/>
                  </a:lnTo>
                  <a:lnTo>
                    <a:pt x="3365246" y="1715579"/>
                  </a:lnTo>
                  <a:lnTo>
                    <a:pt x="3358807" y="1710994"/>
                  </a:lnTo>
                  <a:lnTo>
                    <a:pt x="3350183" y="1708696"/>
                  </a:lnTo>
                  <a:lnTo>
                    <a:pt x="3346831" y="1708696"/>
                  </a:lnTo>
                  <a:lnTo>
                    <a:pt x="3343859" y="1709293"/>
                  </a:lnTo>
                  <a:lnTo>
                    <a:pt x="3343732" y="1709318"/>
                  </a:lnTo>
                  <a:lnTo>
                    <a:pt x="3341192" y="1709534"/>
                  </a:lnTo>
                  <a:lnTo>
                    <a:pt x="3340417" y="1709978"/>
                  </a:lnTo>
                  <a:lnTo>
                    <a:pt x="3339528" y="1710156"/>
                  </a:lnTo>
                  <a:lnTo>
                    <a:pt x="3336137" y="1712455"/>
                  </a:lnTo>
                  <a:lnTo>
                    <a:pt x="3333864" y="1713776"/>
                  </a:lnTo>
                  <a:lnTo>
                    <a:pt x="3333534" y="1714233"/>
                  </a:lnTo>
                  <a:lnTo>
                    <a:pt x="3333026" y="1714576"/>
                  </a:lnTo>
                  <a:lnTo>
                    <a:pt x="3330321" y="1718665"/>
                  </a:lnTo>
                  <a:lnTo>
                    <a:pt x="3328860" y="1720684"/>
                  </a:lnTo>
                  <a:lnTo>
                    <a:pt x="3328784" y="1720989"/>
                  </a:lnTo>
                  <a:lnTo>
                    <a:pt x="3328619" y="1721243"/>
                  </a:lnTo>
                  <a:lnTo>
                    <a:pt x="3327019" y="1728762"/>
                  </a:lnTo>
                  <a:lnTo>
                    <a:pt x="3326981" y="1728927"/>
                  </a:lnTo>
                  <a:lnTo>
                    <a:pt x="3326828" y="1729587"/>
                  </a:lnTo>
                  <a:lnTo>
                    <a:pt x="3328238" y="1738617"/>
                  </a:lnTo>
                  <a:lnTo>
                    <a:pt x="3332670" y="1746034"/>
                  </a:lnTo>
                  <a:lnTo>
                    <a:pt x="3339490" y="1751139"/>
                  </a:lnTo>
                  <a:lnTo>
                    <a:pt x="3348050" y="1753222"/>
                  </a:lnTo>
                  <a:lnTo>
                    <a:pt x="3356686" y="1751596"/>
                  </a:lnTo>
                  <a:lnTo>
                    <a:pt x="3364153" y="1746745"/>
                  </a:lnTo>
                  <a:lnTo>
                    <a:pt x="3369310" y="1739582"/>
                  </a:lnTo>
                  <a:lnTo>
                    <a:pt x="3371050" y="1731060"/>
                  </a:lnTo>
                  <a:close/>
                </a:path>
                <a:path w="5168900" h="4631055">
                  <a:moveTo>
                    <a:pt x="3371050" y="473100"/>
                  </a:moveTo>
                  <a:lnTo>
                    <a:pt x="3369780" y="464388"/>
                  </a:lnTo>
                  <a:lnTo>
                    <a:pt x="3365068" y="456933"/>
                  </a:lnTo>
                  <a:lnTo>
                    <a:pt x="3357918" y="451688"/>
                  </a:lnTo>
                  <a:lnTo>
                    <a:pt x="3349345" y="449567"/>
                  </a:lnTo>
                  <a:lnTo>
                    <a:pt x="3348634" y="449567"/>
                  </a:lnTo>
                  <a:lnTo>
                    <a:pt x="3343656" y="450583"/>
                  </a:lnTo>
                  <a:lnTo>
                    <a:pt x="3343402" y="450634"/>
                  </a:lnTo>
                  <a:lnTo>
                    <a:pt x="3340595" y="451129"/>
                  </a:lnTo>
                  <a:lnTo>
                    <a:pt x="3340417" y="451243"/>
                  </a:lnTo>
                  <a:lnTo>
                    <a:pt x="3340163" y="451294"/>
                  </a:lnTo>
                  <a:lnTo>
                    <a:pt x="3335578" y="454431"/>
                  </a:lnTo>
                  <a:lnTo>
                    <a:pt x="3335401" y="454545"/>
                  </a:lnTo>
                  <a:lnTo>
                    <a:pt x="3333419" y="455841"/>
                  </a:lnTo>
                  <a:lnTo>
                    <a:pt x="3333204" y="456044"/>
                  </a:lnTo>
                  <a:lnTo>
                    <a:pt x="3329546" y="461556"/>
                  </a:lnTo>
                  <a:lnTo>
                    <a:pt x="3328555" y="463016"/>
                  </a:lnTo>
                  <a:lnTo>
                    <a:pt x="3328492" y="463143"/>
                  </a:lnTo>
                  <a:lnTo>
                    <a:pt x="3327082" y="470052"/>
                  </a:lnTo>
                  <a:lnTo>
                    <a:pt x="3350666" y="494245"/>
                  </a:lnTo>
                  <a:lnTo>
                    <a:pt x="3358616" y="492404"/>
                  </a:lnTo>
                  <a:lnTo>
                    <a:pt x="3364801" y="488213"/>
                  </a:lnTo>
                  <a:lnTo>
                    <a:pt x="3369018" y="481749"/>
                  </a:lnTo>
                  <a:lnTo>
                    <a:pt x="3371037" y="473113"/>
                  </a:lnTo>
                  <a:close/>
                </a:path>
                <a:path w="5168900" h="4631055">
                  <a:moveTo>
                    <a:pt x="3371062" y="2180564"/>
                  </a:moveTo>
                  <a:lnTo>
                    <a:pt x="3369589" y="2171928"/>
                  </a:lnTo>
                  <a:lnTo>
                    <a:pt x="3369551" y="2171789"/>
                  </a:lnTo>
                  <a:lnTo>
                    <a:pt x="3366617" y="2167445"/>
                  </a:lnTo>
                  <a:lnTo>
                    <a:pt x="3366262" y="2166899"/>
                  </a:lnTo>
                  <a:lnTo>
                    <a:pt x="3365893" y="2166340"/>
                  </a:lnTo>
                  <a:lnTo>
                    <a:pt x="3364776" y="2164638"/>
                  </a:lnTo>
                  <a:lnTo>
                    <a:pt x="3357588" y="2159749"/>
                  </a:lnTo>
                  <a:lnTo>
                    <a:pt x="3357880" y="2159749"/>
                  </a:lnTo>
                  <a:lnTo>
                    <a:pt x="3353638" y="2158923"/>
                  </a:lnTo>
                  <a:lnTo>
                    <a:pt x="3353206" y="2158835"/>
                  </a:lnTo>
                  <a:lnTo>
                    <a:pt x="3352787" y="2158746"/>
                  </a:lnTo>
                  <a:lnTo>
                    <a:pt x="3348825" y="2157907"/>
                  </a:lnTo>
                  <a:lnTo>
                    <a:pt x="3348583" y="2157907"/>
                  </a:lnTo>
                  <a:lnTo>
                    <a:pt x="3326790" y="2180564"/>
                  </a:lnTo>
                  <a:lnTo>
                    <a:pt x="3326714" y="2180983"/>
                  </a:lnTo>
                  <a:lnTo>
                    <a:pt x="3328492" y="2189365"/>
                  </a:lnTo>
                  <a:lnTo>
                    <a:pt x="3328606" y="2189924"/>
                  </a:lnTo>
                  <a:lnTo>
                    <a:pt x="3333508" y="2196935"/>
                  </a:lnTo>
                  <a:lnTo>
                    <a:pt x="3340785" y="2201341"/>
                  </a:lnTo>
                  <a:lnTo>
                    <a:pt x="3348812" y="2202357"/>
                  </a:lnTo>
                  <a:lnTo>
                    <a:pt x="3349828" y="2202472"/>
                  </a:lnTo>
                  <a:lnTo>
                    <a:pt x="3358667" y="2200478"/>
                  </a:lnTo>
                  <a:lnTo>
                    <a:pt x="3365169" y="2196046"/>
                  </a:lnTo>
                  <a:lnTo>
                    <a:pt x="3369322" y="2189365"/>
                  </a:lnTo>
                  <a:lnTo>
                    <a:pt x="3370973" y="2180983"/>
                  </a:lnTo>
                  <a:lnTo>
                    <a:pt x="3371062" y="2180564"/>
                  </a:lnTo>
                  <a:close/>
                </a:path>
                <a:path w="5168900" h="4631055">
                  <a:moveTo>
                    <a:pt x="3371100" y="2450134"/>
                  </a:moveTo>
                  <a:lnTo>
                    <a:pt x="3369462" y="2441359"/>
                  </a:lnTo>
                  <a:lnTo>
                    <a:pt x="3366922" y="2437168"/>
                  </a:lnTo>
                  <a:lnTo>
                    <a:pt x="3365398" y="2434640"/>
                  </a:lnTo>
                  <a:lnTo>
                    <a:pt x="3358934" y="2430170"/>
                  </a:lnTo>
                  <a:lnTo>
                    <a:pt x="3357105" y="2429751"/>
                  </a:lnTo>
                  <a:lnTo>
                    <a:pt x="3355594" y="2429408"/>
                  </a:lnTo>
                  <a:lnTo>
                    <a:pt x="3351733" y="2428519"/>
                  </a:lnTo>
                  <a:lnTo>
                    <a:pt x="3350095" y="2428125"/>
                  </a:lnTo>
                  <a:lnTo>
                    <a:pt x="3347770" y="2428125"/>
                  </a:lnTo>
                  <a:lnTo>
                    <a:pt x="3343973" y="2428849"/>
                  </a:lnTo>
                  <a:lnTo>
                    <a:pt x="3343821" y="2428875"/>
                  </a:lnTo>
                  <a:lnTo>
                    <a:pt x="3340938" y="2429192"/>
                  </a:lnTo>
                  <a:lnTo>
                    <a:pt x="3340392" y="2429510"/>
                  </a:lnTo>
                  <a:lnTo>
                    <a:pt x="3339719" y="2429637"/>
                  </a:lnTo>
                  <a:lnTo>
                    <a:pt x="3335998" y="2432062"/>
                  </a:lnTo>
                  <a:lnTo>
                    <a:pt x="3333585" y="2433472"/>
                  </a:lnTo>
                  <a:lnTo>
                    <a:pt x="3333343" y="2433802"/>
                  </a:lnTo>
                  <a:lnTo>
                    <a:pt x="3332975" y="2434044"/>
                  </a:lnTo>
                  <a:lnTo>
                    <a:pt x="3330029" y="2438400"/>
                  </a:lnTo>
                  <a:lnTo>
                    <a:pt x="3328632" y="2440343"/>
                  </a:lnTo>
                  <a:lnTo>
                    <a:pt x="3328581" y="2440546"/>
                  </a:lnTo>
                  <a:lnTo>
                    <a:pt x="3328454" y="2440736"/>
                  </a:lnTo>
                  <a:lnTo>
                    <a:pt x="3326676" y="2449169"/>
                  </a:lnTo>
                  <a:lnTo>
                    <a:pt x="3348253" y="2472626"/>
                  </a:lnTo>
                  <a:lnTo>
                    <a:pt x="3356978" y="2470912"/>
                  </a:lnTo>
                  <a:lnTo>
                    <a:pt x="3364382" y="2466009"/>
                  </a:lnTo>
                  <a:lnTo>
                    <a:pt x="3369437" y="2458796"/>
                  </a:lnTo>
                  <a:lnTo>
                    <a:pt x="3371100" y="2450134"/>
                  </a:lnTo>
                  <a:close/>
                </a:path>
                <a:path w="5168900" h="4631055">
                  <a:moveTo>
                    <a:pt x="3371126" y="1911324"/>
                  </a:moveTo>
                  <a:lnTo>
                    <a:pt x="3369830" y="1902714"/>
                  </a:lnTo>
                  <a:lnTo>
                    <a:pt x="3365055" y="1895348"/>
                  </a:lnTo>
                  <a:lnTo>
                    <a:pt x="3357816" y="1890166"/>
                  </a:lnTo>
                  <a:lnTo>
                    <a:pt x="3353447" y="1889125"/>
                  </a:lnTo>
                  <a:lnTo>
                    <a:pt x="3349104" y="1888070"/>
                  </a:lnTo>
                  <a:lnTo>
                    <a:pt x="3348482" y="1888070"/>
                  </a:lnTo>
                  <a:lnTo>
                    <a:pt x="3346666" y="1888451"/>
                  </a:lnTo>
                  <a:lnTo>
                    <a:pt x="3345307" y="1888731"/>
                  </a:lnTo>
                  <a:lnTo>
                    <a:pt x="3344075" y="1888985"/>
                  </a:lnTo>
                  <a:lnTo>
                    <a:pt x="3340379" y="1889658"/>
                  </a:lnTo>
                  <a:lnTo>
                    <a:pt x="3340176" y="1889798"/>
                  </a:lnTo>
                  <a:lnTo>
                    <a:pt x="3339973" y="1889836"/>
                  </a:lnTo>
                  <a:lnTo>
                    <a:pt x="3338309" y="1890991"/>
                  </a:lnTo>
                  <a:lnTo>
                    <a:pt x="3337483" y="1891576"/>
                  </a:lnTo>
                  <a:lnTo>
                    <a:pt x="3335998" y="1892604"/>
                  </a:lnTo>
                  <a:lnTo>
                    <a:pt x="3335782" y="1892757"/>
                  </a:lnTo>
                  <a:lnTo>
                    <a:pt x="3335502" y="1892947"/>
                  </a:lnTo>
                  <a:lnTo>
                    <a:pt x="3333242" y="1894446"/>
                  </a:lnTo>
                  <a:lnTo>
                    <a:pt x="3333153" y="1894573"/>
                  </a:lnTo>
                  <a:lnTo>
                    <a:pt x="3333026" y="1894662"/>
                  </a:lnTo>
                  <a:lnTo>
                    <a:pt x="3329724" y="1899716"/>
                  </a:lnTo>
                  <a:lnTo>
                    <a:pt x="3328416" y="1901672"/>
                  </a:lnTo>
                  <a:lnTo>
                    <a:pt x="3328352" y="1901812"/>
                  </a:lnTo>
                  <a:lnTo>
                    <a:pt x="3327031" y="1908657"/>
                  </a:lnTo>
                  <a:lnTo>
                    <a:pt x="3326650" y="1910600"/>
                  </a:lnTo>
                  <a:lnTo>
                    <a:pt x="3328403" y="1919605"/>
                  </a:lnTo>
                  <a:lnTo>
                    <a:pt x="3333077" y="1926602"/>
                  </a:lnTo>
                  <a:lnTo>
                    <a:pt x="3333165" y="1926742"/>
                  </a:lnTo>
                  <a:lnTo>
                    <a:pt x="3340328" y="1931339"/>
                  </a:lnTo>
                  <a:lnTo>
                    <a:pt x="3349231" y="1932686"/>
                  </a:lnTo>
                  <a:lnTo>
                    <a:pt x="3358108" y="1930869"/>
                  </a:lnTo>
                  <a:lnTo>
                    <a:pt x="3364738" y="1926602"/>
                  </a:lnTo>
                  <a:lnTo>
                    <a:pt x="3369094" y="1920036"/>
                  </a:lnTo>
                  <a:lnTo>
                    <a:pt x="3371126" y="1911324"/>
                  </a:lnTo>
                  <a:close/>
                </a:path>
                <a:path w="5168900" h="4631055">
                  <a:moveTo>
                    <a:pt x="3371138" y="3798011"/>
                  </a:moveTo>
                  <a:lnTo>
                    <a:pt x="3370110" y="3793439"/>
                  </a:lnTo>
                  <a:lnTo>
                    <a:pt x="3369297" y="3789730"/>
                  </a:lnTo>
                  <a:lnTo>
                    <a:pt x="3369221" y="3789337"/>
                  </a:lnTo>
                  <a:lnTo>
                    <a:pt x="3364877" y="3782682"/>
                  </a:lnTo>
                  <a:lnTo>
                    <a:pt x="3360737" y="3779939"/>
                  </a:lnTo>
                  <a:lnTo>
                    <a:pt x="3360216" y="3779583"/>
                  </a:lnTo>
                  <a:lnTo>
                    <a:pt x="3358794" y="3778643"/>
                  </a:lnTo>
                  <a:lnTo>
                    <a:pt x="3358197" y="3778237"/>
                  </a:lnTo>
                  <a:lnTo>
                    <a:pt x="3349472" y="3776218"/>
                  </a:lnTo>
                  <a:lnTo>
                    <a:pt x="3347440" y="3776205"/>
                  </a:lnTo>
                  <a:lnTo>
                    <a:pt x="3343605" y="3777030"/>
                  </a:lnTo>
                  <a:lnTo>
                    <a:pt x="3340608" y="3777437"/>
                  </a:lnTo>
                  <a:lnTo>
                    <a:pt x="3340074" y="3777780"/>
                  </a:lnTo>
                  <a:lnTo>
                    <a:pt x="3339477" y="3777907"/>
                  </a:lnTo>
                  <a:lnTo>
                    <a:pt x="3335731" y="3780574"/>
                  </a:lnTo>
                  <a:lnTo>
                    <a:pt x="3333343" y="3782110"/>
                  </a:lnTo>
                  <a:lnTo>
                    <a:pt x="3333115" y="3782441"/>
                  </a:lnTo>
                  <a:lnTo>
                    <a:pt x="3332772" y="3782682"/>
                  </a:lnTo>
                  <a:lnTo>
                    <a:pt x="3329889" y="3787178"/>
                  </a:lnTo>
                  <a:lnTo>
                    <a:pt x="3328416" y="3789337"/>
                  </a:lnTo>
                  <a:lnTo>
                    <a:pt x="3328365" y="3789540"/>
                  </a:lnTo>
                  <a:lnTo>
                    <a:pt x="3328251" y="3789730"/>
                  </a:lnTo>
                  <a:lnTo>
                    <a:pt x="3326638" y="3798011"/>
                  </a:lnTo>
                  <a:lnTo>
                    <a:pt x="3348875" y="3820807"/>
                  </a:lnTo>
                  <a:lnTo>
                    <a:pt x="3357791" y="3818979"/>
                  </a:lnTo>
                  <a:lnTo>
                    <a:pt x="3365055" y="3814064"/>
                  </a:lnTo>
                  <a:lnTo>
                    <a:pt x="3369792" y="3806825"/>
                  </a:lnTo>
                  <a:lnTo>
                    <a:pt x="3371100" y="3798252"/>
                  </a:lnTo>
                  <a:lnTo>
                    <a:pt x="3371138" y="3798011"/>
                  </a:lnTo>
                  <a:close/>
                </a:path>
                <a:path w="5168900" h="4631055">
                  <a:moveTo>
                    <a:pt x="3371138" y="3259848"/>
                  </a:moveTo>
                  <a:lnTo>
                    <a:pt x="3369614" y="3251009"/>
                  </a:lnTo>
                  <a:lnTo>
                    <a:pt x="3364941" y="3243719"/>
                  </a:lnTo>
                  <a:lnTo>
                    <a:pt x="3357854" y="3238766"/>
                  </a:lnTo>
                  <a:lnTo>
                    <a:pt x="3354324" y="3238004"/>
                  </a:lnTo>
                  <a:lnTo>
                    <a:pt x="3351809" y="3237458"/>
                  </a:lnTo>
                  <a:lnTo>
                    <a:pt x="3350615" y="3237192"/>
                  </a:lnTo>
                  <a:lnTo>
                    <a:pt x="3349053" y="3236849"/>
                  </a:lnTo>
                  <a:lnTo>
                    <a:pt x="3348825" y="3236849"/>
                  </a:lnTo>
                  <a:lnTo>
                    <a:pt x="3344900" y="3237598"/>
                  </a:lnTo>
                  <a:lnTo>
                    <a:pt x="3343910" y="3237788"/>
                  </a:lnTo>
                  <a:lnTo>
                    <a:pt x="3343148" y="3237928"/>
                  </a:lnTo>
                  <a:lnTo>
                    <a:pt x="3340112" y="3238462"/>
                  </a:lnTo>
                  <a:lnTo>
                    <a:pt x="3339896" y="3238550"/>
                  </a:lnTo>
                  <a:lnTo>
                    <a:pt x="3335705" y="3241344"/>
                  </a:lnTo>
                  <a:lnTo>
                    <a:pt x="3335058" y="3241764"/>
                  </a:lnTo>
                  <a:lnTo>
                    <a:pt x="3332937" y="3243135"/>
                  </a:lnTo>
                  <a:lnTo>
                    <a:pt x="3330143" y="3247377"/>
                  </a:lnTo>
                  <a:lnTo>
                    <a:pt x="3329889" y="3247745"/>
                  </a:lnTo>
                  <a:lnTo>
                    <a:pt x="3328238" y="3250260"/>
                  </a:lnTo>
                  <a:lnTo>
                    <a:pt x="3327387" y="3255124"/>
                  </a:lnTo>
                  <a:lnTo>
                    <a:pt x="3347478" y="3281159"/>
                  </a:lnTo>
                  <a:lnTo>
                    <a:pt x="3369932" y="3264928"/>
                  </a:lnTo>
                  <a:lnTo>
                    <a:pt x="3370237" y="3263633"/>
                  </a:lnTo>
                  <a:lnTo>
                    <a:pt x="3371126" y="3259861"/>
                  </a:lnTo>
                  <a:close/>
                </a:path>
                <a:path w="5168900" h="4631055">
                  <a:moveTo>
                    <a:pt x="3371138" y="1641182"/>
                  </a:moveTo>
                  <a:lnTo>
                    <a:pt x="3369449" y="1632699"/>
                  </a:lnTo>
                  <a:lnTo>
                    <a:pt x="3364522" y="1625434"/>
                  </a:lnTo>
                  <a:lnTo>
                    <a:pt x="3357295" y="1620367"/>
                  </a:lnTo>
                  <a:lnTo>
                    <a:pt x="3356406" y="1620177"/>
                  </a:lnTo>
                  <a:lnTo>
                    <a:pt x="3355378" y="1619948"/>
                  </a:lnTo>
                  <a:lnTo>
                    <a:pt x="3353422" y="1619504"/>
                  </a:lnTo>
                  <a:lnTo>
                    <a:pt x="3348710" y="1618424"/>
                  </a:lnTo>
                  <a:lnTo>
                    <a:pt x="3341636" y="1619846"/>
                  </a:lnTo>
                  <a:lnTo>
                    <a:pt x="3340976" y="1619986"/>
                  </a:lnTo>
                  <a:lnTo>
                    <a:pt x="3340138" y="1620151"/>
                  </a:lnTo>
                  <a:lnTo>
                    <a:pt x="3339909" y="1620189"/>
                  </a:lnTo>
                  <a:lnTo>
                    <a:pt x="3334689" y="1623745"/>
                  </a:lnTo>
                  <a:lnTo>
                    <a:pt x="3333978" y="1624228"/>
                  </a:lnTo>
                  <a:lnTo>
                    <a:pt x="3332797" y="1625028"/>
                  </a:lnTo>
                  <a:lnTo>
                    <a:pt x="3329470" y="1630184"/>
                  </a:lnTo>
                  <a:lnTo>
                    <a:pt x="3328149" y="1632242"/>
                  </a:lnTo>
                  <a:lnTo>
                    <a:pt x="3326765" y="1641182"/>
                  </a:lnTo>
                  <a:lnTo>
                    <a:pt x="3328530" y="1650022"/>
                  </a:lnTo>
                  <a:lnTo>
                    <a:pt x="3332569" y="1656524"/>
                  </a:lnTo>
                  <a:lnTo>
                    <a:pt x="3339046" y="1660804"/>
                  </a:lnTo>
                  <a:lnTo>
                    <a:pt x="3347885" y="1662645"/>
                  </a:lnTo>
                  <a:lnTo>
                    <a:pt x="3356902" y="1661401"/>
                  </a:lnTo>
                  <a:lnTo>
                    <a:pt x="3364192" y="1656981"/>
                  </a:lnTo>
                  <a:lnTo>
                    <a:pt x="3369145" y="1650022"/>
                  </a:lnTo>
                  <a:lnTo>
                    <a:pt x="3371126" y="1641195"/>
                  </a:lnTo>
                  <a:close/>
                </a:path>
                <a:path w="5168900" h="4631055">
                  <a:moveTo>
                    <a:pt x="3371138" y="381736"/>
                  </a:moveTo>
                  <a:lnTo>
                    <a:pt x="3369246" y="373164"/>
                  </a:lnTo>
                  <a:lnTo>
                    <a:pt x="3369170" y="372999"/>
                  </a:lnTo>
                  <a:lnTo>
                    <a:pt x="3368141" y="371602"/>
                  </a:lnTo>
                  <a:lnTo>
                    <a:pt x="3367760" y="371068"/>
                  </a:lnTo>
                  <a:lnTo>
                    <a:pt x="3367582" y="370801"/>
                  </a:lnTo>
                  <a:lnTo>
                    <a:pt x="3364458" y="366344"/>
                  </a:lnTo>
                  <a:lnTo>
                    <a:pt x="3364306" y="366255"/>
                  </a:lnTo>
                  <a:lnTo>
                    <a:pt x="3364204" y="366102"/>
                  </a:lnTo>
                  <a:lnTo>
                    <a:pt x="3361753" y="364642"/>
                  </a:lnTo>
                  <a:lnTo>
                    <a:pt x="3361486" y="364464"/>
                  </a:lnTo>
                  <a:lnTo>
                    <a:pt x="3361271" y="364324"/>
                  </a:lnTo>
                  <a:lnTo>
                    <a:pt x="3357384" y="361848"/>
                  </a:lnTo>
                  <a:lnTo>
                    <a:pt x="3357130" y="361810"/>
                  </a:lnTo>
                  <a:lnTo>
                    <a:pt x="3356876" y="361645"/>
                  </a:lnTo>
                  <a:lnTo>
                    <a:pt x="3353422" y="361111"/>
                  </a:lnTo>
                  <a:lnTo>
                    <a:pt x="3348685" y="360222"/>
                  </a:lnTo>
                  <a:lnTo>
                    <a:pt x="3347809" y="360222"/>
                  </a:lnTo>
                  <a:lnTo>
                    <a:pt x="3338982" y="362204"/>
                  </a:lnTo>
                  <a:lnTo>
                    <a:pt x="3332162" y="367144"/>
                  </a:lnTo>
                  <a:lnTo>
                    <a:pt x="3327920" y="374497"/>
                  </a:lnTo>
                  <a:lnTo>
                    <a:pt x="3326803" y="383667"/>
                  </a:lnTo>
                  <a:lnTo>
                    <a:pt x="3328822" y="392582"/>
                  </a:lnTo>
                  <a:lnTo>
                    <a:pt x="3333356" y="398970"/>
                  </a:lnTo>
                  <a:lnTo>
                    <a:pt x="3340189" y="402971"/>
                  </a:lnTo>
                  <a:lnTo>
                    <a:pt x="3340366" y="402983"/>
                  </a:lnTo>
                  <a:lnTo>
                    <a:pt x="3346335" y="404101"/>
                  </a:lnTo>
                  <a:lnTo>
                    <a:pt x="3348875" y="404571"/>
                  </a:lnTo>
                  <a:lnTo>
                    <a:pt x="3357511" y="402983"/>
                  </a:lnTo>
                  <a:lnTo>
                    <a:pt x="3364661" y="397954"/>
                  </a:lnTo>
                  <a:lnTo>
                    <a:pt x="3369487" y="390525"/>
                  </a:lnTo>
                  <a:lnTo>
                    <a:pt x="3371138" y="381736"/>
                  </a:lnTo>
                  <a:close/>
                </a:path>
                <a:path w="5168900" h="4631055">
                  <a:moveTo>
                    <a:pt x="3371177" y="3977983"/>
                  </a:moveTo>
                  <a:lnTo>
                    <a:pt x="3370008" y="3972776"/>
                  </a:lnTo>
                  <a:lnTo>
                    <a:pt x="3369272" y="3969423"/>
                  </a:lnTo>
                  <a:lnTo>
                    <a:pt x="3369246" y="3969283"/>
                  </a:lnTo>
                  <a:lnTo>
                    <a:pt x="3365004" y="3962565"/>
                  </a:lnTo>
                  <a:lnTo>
                    <a:pt x="3358464" y="3958094"/>
                  </a:lnTo>
                  <a:lnTo>
                    <a:pt x="3349612" y="3956075"/>
                  </a:lnTo>
                  <a:lnTo>
                    <a:pt x="3347783" y="3956075"/>
                  </a:lnTo>
                  <a:lnTo>
                    <a:pt x="3343668" y="3956926"/>
                  </a:lnTo>
                  <a:lnTo>
                    <a:pt x="3340735" y="3957345"/>
                  </a:lnTo>
                  <a:lnTo>
                    <a:pt x="3340303" y="3957624"/>
                  </a:lnTo>
                  <a:lnTo>
                    <a:pt x="3339744" y="3957739"/>
                  </a:lnTo>
                  <a:lnTo>
                    <a:pt x="3336455" y="3960050"/>
                  </a:lnTo>
                  <a:lnTo>
                    <a:pt x="3333458" y="3961942"/>
                  </a:lnTo>
                  <a:lnTo>
                    <a:pt x="3333165" y="3962362"/>
                  </a:lnTo>
                  <a:lnTo>
                    <a:pt x="3332873" y="3962565"/>
                  </a:lnTo>
                  <a:lnTo>
                    <a:pt x="3330143" y="3966705"/>
                  </a:lnTo>
                  <a:lnTo>
                    <a:pt x="3328479" y="3969093"/>
                  </a:lnTo>
                  <a:lnTo>
                    <a:pt x="3328428" y="3969296"/>
                  </a:lnTo>
                  <a:lnTo>
                    <a:pt x="3328339" y="3969423"/>
                  </a:lnTo>
                  <a:lnTo>
                    <a:pt x="3326841" y="3976636"/>
                  </a:lnTo>
                  <a:lnTo>
                    <a:pt x="3326549" y="3977983"/>
                  </a:lnTo>
                  <a:lnTo>
                    <a:pt x="3328060" y="3986682"/>
                  </a:lnTo>
                  <a:lnTo>
                    <a:pt x="3328111" y="3987012"/>
                  </a:lnTo>
                  <a:lnTo>
                    <a:pt x="3332734" y="3994213"/>
                  </a:lnTo>
                  <a:lnTo>
                    <a:pt x="3339820" y="3998963"/>
                  </a:lnTo>
                  <a:lnTo>
                    <a:pt x="3348774" y="4000677"/>
                  </a:lnTo>
                  <a:lnTo>
                    <a:pt x="3355416" y="3999319"/>
                  </a:lnTo>
                  <a:lnTo>
                    <a:pt x="3357130" y="3998963"/>
                  </a:lnTo>
                  <a:lnTo>
                    <a:pt x="3357511" y="3998963"/>
                  </a:lnTo>
                  <a:lnTo>
                    <a:pt x="3365030" y="3993908"/>
                  </a:lnTo>
                  <a:lnTo>
                    <a:pt x="3369843" y="3986682"/>
                  </a:lnTo>
                  <a:lnTo>
                    <a:pt x="3371177" y="3977983"/>
                  </a:lnTo>
                  <a:close/>
                </a:path>
                <a:path w="5168900" h="4631055">
                  <a:moveTo>
                    <a:pt x="3371177" y="3617887"/>
                  </a:moveTo>
                  <a:lnTo>
                    <a:pt x="3369081" y="3609086"/>
                  </a:lnTo>
                  <a:lnTo>
                    <a:pt x="3364611" y="3602621"/>
                  </a:lnTo>
                  <a:lnTo>
                    <a:pt x="3357816" y="3598291"/>
                  </a:lnTo>
                  <a:lnTo>
                    <a:pt x="3349091" y="3596398"/>
                  </a:lnTo>
                  <a:lnTo>
                    <a:pt x="3347428" y="3596398"/>
                  </a:lnTo>
                  <a:lnTo>
                    <a:pt x="3345599" y="3596805"/>
                  </a:lnTo>
                  <a:lnTo>
                    <a:pt x="3343808" y="3597211"/>
                  </a:lnTo>
                  <a:lnTo>
                    <a:pt x="3343135" y="3597351"/>
                  </a:lnTo>
                  <a:lnTo>
                    <a:pt x="3342995" y="3597389"/>
                  </a:lnTo>
                  <a:lnTo>
                    <a:pt x="3340341" y="3597783"/>
                  </a:lnTo>
                  <a:lnTo>
                    <a:pt x="3339947" y="3598049"/>
                  </a:lnTo>
                  <a:lnTo>
                    <a:pt x="3338880" y="3598291"/>
                  </a:lnTo>
                  <a:lnTo>
                    <a:pt x="3339249" y="3598291"/>
                  </a:lnTo>
                  <a:lnTo>
                    <a:pt x="3335439" y="3601085"/>
                  </a:lnTo>
                  <a:lnTo>
                    <a:pt x="3333165" y="3602621"/>
                  </a:lnTo>
                  <a:lnTo>
                    <a:pt x="3332988" y="3602888"/>
                  </a:lnTo>
                  <a:lnTo>
                    <a:pt x="3332696" y="3603104"/>
                  </a:lnTo>
                  <a:lnTo>
                    <a:pt x="3329648" y="3607955"/>
                  </a:lnTo>
                  <a:lnTo>
                    <a:pt x="3328314" y="3609987"/>
                  </a:lnTo>
                  <a:lnTo>
                    <a:pt x="3328276" y="3610140"/>
                  </a:lnTo>
                  <a:lnTo>
                    <a:pt x="3328187" y="3610292"/>
                  </a:lnTo>
                  <a:lnTo>
                    <a:pt x="3326790" y="3617785"/>
                  </a:lnTo>
                  <a:lnTo>
                    <a:pt x="3349256" y="3641280"/>
                  </a:lnTo>
                  <a:lnTo>
                    <a:pt x="3358057" y="3639197"/>
                  </a:lnTo>
                  <a:lnTo>
                    <a:pt x="3360166" y="3637686"/>
                  </a:lnTo>
                  <a:lnTo>
                    <a:pt x="3365246" y="3634054"/>
                  </a:lnTo>
                  <a:lnTo>
                    <a:pt x="3369919" y="3626675"/>
                  </a:lnTo>
                  <a:lnTo>
                    <a:pt x="3371164" y="3617899"/>
                  </a:lnTo>
                  <a:close/>
                </a:path>
                <a:path w="5168900" h="4631055">
                  <a:moveTo>
                    <a:pt x="3371189" y="3438779"/>
                  </a:moveTo>
                  <a:lnTo>
                    <a:pt x="3369208" y="3430232"/>
                  </a:lnTo>
                  <a:lnTo>
                    <a:pt x="3368357" y="3429101"/>
                  </a:lnTo>
                  <a:lnTo>
                    <a:pt x="3368078" y="3428733"/>
                  </a:lnTo>
                  <a:lnTo>
                    <a:pt x="3367659" y="3428174"/>
                  </a:lnTo>
                  <a:lnTo>
                    <a:pt x="3364052" y="3423335"/>
                  </a:lnTo>
                  <a:lnTo>
                    <a:pt x="3363925" y="3423272"/>
                  </a:lnTo>
                  <a:lnTo>
                    <a:pt x="3361169" y="3421672"/>
                  </a:lnTo>
                  <a:lnTo>
                    <a:pt x="3360788" y="3421443"/>
                  </a:lnTo>
                  <a:lnTo>
                    <a:pt x="3360509" y="3421278"/>
                  </a:lnTo>
                  <a:lnTo>
                    <a:pt x="3356152" y="3418738"/>
                  </a:lnTo>
                  <a:lnTo>
                    <a:pt x="3355987" y="3418713"/>
                  </a:lnTo>
                  <a:lnTo>
                    <a:pt x="3355835" y="3418624"/>
                  </a:lnTo>
                  <a:lnTo>
                    <a:pt x="3352838" y="3418205"/>
                  </a:lnTo>
                  <a:lnTo>
                    <a:pt x="3352304" y="3418116"/>
                  </a:lnTo>
                  <a:lnTo>
                    <a:pt x="3351860" y="3418040"/>
                  </a:lnTo>
                  <a:lnTo>
                    <a:pt x="3345967" y="3417062"/>
                  </a:lnTo>
                  <a:lnTo>
                    <a:pt x="3345434" y="3417062"/>
                  </a:lnTo>
                  <a:lnTo>
                    <a:pt x="3338118" y="3419030"/>
                  </a:lnTo>
                  <a:lnTo>
                    <a:pt x="3332302" y="3423183"/>
                  </a:lnTo>
                  <a:lnTo>
                    <a:pt x="3328428" y="3429647"/>
                  </a:lnTo>
                  <a:lnTo>
                    <a:pt x="3326892" y="3438537"/>
                  </a:lnTo>
                  <a:lnTo>
                    <a:pt x="3328416" y="3447415"/>
                  </a:lnTo>
                  <a:lnTo>
                    <a:pt x="3328441" y="3447567"/>
                  </a:lnTo>
                  <a:lnTo>
                    <a:pt x="3332950" y="3454654"/>
                  </a:lnTo>
                  <a:lnTo>
                    <a:pt x="3333077" y="3454857"/>
                  </a:lnTo>
                  <a:lnTo>
                    <a:pt x="3340074" y="3459734"/>
                  </a:lnTo>
                  <a:lnTo>
                    <a:pt x="3347250" y="3461207"/>
                  </a:lnTo>
                  <a:lnTo>
                    <a:pt x="3348723" y="3461499"/>
                  </a:lnTo>
                  <a:lnTo>
                    <a:pt x="3357029" y="3459734"/>
                  </a:lnTo>
                  <a:lnTo>
                    <a:pt x="3357295" y="3459734"/>
                  </a:lnTo>
                  <a:lnTo>
                    <a:pt x="3364636" y="3454654"/>
                  </a:lnTo>
                  <a:lnTo>
                    <a:pt x="3369411" y="3447567"/>
                  </a:lnTo>
                  <a:lnTo>
                    <a:pt x="3369513" y="3447415"/>
                  </a:lnTo>
                  <a:lnTo>
                    <a:pt x="3371177" y="3438791"/>
                  </a:lnTo>
                  <a:close/>
                </a:path>
                <a:path w="5168900" h="4631055">
                  <a:moveTo>
                    <a:pt x="3371189" y="2269261"/>
                  </a:moveTo>
                  <a:lnTo>
                    <a:pt x="3369284" y="2261476"/>
                  </a:lnTo>
                  <a:lnTo>
                    <a:pt x="3369157" y="2260981"/>
                  </a:lnTo>
                  <a:lnTo>
                    <a:pt x="3369030" y="2260816"/>
                  </a:lnTo>
                  <a:lnTo>
                    <a:pt x="3368979" y="2260600"/>
                  </a:lnTo>
                  <a:lnTo>
                    <a:pt x="3367697" y="2258961"/>
                  </a:lnTo>
                  <a:lnTo>
                    <a:pt x="3367621" y="2258834"/>
                  </a:lnTo>
                  <a:lnTo>
                    <a:pt x="3367443" y="2258593"/>
                  </a:lnTo>
                  <a:lnTo>
                    <a:pt x="3365677" y="2256117"/>
                  </a:lnTo>
                  <a:lnTo>
                    <a:pt x="3364395" y="2254300"/>
                  </a:lnTo>
                  <a:lnTo>
                    <a:pt x="3364166" y="2254161"/>
                  </a:lnTo>
                  <a:lnTo>
                    <a:pt x="3364001" y="2254046"/>
                  </a:lnTo>
                  <a:lnTo>
                    <a:pt x="3363772" y="2253729"/>
                  </a:lnTo>
                  <a:lnTo>
                    <a:pt x="3361664" y="2252535"/>
                  </a:lnTo>
                  <a:lnTo>
                    <a:pt x="3361461" y="2252408"/>
                  </a:lnTo>
                  <a:lnTo>
                    <a:pt x="3357524" y="2249830"/>
                  </a:lnTo>
                  <a:lnTo>
                    <a:pt x="3356851" y="2249703"/>
                  </a:lnTo>
                  <a:lnTo>
                    <a:pt x="3356318" y="2249386"/>
                  </a:lnTo>
                  <a:lnTo>
                    <a:pt x="3353638" y="2249081"/>
                  </a:lnTo>
                  <a:lnTo>
                    <a:pt x="3353498" y="2249055"/>
                  </a:lnTo>
                  <a:lnTo>
                    <a:pt x="3353168" y="2248992"/>
                  </a:lnTo>
                  <a:lnTo>
                    <a:pt x="3351377" y="2248636"/>
                  </a:lnTo>
                  <a:lnTo>
                    <a:pt x="3349587" y="2248268"/>
                  </a:lnTo>
                  <a:lnTo>
                    <a:pt x="3347377" y="2248268"/>
                  </a:lnTo>
                  <a:lnTo>
                    <a:pt x="3338512" y="2250325"/>
                  </a:lnTo>
                  <a:lnTo>
                    <a:pt x="3332111" y="2254758"/>
                  </a:lnTo>
                  <a:lnTo>
                    <a:pt x="3328174" y="2261476"/>
                  </a:lnTo>
                  <a:lnTo>
                    <a:pt x="3326727" y="2270404"/>
                  </a:lnTo>
                  <a:lnTo>
                    <a:pt x="3328378" y="2279358"/>
                  </a:lnTo>
                  <a:lnTo>
                    <a:pt x="3333178" y="2286482"/>
                  </a:lnTo>
                  <a:lnTo>
                    <a:pt x="3340404" y="2291118"/>
                  </a:lnTo>
                  <a:lnTo>
                    <a:pt x="3348037" y="2292400"/>
                  </a:lnTo>
                  <a:lnTo>
                    <a:pt x="3349320" y="2292604"/>
                  </a:lnTo>
                  <a:lnTo>
                    <a:pt x="3358007" y="2290521"/>
                  </a:lnTo>
                  <a:lnTo>
                    <a:pt x="3358858" y="2289899"/>
                  </a:lnTo>
                  <a:lnTo>
                    <a:pt x="3359924" y="2289124"/>
                  </a:lnTo>
                  <a:lnTo>
                    <a:pt x="3365093" y="2285352"/>
                  </a:lnTo>
                  <a:lnTo>
                    <a:pt x="3369754" y="2277986"/>
                  </a:lnTo>
                  <a:lnTo>
                    <a:pt x="3371189" y="2269274"/>
                  </a:lnTo>
                  <a:close/>
                </a:path>
                <a:path w="5168900" h="4631055">
                  <a:moveTo>
                    <a:pt x="3371189" y="1370609"/>
                  </a:moveTo>
                  <a:lnTo>
                    <a:pt x="3369233" y="1362075"/>
                  </a:lnTo>
                  <a:lnTo>
                    <a:pt x="3369145" y="1361884"/>
                  </a:lnTo>
                  <a:lnTo>
                    <a:pt x="3368167" y="1360576"/>
                  </a:lnTo>
                  <a:lnTo>
                    <a:pt x="3367786" y="1360043"/>
                  </a:lnTo>
                  <a:lnTo>
                    <a:pt x="3367684" y="1359877"/>
                  </a:lnTo>
                  <a:lnTo>
                    <a:pt x="3364382" y="1355178"/>
                  </a:lnTo>
                  <a:lnTo>
                    <a:pt x="3364179" y="1355051"/>
                  </a:lnTo>
                  <a:lnTo>
                    <a:pt x="3364065" y="1354886"/>
                  </a:lnTo>
                  <a:lnTo>
                    <a:pt x="3361766" y="1353489"/>
                  </a:lnTo>
                  <a:lnTo>
                    <a:pt x="3361474" y="1353286"/>
                  </a:lnTo>
                  <a:lnTo>
                    <a:pt x="3357321" y="1350568"/>
                  </a:lnTo>
                  <a:lnTo>
                    <a:pt x="3356991" y="1350505"/>
                  </a:lnTo>
                  <a:lnTo>
                    <a:pt x="3356711" y="1350327"/>
                  </a:lnTo>
                  <a:lnTo>
                    <a:pt x="3354044" y="1349933"/>
                  </a:lnTo>
                  <a:lnTo>
                    <a:pt x="3353778" y="1349883"/>
                  </a:lnTo>
                  <a:lnTo>
                    <a:pt x="3353447" y="1349819"/>
                  </a:lnTo>
                  <a:lnTo>
                    <a:pt x="3348875" y="1348905"/>
                  </a:lnTo>
                  <a:lnTo>
                    <a:pt x="3347821" y="1348905"/>
                  </a:lnTo>
                  <a:lnTo>
                    <a:pt x="3338995" y="1350987"/>
                  </a:lnTo>
                  <a:lnTo>
                    <a:pt x="3332149" y="1356029"/>
                  </a:lnTo>
                  <a:lnTo>
                    <a:pt x="3330003" y="1359725"/>
                  </a:lnTo>
                  <a:lnTo>
                    <a:pt x="3327870" y="1363408"/>
                  </a:lnTo>
                  <a:lnTo>
                    <a:pt x="3326803" y="1372514"/>
                  </a:lnTo>
                  <a:lnTo>
                    <a:pt x="3328797" y="1381379"/>
                  </a:lnTo>
                  <a:lnTo>
                    <a:pt x="3333204" y="1387805"/>
                  </a:lnTo>
                  <a:lnTo>
                    <a:pt x="3339922" y="1391767"/>
                  </a:lnTo>
                  <a:lnTo>
                    <a:pt x="3348837" y="1393228"/>
                  </a:lnTo>
                  <a:lnTo>
                    <a:pt x="3357702" y="1391551"/>
                  </a:lnTo>
                  <a:lnTo>
                    <a:pt x="3364877" y="1386662"/>
                  </a:lnTo>
                  <a:lnTo>
                    <a:pt x="3369614" y="1379410"/>
                  </a:lnTo>
                  <a:lnTo>
                    <a:pt x="3371189" y="1370609"/>
                  </a:lnTo>
                  <a:close/>
                </a:path>
                <a:path w="5168900" h="4631055">
                  <a:moveTo>
                    <a:pt x="3371189" y="1282433"/>
                  </a:moveTo>
                  <a:lnTo>
                    <a:pt x="3369830" y="1273606"/>
                  </a:lnTo>
                  <a:lnTo>
                    <a:pt x="3365284" y="1266278"/>
                  </a:lnTo>
                  <a:lnTo>
                    <a:pt x="3358248" y="1261211"/>
                  </a:lnTo>
                  <a:lnTo>
                    <a:pt x="3349421" y="1259166"/>
                  </a:lnTo>
                  <a:lnTo>
                    <a:pt x="3348558" y="1259166"/>
                  </a:lnTo>
                  <a:lnTo>
                    <a:pt x="3343999" y="1260043"/>
                  </a:lnTo>
                  <a:lnTo>
                    <a:pt x="3343694" y="1260094"/>
                  </a:lnTo>
                  <a:lnTo>
                    <a:pt x="3340366" y="1260614"/>
                  </a:lnTo>
                  <a:lnTo>
                    <a:pt x="3340138" y="1260767"/>
                  </a:lnTo>
                  <a:lnTo>
                    <a:pt x="3339871" y="1260817"/>
                  </a:lnTo>
                  <a:lnTo>
                    <a:pt x="3336086" y="1263294"/>
                  </a:lnTo>
                  <a:lnTo>
                    <a:pt x="3335947" y="1263383"/>
                  </a:lnTo>
                  <a:lnTo>
                    <a:pt x="3333115" y="1265148"/>
                  </a:lnTo>
                  <a:lnTo>
                    <a:pt x="3333000" y="1265301"/>
                  </a:lnTo>
                  <a:lnTo>
                    <a:pt x="3332873" y="1265389"/>
                  </a:lnTo>
                  <a:lnTo>
                    <a:pt x="3330054" y="1269631"/>
                  </a:lnTo>
                  <a:lnTo>
                    <a:pt x="3328327" y="1272171"/>
                  </a:lnTo>
                  <a:lnTo>
                    <a:pt x="3328263" y="1272336"/>
                  </a:lnTo>
                  <a:lnTo>
                    <a:pt x="3327133" y="1278661"/>
                  </a:lnTo>
                  <a:lnTo>
                    <a:pt x="3326688" y="1281074"/>
                  </a:lnTo>
                  <a:lnTo>
                    <a:pt x="3327971" y="1288757"/>
                  </a:lnTo>
                  <a:lnTo>
                    <a:pt x="3328200" y="1290040"/>
                  </a:lnTo>
                  <a:lnTo>
                    <a:pt x="3332238" y="1296797"/>
                  </a:lnTo>
                  <a:lnTo>
                    <a:pt x="3338652" y="1301356"/>
                  </a:lnTo>
                  <a:lnTo>
                    <a:pt x="3347250" y="1303680"/>
                  </a:lnTo>
                  <a:lnTo>
                    <a:pt x="3355898" y="1302677"/>
                  </a:lnTo>
                  <a:lnTo>
                    <a:pt x="3363417" y="1298130"/>
                  </a:lnTo>
                  <a:lnTo>
                    <a:pt x="3368840" y="1291043"/>
                  </a:lnTo>
                  <a:lnTo>
                    <a:pt x="3371189" y="1282433"/>
                  </a:lnTo>
                  <a:close/>
                </a:path>
                <a:path w="5168900" h="4631055">
                  <a:moveTo>
                    <a:pt x="3371189" y="1011313"/>
                  </a:moveTo>
                  <a:lnTo>
                    <a:pt x="3369462" y="1002855"/>
                  </a:lnTo>
                  <a:lnTo>
                    <a:pt x="3369373" y="1002728"/>
                  </a:lnTo>
                  <a:lnTo>
                    <a:pt x="3369348" y="1002588"/>
                  </a:lnTo>
                  <a:lnTo>
                    <a:pt x="3368040" y="1000760"/>
                  </a:lnTo>
                  <a:lnTo>
                    <a:pt x="3367900" y="1000531"/>
                  </a:lnTo>
                  <a:lnTo>
                    <a:pt x="3364827" y="995934"/>
                  </a:lnTo>
                  <a:lnTo>
                    <a:pt x="3364547" y="995756"/>
                  </a:lnTo>
                  <a:lnTo>
                    <a:pt x="3364407" y="995540"/>
                  </a:lnTo>
                  <a:lnTo>
                    <a:pt x="3362528" y="994397"/>
                  </a:lnTo>
                  <a:lnTo>
                    <a:pt x="3362210" y="994181"/>
                  </a:lnTo>
                  <a:lnTo>
                    <a:pt x="3362058" y="994067"/>
                  </a:lnTo>
                  <a:lnTo>
                    <a:pt x="3360102" y="992746"/>
                  </a:lnTo>
                  <a:lnTo>
                    <a:pt x="3358908" y="991933"/>
                  </a:lnTo>
                  <a:lnTo>
                    <a:pt x="3358070" y="991349"/>
                  </a:lnTo>
                  <a:lnTo>
                    <a:pt x="3358388" y="991349"/>
                  </a:lnTo>
                  <a:lnTo>
                    <a:pt x="3357461" y="991158"/>
                  </a:lnTo>
                  <a:lnTo>
                    <a:pt x="3357092" y="990917"/>
                  </a:lnTo>
                  <a:lnTo>
                    <a:pt x="3354019" y="990460"/>
                  </a:lnTo>
                  <a:lnTo>
                    <a:pt x="3349612" y="989558"/>
                  </a:lnTo>
                  <a:lnTo>
                    <a:pt x="3348139" y="989558"/>
                  </a:lnTo>
                  <a:lnTo>
                    <a:pt x="3339312" y="991349"/>
                  </a:lnTo>
                  <a:lnTo>
                    <a:pt x="3332721" y="995540"/>
                  </a:lnTo>
                  <a:lnTo>
                    <a:pt x="3328466" y="1002080"/>
                  </a:lnTo>
                  <a:lnTo>
                    <a:pt x="3326701" y="1010958"/>
                  </a:lnTo>
                  <a:lnTo>
                    <a:pt x="3328136" y="1019886"/>
                  </a:lnTo>
                  <a:lnTo>
                    <a:pt x="3332899" y="1027303"/>
                  </a:lnTo>
                  <a:lnTo>
                    <a:pt x="3339947" y="1032268"/>
                  </a:lnTo>
                  <a:lnTo>
                    <a:pt x="3340138" y="1032268"/>
                  </a:lnTo>
                  <a:lnTo>
                    <a:pt x="3348583" y="1034072"/>
                  </a:lnTo>
                  <a:lnTo>
                    <a:pt x="3357232" y="1032268"/>
                  </a:lnTo>
                  <a:lnTo>
                    <a:pt x="3364446" y="1027303"/>
                  </a:lnTo>
                  <a:lnTo>
                    <a:pt x="3369373" y="1020051"/>
                  </a:lnTo>
                  <a:lnTo>
                    <a:pt x="3369741" y="1018235"/>
                  </a:lnTo>
                  <a:lnTo>
                    <a:pt x="3371177" y="1011326"/>
                  </a:lnTo>
                  <a:close/>
                </a:path>
                <a:path w="5168900" h="4631055">
                  <a:moveTo>
                    <a:pt x="3371189" y="922007"/>
                  </a:moveTo>
                  <a:lnTo>
                    <a:pt x="3369602" y="913485"/>
                  </a:lnTo>
                  <a:lnTo>
                    <a:pt x="3369513" y="913358"/>
                  </a:lnTo>
                  <a:lnTo>
                    <a:pt x="3369500" y="913231"/>
                  </a:lnTo>
                  <a:lnTo>
                    <a:pt x="3368281" y="911402"/>
                  </a:lnTo>
                  <a:lnTo>
                    <a:pt x="3368154" y="911212"/>
                  </a:lnTo>
                  <a:lnTo>
                    <a:pt x="3367697" y="910513"/>
                  </a:lnTo>
                  <a:lnTo>
                    <a:pt x="3364979" y="906195"/>
                  </a:lnTo>
                  <a:lnTo>
                    <a:pt x="3364750" y="906030"/>
                  </a:lnTo>
                  <a:lnTo>
                    <a:pt x="3364598" y="905789"/>
                  </a:lnTo>
                  <a:lnTo>
                    <a:pt x="3362629" y="904455"/>
                  </a:lnTo>
                  <a:lnTo>
                    <a:pt x="3362350" y="904252"/>
                  </a:lnTo>
                  <a:lnTo>
                    <a:pt x="3362007" y="903998"/>
                  </a:lnTo>
                  <a:lnTo>
                    <a:pt x="3358134" y="901090"/>
                  </a:lnTo>
                  <a:lnTo>
                    <a:pt x="3357727" y="901001"/>
                  </a:lnTo>
                  <a:lnTo>
                    <a:pt x="3357397" y="900760"/>
                  </a:lnTo>
                  <a:lnTo>
                    <a:pt x="3354730" y="900303"/>
                  </a:lnTo>
                  <a:lnTo>
                    <a:pt x="3354527" y="900264"/>
                  </a:lnTo>
                  <a:lnTo>
                    <a:pt x="3350044" y="899210"/>
                  </a:lnTo>
                  <a:lnTo>
                    <a:pt x="3348786" y="899210"/>
                  </a:lnTo>
                  <a:lnTo>
                    <a:pt x="3341801" y="900607"/>
                  </a:lnTo>
                  <a:lnTo>
                    <a:pt x="3340074" y="900950"/>
                  </a:lnTo>
                  <a:lnTo>
                    <a:pt x="3333331" y="905002"/>
                  </a:lnTo>
                  <a:lnTo>
                    <a:pt x="3328809" y="911440"/>
                  </a:lnTo>
                  <a:lnTo>
                    <a:pt x="3326777" y="920343"/>
                  </a:lnTo>
                  <a:lnTo>
                    <a:pt x="3327882" y="929462"/>
                  </a:lnTo>
                  <a:lnTo>
                    <a:pt x="3332149" y="936790"/>
                  </a:lnTo>
                  <a:lnTo>
                    <a:pt x="3339007" y="941743"/>
                  </a:lnTo>
                  <a:lnTo>
                    <a:pt x="3340366" y="942047"/>
                  </a:lnTo>
                  <a:lnTo>
                    <a:pt x="3347872" y="943711"/>
                  </a:lnTo>
                  <a:lnTo>
                    <a:pt x="3356838" y="942225"/>
                  </a:lnTo>
                  <a:lnTo>
                    <a:pt x="3364192" y="937666"/>
                  </a:lnTo>
                  <a:lnTo>
                    <a:pt x="3369208" y="930706"/>
                  </a:lnTo>
                  <a:lnTo>
                    <a:pt x="3371189" y="922007"/>
                  </a:lnTo>
                  <a:close/>
                </a:path>
                <a:path w="5168900" h="4631055">
                  <a:moveTo>
                    <a:pt x="3371189" y="561390"/>
                  </a:moveTo>
                  <a:lnTo>
                    <a:pt x="3369335" y="553034"/>
                  </a:lnTo>
                  <a:lnTo>
                    <a:pt x="3369221" y="552881"/>
                  </a:lnTo>
                  <a:lnTo>
                    <a:pt x="3369183" y="552691"/>
                  </a:lnTo>
                  <a:lnTo>
                    <a:pt x="3367798" y="550824"/>
                  </a:lnTo>
                  <a:lnTo>
                    <a:pt x="3367697" y="550672"/>
                  </a:lnTo>
                  <a:lnTo>
                    <a:pt x="3367582" y="550506"/>
                  </a:lnTo>
                  <a:lnTo>
                    <a:pt x="3364738" y="546379"/>
                  </a:lnTo>
                  <a:lnTo>
                    <a:pt x="3364420" y="546176"/>
                  </a:lnTo>
                  <a:lnTo>
                    <a:pt x="3364115" y="545744"/>
                  </a:lnTo>
                  <a:lnTo>
                    <a:pt x="3361232" y="544042"/>
                  </a:lnTo>
                  <a:lnTo>
                    <a:pt x="3361093" y="543953"/>
                  </a:lnTo>
                  <a:lnTo>
                    <a:pt x="3357765" y="541718"/>
                  </a:lnTo>
                  <a:lnTo>
                    <a:pt x="3357168" y="541604"/>
                  </a:lnTo>
                  <a:lnTo>
                    <a:pt x="3356686" y="541312"/>
                  </a:lnTo>
                  <a:lnTo>
                    <a:pt x="3353816" y="540943"/>
                  </a:lnTo>
                  <a:lnTo>
                    <a:pt x="3353676" y="540918"/>
                  </a:lnTo>
                  <a:lnTo>
                    <a:pt x="3349625" y="540118"/>
                  </a:lnTo>
                  <a:lnTo>
                    <a:pt x="3347656" y="540118"/>
                  </a:lnTo>
                  <a:lnTo>
                    <a:pt x="3338830" y="542048"/>
                  </a:lnTo>
                  <a:lnTo>
                    <a:pt x="3332365" y="546379"/>
                  </a:lnTo>
                  <a:lnTo>
                    <a:pt x="3328327" y="553034"/>
                  </a:lnTo>
                  <a:lnTo>
                    <a:pt x="3326904" y="561390"/>
                  </a:lnTo>
                  <a:lnTo>
                    <a:pt x="3349028" y="584542"/>
                  </a:lnTo>
                  <a:lnTo>
                    <a:pt x="3357664" y="582574"/>
                  </a:lnTo>
                  <a:lnTo>
                    <a:pt x="3364788" y="577494"/>
                  </a:lnTo>
                  <a:lnTo>
                    <a:pt x="3369564" y="570153"/>
                  </a:lnTo>
                  <a:lnTo>
                    <a:pt x="3371075" y="561962"/>
                  </a:lnTo>
                  <a:lnTo>
                    <a:pt x="3371177" y="561403"/>
                  </a:lnTo>
                  <a:close/>
                </a:path>
                <a:path w="5168900" h="4631055">
                  <a:moveTo>
                    <a:pt x="3371202" y="1101991"/>
                  </a:moveTo>
                  <a:lnTo>
                    <a:pt x="3369564" y="1093101"/>
                  </a:lnTo>
                  <a:lnTo>
                    <a:pt x="3365563" y="1087132"/>
                  </a:lnTo>
                  <a:lnTo>
                    <a:pt x="3364776" y="1085951"/>
                  </a:lnTo>
                  <a:lnTo>
                    <a:pt x="3364255" y="1085608"/>
                  </a:lnTo>
                  <a:lnTo>
                    <a:pt x="3363747" y="1085265"/>
                  </a:lnTo>
                  <a:lnTo>
                    <a:pt x="3363353" y="1084999"/>
                  </a:lnTo>
                  <a:lnTo>
                    <a:pt x="3362693" y="1084567"/>
                  </a:lnTo>
                  <a:lnTo>
                    <a:pt x="3357600" y="1081138"/>
                  </a:lnTo>
                  <a:lnTo>
                    <a:pt x="3348736" y="1079360"/>
                  </a:lnTo>
                  <a:lnTo>
                    <a:pt x="3339566" y="1081138"/>
                  </a:lnTo>
                  <a:lnTo>
                    <a:pt x="3332607" y="1085938"/>
                  </a:lnTo>
                  <a:lnTo>
                    <a:pt x="3328098" y="1093101"/>
                  </a:lnTo>
                  <a:lnTo>
                    <a:pt x="3327463" y="1097191"/>
                  </a:lnTo>
                  <a:lnTo>
                    <a:pt x="3326727" y="1101991"/>
                  </a:lnTo>
                  <a:lnTo>
                    <a:pt x="3328124" y="1109218"/>
                  </a:lnTo>
                  <a:lnTo>
                    <a:pt x="3328403" y="1110615"/>
                  </a:lnTo>
                  <a:lnTo>
                    <a:pt x="3328454" y="1110907"/>
                  </a:lnTo>
                  <a:lnTo>
                    <a:pt x="3332657" y="1117523"/>
                  </a:lnTo>
                  <a:lnTo>
                    <a:pt x="3339198" y="1121829"/>
                  </a:lnTo>
                  <a:lnTo>
                    <a:pt x="3347974" y="1123759"/>
                  </a:lnTo>
                  <a:lnTo>
                    <a:pt x="3356787" y="1122451"/>
                  </a:lnTo>
                  <a:lnTo>
                    <a:pt x="3364166" y="1117765"/>
                  </a:lnTo>
                  <a:lnTo>
                    <a:pt x="3369259" y="1110615"/>
                  </a:lnTo>
                  <a:lnTo>
                    <a:pt x="3371202" y="1101991"/>
                  </a:lnTo>
                  <a:close/>
                </a:path>
                <a:path w="5168900" h="4631055">
                  <a:moveTo>
                    <a:pt x="3371202" y="741464"/>
                  </a:moveTo>
                  <a:lnTo>
                    <a:pt x="3369195" y="732917"/>
                  </a:lnTo>
                  <a:lnTo>
                    <a:pt x="3369119" y="732739"/>
                  </a:lnTo>
                  <a:lnTo>
                    <a:pt x="3367608" y="730669"/>
                  </a:lnTo>
                  <a:lnTo>
                    <a:pt x="3367341" y="730275"/>
                  </a:lnTo>
                  <a:lnTo>
                    <a:pt x="3364280" y="725881"/>
                  </a:lnTo>
                  <a:lnTo>
                    <a:pt x="3364115" y="725766"/>
                  </a:lnTo>
                  <a:lnTo>
                    <a:pt x="3364014" y="725614"/>
                  </a:lnTo>
                  <a:lnTo>
                    <a:pt x="3361423" y="723950"/>
                  </a:lnTo>
                  <a:lnTo>
                    <a:pt x="3357207" y="721106"/>
                  </a:lnTo>
                  <a:lnTo>
                    <a:pt x="3356927" y="721042"/>
                  </a:lnTo>
                  <a:lnTo>
                    <a:pt x="3356686" y="720877"/>
                  </a:lnTo>
                  <a:lnTo>
                    <a:pt x="3353536" y="720331"/>
                  </a:lnTo>
                  <a:lnTo>
                    <a:pt x="3348837" y="719340"/>
                  </a:lnTo>
                  <a:lnTo>
                    <a:pt x="3347999" y="719340"/>
                  </a:lnTo>
                  <a:lnTo>
                    <a:pt x="3339300" y="721410"/>
                  </a:lnTo>
                  <a:lnTo>
                    <a:pt x="3332454" y="726465"/>
                  </a:lnTo>
                  <a:lnTo>
                    <a:pt x="3328111" y="733894"/>
                  </a:lnTo>
                  <a:lnTo>
                    <a:pt x="3326879" y="743026"/>
                  </a:lnTo>
                  <a:lnTo>
                    <a:pt x="3328746" y="751967"/>
                  </a:lnTo>
                  <a:lnTo>
                    <a:pt x="3333127" y="758380"/>
                  </a:lnTo>
                  <a:lnTo>
                    <a:pt x="3339833" y="762317"/>
                  </a:lnTo>
                  <a:lnTo>
                    <a:pt x="3348685" y="763778"/>
                  </a:lnTo>
                  <a:lnTo>
                    <a:pt x="3371189" y="741476"/>
                  </a:lnTo>
                  <a:close/>
                </a:path>
                <a:path w="5168900" h="4631055">
                  <a:moveTo>
                    <a:pt x="3371215" y="3080169"/>
                  </a:moveTo>
                  <a:lnTo>
                    <a:pt x="3369678" y="3071634"/>
                  </a:lnTo>
                  <a:lnTo>
                    <a:pt x="3369602" y="3071457"/>
                  </a:lnTo>
                  <a:lnTo>
                    <a:pt x="3368738" y="3070148"/>
                  </a:lnTo>
                  <a:lnTo>
                    <a:pt x="3368484" y="3069742"/>
                  </a:lnTo>
                  <a:lnTo>
                    <a:pt x="3368052" y="3069056"/>
                  </a:lnTo>
                  <a:lnTo>
                    <a:pt x="3365017" y="3064179"/>
                  </a:lnTo>
                  <a:lnTo>
                    <a:pt x="3364877" y="3064078"/>
                  </a:lnTo>
                  <a:lnTo>
                    <a:pt x="3364776" y="3063913"/>
                  </a:lnTo>
                  <a:lnTo>
                    <a:pt x="3362414" y="3062211"/>
                  </a:lnTo>
                  <a:lnTo>
                    <a:pt x="3362210" y="3062046"/>
                  </a:lnTo>
                  <a:lnTo>
                    <a:pt x="3361994" y="3061881"/>
                  </a:lnTo>
                  <a:lnTo>
                    <a:pt x="3358108" y="3058909"/>
                  </a:lnTo>
                  <a:lnTo>
                    <a:pt x="3357867" y="3058858"/>
                  </a:lnTo>
                  <a:lnTo>
                    <a:pt x="3357638" y="3058680"/>
                  </a:lnTo>
                  <a:lnTo>
                    <a:pt x="3354755" y="3058109"/>
                  </a:lnTo>
                  <a:lnTo>
                    <a:pt x="3354565" y="3058058"/>
                  </a:lnTo>
                  <a:lnTo>
                    <a:pt x="3353358" y="3057766"/>
                  </a:lnTo>
                  <a:lnTo>
                    <a:pt x="3350869" y="3057156"/>
                  </a:lnTo>
                  <a:lnTo>
                    <a:pt x="3349891" y="3056915"/>
                  </a:lnTo>
                  <a:lnTo>
                    <a:pt x="3349129" y="3056915"/>
                  </a:lnTo>
                  <a:lnTo>
                    <a:pt x="3340366" y="3058503"/>
                  </a:lnTo>
                  <a:lnTo>
                    <a:pt x="3333546" y="3062465"/>
                  </a:lnTo>
                  <a:lnTo>
                    <a:pt x="3328911" y="3068853"/>
                  </a:lnTo>
                  <a:lnTo>
                    <a:pt x="3326701" y="3077705"/>
                  </a:lnTo>
                  <a:lnTo>
                    <a:pt x="3327641" y="3086811"/>
                  </a:lnTo>
                  <a:lnTo>
                    <a:pt x="3331819" y="3094190"/>
                  </a:lnTo>
                  <a:lnTo>
                    <a:pt x="3338652" y="3099244"/>
                  </a:lnTo>
                  <a:lnTo>
                    <a:pt x="3347542" y="3101390"/>
                  </a:lnTo>
                  <a:lnTo>
                    <a:pt x="3356635" y="3100133"/>
                  </a:lnTo>
                  <a:lnTo>
                    <a:pt x="3364065" y="3095764"/>
                  </a:lnTo>
                  <a:lnTo>
                    <a:pt x="3369145" y="3088919"/>
                  </a:lnTo>
                  <a:lnTo>
                    <a:pt x="3370173" y="3084550"/>
                  </a:lnTo>
                  <a:lnTo>
                    <a:pt x="3371215" y="3080169"/>
                  </a:lnTo>
                  <a:close/>
                </a:path>
                <a:path w="5168900" h="4631055">
                  <a:moveTo>
                    <a:pt x="3371215" y="1821319"/>
                  </a:moveTo>
                  <a:lnTo>
                    <a:pt x="3369703" y="1812620"/>
                  </a:lnTo>
                  <a:lnTo>
                    <a:pt x="3369297" y="1812010"/>
                  </a:lnTo>
                  <a:lnTo>
                    <a:pt x="3368979" y="1811515"/>
                  </a:lnTo>
                  <a:lnTo>
                    <a:pt x="3368370" y="1810562"/>
                  </a:lnTo>
                  <a:lnTo>
                    <a:pt x="3365081" y="1805393"/>
                  </a:lnTo>
                  <a:lnTo>
                    <a:pt x="3364954" y="1805317"/>
                  </a:lnTo>
                  <a:lnTo>
                    <a:pt x="3362807" y="1803806"/>
                  </a:lnTo>
                  <a:lnTo>
                    <a:pt x="3362121" y="1803323"/>
                  </a:lnTo>
                  <a:lnTo>
                    <a:pt x="3358057" y="1800453"/>
                  </a:lnTo>
                  <a:lnTo>
                    <a:pt x="3357918" y="1800428"/>
                  </a:lnTo>
                  <a:lnTo>
                    <a:pt x="3357791" y="1800339"/>
                  </a:lnTo>
                  <a:lnTo>
                    <a:pt x="3354806" y="1799780"/>
                  </a:lnTo>
                  <a:lnTo>
                    <a:pt x="3354527" y="1799717"/>
                  </a:lnTo>
                  <a:lnTo>
                    <a:pt x="3354159" y="1799640"/>
                  </a:lnTo>
                  <a:lnTo>
                    <a:pt x="3349358" y="1798624"/>
                  </a:lnTo>
                  <a:lnTo>
                    <a:pt x="3348926" y="1798624"/>
                  </a:lnTo>
                  <a:lnTo>
                    <a:pt x="3340023" y="1800072"/>
                  </a:lnTo>
                  <a:lnTo>
                    <a:pt x="3333280" y="1804022"/>
                  </a:lnTo>
                  <a:lnTo>
                    <a:pt x="3328835" y="1810423"/>
                  </a:lnTo>
                  <a:lnTo>
                    <a:pt x="3326815" y="1819275"/>
                  </a:lnTo>
                  <a:lnTo>
                    <a:pt x="3327882" y="1828457"/>
                  </a:lnTo>
                  <a:lnTo>
                    <a:pt x="3332137" y="1835886"/>
                  </a:lnTo>
                  <a:lnTo>
                    <a:pt x="3338969" y="1840941"/>
                  </a:lnTo>
                  <a:lnTo>
                    <a:pt x="3347745" y="1843011"/>
                  </a:lnTo>
                  <a:lnTo>
                    <a:pt x="3356648" y="1841576"/>
                  </a:lnTo>
                  <a:lnTo>
                    <a:pt x="3364039" y="1837016"/>
                  </a:lnTo>
                  <a:lnTo>
                    <a:pt x="3369145" y="1830031"/>
                  </a:lnTo>
                  <a:lnTo>
                    <a:pt x="3371202" y="1821332"/>
                  </a:lnTo>
                  <a:close/>
                </a:path>
                <a:path w="5168900" h="4631055">
                  <a:moveTo>
                    <a:pt x="3371215" y="831596"/>
                  </a:moveTo>
                  <a:lnTo>
                    <a:pt x="3369475" y="823125"/>
                  </a:lnTo>
                  <a:lnTo>
                    <a:pt x="3369386" y="822909"/>
                  </a:lnTo>
                  <a:lnTo>
                    <a:pt x="3368268" y="821359"/>
                  </a:lnTo>
                  <a:lnTo>
                    <a:pt x="3368154" y="821182"/>
                  </a:lnTo>
                  <a:lnTo>
                    <a:pt x="3367773" y="820635"/>
                  </a:lnTo>
                  <a:lnTo>
                    <a:pt x="3364776" y="816178"/>
                  </a:lnTo>
                  <a:lnTo>
                    <a:pt x="3364560" y="816038"/>
                  </a:lnTo>
                  <a:lnTo>
                    <a:pt x="3364433" y="815848"/>
                  </a:lnTo>
                  <a:lnTo>
                    <a:pt x="3362337" y="814552"/>
                  </a:lnTo>
                  <a:lnTo>
                    <a:pt x="3362147" y="814425"/>
                  </a:lnTo>
                  <a:lnTo>
                    <a:pt x="3361715" y="814146"/>
                  </a:lnTo>
                  <a:lnTo>
                    <a:pt x="3357765" y="811479"/>
                  </a:lnTo>
                  <a:lnTo>
                    <a:pt x="3357422" y="811415"/>
                  </a:lnTo>
                  <a:lnTo>
                    <a:pt x="3357092" y="811199"/>
                  </a:lnTo>
                  <a:lnTo>
                    <a:pt x="3353854" y="810691"/>
                  </a:lnTo>
                  <a:lnTo>
                    <a:pt x="3353638" y="810653"/>
                  </a:lnTo>
                  <a:lnTo>
                    <a:pt x="3349256" y="809764"/>
                  </a:lnTo>
                  <a:lnTo>
                    <a:pt x="3348101" y="809764"/>
                  </a:lnTo>
                  <a:lnTo>
                    <a:pt x="3339211" y="811466"/>
                  </a:lnTo>
                  <a:lnTo>
                    <a:pt x="3332632" y="815632"/>
                  </a:lnTo>
                  <a:lnTo>
                    <a:pt x="3328441" y="822210"/>
                  </a:lnTo>
                  <a:lnTo>
                    <a:pt x="3326727" y="831113"/>
                  </a:lnTo>
                  <a:lnTo>
                    <a:pt x="3327425" y="835672"/>
                  </a:lnTo>
                  <a:lnTo>
                    <a:pt x="3328124" y="840219"/>
                  </a:lnTo>
                  <a:lnTo>
                    <a:pt x="3332632" y="847483"/>
                  </a:lnTo>
                  <a:lnTo>
                    <a:pt x="3339769" y="852474"/>
                  </a:lnTo>
                  <a:lnTo>
                    <a:pt x="3340049" y="852474"/>
                  </a:lnTo>
                  <a:lnTo>
                    <a:pt x="3348444" y="854252"/>
                  </a:lnTo>
                  <a:lnTo>
                    <a:pt x="3357029" y="852474"/>
                  </a:lnTo>
                  <a:lnTo>
                    <a:pt x="3364306" y="847483"/>
                  </a:lnTo>
                  <a:lnTo>
                    <a:pt x="3369348" y="840219"/>
                  </a:lnTo>
                  <a:lnTo>
                    <a:pt x="3371215" y="831608"/>
                  </a:lnTo>
                  <a:close/>
                </a:path>
                <a:path w="5168900" h="4631055">
                  <a:moveTo>
                    <a:pt x="3371227" y="4248442"/>
                  </a:moveTo>
                  <a:lnTo>
                    <a:pt x="3369487" y="4239730"/>
                  </a:lnTo>
                  <a:lnTo>
                    <a:pt x="3364585" y="4232465"/>
                  </a:lnTo>
                  <a:lnTo>
                    <a:pt x="3357359" y="4227461"/>
                  </a:lnTo>
                  <a:lnTo>
                    <a:pt x="3356025" y="4227182"/>
                  </a:lnTo>
                  <a:lnTo>
                    <a:pt x="3348621" y="4225556"/>
                  </a:lnTo>
                  <a:lnTo>
                    <a:pt x="3348456" y="4225556"/>
                  </a:lnTo>
                  <a:lnTo>
                    <a:pt x="3343287" y="4226636"/>
                  </a:lnTo>
                  <a:lnTo>
                    <a:pt x="3342602" y="4226776"/>
                  </a:lnTo>
                  <a:lnTo>
                    <a:pt x="3342221" y="4226852"/>
                  </a:lnTo>
                  <a:lnTo>
                    <a:pt x="3339871" y="4227309"/>
                  </a:lnTo>
                  <a:lnTo>
                    <a:pt x="3339274" y="4227461"/>
                  </a:lnTo>
                  <a:lnTo>
                    <a:pt x="3339617" y="4227461"/>
                  </a:lnTo>
                  <a:lnTo>
                    <a:pt x="3334245" y="4231221"/>
                  </a:lnTo>
                  <a:lnTo>
                    <a:pt x="3333369" y="4231830"/>
                  </a:lnTo>
                  <a:lnTo>
                    <a:pt x="3333051" y="4232046"/>
                  </a:lnTo>
                  <a:lnTo>
                    <a:pt x="3332784" y="4232224"/>
                  </a:lnTo>
                  <a:lnTo>
                    <a:pt x="3331299" y="4234561"/>
                  </a:lnTo>
                  <a:lnTo>
                    <a:pt x="3328124" y="4239577"/>
                  </a:lnTo>
                  <a:lnTo>
                    <a:pt x="3328098" y="4239704"/>
                  </a:lnTo>
                  <a:lnTo>
                    <a:pt x="3326727" y="4248442"/>
                  </a:lnTo>
                  <a:lnTo>
                    <a:pt x="3326688" y="4248658"/>
                  </a:lnTo>
                  <a:lnTo>
                    <a:pt x="3328314" y="4257306"/>
                  </a:lnTo>
                  <a:lnTo>
                    <a:pt x="3328365" y="4257535"/>
                  </a:lnTo>
                  <a:lnTo>
                    <a:pt x="3332657" y="4264266"/>
                  </a:lnTo>
                  <a:lnTo>
                    <a:pt x="3334931" y="4265739"/>
                  </a:lnTo>
                  <a:lnTo>
                    <a:pt x="3339033" y="4268381"/>
                  </a:lnTo>
                  <a:lnTo>
                    <a:pt x="3348012" y="4270083"/>
                  </a:lnTo>
                  <a:lnTo>
                    <a:pt x="3357207" y="4268736"/>
                  </a:lnTo>
                  <a:lnTo>
                    <a:pt x="3364522" y="4264279"/>
                  </a:lnTo>
                  <a:lnTo>
                    <a:pt x="3369399" y="4257306"/>
                  </a:lnTo>
                  <a:lnTo>
                    <a:pt x="3371189" y="4248658"/>
                  </a:lnTo>
                  <a:lnTo>
                    <a:pt x="3371227" y="4248442"/>
                  </a:lnTo>
                  <a:close/>
                </a:path>
                <a:path w="5168900" h="4631055">
                  <a:moveTo>
                    <a:pt x="3371227" y="3169183"/>
                  </a:moveTo>
                  <a:lnTo>
                    <a:pt x="3369538" y="3160687"/>
                  </a:lnTo>
                  <a:lnTo>
                    <a:pt x="3369437" y="3160547"/>
                  </a:lnTo>
                  <a:lnTo>
                    <a:pt x="3368268" y="3158794"/>
                  </a:lnTo>
                  <a:lnTo>
                    <a:pt x="3368103" y="3158540"/>
                  </a:lnTo>
                  <a:lnTo>
                    <a:pt x="3364877" y="3153689"/>
                  </a:lnTo>
                  <a:lnTo>
                    <a:pt x="3364649" y="3153549"/>
                  </a:lnTo>
                  <a:lnTo>
                    <a:pt x="3364496" y="3153308"/>
                  </a:lnTo>
                  <a:lnTo>
                    <a:pt x="3362147" y="3151835"/>
                  </a:lnTo>
                  <a:lnTo>
                    <a:pt x="3361994" y="3151733"/>
                  </a:lnTo>
                  <a:lnTo>
                    <a:pt x="3361766" y="3151581"/>
                  </a:lnTo>
                  <a:lnTo>
                    <a:pt x="3357943" y="3148965"/>
                  </a:lnTo>
                  <a:lnTo>
                    <a:pt x="3357537" y="3148888"/>
                  </a:lnTo>
                  <a:lnTo>
                    <a:pt x="3357156" y="3148634"/>
                  </a:lnTo>
                  <a:lnTo>
                    <a:pt x="3353981" y="3148152"/>
                  </a:lnTo>
                  <a:lnTo>
                    <a:pt x="3353790" y="3148114"/>
                  </a:lnTo>
                  <a:lnTo>
                    <a:pt x="3349472" y="3147212"/>
                  </a:lnTo>
                  <a:lnTo>
                    <a:pt x="3348190" y="3147212"/>
                  </a:lnTo>
                  <a:lnTo>
                    <a:pt x="3339325" y="3148965"/>
                  </a:lnTo>
                  <a:lnTo>
                    <a:pt x="3332708" y="3153130"/>
                  </a:lnTo>
                  <a:lnTo>
                    <a:pt x="3328454" y="3159696"/>
                  </a:lnTo>
                  <a:lnTo>
                    <a:pt x="3326701" y="3168637"/>
                  </a:lnTo>
                  <a:lnTo>
                    <a:pt x="3328111" y="3177654"/>
                  </a:lnTo>
                  <a:lnTo>
                    <a:pt x="3332708" y="3185020"/>
                  </a:lnTo>
                  <a:lnTo>
                    <a:pt x="3339731" y="3190024"/>
                  </a:lnTo>
                  <a:lnTo>
                    <a:pt x="3348456" y="3191941"/>
                  </a:lnTo>
                  <a:lnTo>
                    <a:pt x="3357092" y="3190176"/>
                  </a:lnTo>
                  <a:lnTo>
                    <a:pt x="3364344" y="3185210"/>
                  </a:lnTo>
                  <a:lnTo>
                    <a:pt x="3369335" y="3177933"/>
                  </a:lnTo>
                  <a:lnTo>
                    <a:pt x="3371215" y="3169196"/>
                  </a:lnTo>
                  <a:close/>
                </a:path>
                <a:path w="5168900" h="4631055">
                  <a:moveTo>
                    <a:pt x="3371227" y="2360815"/>
                  </a:moveTo>
                  <a:lnTo>
                    <a:pt x="3369678" y="2352268"/>
                  </a:lnTo>
                  <a:lnTo>
                    <a:pt x="3369602" y="2352078"/>
                  </a:lnTo>
                  <a:lnTo>
                    <a:pt x="3368408" y="2350262"/>
                  </a:lnTo>
                  <a:lnTo>
                    <a:pt x="3368306" y="2350084"/>
                  </a:lnTo>
                  <a:lnTo>
                    <a:pt x="3368014" y="2349627"/>
                  </a:lnTo>
                  <a:lnTo>
                    <a:pt x="3365042" y="2344864"/>
                  </a:lnTo>
                  <a:lnTo>
                    <a:pt x="3364877" y="2344750"/>
                  </a:lnTo>
                  <a:lnTo>
                    <a:pt x="3364763" y="2344559"/>
                  </a:lnTo>
                  <a:lnTo>
                    <a:pt x="3362693" y="2343099"/>
                  </a:lnTo>
                  <a:lnTo>
                    <a:pt x="3362388" y="2342870"/>
                  </a:lnTo>
                  <a:lnTo>
                    <a:pt x="3362071" y="2342629"/>
                  </a:lnTo>
                  <a:lnTo>
                    <a:pt x="3358159" y="2339657"/>
                  </a:lnTo>
                  <a:lnTo>
                    <a:pt x="3357867" y="2339594"/>
                  </a:lnTo>
                  <a:lnTo>
                    <a:pt x="3357600" y="2339390"/>
                  </a:lnTo>
                  <a:lnTo>
                    <a:pt x="3354743" y="2338844"/>
                  </a:lnTo>
                  <a:lnTo>
                    <a:pt x="3354565" y="2338806"/>
                  </a:lnTo>
                  <a:lnTo>
                    <a:pt x="3354413" y="2338768"/>
                  </a:lnTo>
                  <a:lnTo>
                    <a:pt x="3349980" y="2337701"/>
                  </a:lnTo>
                  <a:lnTo>
                    <a:pt x="3349053" y="2337701"/>
                  </a:lnTo>
                  <a:lnTo>
                    <a:pt x="3339681" y="2339390"/>
                  </a:lnTo>
                  <a:lnTo>
                    <a:pt x="3340112" y="2339390"/>
                  </a:lnTo>
                  <a:lnTo>
                    <a:pt x="3333496" y="2343188"/>
                  </a:lnTo>
                  <a:lnTo>
                    <a:pt x="3328886" y="2349550"/>
                  </a:lnTo>
                  <a:lnTo>
                    <a:pt x="3326777" y="2358479"/>
                  </a:lnTo>
                  <a:lnTo>
                    <a:pt x="3327298" y="2363089"/>
                  </a:lnTo>
                  <a:lnTo>
                    <a:pt x="3327806" y="2367686"/>
                  </a:lnTo>
                  <a:lnTo>
                    <a:pt x="3331997" y="2375090"/>
                  </a:lnTo>
                  <a:lnTo>
                    <a:pt x="3338779" y="2380119"/>
                  </a:lnTo>
                  <a:lnTo>
                    <a:pt x="3347618" y="2382202"/>
                  </a:lnTo>
                  <a:lnTo>
                    <a:pt x="3356673" y="2380856"/>
                  </a:lnTo>
                  <a:lnTo>
                    <a:pt x="3364090" y="2376424"/>
                  </a:lnTo>
                  <a:lnTo>
                    <a:pt x="3369170" y="2369540"/>
                  </a:lnTo>
                  <a:lnTo>
                    <a:pt x="3371227" y="2360815"/>
                  </a:lnTo>
                  <a:close/>
                </a:path>
                <a:path w="5168900" h="4631055">
                  <a:moveTo>
                    <a:pt x="3371227" y="2001812"/>
                  </a:moveTo>
                  <a:lnTo>
                    <a:pt x="3369957" y="1993061"/>
                  </a:lnTo>
                  <a:lnTo>
                    <a:pt x="3366300" y="1986076"/>
                  </a:lnTo>
                  <a:lnTo>
                    <a:pt x="3360140" y="1981161"/>
                  </a:lnTo>
                  <a:lnTo>
                    <a:pt x="3358184" y="1980615"/>
                  </a:lnTo>
                  <a:lnTo>
                    <a:pt x="3351326" y="1978672"/>
                  </a:lnTo>
                  <a:lnTo>
                    <a:pt x="3347262" y="1978660"/>
                  </a:lnTo>
                  <a:lnTo>
                    <a:pt x="3344608" y="1979142"/>
                  </a:lnTo>
                  <a:lnTo>
                    <a:pt x="3344468" y="1979168"/>
                  </a:lnTo>
                  <a:lnTo>
                    <a:pt x="3342081" y="1979307"/>
                  </a:lnTo>
                  <a:lnTo>
                    <a:pt x="3341255" y="1979739"/>
                  </a:lnTo>
                  <a:lnTo>
                    <a:pt x="3340100" y="1979942"/>
                  </a:lnTo>
                  <a:lnTo>
                    <a:pt x="3336696" y="1982050"/>
                  </a:lnTo>
                  <a:lnTo>
                    <a:pt x="3334499" y="1983168"/>
                  </a:lnTo>
                  <a:lnTo>
                    <a:pt x="3334105" y="1983638"/>
                  </a:lnTo>
                  <a:lnTo>
                    <a:pt x="3333496" y="1984019"/>
                  </a:lnTo>
                  <a:lnTo>
                    <a:pt x="3330651" y="1987918"/>
                  </a:lnTo>
                  <a:lnTo>
                    <a:pt x="3329190" y="1989721"/>
                  </a:lnTo>
                  <a:lnTo>
                    <a:pt x="3329101" y="1990039"/>
                  </a:lnTo>
                  <a:lnTo>
                    <a:pt x="3328886" y="1990331"/>
                  </a:lnTo>
                  <a:lnTo>
                    <a:pt x="3326866" y="1997913"/>
                  </a:lnTo>
                  <a:lnTo>
                    <a:pt x="3326727" y="1998446"/>
                  </a:lnTo>
                  <a:lnTo>
                    <a:pt x="3327666" y="2007565"/>
                  </a:lnTo>
                  <a:lnTo>
                    <a:pt x="3331756" y="2015147"/>
                  </a:lnTo>
                  <a:lnTo>
                    <a:pt x="3338423" y="2020519"/>
                  </a:lnTo>
                  <a:lnTo>
                    <a:pt x="3347059" y="2022932"/>
                  </a:lnTo>
                  <a:lnTo>
                    <a:pt x="3355873" y="2021687"/>
                  </a:lnTo>
                  <a:lnTo>
                    <a:pt x="3363645" y="2017153"/>
                  </a:lnTo>
                  <a:lnTo>
                    <a:pt x="3369170" y="2010232"/>
                  </a:lnTo>
                  <a:lnTo>
                    <a:pt x="3371215" y="2001824"/>
                  </a:lnTo>
                  <a:close/>
                </a:path>
                <a:path w="5168900" h="4631055">
                  <a:moveTo>
                    <a:pt x="3371227" y="1461236"/>
                  </a:moveTo>
                  <a:lnTo>
                    <a:pt x="3369538" y="1452714"/>
                  </a:lnTo>
                  <a:lnTo>
                    <a:pt x="3369437" y="1452575"/>
                  </a:lnTo>
                  <a:lnTo>
                    <a:pt x="3369424" y="1452448"/>
                  </a:lnTo>
                  <a:lnTo>
                    <a:pt x="3368344" y="1450886"/>
                  </a:lnTo>
                  <a:lnTo>
                    <a:pt x="3368192" y="1450644"/>
                  </a:lnTo>
                  <a:lnTo>
                    <a:pt x="3364877" y="1445501"/>
                  </a:lnTo>
                  <a:lnTo>
                    <a:pt x="3364623" y="1445336"/>
                  </a:lnTo>
                  <a:lnTo>
                    <a:pt x="3364471" y="1445094"/>
                  </a:lnTo>
                  <a:lnTo>
                    <a:pt x="3362528" y="1443799"/>
                  </a:lnTo>
                  <a:lnTo>
                    <a:pt x="3362350" y="1443672"/>
                  </a:lnTo>
                  <a:lnTo>
                    <a:pt x="3362083" y="1443482"/>
                  </a:lnTo>
                  <a:lnTo>
                    <a:pt x="3358019" y="1440510"/>
                  </a:lnTo>
                  <a:lnTo>
                    <a:pt x="3357562" y="1440408"/>
                  </a:lnTo>
                  <a:lnTo>
                    <a:pt x="3357232" y="1440180"/>
                  </a:lnTo>
                  <a:lnTo>
                    <a:pt x="3354717" y="1439773"/>
                  </a:lnTo>
                  <a:lnTo>
                    <a:pt x="3354425" y="1439710"/>
                  </a:lnTo>
                  <a:lnTo>
                    <a:pt x="3349917" y="1438681"/>
                  </a:lnTo>
                  <a:lnTo>
                    <a:pt x="3348571" y="1438681"/>
                  </a:lnTo>
                  <a:lnTo>
                    <a:pt x="3344608" y="1439506"/>
                  </a:lnTo>
                  <a:lnTo>
                    <a:pt x="3343884" y="1439659"/>
                  </a:lnTo>
                  <a:lnTo>
                    <a:pt x="3342856" y="1439875"/>
                  </a:lnTo>
                  <a:lnTo>
                    <a:pt x="3339833" y="1440484"/>
                  </a:lnTo>
                  <a:lnTo>
                    <a:pt x="3333140" y="1444625"/>
                  </a:lnTo>
                  <a:lnTo>
                    <a:pt x="3328708" y="1451127"/>
                  </a:lnTo>
                  <a:lnTo>
                    <a:pt x="3326714" y="1459979"/>
                  </a:lnTo>
                  <a:lnTo>
                    <a:pt x="3327717" y="1468056"/>
                  </a:lnTo>
                  <a:lnTo>
                    <a:pt x="3327844" y="1469059"/>
                  </a:lnTo>
                  <a:lnTo>
                    <a:pt x="3332188" y="1476311"/>
                  </a:lnTo>
                  <a:lnTo>
                    <a:pt x="3339147" y="1481162"/>
                  </a:lnTo>
                  <a:lnTo>
                    <a:pt x="3348139" y="1483067"/>
                  </a:lnTo>
                  <a:lnTo>
                    <a:pt x="3357156" y="1481543"/>
                  </a:lnTo>
                  <a:lnTo>
                    <a:pt x="3364471" y="1476959"/>
                  </a:lnTo>
                  <a:lnTo>
                    <a:pt x="3369399" y="1469974"/>
                  </a:lnTo>
                  <a:lnTo>
                    <a:pt x="3371227" y="1461236"/>
                  </a:lnTo>
                  <a:close/>
                </a:path>
                <a:path w="5168900" h="4631055">
                  <a:moveTo>
                    <a:pt x="3371253" y="3888054"/>
                  </a:moveTo>
                  <a:lnTo>
                    <a:pt x="3369411" y="3879545"/>
                  </a:lnTo>
                  <a:lnTo>
                    <a:pt x="3369310" y="3879418"/>
                  </a:lnTo>
                  <a:lnTo>
                    <a:pt x="3369043" y="3879024"/>
                  </a:lnTo>
                  <a:lnTo>
                    <a:pt x="3368954" y="3878884"/>
                  </a:lnTo>
                  <a:lnTo>
                    <a:pt x="3368751" y="3878592"/>
                  </a:lnTo>
                  <a:lnTo>
                    <a:pt x="3364763" y="3872725"/>
                  </a:lnTo>
                  <a:lnTo>
                    <a:pt x="3364484" y="3872547"/>
                  </a:lnTo>
                  <a:lnTo>
                    <a:pt x="3364293" y="3872268"/>
                  </a:lnTo>
                  <a:lnTo>
                    <a:pt x="3361728" y="3870744"/>
                  </a:lnTo>
                  <a:lnTo>
                    <a:pt x="3361563" y="3870629"/>
                  </a:lnTo>
                  <a:lnTo>
                    <a:pt x="3357854" y="3868191"/>
                  </a:lnTo>
                  <a:lnTo>
                    <a:pt x="3357359" y="3868102"/>
                  </a:lnTo>
                  <a:lnTo>
                    <a:pt x="3356927" y="3867835"/>
                  </a:lnTo>
                  <a:lnTo>
                    <a:pt x="3353892" y="3867442"/>
                  </a:lnTo>
                  <a:lnTo>
                    <a:pt x="3353752" y="3867404"/>
                  </a:lnTo>
                  <a:lnTo>
                    <a:pt x="3349548" y="3866591"/>
                  </a:lnTo>
                  <a:lnTo>
                    <a:pt x="3347847" y="3866591"/>
                  </a:lnTo>
                  <a:lnTo>
                    <a:pt x="3326650" y="3888270"/>
                  </a:lnTo>
                  <a:lnTo>
                    <a:pt x="3328111" y="3896753"/>
                  </a:lnTo>
                  <a:lnTo>
                    <a:pt x="3328187" y="3897198"/>
                  </a:lnTo>
                  <a:lnTo>
                    <a:pt x="3348875" y="3911206"/>
                  </a:lnTo>
                  <a:lnTo>
                    <a:pt x="3357473" y="3909263"/>
                  </a:lnTo>
                  <a:lnTo>
                    <a:pt x="3364674" y="3904132"/>
                  </a:lnTo>
                  <a:lnTo>
                    <a:pt x="3369564" y="3896753"/>
                  </a:lnTo>
                  <a:lnTo>
                    <a:pt x="3370923" y="3889641"/>
                  </a:lnTo>
                  <a:lnTo>
                    <a:pt x="3371151" y="3888498"/>
                  </a:lnTo>
                  <a:lnTo>
                    <a:pt x="3371177" y="3888359"/>
                  </a:lnTo>
                  <a:lnTo>
                    <a:pt x="3371202" y="3888232"/>
                  </a:lnTo>
                  <a:lnTo>
                    <a:pt x="3371253" y="3888054"/>
                  </a:lnTo>
                  <a:close/>
                </a:path>
                <a:path w="5168900" h="4631055">
                  <a:moveTo>
                    <a:pt x="3371265" y="2629789"/>
                  </a:moveTo>
                  <a:lnTo>
                    <a:pt x="3369373" y="2621102"/>
                  </a:lnTo>
                  <a:lnTo>
                    <a:pt x="3368789" y="2620264"/>
                  </a:lnTo>
                  <a:lnTo>
                    <a:pt x="3368383" y="2619679"/>
                  </a:lnTo>
                  <a:lnTo>
                    <a:pt x="3367570" y="2618498"/>
                  </a:lnTo>
                  <a:lnTo>
                    <a:pt x="3364484" y="2613977"/>
                  </a:lnTo>
                  <a:lnTo>
                    <a:pt x="3364344" y="2613825"/>
                  </a:lnTo>
                  <a:lnTo>
                    <a:pt x="3361829" y="2612186"/>
                  </a:lnTo>
                  <a:lnTo>
                    <a:pt x="3361258" y="2611805"/>
                  </a:lnTo>
                  <a:lnTo>
                    <a:pt x="3357359" y="2609151"/>
                  </a:lnTo>
                  <a:lnTo>
                    <a:pt x="3357194" y="2609126"/>
                  </a:lnTo>
                  <a:lnTo>
                    <a:pt x="3354260" y="2608516"/>
                  </a:lnTo>
                  <a:lnTo>
                    <a:pt x="3353955" y="2608453"/>
                  </a:lnTo>
                  <a:lnTo>
                    <a:pt x="3348761" y="2607373"/>
                  </a:lnTo>
                  <a:lnTo>
                    <a:pt x="3348329" y="2607373"/>
                  </a:lnTo>
                  <a:lnTo>
                    <a:pt x="3339642" y="2609329"/>
                  </a:lnTo>
                  <a:lnTo>
                    <a:pt x="3332657" y="2614333"/>
                  </a:lnTo>
                  <a:lnTo>
                    <a:pt x="3328111" y="2621699"/>
                  </a:lnTo>
                  <a:lnTo>
                    <a:pt x="3326663" y="2630741"/>
                  </a:lnTo>
                  <a:lnTo>
                    <a:pt x="3328441" y="2639657"/>
                  </a:lnTo>
                  <a:lnTo>
                    <a:pt x="3332696" y="2645994"/>
                  </a:lnTo>
                  <a:lnTo>
                    <a:pt x="3338906" y="2650032"/>
                  </a:lnTo>
                  <a:lnTo>
                    <a:pt x="3346589" y="2652064"/>
                  </a:lnTo>
                  <a:lnTo>
                    <a:pt x="3356508" y="2650299"/>
                  </a:lnTo>
                  <a:lnTo>
                    <a:pt x="3364357" y="2645473"/>
                  </a:lnTo>
                  <a:lnTo>
                    <a:pt x="3369487" y="2638374"/>
                  </a:lnTo>
                  <a:lnTo>
                    <a:pt x="3371265" y="2629789"/>
                  </a:lnTo>
                  <a:close/>
                </a:path>
                <a:path w="5168900" h="4631055">
                  <a:moveTo>
                    <a:pt x="3371265" y="1192428"/>
                  </a:moveTo>
                  <a:lnTo>
                    <a:pt x="3369818" y="1183690"/>
                  </a:lnTo>
                  <a:lnTo>
                    <a:pt x="3365169" y="1176248"/>
                  </a:lnTo>
                  <a:lnTo>
                    <a:pt x="3358121" y="1171016"/>
                  </a:lnTo>
                  <a:lnTo>
                    <a:pt x="3349523" y="1168869"/>
                  </a:lnTo>
                  <a:lnTo>
                    <a:pt x="3348672" y="1168869"/>
                  </a:lnTo>
                  <a:lnTo>
                    <a:pt x="3348126" y="1168984"/>
                  </a:lnTo>
                  <a:lnTo>
                    <a:pt x="3346945" y="1169212"/>
                  </a:lnTo>
                  <a:lnTo>
                    <a:pt x="3344011" y="1169784"/>
                  </a:lnTo>
                  <a:lnTo>
                    <a:pt x="3343872" y="1169809"/>
                  </a:lnTo>
                  <a:lnTo>
                    <a:pt x="3340582" y="1170343"/>
                  </a:lnTo>
                  <a:lnTo>
                    <a:pt x="3340341" y="1170495"/>
                  </a:lnTo>
                  <a:lnTo>
                    <a:pt x="3340087" y="1170546"/>
                  </a:lnTo>
                  <a:lnTo>
                    <a:pt x="3336163" y="1173124"/>
                  </a:lnTo>
                  <a:lnTo>
                    <a:pt x="3333318" y="1174927"/>
                  </a:lnTo>
                  <a:lnTo>
                    <a:pt x="3333204" y="1175092"/>
                  </a:lnTo>
                  <a:lnTo>
                    <a:pt x="3333064" y="1175181"/>
                  </a:lnTo>
                  <a:lnTo>
                    <a:pt x="3329851" y="1179982"/>
                  </a:lnTo>
                  <a:lnTo>
                    <a:pt x="3328466" y="1182014"/>
                  </a:lnTo>
                  <a:lnTo>
                    <a:pt x="3328390" y="1182179"/>
                  </a:lnTo>
                  <a:lnTo>
                    <a:pt x="3327120" y="1188999"/>
                  </a:lnTo>
                  <a:lnTo>
                    <a:pt x="3326752" y="1190942"/>
                  </a:lnTo>
                  <a:lnTo>
                    <a:pt x="3328136" y="1199857"/>
                  </a:lnTo>
                  <a:lnTo>
                    <a:pt x="3331997" y="1206627"/>
                  </a:lnTo>
                  <a:lnTo>
                    <a:pt x="3338360" y="1211110"/>
                  </a:lnTo>
                  <a:lnTo>
                    <a:pt x="3347186" y="1213180"/>
                  </a:lnTo>
                  <a:lnTo>
                    <a:pt x="3356279" y="1212126"/>
                  </a:lnTo>
                  <a:lnTo>
                    <a:pt x="3363798" y="1207846"/>
                  </a:lnTo>
                  <a:lnTo>
                    <a:pt x="3369043" y="1201051"/>
                  </a:lnTo>
                  <a:lnTo>
                    <a:pt x="3371253" y="1192441"/>
                  </a:lnTo>
                  <a:close/>
                </a:path>
                <a:path w="5168900" h="4631055">
                  <a:moveTo>
                    <a:pt x="3371278" y="2808503"/>
                  </a:moveTo>
                  <a:lnTo>
                    <a:pt x="3369475" y="2801683"/>
                  </a:lnTo>
                  <a:lnTo>
                    <a:pt x="3369005" y="2799892"/>
                  </a:lnTo>
                  <a:lnTo>
                    <a:pt x="3364484" y="2793339"/>
                  </a:lnTo>
                  <a:lnTo>
                    <a:pt x="3357765" y="2789085"/>
                  </a:lnTo>
                  <a:lnTo>
                    <a:pt x="3353333" y="2788196"/>
                  </a:lnTo>
                  <a:lnTo>
                    <a:pt x="3348913" y="2787307"/>
                  </a:lnTo>
                  <a:lnTo>
                    <a:pt x="3347745" y="2787307"/>
                  </a:lnTo>
                  <a:lnTo>
                    <a:pt x="3343338" y="2788234"/>
                  </a:lnTo>
                  <a:lnTo>
                    <a:pt x="3343198" y="2788259"/>
                  </a:lnTo>
                  <a:lnTo>
                    <a:pt x="3340074" y="2788767"/>
                  </a:lnTo>
                  <a:lnTo>
                    <a:pt x="3339782" y="2788970"/>
                  </a:lnTo>
                  <a:lnTo>
                    <a:pt x="3339236" y="2789085"/>
                  </a:lnTo>
                  <a:lnTo>
                    <a:pt x="3339363" y="2789085"/>
                  </a:lnTo>
                  <a:lnTo>
                    <a:pt x="3335515" y="2791853"/>
                  </a:lnTo>
                  <a:lnTo>
                    <a:pt x="3333026" y="2793530"/>
                  </a:lnTo>
                  <a:lnTo>
                    <a:pt x="3332899" y="2793733"/>
                  </a:lnTo>
                  <a:lnTo>
                    <a:pt x="3332696" y="2793873"/>
                  </a:lnTo>
                  <a:lnTo>
                    <a:pt x="3329749" y="2798673"/>
                  </a:lnTo>
                  <a:lnTo>
                    <a:pt x="3328365" y="2800858"/>
                  </a:lnTo>
                  <a:lnTo>
                    <a:pt x="3328339" y="2800985"/>
                  </a:lnTo>
                  <a:lnTo>
                    <a:pt x="3326981" y="2808440"/>
                  </a:lnTo>
                  <a:lnTo>
                    <a:pt x="3349523" y="2831820"/>
                  </a:lnTo>
                  <a:lnTo>
                    <a:pt x="3358337" y="2829712"/>
                  </a:lnTo>
                  <a:lnTo>
                    <a:pt x="3365563" y="2824530"/>
                  </a:lnTo>
                  <a:lnTo>
                    <a:pt x="3370211" y="2817164"/>
                  </a:lnTo>
                  <a:lnTo>
                    <a:pt x="3371278" y="2808503"/>
                  </a:lnTo>
                  <a:close/>
                </a:path>
                <a:path w="5168900" h="4631055">
                  <a:moveTo>
                    <a:pt x="3371291" y="4067276"/>
                  </a:moveTo>
                  <a:lnTo>
                    <a:pt x="3369233" y="4058996"/>
                  </a:lnTo>
                  <a:lnTo>
                    <a:pt x="3369068" y="4058767"/>
                  </a:lnTo>
                  <a:lnTo>
                    <a:pt x="3369005" y="4058513"/>
                  </a:lnTo>
                  <a:lnTo>
                    <a:pt x="3367773" y="4056938"/>
                  </a:lnTo>
                  <a:lnTo>
                    <a:pt x="3367544" y="4056621"/>
                  </a:lnTo>
                  <a:lnTo>
                    <a:pt x="3367379" y="4056380"/>
                  </a:lnTo>
                  <a:lnTo>
                    <a:pt x="3364471" y="4052227"/>
                  </a:lnTo>
                  <a:lnTo>
                    <a:pt x="3364026" y="4051935"/>
                  </a:lnTo>
                  <a:lnTo>
                    <a:pt x="3363709" y="4051503"/>
                  </a:lnTo>
                  <a:lnTo>
                    <a:pt x="3361448" y="4050195"/>
                  </a:lnTo>
                  <a:lnTo>
                    <a:pt x="3361283" y="4050080"/>
                  </a:lnTo>
                  <a:lnTo>
                    <a:pt x="3357689" y="4047642"/>
                  </a:lnTo>
                  <a:lnTo>
                    <a:pt x="3356902" y="4047490"/>
                  </a:lnTo>
                  <a:lnTo>
                    <a:pt x="3356216" y="4047071"/>
                  </a:lnTo>
                  <a:lnTo>
                    <a:pt x="3353562" y="4046791"/>
                  </a:lnTo>
                  <a:lnTo>
                    <a:pt x="3353435" y="4046766"/>
                  </a:lnTo>
                  <a:lnTo>
                    <a:pt x="3350095" y="4046067"/>
                  </a:lnTo>
                  <a:lnTo>
                    <a:pt x="3347339" y="4046067"/>
                  </a:lnTo>
                  <a:lnTo>
                    <a:pt x="3338626" y="4048290"/>
                  </a:lnTo>
                  <a:lnTo>
                    <a:pt x="3332175" y="4052811"/>
                  </a:lnTo>
                  <a:lnTo>
                    <a:pt x="3328124" y="4059580"/>
                  </a:lnTo>
                  <a:lnTo>
                    <a:pt x="3326625" y="4068546"/>
                  </a:lnTo>
                  <a:lnTo>
                    <a:pt x="3328289" y="4077449"/>
                  </a:lnTo>
                  <a:lnTo>
                    <a:pt x="3333153" y="4084548"/>
                  </a:lnTo>
                  <a:lnTo>
                    <a:pt x="3340443" y="4089184"/>
                  </a:lnTo>
                  <a:lnTo>
                    <a:pt x="3349383" y="4090682"/>
                  </a:lnTo>
                  <a:lnTo>
                    <a:pt x="3358184" y="4088587"/>
                  </a:lnTo>
                  <a:lnTo>
                    <a:pt x="3365284" y="4083443"/>
                  </a:lnTo>
                  <a:lnTo>
                    <a:pt x="3369907" y="4076065"/>
                  </a:lnTo>
                  <a:lnTo>
                    <a:pt x="3371278" y="4067289"/>
                  </a:lnTo>
                  <a:close/>
                </a:path>
                <a:path w="5168900" h="4631055">
                  <a:moveTo>
                    <a:pt x="3371291" y="2540711"/>
                  </a:moveTo>
                  <a:lnTo>
                    <a:pt x="3369830" y="2532037"/>
                  </a:lnTo>
                  <a:lnTo>
                    <a:pt x="3369157" y="2530995"/>
                  </a:lnTo>
                  <a:lnTo>
                    <a:pt x="3368776" y="2530386"/>
                  </a:lnTo>
                  <a:lnTo>
                    <a:pt x="3368510" y="2529954"/>
                  </a:lnTo>
                  <a:lnTo>
                    <a:pt x="3365614" y="2525369"/>
                  </a:lnTo>
                  <a:lnTo>
                    <a:pt x="3365233" y="2524734"/>
                  </a:lnTo>
                  <a:lnTo>
                    <a:pt x="3365106" y="2524658"/>
                  </a:lnTo>
                  <a:lnTo>
                    <a:pt x="3363430" y="2523439"/>
                  </a:lnTo>
                  <a:lnTo>
                    <a:pt x="3358248" y="2519692"/>
                  </a:lnTo>
                  <a:lnTo>
                    <a:pt x="3358070" y="2519654"/>
                  </a:lnTo>
                  <a:lnTo>
                    <a:pt x="3357892" y="2519527"/>
                  </a:lnTo>
                  <a:lnTo>
                    <a:pt x="3355289" y="2519045"/>
                  </a:lnTo>
                  <a:lnTo>
                    <a:pt x="3354806" y="2518943"/>
                  </a:lnTo>
                  <a:lnTo>
                    <a:pt x="3349688" y="2517813"/>
                  </a:lnTo>
                  <a:lnTo>
                    <a:pt x="3349104" y="2517813"/>
                  </a:lnTo>
                  <a:lnTo>
                    <a:pt x="3340239" y="2519248"/>
                  </a:lnTo>
                  <a:lnTo>
                    <a:pt x="3333419" y="2523121"/>
                  </a:lnTo>
                  <a:lnTo>
                    <a:pt x="3328847" y="2529459"/>
                  </a:lnTo>
                  <a:lnTo>
                    <a:pt x="3326752" y="2538323"/>
                  </a:lnTo>
                  <a:lnTo>
                    <a:pt x="3347580" y="2562263"/>
                  </a:lnTo>
                  <a:lnTo>
                    <a:pt x="3356445" y="2560891"/>
                  </a:lnTo>
                  <a:lnTo>
                    <a:pt x="3363887" y="2556357"/>
                  </a:lnTo>
                  <a:lnTo>
                    <a:pt x="3369106" y="2549385"/>
                  </a:lnTo>
                  <a:lnTo>
                    <a:pt x="3369653" y="2547226"/>
                  </a:lnTo>
                  <a:lnTo>
                    <a:pt x="3369741" y="2546832"/>
                  </a:lnTo>
                  <a:lnTo>
                    <a:pt x="3370034" y="2545677"/>
                  </a:lnTo>
                  <a:lnTo>
                    <a:pt x="3371291" y="2540711"/>
                  </a:lnTo>
                  <a:close/>
                </a:path>
                <a:path w="5168900" h="4631055">
                  <a:moveTo>
                    <a:pt x="3371291" y="2090026"/>
                  </a:moveTo>
                  <a:lnTo>
                    <a:pt x="3369310" y="2081593"/>
                  </a:lnTo>
                  <a:lnTo>
                    <a:pt x="3369233" y="2081453"/>
                  </a:lnTo>
                  <a:lnTo>
                    <a:pt x="3368446" y="2080399"/>
                  </a:lnTo>
                  <a:lnTo>
                    <a:pt x="3368141" y="2079967"/>
                  </a:lnTo>
                  <a:lnTo>
                    <a:pt x="3368040" y="2079815"/>
                  </a:lnTo>
                  <a:lnTo>
                    <a:pt x="3364293" y="2074557"/>
                  </a:lnTo>
                  <a:lnTo>
                    <a:pt x="3364141" y="2074468"/>
                  </a:lnTo>
                  <a:lnTo>
                    <a:pt x="3364052" y="2074329"/>
                  </a:lnTo>
                  <a:lnTo>
                    <a:pt x="3361969" y="2073008"/>
                  </a:lnTo>
                  <a:lnTo>
                    <a:pt x="3361626" y="2072779"/>
                  </a:lnTo>
                  <a:lnTo>
                    <a:pt x="3361347" y="2072589"/>
                  </a:lnTo>
                  <a:lnTo>
                    <a:pt x="3357118" y="2069744"/>
                  </a:lnTo>
                  <a:lnTo>
                    <a:pt x="3356876" y="2069693"/>
                  </a:lnTo>
                  <a:lnTo>
                    <a:pt x="3356660" y="2069553"/>
                  </a:lnTo>
                  <a:lnTo>
                    <a:pt x="3353803" y="2069058"/>
                  </a:lnTo>
                  <a:lnTo>
                    <a:pt x="3353447" y="2068982"/>
                  </a:lnTo>
                  <a:lnTo>
                    <a:pt x="3348685" y="2067966"/>
                  </a:lnTo>
                  <a:lnTo>
                    <a:pt x="3347961" y="2067966"/>
                  </a:lnTo>
                  <a:lnTo>
                    <a:pt x="3339173" y="2069998"/>
                  </a:lnTo>
                  <a:lnTo>
                    <a:pt x="3332289" y="2075040"/>
                  </a:lnTo>
                  <a:lnTo>
                    <a:pt x="3327933" y="2082457"/>
                  </a:lnTo>
                  <a:lnTo>
                    <a:pt x="3326765" y="2091588"/>
                  </a:lnTo>
                  <a:lnTo>
                    <a:pt x="3328695" y="2100478"/>
                  </a:lnTo>
                  <a:lnTo>
                    <a:pt x="3333077" y="2106942"/>
                  </a:lnTo>
                  <a:lnTo>
                    <a:pt x="3339782" y="2110943"/>
                  </a:lnTo>
                  <a:lnTo>
                    <a:pt x="3348685" y="2112467"/>
                  </a:lnTo>
                  <a:lnTo>
                    <a:pt x="3357041" y="2110943"/>
                  </a:lnTo>
                  <a:lnTo>
                    <a:pt x="3357422" y="2110943"/>
                  </a:lnTo>
                  <a:lnTo>
                    <a:pt x="3364814" y="2106003"/>
                  </a:lnTo>
                  <a:lnTo>
                    <a:pt x="3369627" y="2098789"/>
                  </a:lnTo>
                  <a:lnTo>
                    <a:pt x="3371278" y="2090039"/>
                  </a:lnTo>
                  <a:close/>
                </a:path>
                <a:path w="5168900" h="4631055">
                  <a:moveTo>
                    <a:pt x="3371304" y="2899499"/>
                  </a:moveTo>
                  <a:lnTo>
                    <a:pt x="3369551" y="2891485"/>
                  </a:lnTo>
                  <a:lnTo>
                    <a:pt x="3369424" y="2890913"/>
                  </a:lnTo>
                  <a:lnTo>
                    <a:pt x="3368065" y="2888970"/>
                  </a:lnTo>
                  <a:lnTo>
                    <a:pt x="3367621" y="2888335"/>
                  </a:lnTo>
                  <a:lnTo>
                    <a:pt x="3366795" y="2887154"/>
                  </a:lnTo>
                  <a:lnTo>
                    <a:pt x="3364484" y="2883814"/>
                  </a:lnTo>
                  <a:lnTo>
                    <a:pt x="3364369" y="2883687"/>
                  </a:lnTo>
                  <a:lnTo>
                    <a:pt x="3361880" y="2882074"/>
                  </a:lnTo>
                  <a:lnTo>
                    <a:pt x="3361753" y="2881985"/>
                  </a:lnTo>
                  <a:lnTo>
                    <a:pt x="3361017" y="2881503"/>
                  </a:lnTo>
                  <a:lnTo>
                    <a:pt x="3357270" y="2878975"/>
                  </a:lnTo>
                  <a:lnTo>
                    <a:pt x="3357143" y="2878950"/>
                  </a:lnTo>
                  <a:lnTo>
                    <a:pt x="3354247" y="2878353"/>
                  </a:lnTo>
                  <a:lnTo>
                    <a:pt x="3354120" y="2878328"/>
                  </a:lnTo>
                  <a:lnTo>
                    <a:pt x="3353460" y="2878201"/>
                  </a:lnTo>
                  <a:lnTo>
                    <a:pt x="3348596" y="2877185"/>
                  </a:lnTo>
                  <a:lnTo>
                    <a:pt x="3348228" y="2877185"/>
                  </a:lnTo>
                  <a:lnTo>
                    <a:pt x="3339452" y="2879115"/>
                  </a:lnTo>
                  <a:lnTo>
                    <a:pt x="3332467" y="2884106"/>
                  </a:lnTo>
                  <a:lnTo>
                    <a:pt x="3327971" y="2891485"/>
                  </a:lnTo>
                  <a:lnTo>
                    <a:pt x="3326676" y="2900527"/>
                  </a:lnTo>
                  <a:lnTo>
                    <a:pt x="3328555" y="2909468"/>
                  </a:lnTo>
                  <a:lnTo>
                    <a:pt x="3332962" y="2915958"/>
                  </a:lnTo>
                  <a:lnTo>
                    <a:pt x="3339655" y="2920060"/>
                  </a:lnTo>
                  <a:lnTo>
                    <a:pt x="3348431" y="2921812"/>
                  </a:lnTo>
                  <a:lnTo>
                    <a:pt x="3357207" y="2920365"/>
                  </a:lnTo>
                  <a:lnTo>
                    <a:pt x="3364509" y="2915526"/>
                  </a:lnTo>
                  <a:lnTo>
                    <a:pt x="3369475" y="2908262"/>
                  </a:lnTo>
                  <a:lnTo>
                    <a:pt x="3369678" y="2907246"/>
                  </a:lnTo>
                  <a:lnTo>
                    <a:pt x="3369907" y="2906141"/>
                  </a:lnTo>
                  <a:lnTo>
                    <a:pt x="3370275" y="2904388"/>
                  </a:lnTo>
                  <a:lnTo>
                    <a:pt x="3371304" y="2899499"/>
                  </a:lnTo>
                  <a:close/>
                </a:path>
                <a:path w="5168900" h="4631055">
                  <a:moveTo>
                    <a:pt x="3371316" y="4158945"/>
                  </a:moveTo>
                  <a:lnTo>
                    <a:pt x="3369767" y="4150258"/>
                  </a:lnTo>
                  <a:lnTo>
                    <a:pt x="3368852" y="4148836"/>
                  </a:lnTo>
                  <a:lnTo>
                    <a:pt x="3368535" y="4148340"/>
                  </a:lnTo>
                  <a:lnTo>
                    <a:pt x="3368370" y="4148074"/>
                  </a:lnTo>
                  <a:lnTo>
                    <a:pt x="3365131" y="4142994"/>
                  </a:lnTo>
                  <a:lnTo>
                    <a:pt x="3365004" y="4142917"/>
                  </a:lnTo>
                  <a:lnTo>
                    <a:pt x="3362693" y="4141266"/>
                  </a:lnTo>
                  <a:lnTo>
                    <a:pt x="3362464" y="4141101"/>
                  </a:lnTo>
                  <a:lnTo>
                    <a:pt x="3361918" y="4140720"/>
                  </a:lnTo>
                  <a:lnTo>
                    <a:pt x="3358121" y="4138003"/>
                  </a:lnTo>
                  <a:lnTo>
                    <a:pt x="3357943" y="4137977"/>
                  </a:lnTo>
                  <a:lnTo>
                    <a:pt x="3357765" y="4137837"/>
                  </a:lnTo>
                  <a:lnTo>
                    <a:pt x="3354984" y="4137329"/>
                  </a:lnTo>
                  <a:lnTo>
                    <a:pt x="3354806" y="4137291"/>
                  </a:lnTo>
                  <a:lnTo>
                    <a:pt x="3349548" y="4136148"/>
                  </a:lnTo>
                  <a:lnTo>
                    <a:pt x="3348939" y="4136148"/>
                  </a:lnTo>
                  <a:lnTo>
                    <a:pt x="3340049" y="4137622"/>
                  </a:lnTo>
                  <a:lnTo>
                    <a:pt x="3333267" y="4141520"/>
                  </a:lnTo>
                  <a:lnTo>
                    <a:pt x="3328759" y="4147921"/>
                  </a:lnTo>
                  <a:lnTo>
                    <a:pt x="3327628" y="4152963"/>
                  </a:lnTo>
                  <a:lnTo>
                    <a:pt x="3326752" y="4156862"/>
                  </a:lnTo>
                  <a:lnTo>
                    <a:pt x="3327844" y="4166044"/>
                  </a:lnTo>
                  <a:lnTo>
                    <a:pt x="3332086" y="4173474"/>
                  </a:lnTo>
                  <a:lnTo>
                    <a:pt x="3335998" y="4176382"/>
                  </a:lnTo>
                  <a:lnTo>
                    <a:pt x="3338906" y="4178554"/>
                  </a:lnTo>
                  <a:lnTo>
                    <a:pt x="3340354" y="4178909"/>
                  </a:lnTo>
                  <a:lnTo>
                    <a:pt x="3347758" y="4180713"/>
                  </a:lnTo>
                  <a:lnTo>
                    <a:pt x="3356546" y="4179303"/>
                  </a:lnTo>
                  <a:lnTo>
                    <a:pt x="3363988" y="4174667"/>
                  </a:lnTo>
                  <a:lnTo>
                    <a:pt x="3369195" y="4167606"/>
                  </a:lnTo>
                  <a:lnTo>
                    <a:pt x="3371304" y="4158958"/>
                  </a:lnTo>
                  <a:close/>
                </a:path>
                <a:path w="5168900" h="4631055">
                  <a:moveTo>
                    <a:pt x="3371316" y="3709797"/>
                  </a:moveTo>
                  <a:lnTo>
                    <a:pt x="3370122" y="3702304"/>
                  </a:lnTo>
                  <a:lnTo>
                    <a:pt x="3369945" y="3701123"/>
                  </a:lnTo>
                  <a:lnTo>
                    <a:pt x="3365284" y="3693769"/>
                  </a:lnTo>
                  <a:lnTo>
                    <a:pt x="3358159" y="3688600"/>
                  </a:lnTo>
                  <a:lnTo>
                    <a:pt x="3349383" y="3686479"/>
                  </a:lnTo>
                  <a:lnTo>
                    <a:pt x="3348494" y="3686479"/>
                  </a:lnTo>
                  <a:lnTo>
                    <a:pt x="3343694" y="3687407"/>
                  </a:lnTo>
                  <a:lnTo>
                    <a:pt x="3343376" y="3687457"/>
                  </a:lnTo>
                  <a:lnTo>
                    <a:pt x="3340354" y="3687927"/>
                  </a:lnTo>
                  <a:lnTo>
                    <a:pt x="3340112" y="3688080"/>
                  </a:lnTo>
                  <a:lnTo>
                    <a:pt x="3339846" y="3688130"/>
                  </a:lnTo>
                  <a:lnTo>
                    <a:pt x="3336010" y="3690645"/>
                  </a:lnTo>
                  <a:lnTo>
                    <a:pt x="3333115" y="3692461"/>
                  </a:lnTo>
                  <a:lnTo>
                    <a:pt x="3333000" y="3692626"/>
                  </a:lnTo>
                  <a:lnTo>
                    <a:pt x="3332861" y="3692715"/>
                  </a:lnTo>
                  <a:lnTo>
                    <a:pt x="3329978" y="3697084"/>
                  </a:lnTo>
                  <a:lnTo>
                    <a:pt x="3329787" y="3697363"/>
                  </a:lnTo>
                  <a:lnTo>
                    <a:pt x="3328314" y="3699522"/>
                  </a:lnTo>
                  <a:lnTo>
                    <a:pt x="3328251" y="3699687"/>
                  </a:lnTo>
                  <a:lnTo>
                    <a:pt x="3326650" y="3708489"/>
                  </a:lnTo>
                  <a:lnTo>
                    <a:pt x="3347237" y="3730955"/>
                  </a:lnTo>
                  <a:lnTo>
                    <a:pt x="3356051" y="3729939"/>
                  </a:lnTo>
                  <a:lnTo>
                    <a:pt x="3363582" y="3725494"/>
                  </a:lnTo>
                  <a:lnTo>
                    <a:pt x="3368954" y="3718483"/>
                  </a:lnTo>
                  <a:lnTo>
                    <a:pt x="3371316" y="3709797"/>
                  </a:lnTo>
                  <a:close/>
                </a:path>
                <a:path w="5168900" h="4631055">
                  <a:moveTo>
                    <a:pt x="3371316" y="2720543"/>
                  </a:moveTo>
                  <a:lnTo>
                    <a:pt x="3369843" y="2711856"/>
                  </a:lnTo>
                  <a:lnTo>
                    <a:pt x="3368040" y="2709024"/>
                  </a:lnTo>
                  <a:lnTo>
                    <a:pt x="3367913" y="2708821"/>
                  </a:lnTo>
                  <a:lnTo>
                    <a:pt x="3367621" y="2708364"/>
                  </a:lnTo>
                  <a:lnTo>
                    <a:pt x="3365233" y="2704566"/>
                  </a:lnTo>
                  <a:lnTo>
                    <a:pt x="3365081" y="2704388"/>
                  </a:lnTo>
                  <a:lnTo>
                    <a:pt x="3361956" y="2702217"/>
                  </a:lnTo>
                  <a:lnTo>
                    <a:pt x="3358248" y="2699550"/>
                  </a:lnTo>
                  <a:lnTo>
                    <a:pt x="3358070" y="2699524"/>
                  </a:lnTo>
                  <a:lnTo>
                    <a:pt x="3357930" y="2699410"/>
                  </a:lnTo>
                  <a:lnTo>
                    <a:pt x="3354743" y="2698800"/>
                  </a:lnTo>
                  <a:lnTo>
                    <a:pt x="3354501" y="2698750"/>
                  </a:lnTo>
                  <a:lnTo>
                    <a:pt x="3352152" y="2698242"/>
                  </a:lnTo>
                  <a:lnTo>
                    <a:pt x="3350488" y="2697886"/>
                  </a:lnTo>
                  <a:lnTo>
                    <a:pt x="3349599" y="2697683"/>
                  </a:lnTo>
                  <a:lnTo>
                    <a:pt x="3349117" y="2697683"/>
                  </a:lnTo>
                  <a:lnTo>
                    <a:pt x="3326777" y="2718219"/>
                  </a:lnTo>
                  <a:lnTo>
                    <a:pt x="3327882" y="2727299"/>
                  </a:lnTo>
                  <a:lnTo>
                    <a:pt x="3332175" y="2734843"/>
                  </a:lnTo>
                  <a:lnTo>
                    <a:pt x="3338982" y="2740101"/>
                  </a:lnTo>
                  <a:lnTo>
                    <a:pt x="3347593" y="2742336"/>
                  </a:lnTo>
                  <a:lnTo>
                    <a:pt x="3371316" y="2720556"/>
                  </a:lnTo>
                  <a:close/>
                </a:path>
                <a:path w="5168900" h="4631055">
                  <a:moveTo>
                    <a:pt x="3371342" y="1551686"/>
                  </a:moveTo>
                  <a:lnTo>
                    <a:pt x="3369780" y="1543037"/>
                  </a:lnTo>
                  <a:lnTo>
                    <a:pt x="3369729" y="1542910"/>
                  </a:lnTo>
                  <a:lnTo>
                    <a:pt x="3368687" y="1541348"/>
                  </a:lnTo>
                  <a:lnTo>
                    <a:pt x="3368408" y="1540916"/>
                  </a:lnTo>
                  <a:lnTo>
                    <a:pt x="3368090" y="1540421"/>
                  </a:lnTo>
                  <a:lnTo>
                    <a:pt x="3365119" y="1535785"/>
                  </a:lnTo>
                  <a:lnTo>
                    <a:pt x="3364992" y="1535709"/>
                  </a:lnTo>
                  <a:lnTo>
                    <a:pt x="3364928" y="1535582"/>
                  </a:lnTo>
                  <a:lnTo>
                    <a:pt x="3362604" y="1534007"/>
                  </a:lnTo>
                  <a:lnTo>
                    <a:pt x="3362274" y="1533766"/>
                  </a:lnTo>
                  <a:lnTo>
                    <a:pt x="3361918" y="1533512"/>
                  </a:lnTo>
                  <a:lnTo>
                    <a:pt x="3358121" y="1530794"/>
                  </a:lnTo>
                  <a:lnTo>
                    <a:pt x="3357930" y="1530756"/>
                  </a:lnTo>
                  <a:lnTo>
                    <a:pt x="3357740" y="1530616"/>
                  </a:lnTo>
                  <a:lnTo>
                    <a:pt x="3354870" y="1530096"/>
                  </a:lnTo>
                  <a:lnTo>
                    <a:pt x="3354578" y="1530032"/>
                  </a:lnTo>
                  <a:lnTo>
                    <a:pt x="3354222" y="1529956"/>
                  </a:lnTo>
                  <a:lnTo>
                    <a:pt x="3349548" y="1528927"/>
                  </a:lnTo>
                  <a:lnTo>
                    <a:pt x="3348952" y="1528927"/>
                  </a:lnTo>
                  <a:lnTo>
                    <a:pt x="3340074" y="1530413"/>
                  </a:lnTo>
                  <a:lnTo>
                    <a:pt x="3333305" y="1534325"/>
                  </a:lnTo>
                  <a:lnTo>
                    <a:pt x="3328822" y="1540713"/>
                  </a:lnTo>
                  <a:lnTo>
                    <a:pt x="3326777" y="1549590"/>
                  </a:lnTo>
                  <a:lnTo>
                    <a:pt x="3327857" y="1558671"/>
                  </a:lnTo>
                  <a:lnTo>
                    <a:pt x="3332149" y="1566125"/>
                  </a:lnTo>
                  <a:lnTo>
                    <a:pt x="3338982" y="1571269"/>
                  </a:lnTo>
                  <a:lnTo>
                    <a:pt x="3345980" y="1573009"/>
                  </a:lnTo>
                  <a:lnTo>
                    <a:pt x="3347720" y="1573428"/>
                  </a:lnTo>
                  <a:lnTo>
                    <a:pt x="3356495" y="1571993"/>
                  </a:lnTo>
                  <a:lnTo>
                    <a:pt x="3363963" y="1567319"/>
                  </a:lnTo>
                  <a:lnTo>
                    <a:pt x="3369221" y="1560271"/>
                  </a:lnTo>
                  <a:lnTo>
                    <a:pt x="3371342" y="1551698"/>
                  </a:lnTo>
                  <a:close/>
                </a:path>
                <a:path w="5168900" h="4631055">
                  <a:moveTo>
                    <a:pt x="3371354" y="651802"/>
                  </a:moveTo>
                  <a:lnTo>
                    <a:pt x="3369538" y="643445"/>
                  </a:lnTo>
                  <a:lnTo>
                    <a:pt x="3369437" y="643318"/>
                  </a:lnTo>
                  <a:lnTo>
                    <a:pt x="3369424" y="643178"/>
                  </a:lnTo>
                  <a:lnTo>
                    <a:pt x="3368129" y="641388"/>
                  </a:lnTo>
                  <a:lnTo>
                    <a:pt x="3367938" y="641108"/>
                  </a:lnTo>
                  <a:lnTo>
                    <a:pt x="3367722" y="640791"/>
                  </a:lnTo>
                  <a:lnTo>
                    <a:pt x="3366135" y="638454"/>
                  </a:lnTo>
                  <a:lnTo>
                    <a:pt x="3364750" y="636409"/>
                  </a:lnTo>
                  <a:lnTo>
                    <a:pt x="3364496" y="636231"/>
                  </a:lnTo>
                  <a:lnTo>
                    <a:pt x="3364331" y="635977"/>
                  </a:lnTo>
                  <a:lnTo>
                    <a:pt x="3361664" y="634250"/>
                  </a:lnTo>
                  <a:lnTo>
                    <a:pt x="3357842" y="631571"/>
                  </a:lnTo>
                  <a:lnTo>
                    <a:pt x="3357638" y="631532"/>
                  </a:lnTo>
                  <a:lnTo>
                    <a:pt x="3357410" y="631482"/>
                  </a:lnTo>
                  <a:lnTo>
                    <a:pt x="3356978" y="631190"/>
                  </a:lnTo>
                  <a:lnTo>
                    <a:pt x="3353689" y="630656"/>
                  </a:lnTo>
                  <a:lnTo>
                    <a:pt x="3349625" y="629754"/>
                  </a:lnTo>
                  <a:lnTo>
                    <a:pt x="3348253" y="629754"/>
                  </a:lnTo>
                  <a:lnTo>
                    <a:pt x="3339452" y="631571"/>
                  </a:lnTo>
                  <a:lnTo>
                    <a:pt x="3332861" y="635774"/>
                  </a:lnTo>
                  <a:lnTo>
                    <a:pt x="3330257" y="639737"/>
                  </a:lnTo>
                  <a:lnTo>
                    <a:pt x="3328581" y="642315"/>
                  </a:lnTo>
                  <a:lnTo>
                    <a:pt x="3326777" y="651192"/>
                  </a:lnTo>
                  <a:lnTo>
                    <a:pt x="3328073" y="660234"/>
                  </a:lnTo>
                  <a:lnTo>
                    <a:pt x="3332530" y="667461"/>
                  </a:lnTo>
                  <a:lnTo>
                    <a:pt x="3339693" y="672363"/>
                  </a:lnTo>
                  <a:lnTo>
                    <a:pt x="3340049" y="672363"/>
                  </a:lnTo>
                  <a:lnTo>
                    <a:pt x="3348469" y="674052"/>
                  </a:lnTo>
                  <a:lnTo>
                    <a:pt x="3357359" y="672363"/>
                  </a:lnTo>
                  <a:lnTo>
                    <a:pt x="3364649" y="667588"/>
                  </a:lnTo>
                  <a:lnTo>
                    <a:pt x="3369576" y="660488"/>
                  </a:lnTo>
                  <a:lnTo>
                    <a:pt x="3371354" y="651802"/>
                  </a:lnTo>
                  <a:close/>
                </a:path>
                <a:path w="5168900" h="4631055">
                  <a:moveTo>
                    <a:pt x="3371380" y="3529584"/>
                  </a:moveTo>
                  <a:lnTo>
                    <a:pt x="3369780" y="3520935"/>
                  </a:lnTo>
                  <a:lnTo>
                    <a:pt x="3364941" y="3513582"/>
                  </a:lnTo>
                  <a:lnTo>
                    <a:pt x="3357740" y="3508438"/>
                  </a:lnTo>
                  <a:lnTo>
                    <a:pt x="3349053" y="3506406"/>
                  </a:lnTo>
                  <a:lnTo>
                    <a:pt x="3348647" y="3506406"/>
                  </a:lnTo>
                  <a:lnTo>
                    <a:pt x="3344024" y="3507333"/>
                  </a:lnTo>
                  <a:lnTo>
                    <a:pt x="3343503" y="3507435"/>
                  </a:lnTo>
                  <a:lnTo>
                    <a:pt x="3340201" y="3508019"/>
                  </a:lnTo>
                  <a:lnTo>
                    <a:pt x="3340062" y="3508108"/>
                  </a:lnTo>
                  <a:lnTo>
                    <a:pt x="3339935" y="3508133"/>
                  </a:lnTo>
                  <a:lnTo>
                    <a:pt x="3335401" y="3511194"/>
                  </a:lnTo>
                  <a:lnTo>
                    <a:pt x="3333051" y="3512756"/>
                  </a:lnTo>
                  <a:lnTo>
                    <a:pt x="3332911" y="3512883"/>
                  </a:lnTo>
                  <a:lnTo>
                    <a:pt x="3329495" y="3518166"/>
                  </a:lnTo>
                  <a:lnTo>
                    <a:pt x="3328314" y="3519970"/>
                  </a:lnTo>
                  <a:lnTo>
                    <a:pt x="3327273" y="3525786"/>
                  </a:lnTo>
                  <a:lnTo>
                    <a:pt x="3347555" y="3550882"/>
                  </a:lnTo>
                  <a:lnTo>
                    <a:pt x="3348672" y="3550729"/>
                  </a:lnTo>
                  <a:lnTo>
                    <a:pt x="3356648" y="3549612"/>
                  </a:lnTo>
                  <a:lnTo>
                    <a:pt x="3364128" y="3545167"/>
                  </a:lnTo>
                  <a:lnTo>
                    <a:pt x="3369272" y="3538258"/>
                  </a:lnTo>
                  <a:lnTo>
                    <a:pt x="3371380" y="3529584"/>
                  </a:lnTo>
                  <a:close/>
                </a:path>
                <a:path w="5168900" h="4631055">
                  <a:moveTo>
                    <a:pt x="3371392" y="2989935"/>
                  </a:moveTo>
                  <a:lnTo>
                    <a:pt x="3369780" y="2981325"/>
                  </a:lnTo>
                  <a:lnTo>
                    <a:pt x="3368725" y="2979750"/>
                  </a:lnTo>
                  <a:lnTo>
                    <a:pt x="3368522" y="2979420"/>
                  </a:lnTo>
                  <a:lnTo>
                    <a:pt x="3368357" y="2979166"/>
                  </a:lnTo>
                  <a:lnTo>
                    <a:pt x="3367659" y="2978112"/>
                  </a:lnTo>
                  <a:lnTo>
                    <a:pt x="3366566" y="2976461"/>
                  </a:lnTo>
                  <a:lnTo>
                    <a:pt x="3365068" y="2974136"/>
                  </a:lnTo>
                  <a:lnTo>
                    <a:pt x="3364890" y="2973959"/>
                  </a:lnTo>
                  <a:lnTo>
                    <a:pt x="3362845" y="2972600"/>
                  </a:lnTo>
                  <a:lnTo>
                    <a:pt x="3362477" y="2972346"/>
                  </a:lnTo>
                  <a:lnTo>
                    <a:pt x="3362287" y="2972206"/>
                  </a:lnTo>
                  <a:lnTo>
                    <a:pt x="3358007" y="2969209"/>
                  </a:lnTo>
                  <a:lnTo>
                    <a:pt x="3357816" y="2969171"/>
                  </a:lnTo>
                  <a:lnTo>
                    <a:pt x="3357651" y="2969056"/>
                  </a:lnTo>
                  <a:lnTo>
                    <a:pt x="3355035" y="2968587"/>
                  </a:lnTo>
                  <a:lnTo>
                    <a:pt x="3354603" y="2968498"/>
                  </a:lnTo>
                  <a:lnTo>
                    <a:pt x="3354400" y="2968447"/>
                  </a:lnTo>
                  <a:lnTo>
                    <a:pt x="3351123" y="2967748"/>
                  </a:lnTo>
                  <a:lnTo>
                    <a:pt x="3350145" y="2967545"/>
                  </a:lnTo>
                  <a:lnTo>
                    <a:pt x="3349421" y="2967380"/>
                  </a:lnTo>
                  <a:lnTo>
                    <a:pt x="3348812" y="2967380"/>
                  </a:lnTo>
                  <a:lnTo>
                    <a:pt x="3326790" y="2988170"/>
                  </a:lnTo>
                  <a:lnTo>
                    <a:pt x="3327908" y="2997314"/>
                  </a:lnTo>
                  <a:lnTo>
                    <a:pt x="3332213" y="3004705"/>
                  </a:lnTo>
                  <a:lnTo>
                    <a:pt x="3339084" y="3009735"/>
                  </a:lnTo>
                  <a:lnTo>
                    <a:pt x="3347885" y="3011792"/>
                  </a:lnTo>
                  <a:lnTo>
                    <a:pt x="3356711" y="3010268"/>
                  </a:lnTo>
                  <a:lnTo>
                    <a:pt x="3364153" y="3005569"/>
                  </a:lnTo>
                  <a:lnTo>
                    <a:pt x="3369335" y="2998533"/>
                  </a:lnTo>
                  <a:lnTo>
                    <a:pt x="3369818" y="2996476"/>
                  </a:lnTo>
                  <a:lnTo>
                    <a:pt x="3371380" y="2989948"/>
                  </a:lnTo>
                  <a:close/>
                </a:path>
                <a:path w="5168900" h="4631055">
                  <a:moveTo>
                    <a:pt x="3460585" y="2538628"/>
                  </a:moveTo>
                  <a:lnTo>
                    <a:pt x="3458527" y="2529814"/>
                  </a:lnTo>
                  <a:lnTo>
                    <a:pt x="3454108" y="2523325"/>
                  </a:lnTo>
                  <a:lnTo>
                    <a:pt x="3448532" y="2519959"/>
                  </a:lnTo>
                  <a:lnTo>
                    <a:pt x="3447567" y="2519362"/>
                  </a:lnTo>
                  <a:lnTo>
                    <a:pt x="3447961" y="2519362"/>
                  </a:lnTo>
                  <a:lnTo>
                    <a:pt x="3447440" y="2519299"/>
                  </a:lnTo>
                  <a:lnTo>
                    <a:pt x="3438525" y="2517698"/>
                  </a:lnTo>
                  <a:lnTo>
                    <a:pt x="3437864" y="2517698"/>
                  </a:lnTo>
                  <a:lnTo>
                    <a:pt x="3432949" y="2518753"/>
                  </a:lnTo>
                  <a:lnTo>
                    <a:pt x="3432708" y="2518803"/>
                  </a:lnTo>
                  <a:lnTo>
                    <a:pt x="3429711" y="2519362"/>
                  </a:lnTo>
                  <a:lnTo>
                    <a:pt x="3429533" y="2519489"/>
                  </a:lnTo>
                  <a:lnTo>
                    <a:pt x="3429381" y="2519515"/>
                  </a:lnTo>
                  <a:lnTo>
                    <a:pt x="3426206" y="2521750"/>
                  </a:lnTo>
                  <a:lnTo>
                    <a:pt x="3425685" y="2522131"/>
                  </a:lnTo>
                  <a:lnTo>
                    <a:pt x="3424948" y="2522651"/>
                  </a:lnTo>
                  <a:lnTo>
                    <a:pt x="3424796" y="2522753"/>
                  </a:lnTo>
                  <a:lnTo>
                    <a:pt x="3422561" y="2524290"/>
                  </a:lnTo>
                  <a:lnTo>
                    <a:pt x="3422358" y="2524493"/>
                  </a:lnTo>
                  <a:lnTo>
                    <a:pt x="3419411" y="2529128"/>
                  </a:lnTo>
                  <a:lnTo>
                    <a:pt x="3417798" y="2531605"/>
                  </a:lnTo>
                  <a:lnTo>
                    <a:pt x="3417747" y="2531745"/>
                  </a:lnTo>
                  <a:lnTo>
                    <a:pt x="3416706" y="2537549"/>
                  </a:lnTo>
                  <a:lnTo>
                    <a:pt x="3416185" y="2540444"/>
                  </a:lnTo>
                  <a:lnTo>
                    <a:pt x="3417811" y="2547594"/>
                  </a:lnTo>
                  <a:lnTo>
                    <a:pt x="3418179" y="2549220"/>
                  </a:lnTo>
                  <a:lnTo>
                    <a:pt x="3423196" y="2556218"/>
                  </a:lnTo>
                  <a:lnTo>
                    <a:pt x="3430524" y="2560777"/>
                  </a:lnTo>
                  <a:lnTo>
                    <a:pt x="3439439" y="2562225"/>
                  </a:lnTo>
                  <a:lnTo>
                    <a:pt x="3448215" y="2560142"/>
                  </a:lnTo>
                  <a:lnTo>
                    <a:pt x="3455136" y="2555024"/>
                  </a:lnTo>
                  <a:lnTo>
                    <a:pt x="3459505" y="2547620"/>
                  </a:lnTo>
                  <a:lnTo>
                    <a:pt x="3460585" y="2538628"/>
                  </a:lnTo>
                  <a:close/>
                </a:path>
                <a:path w="5168900" h="4631055">
                  <a:moveTo>
                    <a:pt x="3460597" y="652830"/>
                  </a:moveTo>
                  <a:lnTo>
                    <a:pt x="3459391" y="643813"/>
                  </a:lnTo>
                  <a:lnTo>
                    <a:pt x="3454920" y="636498"/>
                  </a:lnTo>
                  <a:lnTo>
                    <a:pt x="3447897" y="631545"/>
                  </a:lnTo>
                  <a:lnTo>
                    <a:pt x="3439045" y="629627"/>
                  </a:lnTo>
                  <a:lnTo>
                    <a:pt x="3438601" y="629627"/>
                  </a:lnTo>
                  <a:lnTo>
                    <a:pt x="3437775" y="629805"/>
                  </a:lnTo>
                  <a:lnTo>
                    <a:pt x="3437547" y="629843"/>
                  </a:lnTo>
                  <a:lnTo>
                    <a:pt x="3433978" y="630580"/>
                  </a:lnTo>
                  <a:lnTo>
                    <a:pt x="3433534" y="630669"/>
                  </a:lnTo>
                  <a:lnTo>
                    <a:pt x="3433216" y="630732"/>
                  </a:lnTo>
                  <a:lnTo>
                    <a:pt x="3430244" y="631266"/>
                  </a:lnTo>
                  <a:lnTo>
                    <a:pt x="3430092" y="631367"/>
                  </a:lnTo>
                  <a:lnTo>
                    <a:pt x="3429952" y="631393"/>
                  </a:lnTo>
                  <a:lnTo>
                    <a:pt x="3425990" y="634072"/>
                  </a:lnTo>
                  <a:lnTo>
                    <a:pt x="3422993" y="636041"/>
                  </a:lnTo>
                  <a:lnTo>
                    <a:pt x="3422853" y="636193"/>
                  </a:lnTo>
                  <a:lnTo>
                    <a:pt x="3419602" y="640956"/>
                  </a:lnTo>
                  <a:lnTo>
                    <a:pt x="3418065" y="643191"/>
                  </a:lnTo>
                  <a:lnTo>
                    <a:pt x="3416249" y="651916"/>
                  </a:lnTo>
                  <a:lnTo>
                    <a:pt x="3416528" y="653389"/>
                  </a:lnTo>
                  <a:lnTo>
                    <a:pt x="3417989" y="660768"/>
                  </a:lnTo>
                  <a:lnTo>
                    <a:pt x="3422802" y="667905"/>
                  </a:lnTo>
                  <a:lnTo>
                    <a:pt x="3430016" y="672592"/>
                  </a:lnTo>
                  <a:lnTo>
                    <a:pt x="3438956" y="674090"/>
                  </a:lnTo>
                  <a:lnTo>
                    <a:pt x="3447859" y="672401"/>
                  </a:lnTo>
                  <a:lnTo>
                    <a:pt x="3454450" y="668185"/>
                  </a:lnTo>
                  <a:lnTo>
                    <a:pt x="3458705" y="661619"/>
                  </a:lnTo>
                  <a:lnTo>
                    <a:pt x="3460597" y="652830"/>
                  </a:lnTo>
                  <a:close/>
                </a:path>
                <a:path w="5168900" h="4631055">
                  <a:moveTo>
                    <a:pt x="3460610" y="2360574"/>
                  </a:moveTo>
                  <a:lnTo>
                    <a:pt x="3459213" y="2351659"/>
                  </a:lnTo>
                  <a:lnTo>
                    <a:pt x="3456508" y="2347366"/>
                  </a:lnTo>
                  <a:lnTo>
                    <a:pt x="3454641" y="2344394"/>
                  </a:lnTo>
                  <a:lnTo>
                    <a:pt x="3453498" y="2343594"/>
                  </a:lnTo>
                  <a:lnTo>
                    <a:pt x="3452787" y="2343099"/>
                  </a:lnTo>
                  <a:lnTo>
                    <a:pt x="3450793" y="2341702"/>
                  </a:lnTo>
                  <a:lnTo>
                    <a:pt x="3447554" y="2339403"/>
                  </a:lnTo>
                  <a:lnTo>
                    <a:pt x="3447173" y="2339327"/>
                  </a:lnTo>
                  <a:lnTo>
                    <a:pt x="3446805" y="2339251"/>
                  </a:lnTo>
                  <a:lnTo>
                    <a:pt x="3445459" y="2338971"/>
                  </a:lnTo>
                  <a:lnTo>
                    <a:pt x="3438741" y="2337549"/>
                  </a:lnTo>
                  <a:lnTo>
                    <a:pt x="3430054" y="2339390"/>
                  </a:lnTo>
                  <a:lnTo>
                    <a:pt x="3424250" y="2343391"/>
                  </a:lnTo>
                  <a:lnTo>
                    <a:pt x="3423958" y="2343594"/>
                  </a:lnTo>
                  <a:lnTo>
                    <a:pt x="3423691" y="2343785"/>
                  </a:lnTo>
                  <a:lnTo>
                    <a:pt x="3422827" y="2344369"/>
                  </a:lnTo>
                  <a:lnTo>
                    <a:pt x="3417913" y="2351646"/>
                  </a:lnTo>
                  <a:lnTo>
                    <a:pt x="3417125" y="2355519"/>
                  </a:lnTo>
                  <a:lnTo>
                    <a:pt x="3439337" y="2382202"/>
                  </a:lnTo>
                  <a:lnTo>
                    <a:pt x="3448189" y="2380373"/>
                  </a:lnTo>
                  <a:lnTo>
                    <a:pt x="3454590" y="2376195"/>
                  </a:lnTo>
                  <a:lnTo>
                    <a:pt x="3458895" y="2369477"/>
                  </a:lnTo>
                  <a:lnTo>
                    <a:pt x="3460610" y="2360574"/>
                  </a:lnTo>
                  <a:close/>
                </a:path>
                <a:path w="5168900" h="4631055">
                  <a:moveTo>
                    <a:pt x="3460623" y="1101585"/>
                  </a:moveTo>
                  <a:lnTo>
                    <a:pt x="3459162" y="1092682"/>
                  </a:lnTo>
                  <a:lnTo>
                    <a:pt x="3455225" y="1085938"/>
                  </a:lnTo>
                  <a:lnTo>
                    <a:pt x="3448824" y="1081506"/>
                  </a:lnTo>
                  <a:lnTo>
                    <a:pt x="3447186" y="1081138"/>
                  </a:lnTo>
                  <a:lnTo>
                    <a:pt x="3445421" y="1080731"/>
                  </a:lnTo>
                  <a:lnTo>
                    <a:pt x="3441636" y="1079855"/>
                  </a:lnTo>
                  <a:lnTo>
                    <a:pt x="3439998" y="1079461"/>
                  </a:lnTo>
                  <a:lnTo>
                    <a:pt x="3437699" y="1079461"/>
                  </a:lnTo>
                  <a:lnTo>
                    <a:pt x="3433953" y="1080185"/>
                  </a:lnTo>
                  <a:lnTo>
                    <a:pt x="3433813" y="1080211"/>
                  </a:lnTo>
                  <a:lnTo>
                    <a:pt x="3430968" y="1080541"/>
                  </a:lnTo>
                  <a:lnTo>
                    <a:pt x="3430397" y="1080871"/>
                  </a:lnTo>
                  <a:lnTo>
                    <a:pt x="3429736" y="1080998"/>
                  </a:lnTo>
                  <a:lnTo>
                    <a:pt x="3425952" y="1083462"/>
                  </a:lnTo>
                  <a:lnTo>
                    <a:pt x="3425698" y="1083614"/>
                  </a:lnTo>
                  <a:lnTo>
                    <a:pt x="3423551" y="1084859"/>
                  </a:lnTo>
                  <a:lnTo>
                    <a:pt x="3423297" y="1085176"/>
                  </a:lnTo>
                  <a:lnTo>
                    <a:pt x="3422929" y="1085430"/>
                  </a:lnTo>
                  <a:lnTo>
                    <a:pt x="3419945" y="1089685"/>
                  </a:lnTo>
                  <a:lnTo>
                    <a:pt x="3418421" y="1091730"/>
                  </a:lnTo>
                  <a:lnTo>
                    <a:pt x="3418357" y="1091946"/>
                  </a:lnTo>
                  <a:lnTo>
                    <a:pt x="3418230" y="1092136"/>
                  </a:lnTo>
                  <a:lnTo>
                    <a:pt x="3416223" y="1100518"/>
                  </a:lnTo>
                  <a:lnTo>
                    <a:pt x="3417620" y="1109306"/>
                  </a:lnTo>
                  <a:lnTo>
                    <a:pt x="3422243" y="1116685"/>
                  </a:lnTo>
                  <a:lnTo>
                    <a:pt x="3429304" y="1121816"/>
                  </a:lnTo>
                  <a:lnTo>
                    <a:pt x="3438017" y="1123848"/>
                  </a:lnTo>
                  <a:lnTo>
                    <a:pt x="3446919" y="1122286"/>
                  </a:lnTo>
                  <a:lnTo>
                    <a:pt x="3454158" y="1117625"/>
                  </a:lnTo>
                  <a:lnTo>
                    <a:pt x="3458972" y="1110500"/>
                  </a:lnTo>
                  <a:lnTo>
                    <a:pt x="3460610" y="1101598"/>
                  </a:lnTo>
                  <a:close/>
                </a:path>
                <a:path w="5168900" h="4631055">
                  <a:moveTo>
                    <a:pt x="3460648" y="2270506"/>
                  </a:moveTo>
                  <a:lnTo>
                    <a:pt x="3459137" y="2261692"/>
                  </a:lnTo>
                  <a:lnTo>
                    <a:pt x="3459061" y="2261514"/>
                  </a:lnTo>
                  <a:lnTo>
                    <a:pt x="3458070" y="2260015"/>
                  </a:lnTo>
                  <a:lnTo>
                    <a:pt x="3457867" y="2259685"/>
                  </a:lnTo>
                  <a:lnTo>
                    <a:pt x="3457702" y="2259419"/>
                  </a:lnTo>
                  <a:lnTo>
                    <a:pt x="3454679" y="2254605"/>
                  </a:lnTo>
                  <a:lnTo>
                    <a:pt x="3454527" y="2254504"/>
                  </a:lnTo>
                  <a:lnTo>
                    <a:pt x="3454425" y="2254339"/>
                  </a:lnTo>
                  <a:lnTo>
                    <a:pt x="3452063" y="2252802"/>
                  </a:lnTo>
                  <a:lnTo>
                    <a:pt x="3451796" y="2252624"/>
                  </a:lnTo>
                  <a:lnTo>
                    <a:pt x="3451618" y="2252497"/>
                  </a:lnTo>
                  <a:lnTo>
                    <a:pt x="3447859" y="2249894"/>
                  </a:lnTo>
                  <a:lnTo>
                    <a:pt x="3447580" y="2249843"/>
                  </a:lnTo>
                  <a:lnTo>
                    <a:pt x="3447326" y="2249665"/>
                  </a:lnTo>
                  <a:lnTo>
                    <a:pt x="3444278" y="2249182"/>
                  </a:lnTo>
                  <a:lnTo>
                    <a:pt x="3443998" y="2249132"/>
                  </a:lnTo>
                  <a:lnTo>
                    <a:pt x="3439299" y="2248179"/>
                  </a:lnTo>
                  <a:lnTo>
                    <a:pt x="3438385" y="2248179"/>
                  </a:lnTo>
                  <a:lnTo>
                    <a:pt x="3433927" y="2249005"/>
                  </a:lnTo>
                  <a:lnTo>
                    <a:pt x="3433483" y="2249093"/>
                  </a:lnTo>
                  <a:lnTo>
                    <a:pt x="3431756" y="2249411"/>
                  </a:lnTo>
                  <a:lnTo>
                    <a:pt x="3429470" y="2249817"/>
                  </a:lnTo>
                  <a:lnTo>
                    <a:pt x="3429114" y="2249894"/>
                  </a:lnTo>
                  <a:lnTo>
                    <a:pt x="3429343" y="2249894"/>
                  </a:lnTo>
                  <a:lnTo>
                    <a:pt x="3422789" y="2253945"/>
                  </a:lnTo>
                  <a:lnTo>
                    <a:pt x="3418382" y="2260447"/>
                  </a:lnTo>
                  <a:lnTo>
                    <a:pt x="3416312" y="2269198"/>
                  </a:lnTo>
                  <a:lnTo>
                    <a:pt x="3417506" y="2277986"/>
                  </a:lnTo>
                  <a:lnTo>
                    <a:pt x="3422091" y="2285377"/>
                  </a:lnTo>
                  <a:lnTo>
                    <a:pt x="3429190" y="2290534"/>
                  </a:lnTo>
                  <a:lnTo>
                    <a:pt x="3437915" y="2292616"/>
                  </a:lnTo>
                  <a:lnTo>
                    <a:pt x="3445141" y="2291448"/>
                  </a:lnTo>
                  <a:lnTo>
                    <a:pt x="3460648" y="2270518"/>
                  </a:lnTo>
                  <a:close/>
                </a:path>
                <a:path w="5168900" h="4631055">
                  <a:moveTo>
                    <a:pt x="3460648" y="921943"/>
                  </a:moveTo>
                  <a:lnTo>
                    <a:pt x="3459035" y="913409"/>
                  </a:lnTo>
                  <a:lnTo>
                    <a:pt x="3458959" y="913028"/>
                  </a:lnTo>
                  <a:lnTo>
                    <a:pt x="3458845" y="912863"/>
                  </a:lnTo>
                  <a:lnTo>
                    <a:pt x="3458578" y="912456"/>
                  </a:lnTo>
                  <a:lnTo>
                    <a:pt x="3457905" y="911415"/>
                  </a:lnTo>
                  <a:lnTo>
                    <a:pt x="3456203" y="908812"/>
                  </a:lnTo>
                  <a:lnTo>
                    <a:pt x="3454260" y="905789"/>
                  </a:lnTo>
                  <a:lnTo>
                    <a:pt x="3451034" y="903566"/>
                  </a:lnTo>
                  <a:lnTo>
                    <a:pt x="3449485" y="902500"/>
                  </a:lnTo>
                  <a:lnTo>
                    <a:pt x="3447224" y="900925"/>
                  </a:lnTo>
                  <a:lnTo>
                    <a:pt x="3443465" y="900150"/>
                  </a:lnTo>
                  <a:lnTo>
                    <a:pt x="3438601" y="899147"/>
                  </a:lnTo>
                  <a:lnTo>
                    <a:pt x="3438448" y="899147"/>
                  </a:lnTo>
                  <a:lnTo>
                    <a:pt x="3429711" y="901052"/>
                  </a:lnTo>
                  <a:lnTo>
                    <a:pt x="3422472" y="906094"/>
                  </a:lnTo>
                  <a:lnTo>
                    <a:pt x="3417684" y="913409"/>
                  </a:lnTo>
                  <a:lnTo>
                    <a:pt x="3416350" y="921943"/>
                  </a:lnTo>
                  <a:lnTo>
                    <a:pt x="3416325" y="922108"/>
                  </a:lnTo>
                  <a:lnTo>
                    <a:pt x="3418205" y="930846"/>
                  </a:lnTo>
                  <a:lnTo>
                    <a:pt x="3422396" y="937475"/>
                  </a:lnTo>
                  <a:lnTo>
                    <a:pt x="3428923" y="941819"/>
                  </a:lnTo>
                  <a:lnTo>
                    <a:pt x="3437813" y="943673"/>
                  </a:lnTo>
                  <a:lnTo>
                    <a:pt x="3445522" y="942555"/>
                  </a:lnTo>
                  <a:lnTo>
                    <a:pt x="3446830" y="942365"/>
                  </a:lnTo>
                  <a:lnTo>
                    <a:pt x="3454057" y="937869"/>
                  </a:lnTo>
                  <a:lnTo>
                    <a:pt x="3458870" y="930846"/>
                  </a:lnTo>
                  <a:lnTo>
                    <a:pt x="3460610" y="922108"/>
                  </a:lnTo>
                  <a:lnTo>
                    <a:pt x="3460648" y="921943"/>
                  </a:lnTo>
                  <a:close/>
                </a:path>
                <a:path w="5168900" h="4631055">
                  <a:moveTo>
                    <a:pt x="3460661" y="1282534"/>
                  </a:moveTo>
                  <a:lnTo>
                    <a:pt x="3459556" y="1273492"/>
                  </a:lnTo>
                  <a:lnTo>
                    <a:pt x="3455238" y="1266202"/>
                  </a:lnTo>
                  <a:lnTo>
                    <a:pt x="3448316" y="1261249"/>
                  </a:lnTo>
                  <a:lnTo>
                    <a:pt x="3443833" y="1260246"/>
                  </a:lnTo>
                  <a:lnTo>
                    <a:pt x="3439376" y="1259243"/>
                  </a:lnTo>
                  <a:lnTo>
                    <a:pt x="3438436" y="1259243"/>
                  </a:lnTo>
                  <a:lnTo>
                    <a:pt x="3434016" y="1260081"/>
                  </a:lnTo>
                  <a:lnTo>
                    <a:pt x="3430384" y="1260652"/>
                  </a:lnTo>
                  <a:lnTo>
                    <a:pt x="3430092" y="1260830"/>
                  </a:lnTo>
                  <a:lnTo>
                    <a:pt x="3429825" y="1260881"/>
                  </a:lnTo>
                  <a:lnTo>
                    <a:pt x="3425952" y="1263383"/>
                  </a:lnTo>
                  <a:lnTo>
                    <a:pt x="3423094" y="1265148"/>
                  </a:lnTo>
                  <a:lnTo>
                    <a:pt x="3422980" y="1265313"/>
                  </a:lnTo>
                  <a:lnTo>
                    <a:pt x="3422815" y="1265415"/>
                  </a:lnTo>
                  <a:lnTo>
                    <a:pt x="3419665" y="1269987"/>
                  </a:lnTo>
                  <a:lnTo>
                    <a:pt x="3419551" y="1270152"/>
                  </a:lnTo>
                  <a:lnTo>
                    <a:pt x="3419462" y="1270279"/>
                  </a:lnTo>
                  <a:lnTo>
                    <a:pt x="3418167" y="1272108"/>
                  </a:lnTo>
                  <a:lnTo>
                    <a:pt x="3418078" y="1272286"/>
                  </a:lnTo>
                  <a:lnTo>
                    <a:pt x="3417201" y="1276350"/>
                  </a:lnTo>
                  <a:lnTo>
                    <a:pt x="3416554" y="1279423"/>
                  </a:lnTo>
                  <a:lnTo>
                    <a:pt x="3416223" y="1280934"/>
                  </a:lnTo>
                  <a:lnTo>
                    <a:pt x="3438588" y="1303718"/>
                  </a:lnTo>
                  <a:lnTo>
                    <a:pt x="3447250" y="1301940"/>
                  </a:lnTo>
                  <a:lnTo>
                    <a:pt x="3454006" y="1297863"/>
                  </a:lnTo>
                  <a:lnTo>
                    <a:pt x="3458578" y="1291424"/>
                  </a:lnTo>
                  <a:lnTo>
                    <a:pt x="3460661" y="1282534"/>
                  </a:lnTo>
                  <a:close/>
                </a:path>
                <a:path w="5168900" h="4631055">
                  <a:moveTo>
                    <a:pt x="3460661" y="742111"/>
                  </a:moveTo>
                  <a:lnTo>
                    <a:pt x="3459048" y="733564"/>
                  </a:lnTo>
                  <a:lnTo>
                    <a:pt x="3458997" y="733285"/>
                  </a:lnTo>
                  <a:lnTo>
                    <a:pt x="3457994" y="731761"/>
                  </a:lnTo>
                  <a:lnTo>
                    <a:pt x="3457143" y="730453"/>
                  </a:lnTo>
                  <a:lnTo>
                    <a:pt x="3456305" y="729157"/>
                  </a:lnTo>
                  <a:lnTo>
                    <a:pt x="3454260" y="726008"/>
                  </a:lnTo>
                  <a:lnTo>
                    <a:pt x="3451644" y="724179"/>
                  </a:lnTo>
                  <a:lnTo>
                    <a:pt x="3451275" y="723912"/>
                  </a:lnTo>
                  <a:lnTo>
                    <a:pt x="3450806" y="723582"/>
                  </a:lnTo>
                  <a:lnTo>
                    <a:pt x="3447364" y="721156"/>
                  </a:lnTo>
                  <a:lnTo>
                    <a:pt x="3447669" y="721156"/>
                  </a:lnTo>
                  <a:lnTo>
                    <a:pt x="3447478" y="721118"/>
                  </a:lnTo>
                  <a:lnTo>
                    <a:pt x="3447148" y="721055"/>
                  </a:lnTo>
                  <a:lnTo>
                    <a:pt x="3444684" y="720521"/>
                  </a:lnTo>
                  <a:lnTo>
                    <a:pt x="3438690" y="719239"/>
                  </a:lnTo>
                  <a:lnTo>
                    <a:pt x="3438487" y="719239"/>
                  </a:lnTo>
                  <a:lnTo>
                    <a:pt x="3416274" y="742315"/>
                  </a:lnTo>
                  <a:lnTo>
                    <a:pt x="3418090" y="751090"/>
                  </a:lnTo>
                  <a:lnTo>
                    <a:pt x="3422307" y="757656"/>
                  </a:lnTo>
                  <a:lnTo>
                    <a:pt x="3428885" y="761911"/>
                  </a:lnTo>
                  <a:lnTo>
                    <a:pt x="3437788" y="763689"/>
                  </a:lnTo>
                  <a:lnTo>
                    <a:pt x="3446907" y="762431"/>
                  </a:lnTo>
                  <a:lnTo>
                    <a:pt x="3455327" y="756246"/>
                  </a:lnTo>
                  <a:lnTo>
                    <a:pt x="3455606" y="755840"/>
                  </a:lnTo>
                  <a:lnTo>
                    <a:pt x="3458857" y="751090"/>
                  </a:lnTo>
                  <a:lnTo>
                    <a:pt x="3460610" y="742315"/>
                  </a:lnTo>
                  <a:lnTo>
                    <a:pt x="3460661" y="742111"/>
                  </a:lnTo>
                  <a:close/>
                </a:path>
                <a:path w="5168900" h="4631055">
                  <a:moveTo>
                    <a:pt x="3460661" y="471932"/>
                  </a:moveTo>
                  <a:lnTo>
                    <a:pt x="3458832" y="463181"/>
                  </a:lnTo>
                  <a:lnTo>
                    <a:pt x="3457968" y="461899"/>
                  </a:lnTo>
                  <a:lnTo>
                    <a:pt x="3457765" y="461594"/>
                  </a:lnTo>
                  <a:lnTo>
                    <a:pt x="3457371" y="461010"/>
                  </a:lnTo>
                  <a:lnTo>
                    <a:pt x="3454082" y="456069"/>
                  </a:lnTo>
                  <a:lnTo>
                    <a:pt x="3453955" y="455993"/>
                  </a:lnTo>
                  <a:lnTo>
                    <a:pt x="3452266" y="454837"/>
                  </a:lnTo>
                  <a:lnTo>
                    <a:pt x="3451796" y="454520"/>
                  </a:lnTo>
                  <a:lnTo>
                    <a:pt x="3451339" y="454202"/>
                  </a:lnTo>
                  <a:lnTo>
                    <a:pt x="3447097" y="451281"/>
                  </a:lnTo>
                  <a:lnTo>
                    <a:pt x="3446869" y="451243"/>
                  </a:lnTo>
                  <a:lnTo>
                    <a:pt x="3446716" y="451129"/>
                  </a:lnTo>
                  <a:lnTo>
                    <a:pt x="3444252" y="450710"/>
                  </a:lnTo>
                  <a:lnTo>
                    <a:pt x="3443770" y="450608"/>
                  </a:lnTo>
                  <a:lnTo>
                    <a:pt x="3438652" y="449541"/>
                  </a:lnTo>
                  <a:lnTo>
                    <a:pt x="3438004" y="449541"/>
                  </a:lnTo>
                  <a:lnTo>
                    <a:pt x="3429393" y="451662"/>
                  </a:lnTo>
                  <a:lnTo>
                    <a:pt x="3422281" y="456895"/>
                  </a:lnTo>
                  <a:lnTo>
                    <a:pt x="3417620" y="464350"/>
                  </a:lnTo>
                  <a:lnTo>
                    <a:pt x="3416363" y="473075"/>
                  </a:lnTo>
                  <a:lnTo>
                    <a:pt x="3438258" y="494157"/>
                  </a:lnTo>
                  <a:lnTo>
                    <a:pt x="3447250" y="492683"/>
                  </a:lnTo>
                  <a:lnTo>
                    <a:pt x="3454374" y="488035"/>
                  </a:lnTo>
                  <a:lnTo>
                    <a:pt x="3459035" y="480898"/>
                  </a:lnTo>
                  <a:lnTo>
                    <a:pt x="3460648" y="471944"/>
                  </a:lnTo>
                  <a:close/>
                </a:path>
                <a:path w="5168900" h="4631055">
                  <a:moveTo>
                    <a:pt x="3460673" y="1550847"/>
                  </a:moveTo>
                  <a:lnTo>
                    <a:pt x="3459124" y="1541945"/>
                  </a:lnTo>
                  <a:lnTo>
                    <a:pt x="3455073" y="1535290"/>
                  </a:lnTo>
                  <a:lnTo>
                    <a:pt x="3448583" y="1530959"/>
                  </a:lnTo>
                  <a:lnTo>
                    <a:pt x="3447224" y="1530667"/>
                  </a:lnTo>
                  <a:lnTo>
                    <a:pt x="3439757" y="1529003"/>
                  </a:lnTo>
                  <a:lnTo>
                    <a:pt x="3437623" y="1529003"/>
                  </a:lnTo>
                  <a:lnTo>
                    <a:pt x="3433394" y="1529816"/>
                  </a:lnTo>
                  <a:lnTo>
                    <a:pt x="3433229" y="1529842"/>
                  </a:lnTo>
                  <a:lnTo>
                    <a:pt x="3430727" y="1530134"/>
                  </a:lnTo>
                  <a:lnTo>
                    <a:pt x="3430282" y="1530413"/>
                  </a:lnTo>
                  <a:lnTo>
                    <a:pt x="3429571" y="1530540"/>
                  </a:lnTo>
                  <a:lnTo>
                    <a:pt x="3425482" y="1533232"/>
                  </a:lnTo>
                  <a:lnTo>
                    <a:pt x="3423386" y="1534464"/>
                  </a:lnTo>
                  <a:lnTo>
                    <a:pt x="3423170" y="1534756"/>
                  </a:lnTo>
                  <a:lnTo>
                    <a:pt x="3422802" y="1534998"/>
                  </a:lnTo>
                  <a:lnTo>
                    <a:pt x="3419856" y="1539303"/>
                  </a:lnTo>
                  <a:lnTo>
                    <a:pt x="3418357" y="1541373"/>
                  </a:lnTo>
                  <a:lnTo>
                    <a:pt x="3418294" y="1541589"/>
                  </a:lnTo>
                  <a:lnTo>
                    <a:pt x="3418192" y="1541741"/>
                  </a:lnTo>
                  <a:lnTo>
                    <a:pt x="3416566" y="1549006"/>
                  </a:lnTo>
                  <a:lnTo>
                    <a:pt x="3416287" y="1550212"/>
                  </a:lnTo>
                  <a:lnTo>
                    <a:pt x="3438360" y="1573301"/>
                  </a:lnTo>
                  <a:lnTo>
                    <a:pt x="3447161" y="1571764"/>
                  </a:lnTo>
                  <a:lnTo>
                    <a:pt x="3454323" y="1567065"/>
                  </a:lnTo>
                  <a:lnTo>
                    <a:pt x="3459073" y="1559877"/>
                  </a:lnTo>
                  <a:lnTo>
                    <a:pt x="3460673" y="1550847"/>
                  </a:lnTo>
                  <a:close/>
                </a:path>
                <a:path w="5168900" h="4631055">
                  <a:moveTo>
                    <a:pt x="3460673" y="830897"/>
                  </a:moveTo>
                  <a:lnTo>
                    <a:pt x="3458984" y="823048"/>
                  </a:lnTo>
                  <a:lnTo>
                    <a:pt x="3458870" y="822490"/>
                  </a:lnTo>
                  <a:lnTo>
                    <a:pt x="3458730" y="822312"/>
                  </a:lnTo>
                  <a:lnTo>
                    <a:pt x="3458680" y="822071"/>
                  </a:lnTo>
                  <a:lnTo>
                    <a:pt x="3457498" y="820483"/>
                  </a:lnTo>
                  <a:lnTo>
                    <a:pt x="3457333" y="820242"/>
                  </a:lnTo>
                  <a:lnTo>
                    <a:pt x="3457181" y="820013"/>
                  </a:lnTo>
                  <a:lnTo>
                    <a:pt x="3455555" y="817600"/>
                  </a:lnTo>
                  <a:lnTo>
                    <a:pt x="3454336" y="815797"/>
                  </a:lnTo>
                  <a:lnTo>
                    <a:pt x="3453917" y="815517"/>
                  </a:lnTo>
                  <a:lnTo>
                    <a:pt x="3453688" y="815187"/>
                  </a:lnTo>
                  <a:lnTo>
                    <a:pt x="3451453" y="813892"/>
                  </a:lnTo>
                  <a:lnTo>
                    <a:pt x="3447618" y="811364"/>
                  </a:lnTo>
                  <a:lnTo>
                    <a:pt x="3446869" y="811212"/>
                  </a:lnTo>
                  <a:lnTo>
                    <a:pt x="3446335" y="810895"/>
                  </a:lnTo>
                  <a:lnTo>
                    <a:pt x="3443541" y="810577"/>
                  </a:lnTo>
                  <a:lnTo>
                    <a:pt x="3439744" y="809840"/>
                  </a:lnTo>
                  <a:lnTo>
                    <a:pt x="3437293" y="809840"/>
                  </a:lnTo>
                  <a:lnTo>
                    <a:pt x="3416300" y="831862"/>
                  </a:lnTo>
                  <a:lnTo>
                    <a:pt x="3417811" y="839889"/>
                  </a:lnTo>
                  <a:lnTo>
                    <a:pt x="3417938" y="840549"/>
                  </a:lnTo>
                  <a:lnTo>
                    <a:pt x="3422904" y="847699"/>
                  </a:lnTo>
                  <a:lnTo>
                    <a:pt x="3430257" y="852525"/>
                  </a:lnTo>
                  <a:lnTo>
                    <a:pt x="3439058" y="854240"/>
                  </a:lnTo>
                  <a:lnTo>
                    <a:pt x="3447669" y="852309"/>
                  </a:lnTo>
                  <a:lnTo>
                    <a:pt x="3454603" y="847267"/>
                  </a:lnTo>
                  <a:lnTo>
                    <a:pt x="3459162" y="839889"/>
                  </a:lnTo>
                  <a:lnTo>
                    <a:pt x="3460673" y="830897"/>
                  </a:lnTo>
                  <a:close/>
                </a:path>
                <a:path w="5168900" h="4631055">
                  <a:moveTo>
                    <a:pt x="3460673" y="561428"/>
                  </a:moveTo>
                  <a:lnTo>
                    <a:pt x="3458946" y="553123"/>
                  </a:lnTo>
                  <a:lnTo>
                    <a:pt x="3458895" y="552881"/>
                  </a:lnTo>
                  <a:lnTo>
                    <a:pt x="3458781" y="552729"/>
                  </a:lnTo>
                  <a:lnTo>
                    <a:pt x="3458756" y="552564"/>
                  </a:lnTo>
                  <a:lnTo>
                    <a:pt x="3457714" y="551141"/>
                  </a:lnTo>
                  <a:lnTo>
                    <a:pt x="3457359" y="550595"/>
                  </a:lnTo>
                  <a:lnTo>
                    <a:pt x="3456863" y="549871"/>
                  </a:lnTo>
                  <a:lnTo>
                    <a:pt x="3455111" y="547230"/>
                  </a:lnTo>
                  <a:lnTo>
                    <a:pt x="3454362" y="546100"/>
                  </a:lnTo>
                  <a:lnTo>
                    <a:pt x="3454146" y="545960"/>
                  </a:lnTo>
                  <a:lnTo>
                    <a:pt x="3453866" y="545617"/>
                  </a:lnTo>
                  <a:lnTo>
                    <a:pt x="3451466" y="544182"/>
                  </a:lnTo>
                  <a:lnTo>
                    <a:pt x="3447580" y="541629"/>
                  </a:lnTo>
                  <a:lnTo>
                    <a:pt x="3447008" y="541515"/>
                  </a:lnTo>
                  <a:lnTo>
                    <a:pt x="3446576" y="541248"/>
                  </a:lnTo>
                  <a:lnTo>
                    <a:pt x="3443617" y="540867"/>
                  </a:lnTo>
                  <a:lnTo>
                    <a:pt x="3439363" y="540054"/>
                  </a:lnTo>
                  <a:lnTo>
                    <a:pt x="3437509" y="540054"/>
                  </a:lnTo>
                  <a:lnTo>
                    <a:pt x="3416350" y="561860"/>
                  </a:lnTo>
                  <a:lnTo>
                    <a:pt x="3438791" y="584669"/>
                  </a:lnTo>
                  <a:lnTo>
                    <a:pt x="3447465" y="582739"/>
                  </a:lnTo>
                  <a:lnTo>
                    <a:pt x="3451542" y="579818"/>
                  </a:lnTo>
                  <a:lnTo>
                    <a:pt x="3454476" y="577710"/>
                  </a:lnTo>
                  <a:lnTo>
                    <a:pt x="3459111" y="570369"/>
                  </a:lnTo>
                  <a:lnTo>
                    <a:pt x="3460585" y="561873"/>
                  </a:lnTo>
                  <a:lnTo>
                    <a:pt x="3460661" y="561441"/>
                  </a:lnTo>
                  <a:close/>
                </a:path>
                <a:path w="5168900" h="4631055">
                  <a:moveTo>
                    <a:pt x="3460686" y="4249407"/>
                  </a:moveTo>
                  <a:lnTo>
                    <a:pt x="3459581" y="4240352"/>
                  </a:lnTo>
                  <a:lnTo>
                    <a:pt x="3455200" y="4232910"/>
                  </a:lnTo>
                  <a:lnTo>
                    <a:pt x="3448266" y="4227779"/>
                  </a:lnTo>
                  <a:lnTo>
                    <a:pt x="3439477" y="4225620"/>
                  </a:lnTo>
                  <a:lnTo>
                    <a:pt x="3438474" y="4225620"/>
                  </a:lnTo>
                  <a:lnTo>
                    <a:pt x="3433915" y="4226560"/>
                  </a:lnTo>
                  <a:lnTo>
                    <a:pt x="3433762" y="4226585"/>
                  </a:lnTo>
                  <a:lnTo>
                    <a:pt x="3430663" y="4227093"/>
                  </a:lnTo>
                  <a:lnTo>
                    <a:pt x="3430359" y="4227284"/>
                  </a:lnTo>
                  <a:lnTo>
                    <a:pt x="3430041" y="4227347"/>
                  </a:lnTo>
                  <a:lnTo>
                    <a:pt x="3426028" y="4230040"/>
                  </a:lnTo>
                  <a:lnTo>
                    <a:pt x="3425888" y="4230128"/>
                  </a:lnTo>
                  <a:lnTo>
                    <a:pt x="3423297" y="4231767"/>
                  </a:lnTo>
                  <a:lnTo>
                    <a:pt x="3423158" y="4231957"/>
                  </a:lnTo>
                  <a:lnTo>
                    <a:pt x="3422967" y="4232084"/>
                  </a:lnTo>
                  <a:lnTo>
                    <a:pt x="3419856" y="4236542"/>
                  </a:lnTo>
                  <a:lnTo>
                    <a:pt x="3419767" y="4236669"/>
                  </a:lnTo>
                  <a:lnTo>
                    <a:pt x="3418179" y="4238866"/>
                  </a:lnTo>
                  <a:lnTo>
                    <a:pt x="3418090" y="4239069"/>
                  </a:lnTo>
                  <a:lnTo>
                    <a:pt x="3416541" y="4245978"/>
                  </a:lnTo>
                  <a:lnTo>
                    <a:pt x="3416173" y="4247591"/>
                  </a:lnTo>
                  <a:lnTo>
                    <a:pt x="3417747" y="4256519"/>
                  </a:lnTo>
                  <a:lnTo>
                    <a:pt x="3422421" y="4263695"/>
                  </a:lnTo>
                  <a:lnTo>
                    <a:pt x="3429546" y="4268457"/>
                  </a:lnTo>
                  <a:lnTo>
                    <a:pt x="3438525" y="4270095"/>
                  </a:lnTo>
                  <a:lnTo>
                    <a:pt x="3447516" y="4268660"/>
                  </a:lnTo>
                  <a:lnTo>
                    <a:pt x="3454247" y="4264672"/>
                  </a:lnTo>
                  <a:lnTo>
                    <a:pt x="3458654" y="4258234"/>
                  </a:lnTo>
                  <a:lnTo>
                    <a:pt x="3460686" y="4249407"/>
                  </a:lnTo>
                  <a:close/>
                </a:path>
                <a:path w="5168900" h="4631055">
                  <a:moveTo>
                    <a:pt x="3460686" y="4157599"/>
                  </a:moveTo>
                  <a:lnTo>
                    <a:pt x="3458984" y="4149344"/>
                  </a:lnTo>
                  <a:lnTo>
                    <a:pt x="3458921" y="4149001"/>
                  </a:lnTo>
                  <a:lnTo>
                    <a:pt x="3458794" y="4148823"/>
                  </a:lnTo>
                  <a:lnTo>
                    <a:pt x="3458756" y="4148620"/>
                  </a:lnTo>
                  <a:lnTo>
                    <a:pt x="3457371" y="4146689"/>
                  </a:lnTo>
                  <a:lnTo>
                    <a:pt x="3457257" y="4146512"/>
                  </a:lnTo>
                  <a:lnTo>
                    <a:pt x="3454425" y="4142206"/>
                  </a:lnTo>
                  <a:lnTo>
                    <a:pt x="3454095" y="4141990"/>
                  </a:lnTo>
                  <a:lnTo>
                    <a:pt x="3453866" y="4141660"/>
                  </a:lnTo>
                  <a:lnTo>
                    <a:pt x="3451352" y="4140187"/>
                  </a:lnTo>
                  <a:lnTo>
                    <a:pt x="3451212" y="4140085"/>
                  </a:lnTo>
                  <a:lnTo>
                    <a:pt x="3447694" y="4137749"/>
                  </a:lnTo>
                  <a:lnTo>
                    <a:pt x="3447110" y="4137647"/>
                  </a:lnTo>
                  <a:lnTo>
                    <a:pt x="3446576" y="4137317"/>
                  </a:lnTo>
                  <a:lnTo>
                    <a:pt x="3443503" y="4136961"/>
                  </a:lnTo>
                  <a:lnTo>
                    <a:pt x="3443363" y="4136936"/>
                  </a:lnTo>
                  <a:lnTo>
                    <a:pt x="3439541" y="4136199"/>
                  </a:lnTo>
                  <a:lnTo>
                    <a:pt x="3437432" y="4136199"/>
                  </a:lnTo>
                  <a:lnTo>
                    <a:pt x="3428568" y="4138180"/>
                  </a:lnTo>
                  <a:lnTo>
                    <a:pt x="3422065" y="4142625"/>
                  </a:lnTo>
                  <a:lnTo>
                    <a:pt x="3417938" y="4149344"/>
                  </a:lnTo>
                  <a:lnTo>
                    <a:pt x="3416325" y="4157599"/>
                  </a:lnTo>
                  <a:lnTo>
                    <a:pt x="3416211" y="4158157"/>
                  </a:lnTo>
                  <a:lnTo>
                    <a:pt x="3417684" y="4166578"/>
                  </a:lnTo>
                  <a:lnTo>
                    <a:pt x="3417735" y="4166870"/>
                  </a:lnTo>
                  <a:lnTo>
                    <a:pt x="3422650" y="4174096"/>
                  </a:lnTo>
                  <a:lnTo>
                    <a:pt x="3429978" y="4178998"/>
                  </a:lnTo>
                  <a:lnTo>
                    <a:pt x="3438791" y="4180738"/>
                  </a:lnTo>
                  <a:lnTo>
                    <a:pt x="3447542" y="4178858"/>
                  </a:lnTo>
                  <a:lnTo>
                    <a:pt x="3454552" y="4173905"/>
                  </a:lnTo>
                  <a:lnTo>
                    <a:pt x="3459162" y="4166578"/>
                  </a:lnTo>
                  <a:lnTo>
                    <a:pt x="3460585" y="4158157"/>
                  </a:lnTo>
                  <a:lnTo>
                    <a:pt x="3460686" y="4157599"/>
                  </a:lnTo>
                  <a:close/>
                </a:path>
                <a:path w="5168900" h="4631055">
                  <a:moveTo>
                    <a:pt x="3460686" y="4068762"/>
                  </a:moveTo>
                  <a:lnTo>
                    <a:pt x="3459086" y="4060012"/>
                  </a:lnTo>
                  <a:lnTo>
                    <a:pt x="3459061" y="4059847"/>
                  </a:lnTo>
                  <a:lnTo>
                    <a:pt x="3455047" y="4053624"/>
                  </a:lnTo>
                  <a:lnTo>
                    <a:pt x="3454463" y="4052697"/>
                  </a:lnTo>
                  <a:lnTo>
                    <a:pt x="3450399" y="4049814"/>
                  </a:lnTo>
                  <a:lnTo>
                    <a:pt x="3449370" y="4049090"/>
                  </a:lnTo>
                  <a:lnTo>
                    <a:pt x="3448012" y="4048125"/>
                  </a:lnTo>
                  <a:lnTo>
                    <a:pt x="3447351" y="4047642"/>
                  </a:lnTo>
                  <a:lnTo>
                    <a:pt x="3446830" y="4047540"/>
                  </a:lnTo>
                  <a:lnTo>
                    <a:pt x="3446056" y="4047375"/>
                  </a:lnTo>
                  <a:lnTo>
                    <a:pt x="3444532" y="4047045"/>
                  </a:lnTo>
                  <a:lnTo>
                    <a:pt x="3438601" y="4045762"/>
                  </a:lnTo>
                  <a:lnTo>
                    <a:pt x="3438474" y="4045762"/>
                  </a:lnTo>
                  <a:lnTo>
                    <a:pt x="3433381" y="4046867"/>
                  </a:lnTo>
                  <a:lnTo>
                    <a:pt x="3432264" y="4047109"/>
                  </a:lnTo>
                  <a:lnTo>
                    <a:pt x="3431603" y="4047248"/>
                  </a:lnTo>
                  <a:lnTo>
                    <a:pt x="3429711" y="4047629"/>
                  </a:lnTo>
                  <a:lnTo>
                    <a:pt x="3425228" y="4050817"/>
                  </a:lnTo>
                  <a:lnTo>
                    <a:pt x="3424961" y="4050995"/>
                  </a:lnTo>
                  <a:lnTo>
                    <a:pt x="3424682" y="4051185"/>
                  </a:lnTo>
                  <a:lnTo>
                    <a:pt x="3422599" y="4052620"/>
                  </a:lnTo>
                  <a:lnTo>
                    <a:pt x="3418382" y="4058920"/>
                  </a:lnTo>
                  <a:lnTo>
                    <a:pt x="3417760" y="4059847"/>
                  </a:lnTo>
                  <a:lnTo>
                    <a:pt x="3417671" y="4059974"/>
                  </a:lnTo>
                  <a:lnTo>
                    <a:pt x="3416185" y="4068762"/>
                  </a:lnTo>
                  <a:lnTo>
                    <a:pt x="3418001" y="4077525"/>
                  </a:lnTo>
                  <a:lnTo>
                    <a:pt x="3422256" y="4084167"/>
                  </a:lnTo>
                  <a:lnTo>
                    <a:pt x="3428835" y="4088536"/>
                  </a:lnTo>
                  <a:lnTo>
                    <a:pt x="3437686" y="4090492"/>
                  </a:lnTo>
                  <a:lnTo>
                    <a:pt x="3446615" y="4089260"/>
                  </a:lnTo>
                  <a:lnTo>
                    <a:pt x="3453879" y="4084751"/>
                  </a:lnTo>
                  <a:lnTo>
                    <a:pt x="3457283" y="4079837"/>
                  </a:lnTo>
                  <a:lnTo>
                    <a:pt x="3458781" y="4077678"/>
                  </a:lnTo>
                  <a:lnTo>
                    <a:pt x="3460686" y="4068762"/>
                  </a:lnTo>
                  <a:close/>
                </a:path>
                <a:path w="5168900" h="4631055">
                  <a:moveTo>
                    <a:pt x="3460686" y="3080054"/>
                  </a:moveTo>
                  <a:lnTo>
                    <a:pt x="3459124" y="3070987"/>
                  </a:lnTo>
                  <a:lnTo>
                    <a:pt x="3454527" y="3063608"/>
                  </a:lnTo>
                  <a:lnTo>
                    <a:pt x="3447554" y="3058617"/>
                  </a:lnTo>
                  <a:lnTo>
                    <a:pt x="3438880" y="3056750"/>
                  </a:lnTo>
                  <a:lnTo>
                    <a:pt x="3438741" y="3056750"/>
                  </a:lnTo>
                  <a:lnTo>
                    <a:pt x="3434156" y="3057728"/>
                  </a:lnTo>
                  <a:lnTo>
                    <a:pt x="3429889" y="3058617"/>
                  </a:lnTo>
                  <a:lnTo>
                    <a:pt x="3430016" y="3058617"/>
                  </a:lnTo>
                  <a:lnTo>
                    <a:pt x="3422713" y="3063608"/>
                  </a:lnTo>
                  <a:lnTo>
                    <a:pt x="3417900" y="3070707"/>
                  </a:lnTo>
                  <a:lnTo>
                    <a:pt x="3417811" y="3070834"/>
                  </a:lnTo>
                  <a:lnTo>
                    <a:pt x="3437445" y="3101429"/>
                  </a:lnTo>
                  <a:lnTo>
                    <a:pt x="3446602" y="3100260"/>
                  </a:lnTo>
                  <a:lnTo>
                    <a:pt x="3453917" y="3095891"/>
                  </a:lnTo>
                  <a:lnTo>
                    <a:pt x="3458807" y="3088970"/>
                  </a:lnTo>
                  <a:lnTo>
                    <a:pt x="3460673" y="3080067"/>
                  </a:lnTo>
                  <a:close/>
                </a:path>
                <a:path w="5168900" h="4631055">
                  <a:moveTo>
                    <a:pt x="3460686" y="1910334"/>
                  </a:moveTo>
                  <a:lnTo>
                    <a:pt x="3458807" y="1901596"/>
                  </a:lnTo>
                  <a:lnTo>
                    <a:pt x="3458172" y="1900682"/>
                  </a:lnTo>
                  <a:lnTo>
                    <a:pt x="3457841" y="1900199"/>
                  </a:lnTo>
                  <a:lnTo>
                    <a:pt x="3457295" y="1899399"/>
                  </a:lnTo>
                  <a:lnTo>
                    <a:pt x="3453993" y="1894535"/>
                  </a:lnTo>
                  <a:lnTo>
                    <a:pt x="3453866" y="1894459"/>
                  </a:lnTo>
                  <a:lnTo>
                    <a:pt x="3452495" y="1893544"/>
                  </a:lnTo>
                  <a:lnTo>
                    <a:pt x="3452126" y="1893303"/>
                  </a:lnTo>
                  <a:lnTo>
                    <a:pt x="3451314" y="1892769"/>
                  </a:lnTo>
                  <a:lnTo>
                    <a:pt x="3446907" y="1889823"/>
                  </a:lnTo>
                  <a:lnTo>
                    <a:pt x="3446767" y="1889798"/>
                  </a:lnTo>
                  <a:lnTo>
                    <a:pt x="3446640" y="1889709"/>
                  </a:lnTo>
                  <a:lnTo>
                    <a:pt x="3443986" y="1889252"/>
                  </a:lnTo>
                  <a:lnTo>
                    <a:pt x="3443465" y="1889150"/>
                  </a:lnTo>
                  <a:lnTo>
                    <a:pt x="3443249" y="1889099"/>
                  </a:lnTo>
                  <a:lnTo>
                    <a:pt x="3438233" y="1888096"/>
                  </a:lnTo>
                  <a:lnTo>
                    <a:pt x="3437813" y="1888096"/>
                  </a:lnTo>
                  <a:lnTo>
                    <a:pt x="3429216" y="1890166"/>
                  </a:lnTo>
                  <a:lnTo>
                    <a:pt x="3422129" y="1895398"/>
                  </a:lnTo>
                  <a:lnTo>
                    <a:pt x="3417506" y="1902891"/>
                  </a:lnTo>
                  <a:lnTo>
                    <a:pt x="3416338" y="1911718"/>
                  </a:lnTo>
                  <a:lnTo>
                    <a:pt x="3418382" y="1920405"/>
                  </a:lnTo>
                  <a:lnTo>
                    <a:pt x="3420097" y="1922995"/>
                  </a:lnTo>
                  <a:lnTo>
                    <a:pt x="3422688" y="1926920"/>
                  </a:lnTo>
                  <a:lnTo>
                    <a:pt x="3429330" y="1931047"/>
                  </a:lnTo>
                  <a:lnTo>
                    <a:pt x="3438360" y="1932559"/>
                  </a:lnTo>
                  <a:lnTo>
                    <a:pt x="3442741" y="1931809"/>
                  </a:lnTo>
                  <a:lnTo>
                    <a:pt x="3447123" y="1931047"/>
                  </a:lnTo>
                  <a:lnTo>
                    <a:pt x="3447351" y="1931047"/>
                  </a:lnTo>
                  <a:lnTo>
                    <a:pt x="3454539" y="1926386"/>
                  </a:lnTo>
                  <a:lnTo>
                    <a:pt x="3459137" y="1919312"/>
                  </a:lnTo>
                  <a:lnTo>
                    <a:pt x="3460686" y="1910334"/>
                  </a:lnTo>
                  <a:close/>
                </a:path>
                <a:path w="5168900" h="4631055">
                  <a:moveTo>
                    <a:pt x="3460686" y="1821751"/>
                  </a:moveTo>
                  <a:lnTo>
                    <a:pt x="3459276" y="1812658"/>
                  </a:lnTo>
                  <a:lnTo>
                    <a:pt x="3454819" y="1805317"/>
                  </a:lnTo>
                  <a:lnTo>
                    <a:pt x="3447910" y="1800377"/>
                  </a:lnTo>
                  <a:lnTo>
                    <a:pt x="3446348" y="1800047"/>
                  </a:lnTo>
                  <a:lnTo>
                    <a:pt x="3439134" y="1798497"/>
                  </a:lnTo>
                  <a:lnTo>
                    <a:pt x="3438880" y="1798485"/>
                  </a:lnTo>
                  <a:lnTo>
                    <a:pt x="3438753" y="1798485"/>
                  </a:lnTo>
                  <a:lnTo>
                    <a:pt x="3432505" y="1799704"/>
                  </a:lnTo>
                  <a:lnTo>
                    <a:pt x="3431908" y="1799805"/>
                  </a:lnTo>
                  <a:lnTo>
                    <a:pt x="3430143" y="1800110"/>
                  </a:lnTo>
                  <a:lnTo>
                    <a:pt x="3429889" y="1800199"/>
                  </a:lnTo>
                  <a:lnTo>
                    <a:pt x="3426218" y="1802574"/>
                  </a:lnTo>
                  <a:lnTo>
                    <a:pt x="3425431" y="1803082"/>
                  </a:lnTo>
                  <a:lnTo>
                    <a:pt x="3424288" y="1803819"/>
                  </a:lnTo>
                  <a:lnTo>
                    <a:pt x="3422789" y="1804771"/>
                  </a:lnTo>
                  <a:lnTo>
                    <a:pt x="3422662" y="1804873"/>
                  </a:lnTo>
                  <a:lnTo>
                    <a:pt x="3418852" y="1810448"/>
                  </a:lnTo>
                  <a:lnTo>
                    <a:pt x="3418738" y="1810613"/>
                  </a:lnTo>
                  <a:lnTo>
                    <a:pt x="3417900" y="1811820"/>
                  </a:lnTo>
                  <a:lnTo>
                    <a:pt x="3416833" y="1817598"/>
                  </a:lnTo>
                  <a:lnTo>
                    <a:pt x="3416287" y="1820595"/>
                  </a:lnTo>
                  <a:lnTo>
                    <a:pt x="3417887" y="1829435"/>
                  </a:lnTo>
                  <a:lnTo>
                    <a:pt x="3421964" y="1836166"/>
                  </a:lnTo>
                  <a:lnTo>
                    <a:pt x="3428428" y="1840687"/>
                  </a:lnTo>
                  <a:lnTo>
                    <a:pt x="3437153" y="1842884"/>
                  </a:lnTo>
                  <a:lnTo>
                    <a:pt x="3446107" y="1841906"/>
                  </a:lnTo>
                  <a:lnTo>
                    <a:pt x="3453498" y="1837537"/>
                  </a:lnTo>
                  <a:lnTo>
                    <a:pt x="3458591" y="1830565"/>
                  </a:lnTo>
                  <a:lnTo>
                    <a:pt x="3460686" y="1821751"/>
                  </a:lnTo>
                  <a:close/>
                </a:path>
                <a:path w="5168900" h="4631055">
                  <a:moveTo>
                    <a:pt x="3460686" y="382739"/>
                  </a:moveTo>
                  <a:lnTo>
                    <a:pt x="3460381" y="380961"/>
                  </a:lnTo>
                  <a:lnTo>
                    <a:pt x="3459162" y="373837"/>
                  </a:lnTo>
                  <a:lnTo>
                    <a:pt x="3454641" y="366712"/>
                  </a:lnTo>
                  <a:lnTo>
                    <a:pt x="3447567" y="361950"/>
                  </a:lnTo>
                  <a:lnTo>
                    <a:pt x="3444392" y="361340"/>
                  </a:lnTo>
                  <a:lnTo>
                    <a:pt x="3443249" y="361111"/>
                  </a:lnTo>
                  <a:lnTo>
                    <a:pt x="3440036" y="360489"/>
                  </a:lnTo>
                  <a:lnTo>
                    <a:pt x="3438588" y="360197"/>
                  </a:lnTo>
                  <a:lnTo>
                    <a:pt x="3438398" y="360197"/>
                  </a:lnTo>
                  <a:lnTo>
                    <a:pt x="3438106" y="360260"/>
                  </a:lnTo>
                  <a:lnTo>
                    <a:pt x="3437280" y="360426"/>
                  </a:lnTo>
                  <a:lnTo>
                    <a:pt x="3434257" y="361022"/>
                  </a:lnTo>
                  <a:lnTo>
                    <a:pt x="3433597" y="361149"/>
                  </a:lnTo>
                  <a:lnTo>
                    <a:pt x="3433292" y="361213"/>
                  </a:lnTo>
                  <a:lnTo>
                    <a:pt x="3429368" y="361937"/>
                  </a:lnTo>
                  <a:lnTo>
                    <a:pt x="3429571" y="361937"/>
                  </a:lnTo>
                  <a:lnTo>
                    <a:pt x="3426002" y="364299"/>
                  </a:lnTo>
                  <a:lnTo>
                    <a:pt x="3422446" y="366649"/>
                  </a:lnTo>
                  <a:lnTo>
                    <a:pt x="3418979" y="371919"/>
                  </a:lnTo>
                  <a:lnTo>
                    <a:pt x="3418827" y="372148"/>
                  </a:lnTo>
                  <a:lnTo>
                    <a:pt x="3418649" y="372414"/>
                  </a:lnTo>
                  <a:lnTo>
                    <a:pt x="3417747" y="373786"/>
                  </a:lnTo>
                  <a:lnTo>
                    <a:pt x="3417227" y="377075"/>
                  </a:lnTo>
                  <a:lnTo>
                    <a:pt x="3416363" y="382625"/>
                  </a:lnTo>
                  <a:lnTo>
                    <a:pt x="3418179" y="391426"/>
                  </a:lnTo>
                  <a:lnTo>
                    <a:pt x="3422446" y="398068"/>
                  </a:lnTo>
                  <a:lnTo>
                    <a:pt x="3429000" y="402463"/>
                  </a:lnTo>
                  <a:lnTo>
                    <a:pt x="3437699" y="404545"/>
                  </a:lnTo>
                  <a:lnTo>
                    <a:pt x="3446449" y="403377"/>
                  </a:lnTo>
                  <a:lnTo>
                    <a:pt x="3453727" y="398767"/>
                  </a:lnTo>
                  <a:lnTo>
                    <a:pt x="3458730" y="391604"/>
                  </a:lnTo>
                  <a:lnTo>
                    <a:pt x="3459708" y="387172"/>
                  </a:lnTo>
                  <a:lnTo>
                    <a:pt x="3460686" y="382752"/>
                  </a:lnTo>
                  <a:close/>
                </a:path>
                <a:path w="5168900" h="4631055">
                  <a:moveTo>
                    <a:pt x="3460699" y="3438893"/>
                  </a:moveTo>
                  <a:lnTo>
                    <a:pt x="3459200" y="3430130"/>
                  </a:lnTo>
                  <a:lnTo>
                    <a:pt x="3459137" y="3429990"/>
                  </a:lnTo>
                  <a:lnTo>
                    <a:pt x="3458337" y="3428835"/>
                  </a:lnTo>
                  <a:lnTo>
                    <a:pt x="3458057" y="3428415"/>
                  </a:lnTo>
                  <a:lnTo>
                    <a:pt x="3457956" y="3428250"/>
                  </a:lnTo>
                  <a:lnTo>
                    <a:pt x="3457321" y="3427298"/>
                  </a:lnTo>
                  <a:lnTo>
                    <a:pt x="3456216" y="3425621"/>
                  </a:lnTo>
                  <a:lnTo>
                    <a:pt x="3454616" y="3423170"/>
                  </a:lnTo>
                  <a:lnTo>
                    <a:pt x="3454489" y="3423107"/>
                  </a:lnTo>
                  <a:lnTo>
                    <a:pt x="3454387" y="3422954"/>
                  </a:lnTo>
                  <a:lnTo>
                    <a:pt x="3452139" y="3421570"/>
                  </a:lnTo>
                  <a:lnTo>
                    <a:pt x="3451885" y="3421405"/>
                  </a:lnTo>
                  <a:lnTo>
                    <a:pt x="3451593" y="3421215"/>
                  </a:lnTo>
                  <a:lnTo>
                    <a:pt x="3447580" y="3418586"/>
                  </a:lnTo>
                  <a:lnTo>
                    <a:pt x="3447351" y="3418548"/>
                  </a:lnTo>
                  <a:lnTo>
                    <a:pt x="3447123" y="3418395"/>
                  </a:lnTo>
                  <a:lnTo>
                    <a:pt x="3444125" y="3417938"/>
                  </a:lnTo>
                  <a:lnTo>
                    <a:pt x="3443821" y="3417887"/>
                  </a:lnTo>
                  <a:lnTo>
                    <a:pt x="3443401" y="3417811"/>
                  </a:lnTo>
                  <a:lnTo>
                    <a:pt x="3438829" y="3416935"/>
                  </a:lnTo>
                  <a:lnTo>
                    <a:pt x="3438042" y="3416935"/>
                  </a:lnTo>
                  <a:lnTo>
                    <a:pt x="3429089" y="3418916"/>
                  </a:lnTo>
                  <a:lnTo>
                    <a:pt x="3422040" y="3423856"/>
                  </a:lnTo>
                  <a:lnTo>
                    <a:pt x="3417519" y="3431108"/>
                  </a:lnTo>
                  <a:lnTo>
                    <a:pt x="3416147" y="3439998"/>
                  </a:lnTo>
                  <a:lnTo>
                    <a:pt x="3418395" y="3448697"/>
                  </a:lnTo>
                  <a:lnTo>
                    <a:pt x="3423691" y="3455809"/>
                  </a:lnTo>
                  <a:lnTo>
                    <a:pt x="3431171" y="3460369"/>
                  </a:lnTo>
                  <a:lnTo>
                    <a:pt x="3438969" y="3461308"/>
                  </a:lnTo>
                  <a:lnTo>
                    <a:pt x="3439909" y="3461410"/>
                  </a:lnTo>
                  <a:lnTo>
                    <a:pt x="3460559" y="3439630"/>
                  </a:lnTo>
                  <a:lnTo>
                    <a:pt x="3460661" y="3439045"/>
                  </a:lnTo>
                  <a:lnTo>
                    <a:pt x="3460699" y="3438906"/>
                  </a:lnTo>
                  <a:close/>
                </a:path>
                <a:path w="5168900" h="4631055">
                  <a:moveTo>
                    <a:pt x="3460699" y="1641030"/>
                  </a:moveTo>
                  <a:lnTo>
                    <a:pt x="3459048" y="1632318"/>
                  </a:lnTo>
                  <a:lnTo>
                    <a:pt x="3458959" y="1632191"/>
                  </a:lnTo>
                  <a:lnTo>
                    <a:pt x="3458934" y="1632013"/>
                  </a:lnTo>
                  <a:lnTo>
                    <a:pt x="3457879" y="1630451"/>
                  </a:lnTo>
                  <a:lnTo>
                    <a:pt x="3457676" y="1630133"/>
                  </a:lnTo>
                  <a:lnTo>
                    <a:pt x="3454552" y="1625117"/>
                  </a:lnTo>
                  <a:lnTo>
                    <a:pt x="3454298" y="1624939"/>
                  </a:lnTo>
                  <a:lnTo>
                    <a:pt x="3454133" y="1624672"/>
                  </a:lnTo>
                  <a:lnTo>
                    <a:pt x="3451910" y="1623199"/>
                  </a:lnTo>
                  <a:lnTo>
                    <a:pt x="3451504" y="1622907"/>
                  </a:lnTo>
                  <a:lnTo>
                    <a:pt x="3447948" y="1620291"/>
                  </a:lnTo>
                  <a:lnTo>
                    <a:pt x="3448151" y="1620291"/>
                  </a:lnTo>
                  <a:lnTo>
                    <a:pt x="3447427" y="1620139"/>
                  </a:lnTo>
                  <a:lnTo>
                    <a:pt x="3447034" y="1619859"/>
                  </a:lnTo>
                  <a:lnTo>
                    <a:pt x="3444252" y="1619440"/>
                  </a:lnTo>
                  <a:lnTo>
                    <a:pt x="3444075" y="1619402"/>
                  </a:lnTo>
                  <a:lnTo>
                    <a:pt x="3443909" y="1619364"/>
                  </a:lnTo>
                  <a:lnTo>
                    <a:pt x="3439807" y="1618449"/>
                  </a:lnTo>
                  <a:lnTo>
                    <a:pt x="3438347" y="1618449"/>
                  </a:lnTo>
                  <a:lnTo>
                    <a:pt x="3429584" y="1620291"/>
                  </a:lnTo>
                  <a:lnTo>
                    <a:pt x="3422891" y="1624495"/>
                  </a:lnTo>
                  <a:lnTo>
                    <a:pt x="3418433" y="1631010"/>
                  </a:lnTo>
                  <a:lnTo>
                    <a:pt x="3416363" y="1639798"/>
                  </a:lnTo>
                  <a:lnTo>
                    <a:pt x="3417379" y="1647685"/>
                  </a:lnTo>
                  <a:lnTo>
                    <a:pt x="3437966" y="1662938"/>
                  </a:lnTo>
                  <a:lnTo>
                    <a:pt x="3447021" y="1661426"/>
                  </a:lnTo>
                  <a:lnTo>
                    <a:pt x="3454222" y="1656892"/>
                  </a:lnTo>
                  <a:lnTo>
                    <a:pt x="3458972" y="1649907"/>
                  </a:lnTo>
                  <a:lnTo>
                    <a:pt x="3460699" y="1641030"/>
                  </a:lnTo>
                  <a:close/>
                </a:path>
                <a:path w="5168900" h="4631055">
                  <a:moveTo>
                    <a:pt x="3460712" y="3258578"/>
                  </a:moveTo>
                  <a:lnTo>
                    <a:pt x="3458857" y="3249930"/>
                  </a:lnTo>
                  <a:lnTo>
                    <a:pt x="3458768" y="3249739"/>
                  </a:lnTo>
                  <a:lnTo>
                    <a:pt x="3457435" y="3247872"/>
                  </a:lnTo>
                  <a:lnTo>
                    <a:pt x="3454146" y="3243059"/>
                  </a:lnTo>
                  <a:lnTo>
                    <a:pt x="3453942" y="3242932"/>
                  </a:lnTo>
                  <a:lnTo>
                    <a:pt x="3453841" y="3242780"/>
                  </a:lnTo>
                  <a:lnTo>
                    <a:pt x="3451339" y="3241256"/>
                  </a:lnTo>
                  <a:lnTo>
                    <a:pt x="3447161" y="3238538"/>
                  </a:lnTo>
                  <a:lnTo>
                    <a:pt x="3446830" y="3238487"/>
                  </a:lnTo>
                  <a:lnTo>
                    <a:pt x="3446564" y="3238309"/>
                  </a:lnTo>
                  <a:lnTo>
                    <a:pt x="3443274" y="3237814"/>
                  </a:lnTo>
                  <a:lnTo>
                    <a:pt x="3438550" y="3236912"/>
                  </a:lnTo>
                  <a:lnTo>
                    <a:pt x="3437559" y="3236912"/>
                  </a:lnTo>
                  <a:lnTo>
                    <a:pt x="3428835" y="3239071"/>
                  </a:lnTo>
                  <a:lnTo>
                    <a:pt x="3421799" y="3244278"/>
                  </a:lnTo>
                  <a:lnTo>
                    <a:pt x="3417328" y="3251720"/>
                  </a:lnTo>
                  <a:lnTo>
                    <a:pt x="3416287" y="3260560"/>
                  </a:lnTo>
                  <a:lnTo>
                    <a:pt x="3418522" y="3269272"/>
                  </a:lnTo>
                  <a:lnTo>
                    <a:pt x="3423094" y="3275647"/>
                  </a:lnTo>
                  <a:lnTo>
                    <a:pt x="3429901" y="3279635"/>
                  </a:lnTo>
                  <a:lnTo>
                    <a:pt x="3438779" y="3281159"/>
                  </a:lnTo>
                  <a:lnTo>
                    <a:pt x="3447732" y="3279635"/>
                  </a:lnTo>
                  <a:lnTo>
                    <a:pt x="3454743" y="3274936"/>
                  </a:lnTo>
                  <a:lnTo>
                    <a:pt x="3459251" y="3267710"/>
                  </a:lnTo>
                  <a:lnTo>
                    <a:pt x="3460699" y="3258591"/>
                  </a:lnTo>
                  <a:close/>
                </a:path>
                <a:path w="5168900" h="4631055">
                  <a:moveTo>
                    <a:pt x="3460712" y="2719552"/>
                  </a:moveTo>
                  <a:lnTo>
                    <a:pt x="3459061" y="2710815"/>
                  </a:lnTo>
                  <a:lnTo>
                    <a:pt x="3458959" y="2710675"/>
                  </a:lnTo>
                  <a:lnTo>
                    <a:pt x="3458959" y="2710548"/>
                  </a:lnTo>
                  <a:lnTo>
                    <a:pt x="3457778" y="2708859"/>
                  </a:lnTo>
                  <a:lnTo>
                    <a:pt x="3457473" y="2708389"/>
                  </a:lnTo>
                  <a:lnTo>
                    <a:pt x="3457346" y="2708173"/>
                  </a:lnTo>
                  <a:lnTo>
                    <a:pt x="3454577" y="2703880"/>
                  </a:lnTo>
                  <a:lnTo>
                    <a:pt x="3454336" y="2703728"/>
                  </a:lnTo>
                  <a:lnTo>
                    <a:pt x="3454184" y="2703487"/>
                  </a:lnTo>
                  <a:lnTo>
                    <a:pt x="3451758" y="2702001"/>
                  </a:lnTo>
                  <a:lnTo>
                    <a:pt x="3451441" y="2701785"/>
                  </a:lnTo>
                  <a:lnTo>
                    <a:pt x="3447770" y="2699308"/>
                  </a:lnTo>
                  <a:lnTo>
                    <a:pt x="3447364" y="2699232"/>
                  </a:lnTo>
                  <a:lnTo>
                    <a:pt x="3446983" y="2698991"/>
                  </a:lnTo>
                  <a:lnTo>
                    <a:pt x="3443948" y="2698572"/>
                  </a:lnTo>
                  <a:lnTo>
                    <a:pt x="3443630" y="2698521"/>
                  </a:lnTo>
                  <a:lnTo>
                    <a:pt x="3439299" y="2697670"/>
                  </a:lnTo>
                  <a:lnTo>
                    <a:pt x="3437915" y="2697670"/>
                  </a:lnTo>
                  <a:lnTo>
                    <a:pt x="3430816" y="2699131"/>
                  </a:lnTo>
                  <a:lnTo>
                    <a:pt x="3429000" y="2699499"/>
                  </a:lnTo>
                  <a:lnTo>
                    <a:pt x="3422434" y="2703817"/>
                  </a:lnTo>
                  <a:lnTo>
                    <a:pt x="3421646" y="2705074"/>
                  </a:lnTo>
                  <a:lnTo>
                    <a:pt x="3421354" y="2705544"/>
                  </a:lnTo>
                  <a:lnTo>
                    <a:pt x="3418217" y="2710459"/>
                  </a:lnTo>
                  <a:lnTo>
                    <a:pt x="3417570" y="2713456"/>
                  </a:lnTo>
                  <a:lnTo>
                    <a:pt x="3416325" y="2719222"/>
                  </a:lnTo>
                  <a:lnTo>
                    <a:pt x="3417697" y="2727909"/>
                  </a:lnTo>
                  <a:lnTo>
                    <a:pt x="3422485" y="2735275"/>
                  </a:lnTo>
                  <a:lnTo>
                    <a:pt x="3429711" y="2740418"/>
                  </a:lnTo>
                  <a:lnTo>
                    <a:pt x="3438423" y="2742425"/>
                  </a:lnTo>
                  <a:lnTo>
                    <a:pt x="3447072" y="2740723"/>
                  </a:lnTo>
                  <a:lnTo>
                    <a:pt x="3454184" y="2735821"/>
                  </a:lnTo>
                  <a:lnTo>
                    <a:pt x="3458984" y="2728506"/>
                  </a:lnTo>
                  <a:lnTo>
                    <a:pt x="3460712" y="2719552"/>
                  </a:lnTo>
                  <a:close/>
                </a:path>
                <a:path w="5168900" h="4631055">
                  <a:moveTo>
                    <a:pt x="3460712" y="2629738"/>
                  </a:moveTo>
                  <a:lnTo>
                    <a:pt x="3459073" y="2621038"/>
                  </a:lnTo>
                  <a:lnTo>
                    <a:pt x="3459022" y="2620899"/>
                  </a:lnTo>
                  <a:lnTo>
                    <a:pt x="3457689" y="2618981"/>
                  </a:lnTo>
                  <a:lnTo>
                    <a:pt x="3457232" y="2618308"/>
                  </a:lnTo>
                  <a:lnTo>
                    <a:pt x="3456863" y="2617749"/>
                  </a:lnTo>
                  <a:lnTo>
                    <a:pt x="3454298" y="2613901"/>
                  </a:lnTo>
                  <a:lnTo>
                    <a:pt x="3454171" y="2613825"/>
                  </a:lnTo>
                  <a:lnTo>
                    <a:pt x="3454108" y="2613698"/>
                  </a:lnTo>
                  <a:lnTo>
                    <a:pt x="3451618" y="2612085"/>
                  </a:lnTo>
                  <a:lnTo>
                    <a:pt x="3451364" y="2611907"/>
                  </a:lnTo>
                  <a:lnTo>
                    <a:pt x="3451085" y="2611717"/>
                  </a:lnTo>
                  <a:lnTo>
                    <a:pt x="3447224" y="2609075"/>
                  </a:lnTo>
                  <a:lnTo>
                    <a:pt x="3447008" y="2609037"/>
                  </a:lnTo>
                  <a:lnTo>
                    <a:pt x="3446830" y="2608910"/>
                  </a:lnTo>
                  <a:lnTo>
                    <a:pt x="3444227" y="2608465"/>
                  </a:lnTo>
                  <a:lnTo>
                    <a:pt x="3444011" y="2608415"/>
                  </a:lnTo>
                  <a:lnTo>
                    <a:pt x="3443694" y="2608351"/>
                  </a:lnTo>
                  <a:lnTo>
                    <a:pt x="3438728" y="2607310"/>
                  </a:lnTo>
                  <a:lnTo>
                    <a:pt x="3438080" y="2607310"/>
                  </a:lnTo>
                  <a:lnTo>
                    <a:pt x="3429419" y="2609405"/>
                  </a:lnTo>
                  <a:lnTo>
                    <a:pt x="3422345" y="2614574"/>
                  </a:lnTo>
                  <a:lnTo>
                    <a:pt x="3417659" y="2621978"/>
                  </a:lnTo>
                  <a:lnTo>
                    <a:pt x="3416147" y="2630767"/>
                  </a:lnTo>
                  <a:lnTo>
                    <a:pt x="3439896" y="2651823"/>
                  </a:lnTo>
                  <a:lnTo>
                    <a:pt x="3448697" y="2649778"/>
                  </a:lnTo>
                  <a:lnTo>
                    <a:pt x="3455162" y="2645372"/>
                  </a:lnTo>
                  <a:lnTo>
                    <a:pt x="3459188" y="2638679"/>
                  </a:lnTo>
                  <a:lnTo>
                    <a:pt x="3460712" y="2629738"/>
                  </a:lnTo>
                  <a:close/>
                </a:path>
                <a:path w="5168900" h="4631055">
                  <a:moveTo>
                    <a:pt x="3460712" y="2000719"/>
                  </a:moveTo>
                  <a:lnTo>
                    <a:pt x="3459213" y="1991855"/>
                  </a:lnTo>
                  <a:lnTo>
                    <a:pt x="3457562" y="1989302"/>
                  </a:lnTo>
                  <a:lnTo>
                    <a:pt x="3457371" y="1988997"/>
                  </a:lnTo>
                  <a:lnTo>
                    <a:pt x="3454717" y="1984832"/>
                  </a:lnTo>
                  <a:lnTo>
                    <a:pt x="3454577" y="1984679"/>
                  </a:lnTo>
                  <a:lnTo>
                    <a:pt x="3451783" y="1982901"/>
                  </a:lnTo>
                  <a:lnTo>
                    <a:pt x="3451441" y="1982673"/>
                  </a:lnTo>
                  <a:lnTo>
                    <a:pt x="3447745" y="1980222"/>
                  </a:lnTo>
                  <a:lnTo>
                    <a:pt x="3447592" y="1980196"/>
                  </a:lnTo>
                  <a:lnTo>
                    <a:pt x="3444329" y="1979587"/>
                  </a:lnTo>
                  <a:lnTo>
                    <a:pt x="3443948" y="1979523"/>
                  </a:lnTo>
                  <a:lnTo>
                    <a:pt x="3443694" y="1979472"/>
                  </a:lnTo>
                  <a:lnTo>
                    <a:pt x="3442131" y="1979180"/>
                  </a:lnTo>
                  <a:lnTo>
                    <a:pt x="3441217" y="1979015"/>
                  </a:lnTo>
                  <a:lnTo>
                    <a:pt x="3438880" y="1978558"/>
                  </a:lnTo>
                  <a:lnTo>
                    <a:pt x="3438321" y="1978558"/>
                  </a:lnTo>
                  <a:lnTo>
                    <a:pt x="3429304" y="1980133"/>
                  </a:lnTo>
                  <a:lnTo>
                    <a:pt x="3428873" y="1980222"/>
                  </a:lnTo>
                  <a:lnTo>
                    <a:pt x="3429152" y="1980222"/>
                  </a:lnTo>
                  <a:lnTo>
                    <a:pt x="3422688" y="1984324"/>
                  </a:lnTo>
                  <a:lnTo>
                    <a:pt x="3419881" y="1988616"/>
                  </a:lnTo>
                  <a:lnTo>
                    <a:pt x="3419043" y="1989912"/>
                  </a:lnTo>
                  <a:lnTo>
                    <a:pt x="3418903" y="1990128"/>
                  </a:lnTo>
                  <a:lnTo>
                    <a:pt x="3418408" y="1990890"/>
                  </a:lnTo>
                  <a:lnTo>
                    <a:pt x="3416363" y="1999576"/>
                  </a:lnTo>
                  <a:lnTo>
                    <a:pt x="3417493" y="2008365"/>
                  </a:lnTo>
                  <a:lnTo>
                    <a:pt x="3422091" y="2015769"/>
                  </a:lnTo>
                  <a:lnTo>
                    <a:pt x="3429228" y="2020976"/>
                  </a:lnTo>
                  <a:lnTo>
                    <a:pt x="3437966" y="2023084"/>
                  </a:lnTo>
                  <a:lnTo>
                    <a:pt x="3442335" y="2022322"/>
                  </a:lnTo>
                  <a:lnTo>
                    <a:pt x="3446703" y="2021547"/>
                  </a:lnTo>
                  <a:lnTo>
                    <a:pt x="3453892" y="2016836"/>
                  </a:lnTo>
                  <a:lnTo>
                    <a:pt x="3458807" y="2009648"/>
                  </a:lnTo>
                  <a:lnTo>
                    <a:pt x="3460712" y="2000719"/>
                  </a:lnTo>
                  <a:close/>
                </a:path>
                <a:path w="5168900" h="4631055">
                  <a:moveTo>
                    <a:pt x="3460712" y="1460588"/>
                  </a:moveTo>
                  <a:lnTo>
                    <a:pt x="3458819" y="1451952"/>
                  </a:lnTo>
                  <a:lnTo>
                    <a:pt x="3458718" y="1451825"/>
                  </a:lnTo>
                  <a:lnTo>
                    <a:pt x="3458222" y="1451089"/>
                  </a:lnTo>
                  <a:lnTo>
                    <a:pt x="3457981" y="1450746"/>
                  </a:lnTo>
                  <a:lnTo>
                    <a:pt x="3454031" y="1444955"/>
                  </a:lnTo>
                  <a:lnTo>
                    <a:pt x="3453854" y="1444840"/>
                  </a:lnTo>
                  <a:lnTo>
                    <a:pt x="3453727" y="1444650"/>
                  </a:lnTo>
                  <a:lnTo>
                    <a:pt x="3451644" y="1443342"/>
                  </a:lnTo>
                  <a:lnTo>
                    <a:pt x="3451517" y="1443253"/>
                  </a:lnTo>
                  <a:lnTo>
                    <a:pt x="3447059" y="1440256"/>
                  </a:lnTo>
                  <a:lnTo>
                    <a:pt x="3446691" y="1440180"/>
                  </a:lnTo>
                  <a:lnTo>
                    <a:pt x="3446462" y="1440014"/>
                  </a:lnTo>
                  <a:lnTo>
                    <a:pt x="3443948" y="1439621"/>
                  </a:lnTo>
                  <a:lnTo>
                    <a:pt x="3438715" y="1438554"/>
                  </a:lnTo>
                  <a:lnTo>
                    <a:pt x="3437699" y="1438554"/>
                  </a:lnTo>
                  <a:lnTo>
                    <a:pt x="3429000" y="1440776"/>
                  </a:lnTo>
                  <a:lnTo>
                    <a:pt x="3421926" y="1446060"/>
                  </a:lnTo>
                  <a:lnTo>
                    <a:pt x="3417392" y="1453540"/>
                  </a:lnTo>
                  <a:lnTo>
                    <a:pt x="3416287" y="1462328"/>
                  </a:lnTo>
                  <a:lnTo>
                    <a:pt x="3418471" y="1471041"/>
                  </a:lnTo>
                  <a:lnTo>
                    <a:pt x="3422954" y="1477518"/>
                  </a:lnTo>
                  <a:lnTo>
                    <a:pt x="3429749" y="1481645"/>
                  </a:lnTo>
                  <a:lnTo>
                    <a:pt x="3431806" y="1482026"/>
                  </a:lnTo>
                  <a:lnTo>
                    <a:pt x="3438537" y="1483233"/>
                  </a:lnTo>
                  <a:lnTo>
                    <a:pt x="3447440" y="1481645"/>
                  </a:lnTo>
                  <a:lnTo>
                    <a:pt x="3454527" y="1476832"/>
                  </a:lnTo>
                  <a:lnTo>
                    <a:pt x="3459162" y="1469555"/>
                  </a:lnTo>
                  <a:lnTo>
                    <a:pt x="3460699" y="1460601"/>
                  </a:lnTo>
                  <a:close/>
                </a:path>
                <a:path w="5168900" h="4631055">
                  <a:moveTo>
                    <a:pt x="3460737" y="3979049"/>
                  </a:moveTo>
                  <a:lnTo>
                    <a:pt x="3459226" y="3970007"/>
                  </a:lnTo>
                  <a:lnTo>
                    <a:pt x="3454679" y="3962768"/>
                  </a:lnTo>
                  <a:lnTo>
                    <a:pt x="3447643" y="3957840"/>
                  </a:lnTo>
                  <a:lnTo>
                    <a:pt x="3438791" y="3955999"/>
                  </a:lnTo>
                  <a:lnTo>
                    <a:pt x="3438652" y="3955986"/>
                  </a:lnTo>
                  <a:lnTo>
                    <a:pt x="3434359" y="3956888"/>
                  </a:lnTo>
                  <a:lnTo>
                    <a:pt x="3433432" y="3957078"/>
                  </a:lnTo>
                  <a:lnTo>
                    <a:pt x="3433013" y="3957167"/>
                  </a:lnTo>
                  <a:lnTo>
                    <a:pt x="3429584" y="3957840"/>
                  </a:lnTo>
                  <a:lnTo>
                    <a:pt x="3429800" y="3957840"/>
                  </a:lnTo>
                  <a:lnTo>
                    <a:pt x="3423272" y="3962260"/>
                  </a:lnTo>
                  <a:lnTo>
                    <a:pt x="3422573" y="3962730"/>
                  </a:lnTo>
                  <a:lnTo>
                    <a:pt x="3417659" y="3970007"/>
                  </a:lnTo>
                  <a:lnTo>
                    <a:pt x="3416211" y="3978618"/>
                  </a:lnTo>
                  <a:lnTo>
                    <a:pt x="3417100" y="3982999"/>
                  </a:lnTo>
                  <a:lnTo>
                    <a:pt x="3417989" y="3987381"/>
                  </a:lnTo>
                  <a:lnTo>
                    <a:pt x="3422116" y="3994099"/>
                  </a:lnTo>
                  <a:lnTo>
                    <a:pt x="3428606" y="3998582"/>
                  </a:lnTo>
                  <a:lnTo>
                    <a:pt x="3437509" y="4000563"/>
                  </a:lnTo>
                  <a:lnTo>
                    <a:pt x="3446589" y="3999382"/>
                  </a:lnTo>
                  <a:lnTo>
                    <a:pt x="3453892" y="3994988"/>
                  </a:lnTo>
                  <a:lnTo>
                    <a:pt x="3458807" y="3988003"/>
                  </a:lnTo>
                  <a:lnTo>
                    <a:pt x="3459200" y="3986111"/>
                  </a:lnTo>
                  <a:lnTo>
                    <a:pt x="3459480" y="3984802"/>
                  </a:lnTo>
                  <a:lnTo>
                    <a:pt x="3459759" y="3983532"/>
                  </a:lnTo>
                  <a:lnTo>
                    <a:pt x="3460737" y="3979049"/>
                  </a:lnTo>
                  <a:close/>
                </a:path>
                <a:path w="5168900" h="4631055">
                  <a:moveTo>
                    <a:pt x="3460737" y="3887876"/>
                  </a:moveTo>
                  <a:lnTo>
                    <a:pt x="3459022" y="3879583"/>
                  </a:lnTo>
                  <a:lnTo>
                    <a:pt x="3458959" y="3879304"/>
                  </a:lnTo>
                  <a:lnTo>
                    <a:pt x="3458870" y="3879177"/>
                  </a:lnTo>
                  <a:lnTo>
                    <a:pt x="3458832" y="3878986"/>
                  </a:lnTo>
                  <a:lnTo>
                    <a:pt x="3457435" y="3877043"/>
                  </a:lnTo>
                  <a:lnTo>
                    <a:pt x="3457156" y="3876637"/>
                  </a:lnTo>
                  <a:lnTo>
                    <a:pt x="3454412" y="3872534"/>
                  </a:lnTo>
                  <a:lnTo>
                    <a:pt x="3454133" y="3872357"/>
                  </a:lnTo>
                  <a:lnTo>
                    <a:pt x="3453930" y="3872065"/>
                  </a:lnTo>
                  <a:lnTo>
                    <a:pt x="3451695" y="3870782"/>
                  </a:lnTo>
                  <a:lnTo>
                    <a:pt x="3451568" y="3870693"/>
                  </a:lnTo>
                  <a:lnTo>
                    <a:pt x="3451301" y="3870528"/>
                  </a:lnTo>
                  <a:lnTo>
                    <a:pt x="3447580" y="3868089"/>
                  </a:lnTo>
                  <a:lnTo>
                    <a:pt x="3447021" y="3867988"/>
                  </a:lnTo>
                  <a:lnTo>
                    <a:pt x="3446602" y="3867734"/>
                  </a:lnTo>
                  <a:lnTo>
                    <a:pt x="3443757" y="3867391"/>
                  </a:lnTo>
                  <a:lnTo>
                    <a:pt x="3443605" y="3867353"/>
                  </a:lnTo>
                  <a:lnTo>
                    <a:pt x="3442817" y="3867213"/>
                  </a:lnTo>
                  <a:lnTo>
                    <a:pt x="3441344" y="3866934"/>
                  </a:lnTo>
                  <a:lnTo>
                    <a:pt x="3439261" y="3866527"/>
                  </a:lnTo>
                  <a:lnTo>
                    <a:pt x="3437445" y="3866527"/>
                  </a:lnTo>
                  <a:lnTo>
                    <a:pt x="3428517" y="3868458"/>
                  </a:lnTo>
                  <a:lnTo>
                    <a:pt x="3422040" y="3872865"/>
                  </a:lnTo>
                  <a:lnTo>
                    <a:pt x="3417963" y="3879583"/>
                  </a:lnTo>
                  <a:lnTo>
                    <a:pt x="3416363" y="3887876"/>
                  </a:lnTo>
                  <a:lnTo>
                    <a:pt x="3416262" y="3888397"/>
                  </a:lnTo>
                  <a:lnTo>
                    <a:pt x="3417773" y="3896855"/>
                  </a:lnTo>
                  <a:lnTo>
                    <a:pt x="3417811" y="3897071"/>
                  </a:lnTo>
                  <a:lnTo>
                    <a:pt x="3438817" y="3911219"/>
                  </a:lnTo>
                  <a:lnTo>
                    <a:pt x="3447250" y="3909377"/>
                  </a:lnTo>
                  <a:lnTo>
                    <a:pt x="3454336" y="3904361"/>
                  </a:lnTo>
                  <a:lnTo>
                    <a:pt x="3459149" y="3896855"/>
                  </a:lnTo>
                  <a:lnTo>
                    <a:pt x="3460648" y="3888397"/>
                  </a:lnTo>
                  <a:lnTo>
                    <a:pt x="3460737" y="3887889"/>
                  </a:lnTo>
                  <a:close/>
                </a:path>
                <a:path w="5168900" h="4631055">
                  <a:moveTo>
                    <a:pt x="3460737" y="2899194"/>
                  </a:moveTo>
                  <a:lnTo>
                    <a:pt x="3458972" y="2890761"/>
                  </a:lnTo>
                  <a:lnTo>
                    <a:pt x="3458845" y="2890596"/>
                  </a:lnTo>
                  <a:lnTo>
                    <a:pt x="3458807" y="2890355"/>
                  </a:lnTo>
                  <a:lnTo>
                    <a:pt x="3457333" y="2888272"/>
                  </a:lnTo>
                  <a:lnTo>
                    <a:pt x="3457130" y="2887954"/>
                  </a:lnTo>
                  <a:lnTo>
                    <a:pt x="3454400" y="2883751"/>
                  </a:lnTo>
                  <a:lnTo>
                    <a:pt x="3454044" y="2883509"/>
                  </a:lnTo>
                  <a:lnTo>
                    <a:pt x="3453803" y="2883141"/>
                  </a:lnTo>
                  <a:lnTo>
                    <a:pt x="3451491" y="2881680"/>
                  </a:lnTo>
                  <a:lnTo>
                    <a:pt x="3451263" y="2881515"/>
                  </a:lnTo>
                  <a:lnTo>
                    <a:pt x="3447694" y="2878950"/>
                  </a:lnTo>
                  <a:lnTo>
                    <a:pt x="3447084" y="2878823"/>
                  </a:lnTo>
                  <a:lnTo>
                    <a:pt x="3446526" y="2878455"/>
                  </a:lnTo>
                  <a:lnTo>
                    <a:pt x="3443630" y="2878074"/>
                  </a:lnTo>
                  <a:lnTo>
                    <a:pt x="3443503" y="2878048"/>
                  </a:lnTo>
                  <a:lnTo>
                    <a:pt x="3439884" y="2877261"/>
                  </a:lnTo>
                  <a:lnTo>
                    <a:pt x="3437763" y="2877248"/>
                  </a:lnTo>
                  <a:lnTo>
                    <a:pt x="3435083" y="2877883"/>
                  </a:lnTo>
                  <a:lnTo>
                    <a:pt x="3432022" y="2878594"/>
                  </a:lnTo>
                  <a:lnTo>
                    <a:pt x="3430460" y="2878963"/>
                  </a:lnTo>
                  <a:lnTo>
                    <a:pt x="3429089" y="2879280"/>
                  </a:lnTo>
                  <a:lnTo>
                    <a:pt x="3422459" y="2883611"/>
                  </a:lnTo>
                  <a:lnTo>
                    <a:pt x="3418090" y="2890228"/>
                  </a:lnTo>
                  <a:lnTo>
                    <a:pt x="3418065" y="2890355"/>
                  </a:lnTo>
                  <a:lnTo>
                    <a:pt x="3416236" y="2899194"/>
                  </a:lnTo>
                  <a:lnTo>
                    <a:pt x="3417620" y="2907893"/>
                  </a:lnTo>
                  <a:lnTo>
                    <a:pt x="3422345" y="2915107"/>
                  </a:lnTo>
                  <a:lnTo>
                    <a:pt x="3429711" y="2920073"/>
                  </a:lnTo>
                  <a:lnTo>
                    <a:pt x="3430041" y="2920073"/>
                  </a:lnTo>
                  <a:lnTo>
                    <a:pt x="3438474" y="2921774"/>
                  </a:lnTo>
                  <a:lnTo>
                    <a:pt x="3447377" y="2920073"/>
                  </a:lnTo>
                  <a:lnTo>
                    <a:pt x="3454476" y="2915323"/>
                  </a:lnTo>
                  <a:lnTo>
                    <a:pt x="3459124" y="2908160"/>
                  </a:lnTo>
                  <a:lnTo>
                    <a:pt x="3460737" y="2899194"/>
                  </a:lnTo>
                  <a:close/>
                </a:path>
                <a:path w="5168900" h="4631055">
                  <a:moveTo>
                    <a:pt x="3460737" y="1010996"/>
                  </a:moveTo>
                  <a:lnTo>
                    <a:pt x="3458997" y="1002474"/>
                  </a:lnTo>
                  <a:lnTo>
                    <a:pt x="3458870" y="1002309"/>
                  </a:lnTo>
                  <a:lnTo>
                    <a:pt x="3458845" y="1002131"/>
                  </a:lnTo>
                  <a:lnTo>
                    <a:pt x="3457752" y="1000620"/>
                  </a:lnTo>
                  <a:lnTo>
                    <a:pt x="3457600" y="1000391"/>
                  </a:lnTo>
                  <a:lnTo>
                    <a:pt x="3457422" y="1000125"/>
                  </a:lnTo>
                  <a:lnTo>
                    <a:pt x="3454577" y="995832"/>
                  </a:lnTo>
                  <a:lnTo>
                    <a:pt x="3454463" y="995641"/>
                  </a:lnTo>
                  <a:lnTo>
                    <a:pt x="3454120" y="995426"/>
                  </a:lnTo>
                  <a:lnTo>
                    <a:pt x="3453942" y="995159"/>
                  </a:lnTo>
                  <a:lnTo>
                    <a:pt x="3452114" y="994092"/>
                  </a:lnTo>
                  <a:lnTo>
                    <a:pt x="3451898" y="993952"/>
                  </a:lnTo>
                  <a:lnTo>
                    <a:pt x="3451669" y="993800"/>
                  </a:lnTo>
                  <a:lnTo>
                    <a:pt x="3447681" y="991133"/>
                  </a:lnTo>
                  <a:lnTo>
                    <a:pt x="3447084" y="991031"/>
                  </a:lnTo>
                  <a:lnTo>
                    <a:pt x="3446653" y="990752"/>
                  </a:lnTo>
                  <a:lnTo>
                    <a:pt x="3443821" y="990396"/>
                  </a:lnTo>
                  <a:lnTo>
                    <a:pt x="3439490" y="989545"/>
                  </a:lnTo>
                  <a:lnTo>
                    <a:pt x="3437610" y="989545"/>
                  </a:lnTo>
                  <a:lnTo>
                    <a:pt x="3428758" y="991476"/>
                  </a:lnTo>
                  <a:lnTo>
                    <a:pt x="3422231" y="995832"/>
                  </a:lnTo>
                  <a:lnTo>
                    <a:pt x="3418065" y="1002474"/>
                  </a:lnTo>
                  <a:lnTo>
                    <a:pt x="3416350" y="1011008"/>
                  </a:lnTo>
                  <a:lnTo>
                    <a:pt x="3416300" y="1011262"/>
                  </a:lnTo>
                  <a:lnTo>
                    <a:pt x="3417798" y="1020025"/>
                  </a:lnTo>
                  <a:lnTo>
                    <a:pt x="3422637" y="1027277"/>
                  </a:lnTo>
                  <a:lnTo>
                    <a:pt x="3429901" y="1032205"/>
                  </a:lnTo>
                  <a:lnTo>
                    <a:pt x="3438677" y="1033995"/>
                  </a:lnTo>
                  <a:lnTo>
                    <a:pt x="3447148" y="1032205"/>
                  </a:lnTo>
                  <a:lnTo>
                    <a:pt x="3447300" y="1032205"/>
                  </a:lnTo>
                  <a:lnTo>
                    <a:pt x="3454323" y="1027277"/>
                  </a:lnTo>
                  <a:lnTo>
                    <a:pt x="3459035" y="1020025"/>
                  </a:lnTo>
                  <a:lnTo>
                    <a:pt x="3460686" y="1011262"/>
                  </a:lnTo>
                  <a:lnTo>
                    <a:pt x="3460724" y="1011008"/>
                  </a:lnTo>
                  <a:close/>
                </a:path>
                <a:path w="5168900" h="4631055">
                  <a:moveTo>
                    <a:pt x="3460750" y="3530219"/>
                  </a:moveTo>
                  <a:lnTo>
                    <a:pt x="3460026" y="3525443"/>
                  </a:lnTo>
                  <a:lnTo>
                    <a:pt x="3459708" y="3523272"/>
                  </a:lnTo>
                  <a:lnTo>
                    <a:pt x="3459594" y="3522484"/>
                  </a:lnTo>
                  <a:lnTo>
                    <a:pt x="3459429" y="3521252"/>
                  </a:lnTo>
                  <a:lnTo>
                    <a:pt x="3454984" y="3513772"/>
                  </a:lnTo>
                  <a:lnTo>
                    <a:pt x="3448100" y="3508591"/>
                  </a:lnTo>
                  <a:lnTo>
                    <a:pt x="3444633" y="3507727"/>
                  </a:lnTo>
                  <a:lnTo>
                    <a:pt x="3442335" y="3507155"/>
                  </a:lnTo>
                  <a:lnTo>
                    <a:pt x="3441192" y="3506863"/>
                  </a:lnTo>
                  <a:lnTo>
                    <a:pt x="3439477" y="3506432"/>
                  </a:lnTo>
                  <a:lnTo>
                    <a:pt x="3438487" y="3506432"/>
                  </a:lnTo>
                  <a:lnTo>
                    <a:pt x="3433991" y="3507346"/>
                  </a:lnTo>
                  <a:lnTo>
                    <a:pt x="3433635" y="3507422"/>
                  </a:lnTo>
                  <a:lnTo>
                    <a:pt x="3430613" y="3507905"/>
                  </a:lnTo>
                  <a:lnTo>
                    <a:pt x="3430346" y="3508083"/>
                  </a:lnTo>
                  <a:lnTo>
                    <a:pt x="3430028" y="3508146"/>
                  </a:lnTo>
                  <a:lnTo>
                    <a:pt x="3426066" y="3510750"/>
                  </a:lnTo>
                  <a:lnTo>
                    <a:pt x="3423170" y="3512566"/>
                  </a:lnTo>
                  <a:lnTo>
                    <a:pt x="3423043" y="3512743"/>
                  </a:lnTo>
                  <a:lnTo>
                    <a:pt x="3422866" y="3512858"/>
                  </a:lnTo>
                  <a:lnTo>
                    <a:pt x="3419906" y="3517100"/>
                  </a:lnTo>
                  <a:lnTo>
                    <a:pt x="3418078" y="3519640"/>
                  </a:lnTo>
                  <a:lnTo>
                    <a:pt x="3418052" y="3519767"/>
                  </a:lnTo>
                  <a:lnTo>
                    <a:pt x="3416668" y="3526548"/>
                  </a:lnTo>
                  <a:lnTo>
                    <a:pt x="3416300" y="3528364"/>
                  </a:lnTo>
                  <a:lnTo>
                    <a:pt x="3417722" y="3537216"/>
                  </a:lnTo>
                  <a:lnTo>
                    <a:pt x="3421596" y="3544024"/>
                  </a:lnTo>
                  <a:lnTo>
                    <a:pt x="3427946" y="3548634"/>
                  </a:lnTo>
                  <a:lnTo>
                    <a:pt x="3436785" y="3550843"/>
                  </a:lnTo>
                  <a:lnTo>
                    <a:pt x="3445103" y="3550043"/>
                  </a:lnTo>
                  <a:lnTo>
                    <a:pt x="3445992" y="3549954"/>
                  </a:lnTo>
                  <a:lnTo>
                    <a:pt x="3453460" y="3545840"/>
                  </a:lnTo>
                  <a:lnTo>
                    <a:pt x="3458578" y="3539071"/>
                  </a:lnTo>
                  <a:lnTo>
                    <a:pt x="3460737" y="3530231"/>
                  </a:lnTo>
                  <a:close/>
                </a:path>
                <a:path w="5168900" h="4631055">
                  <a:moveTo>
                    <a:pt x="3460750" y="2810243"/>
                  </a:moveTo>
                  <a:lnTo>
                    <a:pt x="3459962" y="2805773"/>
                  </a:lnTo>
                  <a:lnTo>
                    <a:pt x="3459670" y="2804122"/>
                  </a:lnTo>
                  <a:lnTo>
                    <a:pt x="3459442" y="2802775"/>
                  </a:lnTo>
                  <a:lnTo>
                    <a:pt x="3459200" y="2801289"/>
                  </a:lnTo>
                  <a:lnTo>
                    <a:pt x="3454565" y="2794000"/>
                  </a:lnTo>
                  <a:lnTo>
                    <a:pt x="3447504" y="2789072"/>
                  </a:lnTo>
                  <a:lnTo>
                    <a:pt x="3438728" y="2787231"/>
                  </a:lnTo>
                  <a:lnTo>
                    <a:pt x="3438575" y="2787231"/>
                  </a:lnTo>
                  <a:lnTo>
                    <a:pt x="3435324" y="2787916"/>
                  </a:lnTo>
                  <a:lnTo>
                    <a:pt x="3434473" y="2788094"/>
                  </a:lnTo>
                  <a:lnTo>
                    <a:pt x="3433711" y="2788247"/>
                  </a:lnTo>
                  <a:lnTo>
                    <a:pt x="3429495" y="2789072"/>
                  </a:lnTo>
                  <a:lnTo>
                    <a:pt x="3429736" y="2789072"/>
                  </a:lnTo>
                  <a:lnTo>
                    <a:pt x="3422523" y="2794000"/>
                  </a:lnTo>
                  <a:lnTo>
                    <a:pt x="3418941" y="2799372"/>
                  </a:lnTo>
                  <a:lnTo>
                    <a:pt x="3417773" y="2801124"/>
                  </a:lnTo>
                  <a:lnTo>
                    <a:pt x="3417112" y="2805036"/>
                  </a:lnTo>
                  <a:lnTo>
                    <a:pt x="3416300" y="2809913"/>
                  </a:lnTo>
                  <a:lnTo>
                    <a:pt x="3418040" y="2818701"/>
                  </a:lnTo>
                  <a:lnTo>
                    <a:pt x="3422142" y="2825407"/>
                  </a:lnTo>
                  <a:lnTo>
                    <a:pt x="3428644" y="2829814"/>
                  </a:lnTo>
                  <a:lnTo>
                    <a:pt x="3437547" y="2831744"/>
                  </a:lnTo>
                  <a:lnTo>
                    <a:pt x="3446665" y="2830563"/>
                  </a:lnTo>
                  <a:lnTo>
                    <a:pt x="3448837" y="2829255"/>
                  </a:lnTo>
                  <a:lnTo>
                    <a:pt x="3449015" y="2829141"/>
                  </a:lnTo>
                  <a:lnTo>
                    <a:pt x="3449383" y="2828925"/>
                  </a:lnTo>
                  <a:lnTo>
                    <a:pt x="3453942" y="2826194"/>
                  </a:lnTo>
                  <a:lnTo>
                    <a:pt x="3458832" y="2819222"/>
                  </a:lnTo>
                  <a:lnTo>
                    <a:pt x="3460750" y="2810243"/>
                  </a:lnTo>
                  <a:close/>
                </a:path>
                <a:path w="5168900" h="4631055">
                  <a:moveTo>
                    <a:pt x="3460750" y="1731518"/>
                  </a:moveTo>
                  <a:lnTo>
                    <a:pt x="3459315" y="1722539"/>
                  </a:lnTo>
                  <a:lnTo>
                    <a:pt x="3454806" y="1715376"/>
                  </a:lnTo>
                  <a:lnTo>
                    <a:pt x="3447973" y="1710740"/>
                  </a:lnTo>
                  <a:lnTo>
                    <a:pt x="3448393" y="1710740"/>
                  </a:lnTo>
                  <a:lnTo>
                    <a:pt x="3447783" y="1710613"/>
                  </a:lnTo>
                  <a:lnTo>
                    <a:pt x="3438779" y="1708810"/>
                  </a:lnTo>
                  <a:lnTo>
                    <a:pt x="3438563" y="1708797"/>
                  </a:lnTo>
                  <a:lnTo>
                    <a:pt x="3434067" y="1709674"/>
                  </a:lnTo>
                  <a:lnTo>
                    <a:pt x="3433114" y="1709851"/>
                  </a:lnTo>
                  <a:lnTo>
                    <a:pt x="3432911" y="1709889"/>
                  </a:lnTo>
                  <a:lnTo>
                    <a:pt x="3429851" y="1710448"/>
                  </a:lnTo>
                  <a:lnTo>
                    <a:pt x="3428669" y="1710728"/>
                  </a:lnTo>
                  <a:lnTo>
                    <a:pt x="3429241" y="1710740"/>
                  </a:lnTo>
                  <a:lnTo>
                    <a:pt x="3428288" y="1711388"/>
                  </a:lnTo>
                  <a:lnTo>
                    <a:pt x="3427272" y="1712087"/>
                  </a:lnTo>
                  <a:lnTo>
                    <a:pt x="3426269" y="1712772"/>
                  </a:lnTo>
                  <a:lnTo>
                    <a:pt x="3425558" y="1713242"/>
                  </a:lnTo>
                  <a:lnTo>
                    <a:pt x="3422586" y="1715185"/>
                  </a:lnTo>
                  <a:lnTo>
                    <a:pt x="3422485" y="1715338"/>
                  </a:lnTo>
                  <a:lnTo>
                    <a:pt x="3419678" y="1719516"/>
                  </a:lnTo>
                  <a:lnTo>
                    <a:pt x="3417811" y="1722297"/>
                  </a:lnTo>
                  <a:lnTo>
                    <a:pt x="3417062" y="1726717"/>
                  </a:lnTo>
                  <a:lnTo>
                    <a:pt x="3416998" y="1727060"/>
                  </a:lnTo>
                  <a:lnTo>
                    <a:pt x="3416312" y="1731124"/>
                  </a:lnTo>
                  <a:lnTo>
                    <a:pt x="3417786" y="1738515"/>
                  </a:lnTo>
                  <a:lnTo>
                    <a:pt x="3418090" y="1739988"/>
                  </a:lnTo>
                  <a:lnTo>
                    <a:pt x="3422370" y="1746643"/>
                  </a:lnTo>
                  <a:lnTo>
                    <a:pt x="3428936" y="1751063"/>
                  </a:lnTo>
                  <a:lnTo>
                    <a:pt x="3437572" y="1753235"/>
                  </a:lnTo>
                  <a:lnTo>
                    <a:pt x="3445218" y="1752307"/>
                  </a:lnTo>
                  <a:lnTo>
                    <a:pt x="3446284" y="1752168"/>
                  </a:lnTo>
                  <a:lnTo>
                    <a:pt x="3453587" y="1747583"/>
                  </a:lnTo>
                  <a:lnTo>
                    <a:pt x="3458680" y="1740395"/>
                  </a:lnTo>
                  <a:lnTo>
                    <a:pt x="3460750" y="1731518"/>
                  </a:lnTo>
                  <a:close/>
                </a:path>
                <a:path w="5168900" h="4631055">
                  <a:moveTo>
                    <a:pt x="3460762" y="1192288"/>
                  </a:moveTo>
                  <a:lnTo>
                    <a:pt x="3459302" y="1183360"/>
                  </a:lnTo>
                  <a:lnTo>
                    <a:pt x="3454768" y="1175981"/>
                  </a:lnTo>
                  <a:lnTo>
                    <a:pt x="3447821" y="1170901"/>
                  </a:lnTo>
                  <a:lnTo>
                    <a:pt x="3439147" y="1168831"/>
                  </a:lnTo>
                  <a:lnTo>
                    <a:pt x="3438423" y="1168831"/>
                  </a:lnTo>
                  <a:lnTo>
                    <a:pt x="3433724" y="1169835"/>
                  </a:lnTo>
                  <a:lnTo>
                    <a:pt x="3433559" y="1169873"/>
                  </a:lnTo>
                  <a:lnTo>
                    <a:pt x="3430422" y="1170444"/>
                  </a:lnTo>
                  <a:lnTo>
                    <a:pt x="3430206" y="1170584"/>
                  </a:lnTo>
                  <a:lnTo>
                    <a:pt x="3429965" y="1170635"/>
                  </a:lnTo>
                  <a:lnTo>
                    <a:pt x="3425634" y="1173568"/>
                  </a:lnTo>
                  <a:lnTo>
                    <a:pt x="3425507" y="1173657"/>
                  </a:lnTo>
                  <a:lnTo>
                    <a:pt x="3425291" y="1173797"/>
                  </a:lnTo>
                  <a:lnTo>
                    <a:pt x="3423018" y="1175270"/>
                  </a:lnTo>
                  <a:lnTo>
                    <a:pt x="3422929" y="1175397"/>
                  </a:lnTo>
                  <a:lnTo>
                    <a:pt x="3422777" y="1175499"/>
                  </a:lnTo>
                  <a:lnTo>
                    <a:pt x="3419360" y="1180490"/>
                  </a:lnTo>
                  <a:lnTo>
                    <a:pt x="3419132" y="1180820"/>
                  </a:lnTo>
                  <a:lnTo>
                    <a:pt x="3418992" y="1181011"/>
                  </a:lnTo>
                  <a:lnTo>
                    <a:pt x="3417963" y="1182471"/>
                  </a:lnTo>
                  <a:lnTo>
                    <a:pt x="3417900" y="1182611"/>
                  </a:lnTo>
                  <a:lnTo>
                    <a:pt x="3416731" y="1188974"/>
                  </a:lnTo>
                  <a:lnTo>
                    <a:pt x="3416325" y="1191145"/>
                  </a:lnTo>
                  <a:lnTo>
                    <a:pt x="3417925" y="1199896"/>
                  </a:lnTo>
                  <a:lnTo>
                    <a:pt x="3421888" y="1206665"/>
                  </a:lnTo>
                  <a:lnTo>
                    <a:pt x="3428276" y="1211186"/>
                  </a:lnTo>
                  <a:lnTo>
                    <a:pt x="3437166" y="1213218"/>
                  </a:lnTo>
                  <a:lnTo>
                    <a:pt x="3446322" y="1212138"/>
                  </a:lnTo>
                  <a:lnTo>
                    <a:pt x="3453727" y="1207884"/>
                  </a:lnTo>
                  <a:lnTo>
                    <a:pt x="3458743" y="1201077"/>
                  </a:lnTo>
                  <a:lnTo>
                    <a:pt x="3460762" y="1192288"/>
                  </a:lnTo>
                  <a:close/>
                </a:path>
                <a:path w="5168900" h="4631055">
                  <a:moveTo>
                    <a:pt x="3460775" y="3169691"/>
                  </a:moveTo>
                  <a:lnTo>
                    <a:pt x="3459276" y="3160801"/>
                  </a:lnTo>
                  <a:lnTo>
                    <a:pt x="3459213" y="3160674"/>
                  </a:lnTo>
                  <a:lnTo>
                    <a:pt x="3458730" y="3159937"/>
                  </a:lnTo>
                  <a:lnTo>
                    <a:pt x="3458591" y="3159722"/>
                  </a:lnTo>
                  <a:lnTo>
                    <a:pt x="3458324" y="3159302"/>
                  </a:lnTo>
                  <a:lnTo>
                    <a:pt x="3454806" y="3153727"/>
                  </a:lnTo>
                  <a:lnTo>
                    <a:pt x="3454654" y="3153626"/>
                  </a:lnTo>
                  <a:lnTo>
                    <a:pt x="3453130" y="3152597"/>
                  </a:lnTo>
                  <a:lnTo>
                    <a:pt x="3452799" y="3152368"/>
                  </a:lnTo>
                  <a:lnTo>
                    <a:pt x="3452152" y="3151936"/>
                  </a:lnTo>
                  <a:lnTo>
                    <a:pt x="3449294" y="3149993"/>
                  </a:lnTo>
                  <a:lnTo>
                    <a:pt x="3448647" y="3149562"/>
                  </a:lnTo>
                  <a:lnTo>
                    <a:pt x="3447910" y="3149041"/>
                  </a:lnTo>
                  <a:lnTo>
                    <a:pt x="3447669" y="3149003"/>
                  </a:lnTo>
                  <a:lnTo>
                    <a:pt x="3445586" y="3148596"/>
                  </a:lnTo>
                  <a:lnTo>
                    <a:pt x="3445129" y="3148520"/>
                  </a:lnTo>
                  <a:lnTo>
                    <a:pt x="3444760" y="3148444"/>
                  </a:lnTo>
                  <a:lnTo>
                    <a:pt x="3439160" y="3147352"/>
                  </a:lnTo>
                  <a:lnTo>
                    <a:pt x="3438499" y="3147352"/>
                  </a:lnTo>
                  <a:lnTo>
                    <a:pt x="3429533" y="3148901"/>
                  </a:lnTo>
                  <a:lnTo>
                    <a:pt x="3422827" y="3152978"/>
                  </a:lnTo>
                  <a:lnTo>
                    <a:pt x="3420186" y="3156826"/>
                  </a:lnTo>
                  <a:lnTo>
                    <a:pt x="3418395" y="3159442"/>
                  </a:lnTo>
                  <a:lnTo>
                    <a:pt x="3416300" y="3168167"/>
                  </a:lnTo>
                  <a:lnTo>
                    <a:pt x="3417519" y="3176955"/>
                  </a:lnTo>
                  <a:lnTo>
                    <a:pt x="3422154" y="3184487"/>
                  </a:lnTo>
                  <a:lnTo>
                    <a:pt x="3429254" y="3189833"/>
                  </a:lnTo>
                  <a:lnTo>
                    <a:pt x="3437801" y="3192018"/>
                  </a:lnTo>
                  <a:lnTo>
                    <a:pt x="3446526" y="3190456"/>
                  </a:lnTo>
                  <a:lnTo>
                    <a:pt x="3453790" y="3185693"/>
                  </a:lnTo>
                  <a:lnTo>
                    <a:pt x="3458807" y="3178518"/>
                  </a:lnTo>
                  <a:lnTo>
                    <a:pt x="3460775" y="3169691"/>
                  </a:lnTo>
                  <a:close/>
                </a:path>
                <a:path w="5168900" h="4631055">
                  <a:moveTo>
                    <a:pt x="3460775" y="2988830"/>
                  </a:moveTo>
                  <a:lnTo>
                    <a:pt x="3458997" y="2980525"/>
                  </a:lnTo>
                  <a:lnTo>
                    <a:pt x="3458946" y="2980271"/>
                  </a:lnTo>
                  <a:lnTo>
                    <a:pt x="3458845" y="2980131"/>
                  </a:lnTo>
                  <a:lnTo>
                    <a:pt x="3458807" y="2979940"/>
                  </a:lnTo>
                  <a:lnTo>
                    <a:pt x="3457587" y="2978264"/>
                  </a:lnTo>
                  <a:lnTo>
                    <a:pt x="3457232" y="2977756"/>
                  </a:lnTo>
                  <a:lnTo>
                    <a:pt x="3454362" y="2973463"/>
                  </a:lnTo>
                  <a:lnTo>
                    <a:pt x="3454057" y="2973273"/>
                  </a:lnTo>
                  <a:lnTo>
                    <a:pt x="3453866" y="2972993"/>
                  </a:lnTo>
                  <a:lnTo>
                    <a:pt x="3451555" y="2971635"/>
                  </a:lnTo>
                  <a:lnTo>
                    <a:pt x="3451352" y="2971508"/>
                  </a:lnTo>
                  <a:lnTo>
                    <a:pt x="3451225" y="2971419"/>
                  </a:lnTo>
                  <a:lnTo>
                    <a:pt x="3447529" y="2968993"/>
                  </a:lnTo>
                  <a:lnTo>
                    <a:pt x="3447021" y="2968904"/>
                  </a:lnTo>
                  <a:lnTo>
                    <a:pt x="3446551" y="2968612"/>
                  </a:lnTo>
                  <a:lnTo>
                    <a:pt x="3443503" y="2968231"/>
                  </a:lnTo>
                  <a:lnTo>
                    <a:pt x="3443274" y="2968193"/>
                  </a:lnTo>
                  <a:lnTo>
                    <a:pt x="3439210" y="2967405"/>
                  </a:lnTo>
                  <a:lnTo>
                    <a:pt x="3437483" y="2967405"/>
                  </a:lnTo>
                  <a:lnTo>
                    <a:pt x="3428568" y="2969361"/>
                  </a:lnTo>
                  <a:lnTo>
                    <a:pt x="3422104" y="2973806"/>
                  </a:lnTo>
                  <a:lnTo>
                    <a:pt x="3418027" y="2980525"/>
                  </a:lnTo>
                  <a:lnTo>
                    <a:pt x="3416414" y="2988830"/>
                  </a:lnTo>
                  <a:lnTo>
                    <a:pt x="3416312" y="2989300"/>
                  </a:lnTo>
                  <a:lnTo>
                    <a:pt x="3417735" y="2997797"/>
                  </a:lnTo>
                  <a:lnTo>
                    <a:pt x="3417786" y="2998101"/>
                  </a:lnTo>
                  <a:lnTo>
                    <a:pt x="3422624" y="3005290"/>
                  </a:lnTo>
                  <a:lnTo>
                    <a:pt x="3429914" y="3010116"/>
                  </a:lnTo>
                  <a:lnTo>
                    <a:pt x="3438728" y="3011754"/>
                  </a:lnTo>
                  <a:lnTo>
                    <a:pt x="3447719" y="3009862"/>
                  </a:lnTo>
                  <a:lnTo>
                    <a:pt x="3454755" y="3004997"/>
                  </a:lnTo>
                  <a:lnTo>
                    <a:pt x="3459302" y="2997797"/>
                  </a:lnTo>
                  <a:lnTo>
                    <a:pt x="3460686" y="2989300"/>
                  </a:lnTo>
                  <a:lnTo>
                    <a:pt x="3460775" y="2988830"/>
                  </a:lnTo>
                  <a:close/>
                </a:path>
                <a:path w="5168900" h="4631055">
                  <a:moveTo>
                    <a:pt x="3460775" y="2090204"/>
                  </a:moveTo>
                  <a:lnTo>
                    <a:pt x="3459048" y="2081568"/>
                  </a:lnTo>
                  <a:lnTo>
                    <a:pt x="3458946" y="2081428"/>
                  </a:lnTo>
                  <a:lnTo>
                    <a:pt x="3458908" y="2081187"/>
                  </a:lnTo>
                  <a:lnTo>
                    <a:pt x="3457308" y="2078863"/>
                  </a:lnTo>
                  <a:lnTo>
                    <a:pt x="3457219" y="2078710"/>
                  </a:lnTo>
                  <a:lnTo>
                    <a:pt x="3457105" y="2078532"/>
                  </a:lnTo>
                  <a:lnTo>
                    <a:pt x="3454552" y="2074519"/>
                  </a:lnTo>
                  <a:lnTo>
                    <a:pt x="3454247" y="2074316"/>
                  </a:lnTo>
                  <a:lnTo>
                    <a:pt x="3454019" y="2073960"/>
                  </a:lnTo>
                  <a:lnTo>
                    <a:pt x="3451682" y="2072487"/>
                  </a:lnTo>
                  <a:lnTo>
                    <a:pt x="3451555" y="2072398"/>
                  </a:lnTo>
                  <a:lnTo>
                    <a:pt x="3451352" y="2072259"/>
                  </a:lnTo>
                  <a:lnTo>
                    <a:pt x="3447872" y="2069769"/>
                  </a:lnTo>
                  <a:lnTo>
                    <a:pt x="3447300" y="2069655"/>
                  </a:lnTo>
                  <a:lnTo>
                    <a:pt x="3446818" y="2069338"/>
                  </a:lnTo>
                  <a:lnTo>
                    <a:pt x="3444100" y="2068982"/>
                  </a:lnTo>
                  <a:lnTo>
                    <a:pt x="3443871" y="2068931"/>
                  </a:lnTo>
                  <a:lnTo>
                    <a:pt x="3439960" y="2068093"/>
                  </a:lnTo>
                  <a:lnTo>
                    <a:pt x="3437953" y="2068093"/>
                  </a:lnTo>
                  <a:lnTo>
                    <a:pt x="3429203" y="2070049"/>
                  </a:lnTo>
                  <a:lnTo>
                    <a:pt x="3422561" y="2074367"/>
                  </a:lnTo>
                  <a:lnTo>
                    <a:pt x="3418179" y="2080958"/>
                  </a:lnTo>
                  <a:lnTo>
                    <a:pt x="3416236" y="2089734"/>
                  </a:lnTo>
                  <a:lnTo>
                    <a:pt x="3417557" y="2098560"/>
                  </a:lnTo>
                  <a:lnTo>
                    <a:pt x="3422231" y="2105787"/>
                  </a:lnTo>
                  <a:lnTo>
                    <a:pt x="3429431" y="2110702"/>
                  </a:lnTo>
                  <a:lnTo>
                    <a:pt x="3438360" y="2112594"/>
                  </a:lnTo>
                  <a:lnTo>
                    <a:pt x="3445687" y="2111273"/>
                  </a:lnTo>
                  <a:lnTo>
                    <a:pt x="3447300" y="2110981"/>
                  </a:lnTo>
                  <a:lnTo>
                    <a:pt x="3454438" y="2106282"/>
                  </a:lnTo>
                  <a:lnTo>
                    <a:pt x="3459137" y="2099144"/>
                  </a:lnTo>
                  <a:lnTo>
                    <a:pt x="3460775" y="2090204"/>
                  </a:lnTo>
                  <a:close/>
                </a:path>
                <a:path w="5168900" h="4631055">
                  <a:moveTo>
                    <a:pt x="3460775" y="1371358"/>
                  </a:moveTo>
                  <a:lnTo>
                    <a:pt x="3459200" y="1362595"/>
                  </a:lnTo>
                  <a:lnTo>
                    <a:pt x="3459111" y="1362456"/>
                  </a:lnTo>
                  <a:lnTo>
                    <a:pt x="3457943" y="1360601"/>
                  </a:lnTo>
                  <a:lnTo>
                    <a:pt x="3457625" y="1360106"/>
                  </a:lnTo>
                  <a:lnTo>
                    <a:pt x="3457410" y="1359750"/>
                  </a:lnTo>
                  <a:lnTo>
                    <a:pt x="3454704" y="1355420"/>
                  </a:lnTo>
                  <a:lnTo>
                    <a:pt x="3454514" y="1355305"/>
                  </a:lnTo>
                  <a:lnTo>
                    <a:pt x="3454387" y="1355090"/>
                  </a:lnTo>
                  <a:lnTo>
                    <a:pt x="3452418" y="1353807"/>
                  </a:lnTo>
                  <a:lnTo>
                    <a:pt x="3452088" y="1353578"/>
                  </a:lnTo>
                  <a:lnTo>
                    <a:pt x="3447897" y="1350581"/>
                  </a:lnTo>
                  <a:lnTo>
                    <a:pt x="3447554" y="1350518"/>
                  </a:lnTo>
                  <a:lnTo>
                    <a:pt x="3447262" y="1350314"/>
                  </a:lnTo>
                  <a:lnTo>
                    <a:pt x="3444494" y="1349870"/>
                  </a:lnTo>
                  <a:lnTo>
                    <a:pt x="3444265" y="1349832"/>
                  </a:lnTo>
                  <a:lnTo>
                    <a:pt x="3444100" y="1349794"/>
                  </a:lnTo>
                  <a:lnTo>
                    <a:pt x="3439528" y="1348828"/>
                  </a:lnTo>
                  <a:lnTo>
                    <a:pt x="3438398" y="1348828"/>
                  </a:lnTo>
                  <a:lnTo>
                    <a:pt x="3432111" y="1350073"/>
                  </a:lnTo>
                  <a:lnTo>
                    <a:pt x="3431082" y="1350276"/>
                  </a:lnTo>
                  <a:lnTo>
                    <a:pt x="3430447" y="1350403"/>
                  </a:lnTo>
                  <a:lnTo>
                    <a:pt x="3429558" y="1350568"/>
                  </a:lnTo>
                  <a:lnTo>
                    <a:pt x="3422878" y="1354759"/>
                  </a:lnTo>
                  <a:lnTo>
                    <a:pt x="3418433" y="1361274"/>
                  </a:lnTo>
                  <a:lnTo>
                    <a:pt x="3416350" y="1370012"/>
                  </a:lnTo>
                  <a:lnTo>
                    <a:pt x="3417455" y="1378915"/>
                  </a:lnTo>
                  <a:lnTo>
                    <a:pt x="3421938" y="1386243"/>
                  </a:lnTo>
                  <a:lnTo>
                    <a:pt x="3429012" y="1391297"/>
                  </a:lnTo>
                  <a:lnTo>
                    <a:pt x="3437877" y="1393342"/>
                  </a:lnTo>
                  <a:lnTo>
                    <a:pt x="3446818" y="1391881"/>
                  </a:lnTo>
                  <a:lnTo>
                    <a:pt x="3454057" y="1387297"/>
                  </a:lnTo>
                  <a:lnTo>
                    <a:pt x="3458921" y="1380248"/>
                  </a:lnTo>
                  <a:lnTo>
                    <a:pt x="3460775" y="1371358"/>
                  </a:lnTo>
                  <a:close/>
                </a:path>
                <a:path w="5168900" h="4631055">
                  <a:moveTo>
                    <a:pt x="3460788" y="3618738"/>
                  </a:moveTo>
                  <a:lnTo>
                    <a:pt x="3459124" y="3610203"/>
                  </a:lnTo>
                  <a:lnTo>
                    <a:pt x="3459010" y="3610051"/>
                  </a:lnTo>
                  <a:lnTo>
                    <a:pt x="3458984" y="3609860"/>
                  </a:lnTo>
                  <a:lnTo>
                    <a:pt x="3457702" y="3608019"/>
                  </a:lnTo>
                  <a:lnTo>
                    <a:pt x="3457270" y="3607333"/>
                  </a:lnTo>
                  <a:lnTo>
                    <a:pt x="3454552" y="3603104"/>
                  </a:lnTo>
                  <a:lnTo>
                    <a:pt x="3454260" y="3602901"/>
                  </a:lnTo>
                  <a:lnTo>
                    <a:pt x="3454108" y="3602647"/>
                  </a:lnTo>
                  <a:lnTo>
                    <a:pt x="3452101" y="3601351"/>
                  </a:lnTo>
                  <a:lnTo>
                    <a:pt x="3451834" y="3601161"/>
                  </a:lnTo>
                  <a:lnTo>
                    <a:pt x="3451695" y="3601059"/>
                  </a:lnTo>
                  <a:lnTo>
                    <a:pt x="3447783" y="3598240"/>
                  </a:lnTo>
                  <a:lnTo>
                    <a:pt x="3447275" y="3598138"/>
                  </a:lnTo>
                  <a:lnTo>
                    <a:pt x="3446830" y="3597833"/>
                  </a:lnTo>
                  <a:lnTo>
                    <a:pt x="3444036" y="3597427"/>
                  </a:lnTo>
                  <a:lnTo>
                    <a:pt x="3443846" y="3597389"/>
                  </a:lnTo>
                  <a:lnTo>
                    <a:pt x="3439833" y="3596500"/>
                  </a:lnTo>
                  <a:lnTo>
                    <a:pt x="3438080" y="3596500"/>
                  </a:lnTo>
                  <a:lnTo>
                    <a:pt x="3429304" y="3598405"/>
                  </a:lnTo>
                  <a:lnTo>
                    <a:pt x="3422612" y="3602647"/>
                  </a:lnTo>
                  <a:lnTo>
                    <a:pt x="3418179" y="3609187"/>
                  </a:lnTo>
                  <a:lnTo>
                    <a:pt x="3416173" y="3617976"/>
                  </a:lnTo>
                  <a:lnTo>
                    <a:pt x="3417506" y="3626713"/>
                  </a:lnTo>
                  <a:lnTo>
                    <a:pt x="3422243" y="3634079"/>
                  </a:lnTo>
                  <a:lnTo>
                    <a:pt x="3429431" y="3639223"/>
                  </a:lnTo>
                  <a:lnTo>
                    <a:pt x="3438169" y="3641293"/>
                  </a:lnTo>
                  <a:lnTo>
                    <a:pt x="3446869" y="3639680"/>
                  </a:lnTo>
                  <a:lnTo>
                    <a:pt x="3451682" y="3636454"/>
                  </a:lnTo>
                  <a:lnTo>
                    <a:pt x="3454044" y="3634867"/>
                  </a:lnTo>
                  <a:lnTo>
                    <a:pt x="3454133" y="3634727"/>
                  </a:lnTo>
                  <a:lnTo>
                    <a:pt x="3454362" y="3634384"/>
                  </a:lnTo>
                  <a:lnTo>
                    <a:pt x="3454831" y="3633698"/>
                  </a:lnTo>
                  <a:lnTo>
                    <a:pt x="3458959" y="3627628"/>
                  </a:lnTo>
                  <a:lnTo>
                    <a:pt x="3460788" y="3618738"/>
                  </a:lnTo>
                  <a:close/>
                </a:path>
                <a:path w="5168900" h="4631055">
                  <a:moveTo>
                    <a:pt x="3460788" y="2450960"/>
                  </a:moveTo>
                  <a:lnTo>
                    <a:pt x="3459391" y="2442032"/>
                  </a:lnTo>
                  <a:lnTo>
                    <a:pt x="3454870" y="2434780"/>
                  </a:lnTo>
                  <a:lnTo>
                    <a:pt x="3447846" y="2429865"/>
                  </a:lnTo>
                  <a:lnTo>
                    <a:pt x="3438969" y="2427973"/>
                  </a:lnTo>
                  <a:lnTo>
                    <a:pt x="3438563" y="2427973"/>
                  </a:lnTo>
                  <a:lnTo>
                    <a:pt x="3433648" y="2428925"/>
                  </a:lnTo>
                  <a:lnTo>
                    <a:pt x="3433178" y="2429014"/>
                  </a:lnTo>
                  <a:lnTo>
                    <a:pt x="3432835" y="2429078"/>
                  </a:lnTo>
                  <a:lnTo>
                    <a:pt x="3429965" y="2429573"/>
                  </a:lnTo>
                  <a:lnTo>
                    <a:pt x="3429838" y="2429649"/>
                  </a:lnTo>
                  <a:lnTo>
                    <a:pt x="3429711" y="2429675"/>
                  </a:lnTo>
                  <a:lnTo>
                    <a:pt x="3425621" y="2432342"/>
                  </a:lnTo>
                  <a:lnTo>
                    <a:pt x="3422662" y="2434234"/>
                  </a:lnTo>
                  <a:lnTo>
                    <a:pt x="3422535" y="2434361"/>
                  </a:lnTo>
                  <a:lnTo>
                    <a:pt x="3418713" y="2440025"/>
                  </a:lnTo>
                  <a:lnTo>
                    <a:pt x="3417849" y="2441295"/>
                  </a:lnTo>
                  <a:lnTo>
                    <a:pt x="3416274" y="2450109"/>
                  </a:lnTo>
                  <a:lnTo>
                    <a:pt x="3437305" y="2472448"/>
                  </a:lnTo>
                  <a:lnTo>
                    <a:pt x="3446018" y="2471496"/>
                  </a:lnTo>
                  <a:lnTo>
                    <a:pt x="3453396" y="2466962"/>
                  </a:lnTo>
                  <a:lnTo>
                    <a:pt x="3458603" y="2459812"/>
                  </a:lnTo>
                  <a:lnTo>
                    <a:pt x="3460788" y="2450960"/>
                  </a:lnTo>
                  <a:close/>
                </a:path>
                <a:path w="5168900" h="4631055">
                  <a:moveTo>
                    <a:pt x="3460788" y="2180221"/>
                  </a:moveTo>
                  <a:lnTo>
                    <a:pt x="3458972" y="2171458"/>
                  </a:lnTo>
                  <a:lnTo>
                    <a:pt x="3458908" y="2171319"/>
                  </a:lnTo>
                  <a:lnTo>
                    <a:pt x="3457930" y="2169909"/>
                  </a:lnTo>
                  <a:lnTo>
                    <a:pt x="3457727" y="2169604"/>
                  </a:lnTo>
                  <a:lnTo>
                    <a:pt x="3457029" y="2168575"/>
                  </a:lnTo>
                  <a:lnTo>
                    <a:pt x="3454222" y="2164346"/>
                  </a:lnTo>
                  <a:lnTo>
                    <a:pt x="3454095" y="2164270"/>
                  </a:lnTo>
                  <a:lnTo>
                    <a:pt x="3454019" y="2164143"/>
                  </a:lnTo>
                  <a:lnTo>
                    <a:pt x="3452063" y="2162886"/>
                  </a:lnTo>
                  <a:lnTo>
                    <a:pt x="3451733" y="2162657"/>
                  </a:lnTo>
                  <a:lnTo>
                    <a:pt x="3451517" y="2162505"/>
                  </a:lnTo>
                  <a:lnTo>
                    <a:pt x="3447250" y="2159584"/>
                  </a:lnTo>
                  <a:lnTo>
                    <a:pt x="3446996" y="2159546"/>
                  </a:lnTo>
                  <a:lnTo>
                    <a:pt x="3446830" y="2159419"/>
                  </a:lnTo>
                  <a:lnTo>
                    <a:pt x="3444405" y="2159012"/>
                  </a:lnTo>
                  <a:lnTo>
                    <a:pt x="3444087" y="2158949"/>
                  </a:lnTo>
                  <a:lnTo>
                    <a:pt x="3443859" y="2158898"/>
                  </a:lnTo>
                  <a:lnTo>
                    <a:pt x="3438791" y="2157857"/>
                  </a:lnTo>
                  <a:lnTo>
                    <a:pt x="3438093" y="2157857"/>
                  </a:lnTo>
                  <a:lnTo>
                    <a:pt x="3429343" y="2159939"/>
                  </a:lnTo>
                  <a:lnTo>
                    <a:pt x="3422205" y="2165083"/>
                  </a:lnTo>
                  <a:lnTo>
                    <a:pt x="3419348" y="2169617"/>
                  </a:lnTo>
                  <a:lnTo>
                    <a:pt x="3417570" y="2172449"/>
                  </a:lnTo>
                  <a:lnTo>
                    <a:pt x="3438245" y="2202408"/>
                  </a:lnTo>
                  <a:lnTo>
                    <a:pt x="3447250" y="2200999"/>
                  </a:lnTo>
                  <a:lnTo>
                    <a:pt x="3454425" y="2196338"/>
                  </a:lnTo>
                  <a:lnTo>
                    <a:pt x="3459149" y="2189175"/>
                  </a:lnTo>
                  <a:lnTo>
                    <a:pt x="3460775" y="2180234"/>
                  </a:lnTo>
                  <a:close/>
                </a:path>
                <a:path w="5168900" h="4631055">
                  <a:moveTo>
                    <a:pt x="3460800" y="3799268"/>
                  </a:moveTo>
                  <a:lnTo>
                    <a:pt x="3459200" y="3790251"/>
                  </a:lnTo>
                  <a:lnTo>
                    <a:pt x="3454539" y="3782860"/>
                  </a:lnTo>
                  <a:lnTo>
                    <a:pt x="3447516" y="3777856"/>
                  </a:lnTo>
                  <a:lnTo>
                    <a:pt x="3438829" y="3775951"/>
                  </a:lnTo>
                  <a:lnTo>
                    <a:pt x="3438639" y="3775951"/>
                  </a:lnTo>
                  <a:lnTo>
                    <a:pt x="3433203" y="3777119"/>
                  </a:lnTo>
                  <a:lnTo>
                    <a:pt x="3432746" y="3777221"/>
                  </a:lnTo>
                  <a:lnTo>
                    <a:pt x="3432111" y="3777348"/>
                  </a:lnTo>
                  <a:lnTo>
                    <a:pt x="3429597" y="3777856"/>
                  </a:lnTo>
                  <a:lnTo>
                    <a:pt x="3429749" y="3777856"/>
                  </a:lnTo>
                  <a:lnTo>
                    <a:pt x="3429876" y="3777856"/>
                  </a:lnTo>
                  <a:lnTo>
                    <a:pt x="3426891" y="3779913"/>
                  </a:lnTo>
                  <a:lnTo>
                    <a:pt x="3426752" y="3780015"/>
                  </a:lnTo>
                  <a:lnTo>
                    <a:pt x="3426231" y="3780371"/>
                  </a:lnTo>
                  <a:lnTo>
                    <a:pt x="3422726" y="3782733"/>
                  </a:lnTo>
                  <a:lnTo>
                    <a:pt x="3422612" y="3782860"/>
                  </a:lnTo>
                  <a:lnTo>
                    <a:pt x="3417836" y="3789934"/>
                  </a:lnTo>
                  <a:lnTo>
                    <a:pt x="3416236" y="3798697"/>
                  </a:lnTo>
                  <a:lnTo>
                    <a:pt x="3416516" y="3800144"/>
                  </a:lnTo>
                  <a:lnTo>
                    <a:pt x="3417951" y="3807523"/>
                  </a:lnTo>
                  <a:lnTo>
                    <a:pt x="3422065" y="3814216"/>
                  </a:lnTo>
                  <a:lnTo>
                    <a:pt x="3428581" y="3818636"/>
                  </a:lnTo>
                  <a:lnTo>
                    <a:pt x="3437458" y="3820591"/>
                  </a:lnTo>
                  <a:lnTo>
                    <a:pt x="3446576" y="3819436"/>
                  </a:lnTo>
                  <a:lnTo>
                    <a:pt x="3453942" y="3815054"/>
                  </a:lnTo>
                  <a:lnTo>
                    <a:pt x="3458895" y="3808120"/>
                  </a:lnTo>
                  <a:lnTo>
                    <a:pt x="3460800" y="3799268"/>
                  </a:lnTo>
                  <a:close/>
                </a:path>
                <a:path w="5168900" h="4631055">
                  <a:moveTo>
                    <a:pt x="3460800" y="3708323"/>
                  </a:moveTo>
                  <a:lnTo>
                    <a:pt x="3459061" y="3699624"/>
                  </a:lnTo>
                  <a:lnTo>
                    <a:pt x="3458959" y="3699484"/>
                  </a:lnTo>
                  <a:lnTo>
                    <a:pt x="3458934" y="3699332"/>
                  </a:lnTo>
                  <a:lnTo>
                    <a:pt x="3457702" y="3697592"/>
                  </a:lnTo>
                  <a:lnTo>
                    <a:pt x="3457498" y="3697300"/>
                  </a:lnTo>
                  <a:lnTo>
                    <a:pt x="3457359" y="3697084"/>
                  </a:lnTo>
                  <a:lnTo>
                    <a:pt x="3454577" y="3692906"/>
                  </a:lnTo>
                  <a:lnTo>
                    <a:pt x="3454489" y="3692753"/>
                  </a:lnTo>
                  <a:lnTo>
                    <a:pt x="3454209" y="3692575"/>
                  </a:lnTo>
                  <a:lnTo>
                    <a:pt x="3454044" y="3692321"/>
                  </a:lnTo>
                  <a:lnTo>
                    <a:pt x="3451860" y="3691026"/>
                  </a:lnTo>
                  <a:lnTo>
                    <a:pt x="3451631" y="3690874"/>
                  </a:lnTo>
                  <a:lnTo>
                    <a:pt x="3450272" y="3689972"/>
                  </a:lnTo>
                  <a:lnTo>
                    <a:pt x="3447631" y="3688207"/>
                  </a:lnTo>
                  <a:lnTo>
                    <a:pt x="3447135" y="3688105"/>
                  </a:lnTo>
                  <a:lnTo>
                    <a:pt x="3446754" y="3687864"/>
                  </a:lnTo>
                  <a:lnTo>
                    <a:pt x="3443846" y="3687483"/>
                  </a:lnTo>
                  <a:lnTo>
                    <a:pt x="3443694" y="3687457"/>
                  </a:lnTo>
                  <a:lnTo>
                    <a:pt x="3442970" y="3687318"/>
                  </a:lnTo>
                  <a:lnTo>
                    <a:pt x="3441128" y="3686962"/>
                  </a:lnTo>
                  <a:lnTo>
                    <a:pt x="3439249" y="3686581"/>
                  </a:lnTo>
                  <a:lnTo>
                    <a:pt x="3437686" y="3686581"/>
                  </a:lnTo>
                  <a:lnTo>
                    <a:pt x="3428758" y="3688499"/>
                  </a:lnTo>
                  <a:lnTo>
                    <a:pt x="3416211" y="3708336"/>
                  </a:lnTo>
                  <a:lnTo>
                    <a:pt x="3417595" y="3717074"/>
                  </a:lnTo>
                  <a:lnTo>
                    <a:pt x="3422434" y="3724351"/>
                  </a:lnTo>
                  <a:lnTo>
                    <a:pt x="3429889" y="3729355"/>
                  </a:lnTo>
                  <a:lnTo>
                    <a:pt x="3438563" y="3731145"/>
                  </a:lnTo>
                  <a:lnTo>
                    <a:pt x="3447415" y="3729355"/>
                  </a:lnTo>
                  <a:lnTo>
                    <a:pt x="3454514" y="3724491"/>
                  </a:lnTo>
                  <a:lnTo>
                    <a:pt x="3459200" y="3717226"/>
                  </a:lnTo>
                  <a:lnTo>
                    <a:pt x="3460788" y="3708336"/>
                  </a:lnTo>
                  <a:close/>
                </a:path>
                <a:path w="5168900" h="4631055">
                  <a:moveTo>
                    <a:pt x="3460813" y="3349066"/>
                  </a:moveTo>
                  <a:lnTo>
                    <a:pt x="3459010" y="3340303"/>
                  </a:lnTo>
                  <a:lnTo>
                    <a:pt x="3454158" y="3333191"/>
                  </a:lnTo>
                  <a:lnTo>
                    <a:pt x="3446957" y="3328428"/>
                  </a:lnTo>
                  <a:lnTo>
                    <a:pt x="3438093" y="3326676"/>
                  </a:lnTo>
                  <a:lnTo>
                    <a:pt x="3431463" y="3328301"/>
                  </a:lnTo>
                  <a:lnTo>
                    <a:pt x="3429343" y="3328809"/>
                  </a:lnTo>
                  <a:lnTo>
                    <a:pt x="3422713" y="3333191"/>
                  </a:lnTo>
                  <a:lnTo>
                    <a:pt x="3418408" y="3339642"/>
                  </a:lnTo>
                  <a:lnTo>
                    <a:pt x="3416427" y="3348342"/>
                  </a:lnTo>
                  <a:lnTo>
                    <a:pt x="3417709" y="3357105"/>
                  </a:lnTo>
                  <a:lnTo>
                    <a:pt x="3422408" y="3364458"/>
                  </a:lnTo>
                  <a:lnTo>
                    <a:pt x="3429558" y="3369538"/>
                  </a:lnTo>
                  <a:lnTo>
                    <a:pt x="3438245" y="3371456"/>
                  </a:lnTo>
                  <a:lnTo>
                    <a:pt x="3447084" y="3369741"/>
                  </a:lnTo>
                  <a:lnTo>
                    <a:pt x="3454260" y="3364966"/>
                  </a:lnTo>
                  <a:lnTo>
                    <a:pt x="3459073" y="3357842"/>
                  </a:lnTo>
                  <a:lnTo>
                    <a:pt x="3460813" y="3349066"/>
                  </a:lnTo>
                  <a:close/>
                </a:path>
                <a:path w="5168900" h="4631055">
                  <a:moveTo>
                    <a:pt x="3550755" y="1551495"/>
                  </a:moveTo>
                  <a:lnTo>
                    <a:pt x="3548938" y="1542796"/>
                  </a:lnTo>
                  <a:lnTo>
                    <a:pt x="3548888" y="1542592"/>
                  </a:lnTo>
                  <a:lnTo>
                    <a:pt x="3548786" y="1542453"/>
                  </a:lnTo>
                  <a:lnTo>
                    <a:pt x="3548748" y="1542249"/>
                  </a:lnTo>
                  <a:lnTo>
                    <a:pt x="3547414" y="1540383"/>
                  </a:lnTo>
                  <a:lnTo>
                    <a:pt x="3547160" y="1540027"/>
                  </a:lnTo>
                  <a:lnTo>
                    <a:pt x="3546945" y="1539697"/>
                  </a:lnTo>
                  <a:lnTo>
                    <a:pt x="3544163" y="1535506"/>
                  </a:lnTo>
                  <a:lnTo>
                    <a:pt x="3543871" y="1535328"/>
                  </a:lnTo>
                  <a:lnTo>
                    <a:pt x="3543655" y="1535010"/>
                  </a:lnTo>
                  <a:lnTo>
                    <a:pt x="3541293" y="1533588"/>
                  </a:lnTo>
                  <a:lnTo>
                    <a:pt x="3540912" y="1533334"/>
                  </a:lnTo>
                  <a:lnTo>
                    <a:pt x="3537204" y="1530819"/>
                  </a:lnTo>
                  <a:lnTo>
                    <a:pt x="3536658" y="1530718"/>
                  </a:lnTo>
                  <a:lnTo>
                    <a:pt x="3536213" y="1530438"/>
                  </a:lnTo>
                  <a:lnTo>
                    <a:pt x="3533356" y="1530057"/>
                  </a:lnTo>
                  <a:lnTo>
                    <a:pt x="3533178" y="1530032"/>
                  </a:lnTo>
                  <a:lnTo>
                    <a:pt x="3528885" y="1529168"/>
                  </a:lnTo>
                  <a:lnTo>
                    <a:pt x="3527171" y="1529168"/>
                  </a:lnTo>
                  <a:lnTo>
                    <a:pt x="3518166" y="1531251"/>
                  </a:lnTo>
                  <a:lnTo>
                    <a:pt x="3511842" y="1535887"/>
                  </a:lnTo>
                  <a:lnTo>
                    <a:pt x="3508146" y="1542592"/>
                  </a:lnTo>
                  <a:lnTo>
                    <a:pt x="3508032" y="1542796"/>
                  </a:lnTo>
                  <a:lnTo>
                    <a:pt x="3506597" y="1551495"/>
                  </a:lnTo>
                  <a:lnTo>
                    <a:pt x="3506584" y="1551635"/>
                  </a:lnTo>
                  <a:lnTo>
                    <a:pt x="3508235" y="1560550"/>
                  </a:lnTo>
                  <a:lnTo>
                    <a:pt x="3513251" y="1567662"/>
                  </a:lnTo>
                  <a:lnTo>
                    <a:pt x="3520744" y="1572183"/>
                  </a:lnTo>
                  <a:lnTo>
                    <a:pt x="3528796" y="1573199"/>
                  </a:lnTo>
                  <a:lnTo>
                    <a:pt x="3529812" y="1573314"/>
                  </a:lnTo>
                  <a:lnTo>
                    <a:pt x="3538613" y="1571117"/>
                  </a:lnTo>
                  <a:lnTo>
                    <a:pt x="3544887" y="1566494"/>
                  </a:lnTo>
                  <a:lnTo>
                    <a:pt x="3548850" y="1559826"/>
                  </a:lnTo>
                  <a:lnTo>
                    <a:pt x="3550716" y="1551635"/>
                  </a:lnTo>
                  <a:lnTo>
                    <a:pt x="3550755" y="1551495"/>
                  </a:lnTo>
                  <a:close/>
                </a:path>
                <a:path w="5168900" h="4631055">
                  <a:moveTo>
                    <a:pt x="3550831" y="1281252"/>
                  </a:moveTo>
                  <a:lnTo>
                    <a:pt x="3549116" y="1272616"/>
                  </a:lnTo>
                  <a:lnTo>
                    <a:pt x="3549040" y="1272413"/>
                  </a:lnTo>
                  <a:lnTo>
                    <a:pt x="3547719" y="1270508"/>
                  </a:lnTo>
                  <a:lnTo>
                    <a:pt x="3547529" y="1270215"/>
                  </a:lnTo>
                  <a:lnTo>
                    <a:pt x="3547249" y="1269796"/>
                  </a:lnTo>
                  <a:lnTo>
                    <a:pt x="3544493" y="1265618"/>
                  </a:lnTo>
                  <a:lnTo>
                    <a:pt x="3544316" y="1265504"/>
                  </a:lnTo>
                  <a:lnTo>
                    <a:pt x="3544201" y="1265326"/>
                  </a:lnTo>
                  <a:lnTo>
                    <a:pt x="3542614" y="1264348"/>
                  </a:lnTo>
                  <a:lnTo>
                    <a:pt x="3542474" y="1264246"/>
                  </a:lnTo>
                  <a:lnTo>
                    <a:pt x="3542144" y="1264031"/>
                  </a:lnTo>
                  <a:lnTo>
                    <a:pt x="3537953" y="1261148"/>
                  </a:lnTo>
                  <a:lnTo>
                    <a:pt x="3538575" y="1261148"/>
                  </a:lnTo>
                  <a:lnTo>
                    <a:pt x="3537216" y="1260881"/>
                  </a:lnTo>
                  <a:lnTo>
                    <a:pt x="3536962" y="1260716"/>
                  </a:lnTo>
                  <a:lnTo>
                    <a:pt x="3534359" y="1260322"/>
                  </a:lnTo>
                  <a:lnTo>
                    <a:pt x="3534168" y="1260284"/>
                  </a:lnTo>
                  <a:lnTo>
                    <a:pt x="3533978" y="1260246"/>
                  </a:lnTo>
                  <a:lnTo>
                    <a:pt x="3530231" y="1259509"/>
                  </a:lnTo>
                  <a:lnTo>
                    <a:pt x="3529292" y="1259319"/>
                  </a:lnTo>
                  <a:lnTo>
                    <a:pt x="3529076" y="1259268"/>
                  </a:lnTo>
                  <a:lnTo>
                    <a:pt x="3528009" y="1259268"/>
                  </a:lnTo>
                  <a:lnTo>
                    <a:pt x="3519068" y="1261033"/>
                  </a:lnTo>
                  <a:lnTo>
                    <a:pt x="3518446" y="1261148"/>
                  </a:lnTo>
                  <a:lnTo>
                    <a:pt x="3518878" y="1261148"/>
                  </a:lnTo>
                  <a:lnTo>
                    <a:pt x="3512502" y="1265326"/>
                  </a:lnTo>
                  <a:lnTo>
                    <a:pt x="3508273" y="1271943"/>
                  </a:lnTo>
                  <a:lnTo>
                    <a:pt x="3506355" y="1280642"/>
                  </a:lnTo>
                  <a:lnTo>
                    <a:pt x="3507613" y="1289519"/>
                  </a:lnTo>
                  <a:lnTo>
                    <a:pt x="3512261" y="1296873"/>
                  </a:lnTo>
                  <a:lnTo>
                    <a:pt x="3519424" y="1301915"/>
                  </a:lnTo>
                  <a:lnTo>
                    <a:pt x="3528187" y="1303845"/>
                  </a:lnTo>
                  <a:lnTo>
                    <a:pt x="3536937" y="1302131"/>
                  </a:lnTo>
                  <a:lnTo>
                    <a:pt x="3544151" y="1297266"/>
                  </a:lnTo>
                  <a:lnTo>
                    <a:pt x="3549040" y="1290053"/>
                  </a:lnTo>
                  <a:lnTo>
                    <a:pt x="3550831" y="1281252"/>
                  </a:lnTo>
                  <a:close/>
                </a:path>
                <a:path w="5168900" h="4631055">
                  <a:moveTo>
                    <a:pt x="3550843" y="2990532"/>
                  </a:moveTo>
                  <a:lnTo>
                    <a:pt x="3549739" y="2982798"/>
                  </a:lnTo>
                  <a:lnTo>
                    <a:pt x="3549586" y="2981706"/>
                  </a:lnTo>
                  <a:lnTo>
                    <a:pt x="3545814" y="2974784"/>
                  </a:lnTo>
                  <a:lnTo>
                    <a:pt x="3539566" y="2969996"/>
                  </a:lnTo>
                  <a:lnTo>
                    <a:pt x="3530841" y="2967532"/>
                  </a:lnTo>
                  <a:lnTo>
                    <a:pt x="3529812" y="2967405"/>
                  </a:lnTo>
                  <a:lnTo>
                    <a:pt x="3527526" y="2967405"/>
                  </a:lnTo>
                  <a:lnTo>
                    <a:pt x="3524262" y="2968015"/>
                  </a:lnTo>
                  <a:lnTo>
                    <a:pt x="3524123" y="2968040"/>
                  </a:lnTo>
                  <a:lnTo>
                    <a:pt x="3521646" y="2968193"/>
                  </a:lnTo>
                  <a:lnTo>
                    <a:pt x="3520795" y="2968650"/>
                  </a:lnTo>
                  <a:lnTo>
                    <a:pt x="3519690" y="2968853"/>
                  </a:lnTo>
                  <a:lnTo>
                    <a:pt x="3516401" y="2970949"/>
                  </a:lnTo>
                  <a:lnTo>
                    <a:pt x="3514102" y="2972155"/>
                  </a:lnTo>
                  <a:lnTo>
                    <a:pt x="3513683" y="2972676"/>
                  </a:lnTo>
                  <a:lnTo>
                    <a:pt x="3513112" y="2973044"/>
                  </a:lnTo>
                  <a:lnTo>
                    <a:pt x="3510381" y="2976854"/>
                  </a:lnTo>
                  <a:lnTo>
                    <a:pt x="3508832" y="2978823"/>
                  </a:lnTo>
                  <a:lnTo>
                    <a:pt x="3508730" y="2979166"/>
                  </a:lnTo>
                  <a:lnTo>
                    <a:pt x="3508527" y="2979458"/>
                  </a:lnTo>
                  <a:lnTo>
                    <a:pt x="3506609" y="2986913"/>
                  </a:lnTo>
                  <a:lnTo>
                    <a:pt x="3506419" y="2987624"/>
                  </a:lnTo>
                  <a:lnTo>
                    <a:pt x="3507435" y="2996717"/>
                  </a:lnTo>
                  <a:lnTo>
                    <a:pt x="3511600" y="3004248"/>
                  </a:lnTo>
                  <a:lnTo>
                    <a:pt x="3518319" y="3009519"/>
                  </a:lnTo>
                  <a:lnTo>
                    <a:pt x="3527018" y="3011843"/>
                  </a:lnTo>
                  <a:lnTo>
                    <a:pt x="3535934" y="3010598"/>
                  </a:lnTo>
                  <a:lnTo>
                    <a:pt x="3543541" y="3006140"/>
                  </a:lnTo>
                  <a:lnTo>
                    <a:pt x="3548837" y="2999206"/>
                  </a:lnTo>
                  <a:lnTo>
                    <a:pt x="3550843" y="2990532"/>
                  </a:lnTo>
                  <a:close/>
                </a:path>
                <a:path w="5168900" h="4631055">
                  <a:moveTo>
                    <a:pt x="3550894" y="562914"/>
                  </a:moveTo>
                  <a:lnTo>
                    <a:pt x="3549434" y="554012"/>
                  </a:lnTo>
                  <a:lnTo>
                    <a:pt x="3546005" y="548601"/>
                  </a:lnTo>
                  <a:lnTo>
                    <a:pt x="3545078" y="547128"/>
                  </a:lnTo>
                  <a:lnTo>
                    <a:pt x="3544874" y="546773"/>
                  </a:lnTo>
                  <a:lnTo>
                    <a:pt x="3540696" y="543890"/>
                  </a:lnTo>
                  <a:lnTo>
                    <a:pt x="3537826" y="541870"/>
                  </a:lnTo>
                  <a:lnTo>
                    <a:pt x="3528923" y="539978"/>
                  </a:lnTo>
                  <a:lnTo>
                    <a:pt x="3528466" y="539978"/>
                  </a:lnTo>
                  <a:lnTo>
                    <a:pt x="3523196" y="540981"/>
                  </a:lnTo>
                  <a:lnTo>
                    <a:pt x="3519982" y="541540"/>
                  </a:lnTo>
                  <a:lnTo>
                    <a:pt x="3519843" y="541629"/>
                  </a:lnTo>
                  <a:lnTo>
                    <a:pt x="3519690" y="541655"/>
                  </a:lnTo>
                  <a:lnTo>
                    <a:pt x="3515182" y="544626"/>
                  </a:lnTo>
                  <a:lnTo>
                    <a:pt x="3512756" y="546176"/>
                  </a:lnTo>
                  <a:lnTo>
                    <a:pt x="3512604" y="546315"/>
                  </a:lnTo>
                  <a:lnTo>
                    <a:pt x="3509530" y="550938"/>
                  </a:lnTo>
                  <a:lnTo>
                    <a:pt x="3507968" y="553262"/>
                  </a:lnTo>
                  <a:lnTo>
                    <a:pt x="3506901" y="559155"/>
                  </a:lnTo>
                  <a:lnTo>
                    <a:pt x="3527298" y="584377"/>
                  </a:lnTo>
                  <a:lnTo>
                    <a:pt x="3536073" y="583285"/>
                  </a:lnTo>
                  <a:lnTo>
                    <a:pt x="3543516" y="578726"/>
                  </a:lnTo>
                  <a:lnTo>
                    <a:pt x="3548748" y="571627"/>
                  </a:lnTo>
                  <a:lnTo>
                    <a:pt x="3550882" y="562927"/>
                  </a:lnTo>
                  <a:close/>
                </a:path>
                <a:path w="5168900" h="4631055">
                  <a:moveTo>
                    <a:pt x="3550907" y="3888575"/>
                  </a:moveTo>
                  <a:lnTo>
                    <a:pt x="3549167" y="3879812"/>
                  </a:lnTo>
                  <a:lnTo>
                    <a:pt x="3545065" y="3873042"/>
                  </a:lnTo>
                  <a:lnTo>
                    <a:pt x="3538601" y="3868483"/>
                  </a:lnTo>
                  <a:lnTo>
                    <a:pt x="3529812" y="3866311"/>
                  </a:lnTo>
                  <a:lnTo>
                    <a:pt x="3527628" y="3866311"/>
                  </a:lnTo>
                  <a:lnTo>
                    <a:pt x="3527069" y="3866438"/>
                  </a:lnTo>
                  <a:lnTo>
                    <a:pt x="3525659" y="3866731"/>
                  </a:lnTo>
                  <a:lnTo>
                    <a:pt x="3523818" y="3867112"/>
                  </a:lnTo>
                  <a:lnTo>
                    <a:pt x="3523691" y="3867137"/>
                  </a:lnTo>
                  <a:lnTo>
                    <a:pt x="3520960" y="3867480"/>
                  </a:lnTo>
                  <a:lnTo>
                    <a:pt x="3520402" y="3867823"/>
                  </a:lnTo>
                  <a:lnTo>
                    <a:pt x="3519881" y="3867937"/>
                  </a:lnTo>
                  <a:lnTo>
                    <a:pt x="3519741" y="3867962"/>
                  </a:lnTo>
                  <a:lnTo>
                    <a:pt x="3516020" y="3870464"/>
                  </a:lnTo>
                  <a:lnTo>
                    <a:pt x="3513480" y="3872001"/>
                  </a:lnTo>
                  <a:lnTo>
                    <a:pt x="3513201" y="3872369"/>
                  </a:lnTo>
                  <a:lnTo>
                    <a:pt x="3512845" y="3872611"/>
                  </a:lnTo>
                  <a:lnTo>
                    <a:pt x="3509772" y="3876979"/>
                  </a:lnTo>
                  <a:lnTo>
                    <a:pt x="3508235" y="3879050"/>
                  </a:lnTo>
                  <a:lnTo>
                    <a:pt x="3508184" y="3879240"/>
                  </a:lnTo>
                  <a:lnTo>
                    <a:pt x="3508044" y="3879443"/>
                  </a:lnTo>
                  <a:lnTo>
                    <a:pt x="3506076" y="3887736"/>
                  </a:lnTo>
                  <a:lnTo>
                    <a:pt x="3507575" y="3896563"/>
                  </a:lnTo>
                  <a:lnTo>
                    <a:pt x="3512261" y="3903903"/>
                  </a:lnTo>
                  <a:lnTo>
                    <a:pt x="3519347" y="3908983"/>
                  </a:lnTo>
                  <a:lnTo>
                    <a:pt x="3520998" y="3909364"/>
                  </a:lnTo>
                  <a:lnTo>
                    <a:pt x="3528123" y="3911015"/>
                  </a:lnTo>
                  <a:lnTo>
                    <a:pt x="3536912" y="3909339"/>
                  </a:lnTo>
                  <a:lnTo>
                    <a:pt x="3544328" y="3904437"/>
                  </a:lnTo>
                  <a:lnTo>
                    <a:pt x="3549345" y="3897223"/>
                  </a:lnTo>
                  <a:lnTo>
                    <a:pt x="3550907" y="3888587"/>
                  </a:lnTo>
                  <a:close/>
                </a:path>
                <a:path w="5168900" h="4631055">
                  <a:moveTo>
                    <a:pt x="3550907" y="2180437"/>
                  </a:moveTo>
                  <a:lnTo>
                    <a:pt x="3549446" y="2172182"/>
                  </a:lnTo>
                  <a:lnTo>
                    <a:pt x="3549396" y="2171916"/>
                  </a:lnTo>
                  <a:lnTo>
                    <a:pt x="3549370" y="2171750"/>
                  </a:lnTo>
                  <a:lnTo>
                    <a:pt x="3546945" y="2168233"/>
                  </a:lnTo>
                  <a:lnTo>
                    <a:pt x="3544493" y="2164626"/>
                  </a:lnTo>
                  <a:lnTo>
                    <a:pt x="3544379" y="2164486"/>
                  </a:lnTo>
                  <a:lnTo>
                    <a:pt x="3541141" y="2162327"/>
                  </a:lnTo>
                  <a:lnTo>
                    <a:pt x="3537394" y="2159774"/>
                  </a:lnTo>
                  <a:lnTo>
                    <a:pt x="3537775" y="2159774"/>
                  </a:lnTo>
                  <a:lnTo>
                    <a:pt x="3537229" y="2159660"/>
                  </a:lnTo>
                  <a:lnTo>
                    <a:pt x="3537077" y="2159622"/>
                  </a:lnTo>
                  <a:lnTo>
                    <a:pt x="3534384" y="2159050"/>
                  </a:lnTo>
                  <a:lnTo>
                    <a:pt x="3534003" y="2158974"/>
                  </a:lnTo>
                  <a:lnTo>
                    <a:pt x="3533851" y="2158936"/>
                  </a:lnTo>
                  <a:lnTo>
                    <a:pt x="3532682" y="2158695"/>
                  </a:lnTo>
                  <a:lnTo>
                    <a:pt x="3530536" y="2158225"/>
                  </a:lnTo>
                  <a:lnTo>
                    <a:pt x="3528644" y="2157806"/>
                  </a:lnTo>
                  <a:lnTo>
                    <a:pt x="3528237" y="2157806"/>
                  </a:lnTo>
                  <a:lnTo>
                    <a:pt x="3519500" y="2159774"/>
                  </a:lnTo>
                  <a:lnTo>
                    <a:pt x="3506228" y="2181060"/>
                  </a:lnTo>
                  <a:lnTo>
                    <a:pt x="3508311" y="2189873"/>
                  </a:lnTo>
                  <a:lnTo>
                    <a:pt x="3513467" y="2197011"/>
                  </a:lnTo>
                  <a:lnTo>
                    <a:pt x="3520859" y="2201583"/>
                  </a:lnTo>
                  <a:lnTo>
                    <a:pt x="3529673" y="2202700"/>
                  </a:lnTo>
                  <a:lnTo>
                    <a:pt x="3538397" y="2200503"/>
                  </a:lnTo>
                  <a:lnTo>
                    <a:pt x="3544913" y="2195944"/>
                  </a:lnTo>
                  <a:lnTo>
                    <a:pt x="3549104" y="2189200"/>
                  </a:lnTo>
                  <a:lnTo>
                    <a:pt x="3550907" y="2180437"/>
                  </a:lnTo>
                  <a:close/>
                </a:path>
                <a:path w="5168900" h="4631055">
                  <a:moveTo>
                    <a:pt x="3550920" y="2270506"/>
                  </a:moveTo>
                  <a:lnTo>
                    <a:pt x="3549548" y="2261806"/>
                  </a:lnTo>
                  <a:lnTo>
                    <a:pt x="3544747" y="2254681"/>
                  </a:lnTo>
                  <a:lnTo>
                    <a:pt x="3543833" y="2254085"/>
                  </a:lnTo>
                  <a:lnTo>
                    <a:pt x="3543135" y="2253640"/>
                  </a:lnTo>
                  <a:lnTo>
                    <a:pt x="3542169" y="2253005"/>
                  </a:lnTo>
                  <a:lnTo>
                    <a:pt x="3537432" y="2249894"/>
                  </a:lnTo>
                  <a:lnTo>
                    <a:pt x="3536073" y="2249627"/>
                  </a:lnTo>
                  <a:lnTo>
                    <a:pt x="3535540" y="2249525"/>
                  </a:lnTo>
                  <a:lnTo>
                    <a:pt x="3534905" y="2249398"/>
                  </a:lnTo>
                  <a:lnTo>
                    <a:pt x="3528542" y="2248128"/>
                  </a:lnTo>
                  <a:lnTo>
                    <a:pt x="3528364" y="2248128"/>
                  </a:lnTo>
                  <a:lnTo>
                    <a:pt x="3519398" y="2249894"/>
                  </a:lnTo>
                  <a:lnTo>
                    <a:pt x="3517582" y="2251125"/>
                  </a:lnTo>
                  <a:lnTo>
                    <a:pt x="3516871" y="2251608"/>
                  </a:lnTo>
                  <a:lnTo>
                    <a:pt x="3506470" y="2270861"/>
                  </a:lnTo>
                  <a:lnTo>
                    <a:pt x="3529558" y="2292553"/>
                  </a:lnTo>
                  <a:lnTo>
                    <a:pt x="3533952" y="2291499"/>
                  </a:lnTo>
                  <a:lnTo>
                    <a:pt x="3534232" y="2291435"/>
                  </a:lnTo>
                  <a:lnTo>
                    <a:pt x="3550831" y="2270874"/>
                  </a:lnTo>
                  <a:lnTo>
                    <a:pt x="3550920" y="2270506"/>
                  </a:lnTo>
                  <a:close/>
                </a:path>
                <a:path w="5168900" h="4631055">
                  <a:moveTo>
                    <a:pt x="3550920" y="1729879"/>
                  </a:moveTo>
                  <a:lnTo>
                    <a:pt x="3549091" y="1722081"/>
                  </a:lnTo>
                  <a:lnTo>
                    <a:pt x="3548977" y="1721573"/>
                  </a:lnTo>
                  <a:lnTo>
                    <a:pt x="3548811" y="1721332"/>
                  </a:lnTo>
                  <a:lnTo>
                    <a:pt x="3548786" y="1721167"/>
                  </a:lnTo>
                  <a:lnTo>
                    <a:pt x="3547656" y="1719694"/>
                  </a:lnTo>
                  <a:lnTo>
                    <a:pt x="3547453" y="1719414"/>
                  </a:lnTo>
                  <a:lnTo>
                    <a:pt x="3547211" y="1719072"/>
                  </a:lnTo>
                  <a:lnTo>
                    <a:pt x="3544265" y="1714855"/>
                  </a:lnTo>
                  <a:lnTo>
                    <a:pt x="3543884" y="1714614"/>
                  </a:lnTo>
                  <a:lnTo>
                    <a:pt x="3543630" y="1714258"/>
                  </a:lnTo>
                  <a:lnTo>
                    <a:pt x="3541382" y="1712976"/>
                  </a:lnTo>
                  <a:lnTo>
                    <a:pt x="3541204" y="1712861"/>
                  </a:lnTo>
                  <a:lnTo>
                    <a:pt x="3537432" y="1710372"/>
                  </a:lnTo>
                  <a:lnTo>
                    <a:pt x="3536734" y="1710245"/>
                  </a:lnTo>
                  <a:lnTo>
                    <a:pt x="3536188" y="1709915"/>
                  </a:lnTo>
                  <a:lnTo>
                    <a:pt x="3533483" y="1709610"/>
                  </a:lnTo>
                  <a:lnTo>
                    <a:pt x="3533343" y="1709572"/>
                  </a:lnTo>
                  <a:lnTo>
                    <a:pt x="3529533" y="1708823"/>
                  </a:lnTo>
                  <a:lnTo>
                    <a:pt x="3527183" y="1708823"/>
                  </a:lnTo>
                  <a:lnTo>
                    <a:pt x="3518357" y="1710893"/>
                  </a:lnTo>
                  <a:lnTo>
                    <a:pt x="3511931" y="1715350"/>
                  </a:lnTo>
                  <a:lnTo>
                    <a:pt x="3507917" y="1722081"/>
                  </a:lnTo>
                  <a:lnTo>
                    <a:pt x="3507638" y="1723631"/>
                  </a:lnTo>
                  <a:lnTo>
                    <a:pt x="3506368" y="1730959"/>
                  </a:lnTo>
                  <a:lnTo>
                    <a:pt x="3508006" y="1739734"/>
                  </a:lnTo>
                  <a:lnTo>
                    <a:pt x="3512934" y="1746923"/>
                  </a:lnTo>
                  <a:lnTo>
                    <a:pt x="3520236" y="1751736"/>
                  </a:lnTo>
                  <a:lnTo>
                    <a:pt x="3529063" y="1753400"/>
                  </a:lnTo>
                  <a:lnTo>
                    <a:pt x="3537610" y="1751355"/>
                  </a:lnTo>
                  <a:lnTo>
                    <a:pt x="3544671" y="1746135"/>
                  </a:lnTo>
                  <a:lnTo>
                    <a:pt x="3549396" y="1738680"/>
                  </a:lnTo>
                  <a:lnTo>
                    <a:pt x="3550920" y="1729879"/>
                  </a:lnTo>
                  <a:close/>
                </a:path>
                <a:path w="5168900" h="4631055">
                  <a:moveTo>
                    <a:pt x="3550932" y="381203"/>
                  </a:moveTo>
                  <a:lnTo>
                    <a:pt x="3548964" y="372922"/>
                  </a:lnTo>
                  <a:lnTo>
                    <a:pt x="3548824" y="372745"/>
                  </a:lnTo>
                  <a:lnTo>
                    <a:pt x="3548786" y="372554"/>
                  </a:lnTo>
                  <a:lnTo>
                    <a:pt x="3547580" y="370992"/>
                  </a:lnTo>
                  <a:lnTo>
                    <a:pt x="3547478" y="370852"/>
                  </a:lnTo>
                  <a:lnTo>
                    <a:pt x="3547262" y="370560"/>
                  </a:lnTo>
                  <a:lnTo>
                    <a:pt x="3544201" y="366255"/>
                  </a:lnTo>
                  <a:lnTo>
                    <a:pt x="3543833" y="366026"/>
                  </a:lnTo>
                  <a:lnTo>
                    <a:pt x="3543604" y="365709"/>
                  </a:lnTo>
                  <a:lnTo>
                    <a:pt x="3541420" y="364477"/>
                  </a:lnTo>
                  <a:lnTo>
                    <a:pt x="3541077" y="364261"/>
                  </a:lnTo>
                  <a:lnTo>
                    <a:pt x="3537293" y="361810"/>
                  </a:lnTo>
                  <a:lnTo>
                    <a:pt x="3536658" y="361696"/>
                  </a:lnTo>
                  <a:lnTo>
                    <a:pt x="3536124" y="361378"/>
                  </a:lnTo>
                  <a:lnTo>
                    <a:pt x="3533419" y="361073"/>
                  </a:lnTo>
                  <a:lnTo>
                    <a:pt x="3533165" y="361022"/>
                  </a:lnTo>
                  <a:lnTo>
                    <a:pt x="3529215" y="360248"/>
                  </a:lnTo>
                  <a:lnTo>
                    <a:pt x="3527107" y="360248"/>
                  </a:lnTo>
                  <a:lnTo>
                    <a:pt x="3518204" y="362369"/>
                  </a:lnTo>
                  <a:lnTo>
                    <a:pt x="3515017" y="364680"/>
                  </a:lnTo>
                  <a:lnTo>
                    <a:pt x="3511842" y="366979"/>
                  </a:lnTo>
                  <a:lnTo>
                    <a:pt x="3507892" y="373786"/>
                  </a:lnTo>
                  <a:lnTo>
                    <a:pt x="3506254" y="382473"/>
                  </a:lnTo>
                  <a:lnTo>
                    <a:pt x="3507829" y="391096"/>
                  </a:lnTo>
                  <a:lnTo>
                    <a:pt x="3512845" y="398170"/>
                  </a:lnTo>
                  <a:lnTo>
                    <a:pt x="3520300" y="402907"/>
                  </a:lnTo>
                  <a:lnTo>
                    <a:pt x="3529165" y="404495"/>
                  </a:lnTo>
                  <a:lnTo>
                    <a:pt x="3537851" y="402437"/>
                  </a:lnTo>
                  <a:lnTo>
                    <a:pt x="3544862" y="397344"/>
                  </a:lnTo>
                  <a:lnTo>
                    <a:pt x="3549472" y="390004"/>
                  </a:lnTo>
                  <a:lnTo>
                    <a:pt x="3550932" y="381203"/>
                  </a:lnTo>
                  <a:close/>
                </a:path>
                <a:path w="5168900" h="4631055">
                  <a:moveTo>
                    <a:pt x="3550958" y="1641525"/>
                  </a:moveTo>
                  <a:lnTo>
                    <a:pt x="3549421" y="1632762"/>
                  </a:lnTo>
                  <a:lnTo>
                    <a:pt x="3544697" y="1625422"/>
                  </a:lnTo>
                  <a:lnTo>
                    <a:pt x="3537572" y="1620367"/>
                  </a:lnTo>
                  <a:lnTo>
                    <a:pt x="3528847" y="1618411"/>
                  </a:lnTo>
                  <a:lnTo>
                    <a:pt x="3528631" y="1618411"/>
                  </a:lnTo>
                  <a:lnTo>
                    <a:pt x="3523500" y="1619440"/>
                  </a:lnTo>
                  <a:lnTo>
                    <a:pt x="3523132" y="1619516"/>
                  </a:lnTo>
                  <a:lnTo>
                    <a:pt x="3520021" y="1620088"/>
                  </a:lnTo>
                  <a:lnTo>
                    <a:pt x="3519843" y="1620177"/>
                  </a:lnTo>
                  <a:lnTo>
                    <a:pt x="3515410" y="1623136"/>
                  </a:lnTo>
                  <a:lnTo>
                    <a:pt x="3512731" y="1624914"/>
                  </a:lnTo>
                  <a:lnTo>
                    <a:pt x="3509619" y="1629511"/>
                  </a:lnTo>
                  <a:lnTo>
                    <a:pt x="3509200" y="1630146"/>
                  </a:lnTo>
                  <a:lnTo>
                    <a:pt x="3507879" y="1632115"/>
                  </a:lnTo>
                  <a:lnTo>
                    <a:pt x="3506787" y="1638363"/>
                  </a:lnTo>
                  <a:lnTo>
                    <a:pt x="3527387" y="1662874"/>
                  </a:lnTo>
                  <a:lnTo>
                    <a:pt x="3536404" y="1661655"/>
                  </a:lnTo>
                  <a:lnTo>
                    <a:pt x="3543808" y="1657223"/>
                  </a:lnTo>
                  <a:lnTo>
                    <a:pt x="3548888" y="1650288"/>
                  </a:lnTo>
                  <a:lnTo>
                    <a:pt x="3550945" y="1641538"/>
                  </a:lnTo>
                  <a:close/>
                </a:path>
                <a:path w="5168900" h="4631055">
                  <a:moveTo>
                    <a:pt x="3550958" y="1191983"/>
                  </a:moveTo>
                  <a:lnTo>
                    <a:pt x="3550094" y="1187335"/>
                  </a:lnTo>
                  <a:lnTo>
                    <a:pt x="3549726" y="1185303"/>
                  </a:lnTo>
                  <a:lnTo>
                    <a:pt x="3549573" y="1184452"/>
                  </a:lnTo>
                  <a:lnTo>
                    <a:pt x="3549396" y="1183373"/>
                  </a:lnTo>
                  <a:lnTo>
                    <a:pt x="3544582" y="1175994"/>
                  </a:lnTo>
                  <a:lnTo>
                    <a:pt x="3537420" y="1170851"/>
                  </a:lnTo>
                  <a:lnTo>
                    <a:pt x="3528822" y="1168844"/>
                  </a:lnTo>
                  <a:lnTo>
                    <a:pt x="3528657" y="1168844"/>
                  </a:lnTo>
                  <a:lnTo>
                    <a:pt x="3523513" y="1169898"/>
                  </a:lnTo>
                  <a:lnTo>
                    <a:pt x="3522929" y="1170012"/>
                  </a:lnTo>
                  <a:lnTo>
                    <a:pt x="3520033" y="1170571"/>
                  </a:lnTo>
                  <a:lnTo>
                    <a:pt x="3519855" y="1170647"/>
                  </a:lnTo>
                  <a:lnTo>
                    <a:pt x="3515017" y="1173937"/>
                  </a:lnTo>
                  <a:lnTo>
                    <a:pt x="3512769" y="1175435"/>
                  </a:lnTo>
                  <a:lnTo>
                    <a:pt x="3509289" y="1180592"/>
                  </a:lnTo>
                  <a:lnTo>
                    <a:pt x="3507917" y="1182636"/>
                  </a:lnTo>
                  <a:lnTo>
                    <a:pt x="3507105" y="1187323"/>
                  </a:lnTo>
                  <a:lnTo>
                    <a:pt x="3506406" y="1191374"/>
                  </a:lnTo>
                  <a:lnTo>
                    <a:pt x="3507816" y="1198778"/>
                  </a:lnTo>
                  <a:lnTo>
                    <a:pt x="3508083" y="1200188"/>
                  </a:lnTo>
                  <a:lnTo>
                    <a:pt x="3512108" y="1206919"/>
                  </a:lnTo>
                  <a:lnTo>
                    <a:pt x="3518535" y="1211389"/>
                  </a:lnTo>
                  <a:lnTo>
                    <a:pt x="3527387" y="1213383"/>
                  </a:lnTo>
                  <a:lnTo>
                    <a:pt x="3536378" y="1212176"/>
                  </a:lnTo>
                  <a:lnTo>
                    <a:pt x="3543757" y="1207744"/>
                  </a:lnTo>
                  <a:lnTo>
                    <a:pt x="3548837" y="1200785"/>
                  </a:lnTo>
                  <a:lnTo>
                    <a:pt x="3550945" y="1191996"/>
                  </a:lnTo>
                  <a:close/>
                </a:path>
                <a:path w="5168900" h="4631055">
                  <a:moveTo>
                    <a:pt x="3550983" y="2810027"/>
                  </a:moveTo>
                  <a:lnTo>
                    <a:pt x="3549358" y="2801416"/>
                  </a:lnTo>
                  <a:lnTo>
                    <a:pt x="3549269" y="2801289"/>
                  </a:lnTo>
                  <a:lnTo>
                    <a:pt x="3548265" y="2799727"/>
                  </a:lnTo>
                  <a:lnTo>
                    <a:pt x="3547973" y="2799270"/>
                  </a:lnTo>
                  <a:lnTo>
                    <a:pt x="3547592" y="2798673"/>
                  </a:lnTo>
                  <a:lnTo>
                    <a:pt x="3544722" y="2794165"/>
                  </a:lnTo>
                  <a:lnTo>
                    <a:pt x="3544506" y="2794012"/>
                  </a:lnTo>
                  <a:lnTo>
                    <a:pt x="3544417" y="2793835"/>
                  </a:lnTo>
                  <a:lnTo>
                    <a:pt x="3542233" y="2792361"/>
                  </a:lnTo>
                  <a:lnTo>
                    <a:pt x="3537813" y="2789161"/>
                  </a:lnTo>
                  <a:lnTo>
                    <a:pt x="3537445" y="2789072"/>
                  </a:lnTo>
                  <a:lnTo>
                    <a:pt x="3537216" y="2788894"/>
                  </a:lnTo>
                  <a:lnTo>
                    <a:pt x="3534587" y="2788437"/>
                  </a:lnTo>
                  <a:lnTo>
                    <a:pt x="3534410" y="2788399"/>
                  </a:lnTo>
                  <a:lnTo>
                    <a:pt x="3534105" y="2788335"/>
                  </a:lnTo>
                  <a:lnTo>
                    <a:pt x="3529546" y="2787307"/>
                  </a:lnTo>
                  <a:lnTo>
                    <a:pt x="3528517" y="2787307"/>
                  </a:lnTo>
                  <a:lnTo>
                    <a:pt x="3519678" y="2789021"/>
                  </a:lnTo>
                  <a:lnTo>
                    <a:pt x="3512959" y="2793161"/>
                  </a:lnTo>
                  <a:lnTo>
                    <a:pt x="3508464" y="2799651"/>
                  </a:lnTo>
                  <a:lnTo>
                    <a:pt x="3506343" y="2808427"/>
                  </a:lnTo>
                  <a:lnTo>
                    <a:pt x="3507422" y="2817406"/>
                  </a:lnTo>
                  <a:lnTo>
                    <a:pt x="3511842" y="2824746"/>
                  </a:lnTo>
                  <a:lnTo>
                    <a:pt x="3518865" y="2829737"/>
                  </a:lnTo>
                  <a:lnTo>
                    <a:pt x="3527742" y="2831706"/>
                  </a:lnTo>
                  <a:lnTo>
                    <a:pt x="3536848" y="2830220"/>
                  </a:lnTo>
                  <a:lnTo>
                    <a:pt x="3544163" y="2825724"/>
                  </a:lnTo>
                  <a:lnTo>
                    <a:pt x="3549091" y="2818803"/>
                  </a:lnTo>
                  <a:lnTo>
                    <a:pt x="3549485" y="2816910"/>
                  </a:lnTo>
                  <a:lnTo>
                    <a:pt x="3550970" y="2810040"/>
                  </a:lnTo>
                  <a:close/>
                </a:path>
                <a:path w="5168900" h="4631055">
                  <a:moveTo>
                    <a:pt x="3550983" y="1010793"/>
                  </a:moveTo>
                  <a:lnTo>
                    <a:pt x="3549091" y="1002588"/>
                  </a:lnTo>
                  <a:lnTo>
                    <a:pt x="3548964" y="1002423"/>
                  </a:lnTo>
                  <a:lnTo>
                    <a:pt x="3548900" y="1002106"/>
                  </a:lnTo>
                  <a:lnTo>
                    <a:pt x="3546945" y="999490"/>
                  </a:lnTo>
                  <a:lnTo>
                    <a:pt x="3546856" y="999350"/>
                  </a:lnTo>
                  <a:lnTo>
                    <a:pt x="3545979" y="998080"/>
                  </a:lnTo>
                  <a:lnTo>
                    <a:pt x="3544341" y="995692"/>
                  </a:lnTo>
                  <a:lnTo>
                    <a:pt x="3544176" y="995591"/>
                  </a:lnTo>
                  <a:lnTo>
                    <a:pt x="3543998" y="995476"/>
                  </a:lnTo>
                  <a:lnTo>
                    <a:pt x="3543731" y="995108"/>
                  </a:lnTo>
                  <a:lnTo>
                    <a:pt x="3541395" y="993724"/>
                  </a:lnTo>
                  <a:lnTo>
                    <a:pt x="3541217" y="993609"/>
                  </a:lnTo>
                  <a:lnTo>
                    <a:pt x="3537470" y="991082"/>
                  </a:lnTo>
                  <a:lnTo>
                    <a:pt x="3536861" y="990968"/>
                  </a:lnTo>
                  <a:lnTo>
                    <a:pt x="3536289" y="990612"/>
                  </a:lnTo>
                  <a:lnTo>
                    <a:pt x="3533356" y="990244"/>
                  </a:lnTo>
                  <a:lnTo>
                    <a:pt x="3533216" y="990219"/>
                  </a:lnTo>
                  <a:lnTo>
                    <a:pt x="3529444" y="989444"/>
                  </a:lnTo>
                  <a:lnTo>
                    <a:pt x="3527348" y="989444"/>
                  </a:lnTo>
                  <a:lnTo>
                    <a:pt x="3518560" y="991489"/>
                  </a:lnTo>
                  <a:lnTo>
                    <a:pt x="3512070" y="995895"/>
                  </a:lnTo>
                  <a:lnTo>
                    <a:pt x="3507981" y="1002588"/>
                  </a:lnTo>
                  <a:lnTo>
                    <a:pt x="3506508" y="1010793"/>
                  </a:lnTo>
                  <a:lnTo>
                    <a:pt x="3506381" y="1011466"/>
                  </a:lnTo>
                  <a:lnTo>
                    <a:pt x="3528847" y="1033983"/>
                  </a:lnTo>
                  <a:lnTo>
                    <a:pt x="3537534" y="1031989"/>
                  </a:lnTo>
                  <a:lnTo>
                    <a:pt x="3544659" y="1026896"/>
                  </a:lnTo>
                  <a:lnTo>
                    <a:pt x="3549408" y="1019556"/>
                  </a:lnTo>
                  <a:lnTo>
                    <a:pt x="3550869" y="1011466"/>
                  </a:lnTo>
                  <a:lnTo>
                    <a:pt x="3550983" y="1010793"/>
                  </a:lnTo>
                  <a:close/>
                </a:path>
                <a:path w="5168900" h="4631055">
                  <a:moveTo>
                    <a:pt x="3550983" y="921067"/>
                  </a:moveTo>
                  <a:lnTo>
                    <a:pt x="3549040" y="912698"/>
                  </a:lnTo>
                  <a:lnTo>
                    <a:pt x="3548900" y="912507"/>
                  </a:lnTo>
                  <a:lnTo>
                    <a:pt x="3548862" y="912291"/>
                  </a:lnTo>
                  <a:lnTo>
                    <a:pt x="3547376" y="910259"/>
                  </a:lnTo>
                  <a:lnTo>
                    <a:pt x="3547186" y="909980"/>
                  </a:lnTo>
                  <a:lnTo>
                    <a:pt x="3546119" y="908418"/>
                  </a:lnTo>
                  <a:lnTo>
                    <a:pt x="3545217" y="907084"/>
                  </a:lnTo>
                  <a:lnTo>
                    <a:pt x="3544341" y="905764"/>
                  </a:lnTo>
                  <a:lnTo>
                    <a:pt x="3544138" y="905637"/>
                  </a:lnTo>
                  <a:lnTo>
                    <a:pt x="3543973" y="905522"/>
                  </a:lnTo>
                  <a:lnTo>
                    <a:pt x="3543706" y="905129"/>
                  </a:lnTo>
                  <a:lnTo>
                    <a:pt x="3541293" y="903655"/>
                  </a:lnTo>
                  <a:lnTo>
                    <a:pt x="3541128" y="903541"/>
                  </a:lnTo>
                  <a:lnTo>
                    <a:pt x="3540125" y="902830"/>
                  </a:lnTo>
                  <a:lnTo>
                    <a:pt x="3539198" y="902182"/>
                  </a:lnTo>
                  <a:lnTo>
                    <a:pt x="3537547" y="901014"/>
                  </a:lnTo>
                  <a:lnTo>
                    <a:pt x="3537394" y="900988"/>
                  </a:lnTo>
                  <a:lnTo>
                    <a:pt x="3536899" y="900887"/>
                  </a:lnTo>
                  <a:lnTo>
                    <a:pt x="3536340" y="900518"/>
                  </a:lnTo>
                  <a:lnTo>
                    <a:pt x="3533470" y="900137"/>
                  </a:lnTo>
                  <a:lnTo>
                    <a:pt x="3529812" y="899337"/>
                  </a:lnTo>
                  <a:lnTo>
                    <a:pt x="3527590" y="899337"/>
                  </a:lnTo>
                  <a:lnTo>
                    <a:pt x="3518903" y="901407"/>
                  </a:lnTo>
                  <a:lnTo>
                    <a:pt x="3512362" y="905764"/>
                  </a:lnTo>
                  <a:lnTo>
                    <a:pt x="3508184" y="912418"/>
                  </a:lnTo>
                  <a:lnTo>
                    <a:pt x="3506584" y="921067"/>
                  </a:lnTo>
                  <a:lnTo>
                    <a:pt x="3506533" y="921334"/>
                  </a:lnTo>
                  <a:lnTo>
                    <a:pt x="3507917" y="929767"/>
                  </a:lnTo>
                  <a:lnTo>
                    <a:pt x="3508006" y="930325"/>
                  </a:lnTo>
                  <a:lnTo>
                    <a:pt x="3512642" y="937450"/>
                  </a:lnTo>
                  <a:lnTo>
                    <a:pt x="3519754" y="942111"/>
                  </a:lnTo>
                  <a:lnTo>
                    <a:pt x="3528695" y="943724"/>
                  </a:lnTo>
                  <a:lnTo>
                    <a:pt x="3537559" y="941857"/>
                  </a:lnTo>
                  <a:lnTo>
                    <a:pt x="3544722" y="936942"/>
                  </a:lnTo>
                  <a:lnTo>
                    <a:pt x="3549446" y="929767"/>
                  </a:lnTo>
                  <a:lnTo>
                    <a:pt x="3550932" y="921334"/>
                  </a:lnTo>
                  <a:lnTo>
                    <a:pt x="3550983" y="921067"/>
                  </a:lnTo>
                  <a:close/>
                </a:path>
                <a:path w="5168900" h="4631055">
                  <a:moveTo>
                    <a:pt x="3550983" y="743470"/>
                  </a:moveTo>
                  <a:lnTo>
                    <a:pt x="3550818" y="742391"/>
                  </a:lnTo>
                  <a:lnTo>
                    <a:pt x="3550310" y="738784"/>
                  </a:lnTo>
                  <a:lnTo>
                    <a:pt x="3550158" y="737692"/>
                  </a:lnTo>
                  <a:lnTo>
                    <a:pt x="3549739" y="734656"/>
                  </a:lnTo>
                  <a:lnTo>
                    <a:pt x="3545255" y="726998"/>
                  </a:lnTo>
                  <a:lnTo>
                    <a:pt x="3538334" y="721575"/>
                  </a:lnTo>
                  <a:lnTo>
                    <a:pt x="3534029" y="720521"/>
                  </a:lnTo>
                  <a:lnTo>
                    <a:pt x="3529736" y="719455"/>
                  </a:lnTo>
                  <a:lnTo>
                    <a:pt x="3529317" y="719455"/>
                  </a:lnTo>
                  <a:lnTo>
                    <a:pt x="3524529" y="720153"/>
                  </a:lnTo>
                  <a:lnTo>
                    <a:pt x="3520884" y="720636"/>
                  </a:lnTo>
                  <a:lnTo>
                    <a:pt x="3520744" y="720712"/>
                  </a:lnTo>
                  <a:lnTo>
                    <a:pt x="3516579" y="722960"/>
                  </a:lnTo>
                  <a:lnTo>
                    <a:pt x="3513937" y="724382"/>
                  </a:lnTo>
                  <a:lnTo>
                    <a:pt x="3513810" y="724484"/>
                  </a:lnTo>
                  <a:lnTo>
                    <a:pt x="3510508" y="728776"/>
                  </a:lnTo>
                  <a:lnTo>
                    <a:pt x="3509073" y="730618"/>
                  </a:lnTo>
                  <a:lnTo>
                    <a:pt x="3507422" y="736104"/>
                  </a:lnTo>
                  <a:lnTo>
                    <a:pt x="3506482" y="739267"/>
                  </a:lnTo>
                  <a:lnTo>
                    <a:pt x="3507079" y="748296"/>
                  </a:lnTo>
                  <a:lnTo>
                    <a:pt x="3511080" y="755904"/>
                  </a:lnTo>
                  <a:lnTo>
                    <a:pt x="3517747" y="761352"/>
                  </a:lnTo>
                  <a:lnTo>
                    <a:pt x="3519335" y="761822"/>
                  </a:lnTo>
                  <a:lnTo>
                    <a:pt x="3526396" y="763866"/>
                  </a:lnTo>
                  <a:lnTo>
                    <a:pt x="3534422" y="762965"/>
                  </a:lnTo>
                  <a:lnTo>
                    <a:pt x="3535438" y="762850"/>
                  </a:lnTo>
                  <a:lnTo>
                    <a:pt x="3543096" y="758647"/>
                  </a:lnTo>
                  <a:lnTo>
                    <a:pt x="3548557" y="751967"/>
                  </a:lnTo>
                  <a:lnTo>
                    <a:pt x="3550983" y="743483"/>
                  </a:lnTo>
                  <a:close/>
                </a:path>
                <a:path w="5168900" h="4631055">
                  <a:moveTo>
                    <a:pt x="3550983" y="652830"/>
                  </a:moveTo>
                  <a:lnTo>
                    <a:pt x="3549523" y="644093"/>
                  </a:lnTo>
                  <a:lnTo>
                    <a:pt x="3544836" y="636727"/>
                  </a:lnTo>
                  <a:lnTo>
                    <a:pt x="3537750" y="631621"/>
                  </a:lnTo>
                  <a:lnTo>
                    <a:pt x="3529088" y="629627"/>
                  </a:lnTo>
                  <a:lnTo>
                    <a:pt x="3528847" y="629627"/>
                  </a:lnTo>
                  <a:lnTo>
                    <a:pt x="3528720" y="629627"/>
                  </a:lnTo>
                  <a:lnTo>
                    <a:pt x="3523894" y="630580"/>
                  </a:lnTo>
                  <a:lnTo>
                    <a:pt x="3523716" y="630618"/>
                  </a:lnTo>
                  <a:lnTo>
                    <a:pt x="3520122" y="631266"/>
                  </a:lnTo>
                  <a:lnTo>
                    <a:pt x="3519995" y="631355"/>
                  </a:lnTo>
                  <a:lnTo>
                    <a:pt x="3516274" y="633742"/>
                  </a:lnTo>
                  <a:lnTo>
                    <a:pt x="3515487" y="634250"/>
                  </a:lnTo>
                  <a:lnTo>
                    <a:pt x="3515220" y="634428"/>
                  </a:lnTo>
                  <a:lnTo>
                    <a:pt x="3512756" y="635990"/>
                  </a:lnTo>
                  <a:lnTo>
                    <a:pt x="3512642" y="636117"/>
                  </a:lnTo>
                  <a:lnTo>
                    <a:pt x="3508857" y="641680"/>
                  </a:lnTo>
                  <a:lnTo>
                    <a:pt x="3508527" y="642150"/>
                  </a:lnTo>
                  <a:lnTo>
                    <a:pt x="3507879" y="643089"/>
                  </a:lnTo>
                  <a:lnTo>
                    <a:pt x="3507117" y="647382"/>
                  </a:lnTo>
                  <a:lnTo>
                    <a:pt x="3507054" y="647814"/>
                  </a:lnTo>
                  <a:lnTo>
                    <a:pt x="3506368" y="651814"/>
                  </a:lnTo>
                  <a:lnTo>
                    <a:pt x="3507981" y="660552"/>
                  </a:lnTo>
                  <a:lnTo>
                    <a:pt x="3511931" y="667359"/>
                  </a:lnTo>
                  <a:lnTo>
                    <a:pt x="3518293" y="671931"/>
                  </a:lnTo>
                  <a:lnTo>
                    <a:pt x="3527171" y="674001"/>
                  </a:lnTo>
                  <a:lnTo>
                    <a:pt x="3536175" y="672833"/>
                  </a:lnTo>
                  <a:lnTo>
                    <a:pt x="3543630" y="668451"/>
                  </a:lnTo>
                  <a:lnTo>
                    <a:pt x="3548799" y="661543"/>
                  </a:lnTo>
                  <a:lnTo>
                    <a:pt x="3550970" y="652843"/>
                  </a:lnTo>
                  <a:close/>
                </a:path>
                <a:path w="5168900" h="4631055">
                  <a:moveTo>
                    <a:pt x="3550983" y="473189"/>
                  </a:moveTo>
                  <a:lnTo>
                    <a:pt x="3549599" y="464502"/>
                  </a:lnTo>
                  <a:lnTo>
                    <a:pt x="3548303" y="462368"/>
                  </a:lnTo>
                  <a:lnTo>
                    <a:pt x="3545052" y="456996"/>
                  </a:lnTo>
                  <a:lnTo>
                    <a:pt x="3544925" y="456857"/>
                  </a:lnTo>
                  <a:lnTo>
                    <a:pt x="3542919" y="455396"/>
                  </a:lnTo>
                  <a:lnTo>
                    <a:pt x="3542563" y="455117"/>
                  </a:lnTo>
                  <a:lnTo>
                    <a:pt x="3542233" y="454863"/>
                  </a:lnTo>
                  <a:lnTo>
                    <a:pt x="3538131" y="451726"/>
                  </a:lnTo>
                  <a:lnTo>
                    <a:pt x="3537991" y="451700"/>
                  </a:lnTo>
                  <a:lnTo>
                    <a:pt x="3535324" y="451078"/>
                  </a:lnTo>
                  <a:lnTo>
                    <a:pt x="3534791" y="450951"/>
                  </a:lnTo>
                  <a:lnTo>
                    <a:pt x="3530803" y="450011"/>
                  </a:lnTo>
                  <a:lnTo>
                    <a:pt x="3529965" y="449821"/>
                  </a:lnTo>
                  <a:lnTo>
                    <a:pt x="3529660" y="449732"/>
                  </a:lnTo>
                  <a:lnTo>
                    <a:pt x="3529279" y="449732"/>
                  </a:lnTo>
                  <a:lnTo>
                    <a:pt x="3520516" y="451154"/>
                  </a:lnTo>
                  <a:lnTo>
                    <a:pt x="3513671" y="455028"/>
                  </a:lnTo>
                  <a:lnTo>
                    <a:pt x="3508959" y="461352"/>
                  </a:lnTo>
                  <a:lnTo>
                    <a:pt x="3506584" y="470103"/>
                  </a:lnTo>
                  <a:lnTo>
                    <a:pt x="3507397" y="479120"/>
                  </a:lnTo>
                  <a:lnTo>
                    <a:pt x="3511537" y="486613"/>
                  </a:lnTo>
                  <a:lnTo>
                    <a:pt x="3518293" y="491858"/>
                  </a:lnTo>
                  <a:lnTo>
                    <a:pt x="3527006" y="494131"/>
                  </a:lnTo>
                  <a:lnTo>
                    <a:pt x="3536048" y="492912"/>
                  </a:lnTo>
                  <a:lnTo>
                    <a:pt x="3543554" y="488594"/>
                  </a:lnTo>
                  <a:lnTo>
                    <a:pt x="3547783" y="483082"/>
                  </a:lnTo>
                  <a:lnTo>
                    <a:pt x="3548761" y="481812"/>
                  </a:lnTo>
                  <a:lnTo>
                    <a:pt x="3550983" y="473189"/>
                  </a:lnTo>
                  <a:close/>
                </a:path>
                <a:path w="5168900" h="4631055">
                  <a:moveTo>
                    <a:pt x="3550996" y="3978224"/>
                  </a:moveTo>
                  <a:lnTo>
                    <a:pt x="3549231" y="3969791"/>
                  </a:lnTo>
                  <a:lnTo>
                    <a:pt x="3549129" y="3969651"/>
                  </a:lnTo>
                  <a:lnTo>
                    <a:pt x="3549104" y="3969512"/>
                  </a:lnTo>
                  <a:lnTo>
                    <a:pt x="3548126" y="3968153"/>
                  </a:lnTo>
                  <a:lnTo>
                    <a:pt x="3547897" y="3967810"/>
                  </a:lnTo>
                  <a:lnTo>
                    <a:pt x="3547643" y="3967429"/>
                  </a:lnTo>
                  <a:lnTo>
                    <a:pt x="3544493" y="3962717"/>
                  </a:lnTo>
                  <a:lnTo>
                    <a:pt x="3544227" y="3962539"/>
                  </a:lnTo>
                  <a:lnTo>
                    <a:pt x="3544074" y="3962311"/>
                  </a:lnTo>
                  <a:lnTo>
                    <a:pt x="3542119" y="3961066"/>
                  </a:lnTo>
                  <a:lnTo>
                    <a:pt x="3541890" y="3960914"/>
                  </a:lnTo>
                  <a:lnTo>
                    <a:pt x="3541674" y="3960761"/>
                  </a:lnTo>
                  <a:lnTo>
                    <a:pt x="3539591" y="3959314"/>
                  </a:lnTo>
                  <a:lnTo>
                    <a:pt x="3538347" y="3958437"/>
                  </a:lnTo>
                  <a:lnTo>
                    <a:pt x="3537737" y="3957993"/>
                  </a:lnTo>
                  <a:lnTo>
                    <a:pt x="3538105" y="3957993"/>
                  </a:lnTo>
                  <a:lnTo>
                    <a:pt x="3537572" y="3957878"/>
                  </a:lnTo>
                  <a:lnTo>
                    <a:pt x="3537394" y="3957853"/>
                  </a:lnTo>
                  <a:lnTo>
                    <a:pt x="3537166" y="3957802"/>
                  </a:lnTo>
                  <a:lnTo>
                    <a:pt x="3536734" y="3957523"/>
                  </a:lnTo>
                  <a:lnTo>
                    <a:pt x="3533787" y="3957053"/>
                  </a:lnTo>
                  <a:lnTo>
                    <a:pt x="3529444" y="3956100"/>
                  </a:lnTo>
                  <a:lnTo>
                    <a:pt x="3527971" y="3956100"/>
                  </a:lnTo>
                  <a:lnTo>
                    <a:pt x="3519119" y="3957980"/>
                  </a:lnTo>
                  <a:lnTo>
                    <a:pt x="3512515" y="3962311"/>
                  </a:lnTo>
                  <a:lnTo>
                    <a:pt x="3508235" y="3968940"/>
                  </a:lnTo>
                  <a:lnTo>
                    <a:pt x="3506305" y="3977716"/>
                  </a:lnTo>
                  <a:lnTo>
                    <a:pt x="3507587" y="3986606"/>
                  </a:lnTo>
                  <a:lnTo>
                    <a:pt x="3512235" y="3993921"/>
                  </a:lnTo>
                  <a:lnTo>
                    <a:pt x="3519551" y="3998988"/>
                  </a:lnTo>
                  <a:lnTo>
                    <a:pt x="3519894" y="3998988"/>
                  </a:lnTo>
                  <a:lnTo>
                    <a:pt x="3528237" y="4000741"/>
                  </a:lnTo>
                  <a:lnTo>
                    <a:pt x="3537115" y="3998988"/>
                  </a:lnTo>
                  <a:lnTo>
                    <a:pt x="3544354" y="3994175"/>
                  </a:lnTo>
                  <a:lnTo>
                    <a:pt x="3549218" y="3987012"/>
                  </a:lnTo>
                  <a:lnTo>
                    <a:pt x="3550983" y="3978237"/>
                  </a:lnTo>
                  <a:close/>
                </a:path>
                <a:path w="5168900" h="4631055">
                  <a:moveTo>
                    <a:pt x="3550996" y="3618230"/>
                  </a:moveTo>
                  <a:lnTo>
                    <a:pt x="3549091" y="3609835"/>
                  </a:lnTo>
                  <a:lnTo>
                    <a:pt x="3548964" y="3609657"/>
                  </a:lnTo>
                  <a:lnTo>
                    <a:pt x="3548900" y="3609416"/>
                  </a:lnTo>
                  <a:lnTo>
                    <a:pt x="3547694" y="3607790"/>
                  </a:lnTo>
                  <a:lnTo>
                    <a:pt x="3547567" y="3607600"/>
                  </a:lnTo>
                  <a:lnTo>
                    <a:pt x="3547300" y="3607219"/>
                  </a:lnTo>
                  <a:lnTo>
                    <a:pt x="3544430" y="3602952"/>
                  </a:lnTo>
                  <a:lnTo>
                    <a:pt x="3544062" y="3602710"/>
                  </a:lnTo>
                  <a:lnTo>
                    <a:pt x="3543757" y="3602266"/>
                  </a:lnTo>
                  <a:lnTo>
                    <a:pt x="3541344" y="3600805"/>
                  </a:lnTo>
                  <a:lnTo>
                    <a:pt x="3541153" y="3600678"/>
                  </a:lnTo>
                  <a:lnTo>
                    <a:pt x="3537635" y="3598202"/>
                  </a:lnTo>
                  <a:lnTo>
                    <a:pt x="3536950" y="3598062"/>
                  </a:lnTo>
                  <a:lnTo>
                    <a:pt x="3536365" y="3597694"/>
                  </a:lnTo>
                  <a:lnTo>
                    <a:pt x="3533686" y="3597364"/>
                  </a:lnTo>
                  <a:lnTo>
                    <a:pt x="3533559" y="3597338"/>
                  </a:lnTo>
                  <a:lnTo>
                    <a:pt x="3529876" y="3596551"/>
                  </a:lnTo>
                  <a:lnTo>
                    <a:pt x="3527552" y="3596551"/>
                  </a:lnTo>
                  <a:lnTo>
                    <a:pt x="3518852" y="3598608"/>
                  </a:lnTo>
                  <a:lnTo>
                    <a:pt x="3512286" y="3602952"/>
                  </a:lnTo>
                  <a:lnTo>
                    <a:pt x="3508197" y="3609416"/>
                  </a:lnTo>
                  <a:lnTo>
                    <a:pt x="3508095" y="3609581"/>
                  </a:lnTo>
                  <a:lnTo>
                    <a:pt x="3506520" y="3618230"/>
                  </a:lnTo>
                  <a:lnTo>
                    <a:pt x="3506457" y="3618560"/>
                  </a:lnTo>
                  <a:lnTo>
                    <a:pt x="3507930" y="3627005"/>
                  </a:lnTo>
                  <a:lnTo>
                    <a:pt x="3508006" y="3627463"/>
                  </a:lnTo>
                  <a:lnTo>
                    <a:pt x="3509886" y="3630396"/>
                  </a:lnTo>
                  <a:lnTo>
                    <a:pt x="3512743" y="3634765"/>
                  </a:lnTo>
                  <a:lnTo>
                    <a:pt x="3519894" y="3639578"/>
                  </a:lnTo>
                  <a:lnTo>
                    <a:pt x="3528720" y="3641267"/>
                  </a:lnTo>
                  <a:lnTo>
                    <a:pt x="3537496" y="3639350"/>
                  </a:lnTo>
                  <a:lnTo>
                    <a:pt x="3544659" y="3634321"/>
                  </a:lnTo>
                  <a:lnTo>
                    <a:pt x="3549421" y="3627005"/>
                  </a:lnTo>
                  <a:lnTo>
                    <a:pt x="3550945" y="3618560"/>
                  </a:lnTo>
                  <a:lnTo>
                    <a:pt x="3550996" y="3618230"/>
                  </a:lnTo>
                  <a:close/>
                </a:path>
                <a:path w="5168900" h="4631055">
                  <a:moveTo>
                    <a:pt x="3551009" y="2899232"/>
                  </a:moveTo>
                  <a:lnTo>
                    <a:pt x="3549180" y="2890850"/>
                  </a:lnTo>
                  <a:lnTo>
                    <a:pt x="3549053" y="2890672"/>
                  </a:lnTo>
                  <a:lnTo>
                    <a:pt x="3549027" y="2890507"/>
                  </a:lnTo>
                  <a:lnTo>
                    <a:pt x="3547757" y="2888754"/>
                  </a:lnTo>
                  <a:lnTo>
                    <a:pt x="3547529" y="2888411"/>
                  </a:lnTo>
                  <a:lnTo>
                    <a:pt x="3544455" y="2883827"/>
                  </a:lnTo>
                  <a:lnTo>
                    <a:pt x="3544151" y="2883624"/>
                  </a:lnTo>
                  <a:lnTo>
                    <a:pt x="3543935" y="2883306"/>
                  </a:lnTo>
                  <a:lnTo>
                    <a:pt x="3541674" y="2881884"/>
                  </a:lnTo>
                  <a:lnTo>
                    <a:pt x="3541522" y="2881782"/>
                  </a:lnTo>
                  <a:lnTo>
                    <a:pt x="3540493" y="2881058"/>
                  </a:lnTo>
                  <a:lnTo>
                    <a:pt x="3537585" y="2879013"/>
                  </a:lnTo>
                  <a:lnTo>
                    <a:pt x="3537000" y="2878886"/>
                  </a:lnTo>
                  <a:lnTo>
                    <a:pt x="3536569" y="2878594"/>
                  </a:lnTo>
                  <a:lnTo>
                    <a:pt x="3533813" y="2878188"/>
                  </a:lnTo>
                  <a:lnTo>
                    <a:pt x="3529622" y="2877274"/>
                  </a:lnTo>
                  <a:lnTo>
                    <a:pt x="3527806" y="2877274"/>
                  </a:lnTo>
                  <a:lnTo>
                    <a:pt x="3519043" y="2879217"/>
                  </a:lnTo>
                  <a:lnTo>
                    <a:pt x="3512439" y="2883509"/>
                  </a:lnTo>
                  <a:lnTo>
                    <a:pt x="3508146" y="2890101"/>
                  </a:lnTo>
                  <a:lnTo>
                    <a:pt x="3506355" y="2898978"/>
                  </a:lnTo>
                  <a:lnTo>
                    <a:pt x="3507790" y="2908008"/>
                  </a:lnTo>
                  <a:lnTo>
                    <a:pt x="3512413" y="2915221"/>
                  </a:lnTo>
                  <a:lnTo>
                    <a:pt x="3519678" y="2920111"/>
                  </a:lnTo>
                  <a:lnTo>
                    <a:pt x="3528415" y="2921889"/>
                  </a:lnTo>
                  <a:lnTo>
                    <a:pt x="3532822" y="2921000"/>
                  </a:lnTo>
                  <a:lnTo>
                    <a:pt x="3537229" y="2920111"/>
                  </a:lnTo>
                  <a:lnTo>
                    <a:pt x="3544455" y="2915221"/>
                  </a:lnTo>
                  <a:lnTo>
                    <a:pt x="3549307" y="2908008"/>
                  </a:lnTo>
                  <a:lnTo>
                    <a:pt x="3551009" y="2899245"/>
                  </a:lnTo>
                  <a:close/>
                </a:path>
                <a:path w="5168900" h="4631055">
                  <a:moveTo>
                    <a:pt x="3551021" y="2539149"/>
                  </a:moveTo>
                  <a:lnTo>
                    <a:pt x="3549129" y="2531186"/>
                  </a:lnTo>
                  <a:lnTo>
                    <a:pt x="3549065" y="2530932"/>
                  </a:lnTo>
                  <a:lnTo>
                    <a:pt x="3548938" y="2530767"/>
                  </a:lnTo>
                  <a:lnTo>
                    <a:pt x="3548900" y="2530576"/>
                  </a:lnTo>
                  <a:lnTo>
                    <a:pt x="3547478" y="2528709"/>
                  </a:lnTo>
                  <a:lnTo>
                    <a:pt x="3547338" y="2528506"/>
                  </a:lnTo>
                  <a:lnTo>
                    <a:pt x="3547224" y="2528341"/>
                  </a:lnTo>
                  <a:lnTo>
                    <a:pt x="3544227" y="2524099"/>
                  </a:lnTo>
                  <a:lnTo>
                    <a:pt x="3543897" y="2523883"/>
                  </a:lnTo>
                  <a:lnTo>
                    <a:pt x="3543655" y="2523553"/>
                  </a:lnTo>
                  <a:lnTo>
                    <a:pt x="3541318" y="2522156"/>
                  </a:lnTo>
                  <a:lnTo>
                    <a:pt x="3541103" y="2522016"/>
                  </a:lnTo>
                  <a:lnTo>
                    <a:pt x="3537267" y="2519426"/>
                  </a:lnTo>
                  <a:lnTo>
                    <a:pt x="3536683" y="2519311"/>
                  </a:lnTo>
                  <a:lnTo>
                    <a:pt x="3536162" y="2518981"/>
                  </a:lnTo>
                  <a:lnTo>
                    <a:pt x="3533279" y="2518600"/>
                  </a:lnTo>
                  <a:lnTo>
                    <a:pt x="3529266" y="2517749"/>
                  </a:lnTo>
                  <a:lnTo>
                    <a:pt x="3527323" y="2517749"/>
                  </a:lnTo>
                  <a:lnTo>
                    <a:pt x="3518497" y="2519870"/>
                  </a:lnTo>
                  <a:lnTo>
                    <a:pt x="3512058" y="2524417"/>
                  </a:lnTo>
                  <a:lnTo>
                    <a:pt x="3507968" y="2531186"/>
                  </a:lnTo>
                  <a:lnTo>
                    <a:pt x="3507117" y="2535555"/>
                  </a:lnTo>
                  <a:lnTo>
                    <a:pt x="3506254" y="2539923"/>
                  </a:lnTo>
                  <a:lnTo>
                    <a:pt x="3507625" y="2547963"/>
                  </a:lnTo>
                  <a:lnTo>
                    <a:pt x="3507752" y="2548699"/>
                  </a:lnTo>
                  <a:lnTo>
                    <a:pt x="3512629" y="2555849"/>
                  </a:lnTo>
                  <a:lnTo>
                    <a:pt x="3519995" y="2560650"/>
                  </a:lnTo>
                  <a:lnTo>
                    <a:pt x="3526485" y="2561856"/>
                  </a:lnTo>
                  <a:lnTo>
                    <a:pt x="3528898" y="2562301"/>
                  </a:lnTo>
                  <a:lnTo>
                    <a:pt x="3537623" y="2560345"/>
                  </a:lnTo>
                  <a:lnTo>
                    <a:pt x="3544722" y="2555290"/>
                  </a:lnTo>
                  <a:lnTo>
                    <a:pt x="3549446" y="2547963"/>
                  </a:lnTo>
                  <a:lnTo>
                    <a:pt x="3551021" y="2539161"/>
                  </a:lnTo>
                  <a:close/>
                </a:path>
                <a:path w="5168900" h="4631055">
                  <a:moveTo>
                    <a:pt x="3551021" y="2000999"/>
                  </a:moveTo>
                  <a:lnTo>
                    <a:pt x="3549459" y="1992312"/>
                  </a:lnTo>
                  <a:lnTo>
                    <a:pt x="3544697" y="1985137"/>
                  </a:lnTo>
                  <a:lnTo>
                    <a:pt x="3537470" y="1980247"/>
                  </a:lnTo>
                  <a:lnTo>
                    <a:pt x="3528580" y="1978418"/>
                  </a:lnTo>
                  <a:lnTo>
                    <a:pt x="3519259" y="1980247"/>
                  </a:lnTo>
                  <a:lnTo>
                    <a:pt x="3519487" y="1980247"/>
                  </a:lnTo>
                  <a:lnTo>
                    <a:pt x="3514763" y="1983435"/>
                  </a:lnTo>
                  <a:lnTo>
                    <a:pt x="3514191" y="1983816"/>
                  </a:lnTo>
                  <a:lnTo>
                    <a:pt x="3514001" y="1983943"/>
                  </a:lnTo>
                  <a:lnTo>
                    <a:pt x="3512464" y="1984971"/>
                  </a:lnTo>
                  <a:lnTo>
                    <a:pt x="3509187" y="1990001"/>
                  </a:lnTo>
                  <a:lnTo>
                    <a:pt x="3507790" y="1992147"/>
                  </a:lnTo>
                  <a:lnTo>
                    <a:pt x="3527704" y="2022932"/>
                  </a:lnTo>
                  <a:lnTo>
                    <a:pt x="3536289" y="2021713"/>
                  </a:lnTo>
                  <a:lnTo>
                    <a:pt x="3543655" y="2016975"/>
                  </a:lnTo>
                  <a:lnTo>
                    <a:pt x="3548773" y="2009876"/>
                  </a:lnTo>
                  <a:lnTo>
                    <a:pt x="3548875" y="2009736"/>
                  </a:lnTo>
                  <a:lnTo>
                    <a:pt x="3551021" y="2000999"/>
                  </a:lnTo>
                  <a:close/>
                </a:path>
                <a:path w="5168900" h="4631055">
                  <a:moveTo>
                    <a:pt x="3551034" y="3168802"/>
                  </a:moveTo>
                  <a:lnTo>
                    <a:pt x="3549739" y="3163112"/>
                  </a:lnTo>
                  <a:lnTo>
                    <a:pt x="3549142" y="3160445"/>
                  </a:lnTo>
                  <a:lnTo>
                    <a:pt x="3549116" y="3160306"/>
                  </a:lnTo>
                  <a:lnTo>
                    <a:pt x="3549078" y="3160141"/>
                  </a:lnTo>
                  <a:lnTo>
                    <a:pt x="3544874" y="3153600"/>
                  </a:lnTo>
                  <a:lnTo>
                    <a:pt x="3538575" y="3149257"/>
                  </a:lnTo>
                  <a:lnTo>
                    <a:pt x="3530384" y="3147187"/>
                  </a:lnTo>
                  <a:lnTo>
                    <a:pt x="3529660" y="3147187"/>
                  </a:lnTo>
                  <a:lnTo>
                    <a:pt x="3525393" y="3147949"/>
                  </a:lnTo>
                  <a:lnTo>
                    <a:pt x="3524326" y="3148139"/>
                  </a:lnTo>
                  <a:lnTo>
                    <a:pt x="3520744" y="3148698"/>
                  </a:lnTo>
                  <a:lnTo>
                    <a:pt x="3520567" y="3148812"/>
                  </a:lnTo>
                  <a:lnTo>
                    <a:pt x="3520287" y="3148863"/>
                  </a:lnTo>
                  <a:lnTo>
                    <a:pt x="3517100" y="3150895"/>
                  </a:lnTo>
                  <a:lnTo>
                    <a:pt x="3513137" y="3153270"/>
                  </a:lnTo>
                  <a:lnTo>
                    <a:pt x="3512947" y="3153524"/>
                  </a:lnTo>
                  <a:lnTo>
                    <a:pt x="3509797" y="3157956"/>
                  </a:lnTo>
                  <a:lnTo>
                    <a:pt x="3508235" y="3160141"/>
                  </a:lnTo>
                  <a:lnTo>
                    <a:pt x="3508121" y="3160306"/>
                  </a:lnTo>
                  <a:lnTo>
                    <a:pt x="3508057" y="3160445"/>
                  </a:lnTo>
                  <a:lnTo>
                    <a:pt x="3506305" y="3168802"/>
                  </a:lnTo>
                  <a:lnTo>
                    <a:pt x="3506228" y="3169158"/>
                  </a:lnTo>
                  <a:lnTo>
                    <a:pt x="3507867" y="3177463"/>
                  </a:lnTo>
                  <a:lnTo>
                    <a:pt x="3507956" y="3177946"/>
                  </a:lnTo>
                  <a:lnTo>
                    <a:pt x="3512845" y="3185236"/>
                  </a:lnTo>
                  <a:lnTo>
                    <a:pt x="3520046" y="3190176"/>
                  </a:lnTo>
                  <a:lnTo>
                    <a:pt x="3528720" y="3191929"/>
                  </a:lnTo>
                  <a:lnTo>
                    <a:pt x="3537432" y="3189948"/>
                  </a:lnTo>
                  <a:lnTo>
                    <a:pt x="3544760" y="3184817"/>
                  </a:lnTo>
                  <a:lnTo>
                    <a:pt x="3549637" y="3177463"/>
                  </a:lnTo>
                  <a:lnTo>
                    <a:pt x="3550970" y="3169158"/>
                  </a:lnTo>
                  <a:lnTo>
                    <a:pt x="3551034" y="3168802"/>
                  </a:lnTo>
                  <a:close/>
                </a:path>
                <a:path w="5168900" h="4631055">
                  <a:moveTo>
                    <a:pt x="3551047" y="2449398"/>
                  </a:moveTo>
                  <a:lnTo>
                    <a:pt x="3549192" y="2441156"/>
                  </a:lnTo>
                  <a:lnTo>
                    <a:pt x="3549142" y="2440965"/>
                  </a:lnTo>
                  <a:lnTo>
                    <a:pt x="3549040" y="2440838"/>
                  </a:lnTo>
                  <a:lnTo>
                    <a:pt x="3549015" y="2440673"/>
                  </a:lnTo>
                  <a:lnTo>
                    <a:pt x="3547745" y="2438997"/>
                  </a:lnTo>
                  <a:lnTo>
                    <a:pt x="3547592" y="2438768"/>
                  </a:lnTo>
                  <a:lnTo>
                    <a:pt x="3547414" y="2438514"/>
                  </a:lnTo>
                  <a:lnTo>
                    <a:pt x="3545243" y="2435415"/>
                  </a:lnTo>
                  <a:lnTo>
                    <a:pt x="3544633" y="2434552"/>
                  </a:lnTo>
                  <a:lnTo>
                    <a:pt x="3544430" y="2434234"/>
                  </a:lnTo>
                  <a:lnTo>
                    <a:pt x="3544138" y="2434056"/>
                  </a:lnTo>
                  <a:lnTo>
                    <a:pt x="3543960" y="2433802"/>
                  </a:lnTo>
                  <a:lnTo>
                    <a:pt x="3541928" y="2432647"/>
                  </a:lnTo>
                  <a:lnTo>
                    <a:pt x="3541763" y="2432532"/>
                  </a:lnTo>
                  <a:lnTo>
                    <a:pt x="3541433" y="2432329"/>
                  </a:lnTo>
                  <a:lnTo>
                    <a:pt x="3537458" y="2429776"/>
                  </a:lnTo>
                  <a:lnTo>
                    <a:pt x="3536886" y="2429662"/>
                  </a:lnTo>
                  <a:lnTo>
                    <a:pt x="3536543" y="2429446"/>
                  </a:lnTo>
                  <a:lnTo>
                    <a:pt x="3534016" y="2429129"/>
                  </a:lnTo>
                  <a:lnTo>
                    <a:pt x="3533787" y="2429091"/>
                  </a:lnTo>
                  <a:lnTo>
                    <a:pt x="3529114" y="2428202"/>
                  </a:lnTo>
                  <a:lnTo>
                    <a:pt x="3527425" y="2428202"/>
                  </a:lnTo>
                  <a:lnTo>
                    <a:pt x="3518484" y="2430081"/>
                  </a:lnTo>
                  <a:lnTo>
                    <a:pt x="3512032" y="2434463"/>
                  </a:lnTo>
                  <a:lnTo>
                    <a:pt x="3508133" y="2440965"/>
                  </a:lnTo>
                  <a:lnTo>
                    <a:pt x="3508019" y="2441156"/>
                  </a:lnTo>
                  <a:lnTo>
                    <a:pt x="3506559" y="2449398"/>
                  </a:lnTo>
                  <a:lnTo>
                    <a:pt x="3506457" y="2449982"/>
                  </a:lnTo>
                  <a:lnTo>
                    <a:pt x="3508019" y="2458885"/>
                  </a:lnTo>
                  <a:lnTo>
                    <a:pt x="3512832" y="2466124"/>
                  </a:lnTo>
                  <a:lnTo>
                    <a:pt x="3517150" y="2469019"/>
                  </a:lnTo>
                  <a:lnTo>
                    <a:pt x="3520046" y="2470962"/>
                  </a:lnTo>
                  <a:lnTo>
                    <a:pt x="3528834" y="2472664"/>
                  </a:lnTo>
                  <a:lnTo>
                    <a:pt x="3537394" y="2470670"/>
                  </a:lnTo>
                  <a:lnTo>
                    <a:pt x="3544557" y="2465489"/>
                  </a:lnTo>
                  <a:lnTo>
                    <a:pt x="3549408" y="2458085"/>
                  </a:lnTo>
                  <a:lnTo>
                    <a:pt x="3550932" y="2449995"/>
                  </a:lnTo>
                  <a:lnTo>
                    <a:pt x="3551034" y="2449411"/>
                  </a:lnTo>
                  <a:close/>
                </a:path>
                <a:path w="5168900" h="4631055">
                  <a:moveTo>
                    <a:pt x="3551047" y="1910461"/>
                  </a:moveTo>
                  <a:lnTo>
                    <a:pt x="3549281" y="1902053"/>
                  </a:lnTo>
                  <a:lnTo>
                    <a:pt x="3549167" y="1901901"/>
                  </a:lnTo>
                  <a:lnTo>
                    <a:pt x="3549142" y="1901736"/>
                  </a:lnTo>
                  <a:lnTo>
                    <a:pt x="3548049" y="1900212"/>
                  </a:lnTo>
                  <a:lnTo>
                    <a:pt x="3547808" y="1899856"/>
                  </a:lnTo>
                  <a:lnTo>
                    <a:pt x="3547656" y="1899615"/>
                  </a:lnTo>
                  <a:lnTo>
                    <a:pt x="3546081" y="1897240"/>
                  </a:lnTo>
                  <a:lnTo>
                    <a:pt x="3544557" y="1894928"/>
                  </a:lnTo>
                  <a:lnTo>
                    <a:pt x="3544239" y="1894700"/>
                  </a:lnTo>
                  <a:lnTo>
                    <a:pt x="3544074" y="1894446"/>
                  </a:lnTo>
                  <a:lnTo>
                    <a:pt x="3541953" y="1893074"/>
                  </a:lnTo>
                  <a:lnTo>
                    <a:pt x="3541814" y="1892973"/>
                  </a:lnTo>
                  <a:lnTo>
                    <a:pt x="3537661" y="1889988"/>
                  </a:lnTo>
                  <a:lnTo>
                    <a:pt x="3537140" y="1889874"/>
                  </a:lnTo>
                  <a:lnTo>
                    <a:pt x="3536721" y="1889594"/>
                  </a:lnTo>
                  <a:lnTo>
                    <a:pt x="3534016" y="1889175"/>
                  </a:lnTo>
                  <a:lnTo>
                    <a:pt x="3533889" y="1889150"/>
                  </a:lnTo>
                  <a:lnTo>
                    <a:pt x="3529634" y="1888185"/>
                  </a:lnTo>
                  <a:lnTo>
                    <a:pt x="3528022" y="1888185"/>
                  </a:lnTo>
                  <a:lnTo>
                    <a:pt x="3519259" y="1890141"/>
                  </a:lnTo>
                  <a:lnTo>
                    <a:pt x="3514941" y="1892935"/>
                  </a:lnTo>
                  <a:lnTo>
                    <a:pt x="3514699" y="1893087"/>
                  </a:lnTo>
                  <a:lnTo>
                    <a:pt x="3506216" y="1909813"/>
                  </a:lnTo>
                  <a:lnTo>
                    <a:pt x="3507486" y="1918716"/>
                  </a:lnTo>
                  <a:lnTo>
                    <a:pt x="3512121" y="1925980"/>
                  </a:lnTo>
                  <a:lnTo>
                    <a:pt x="3519309" y="1930908"/>
                  </a:lnTo>
                  <a:lnTo>
                    <a:pt x="3528199" y="1932774"/>
                  </a:lnTo>
                  <a:lnTo>
                    <a:pt x="3537153" y="1931098"/>
                  </a:lnTo>
                  <a:lnTo>
                    <a:pt x="3544405" y="1926361"/>
                  </a:lnTo>
                  <a:lnTo>
                    <a:pt x="3549269" y="1919262"/>
                  </a:lnTo>
                  <a:lnTo>
                    <a:pt x="3551047" y="1910461"/>
                  </a:lnTo>
                  <a:close/>
                </a:path>
                <a:path w="5168900" h="4631055">
                  <a:moveTo>
                    <a:pt x="3551047" y="1461528"/>
                  </a:moveTo>
                  <a:lnTo>
                    <a:pt x="3549535" y="1452981"/>
                  </a:lnTo>
                  <a:lnTo>
                    <a:pt x="3549459" y="1452791"/>
                  </a:lnTo>
                  <a:lnTo>
                    <a:pt x="3548494" y="1451356"/>
                  </a:lnTo>
                  <a:lnTo>
                    <a:pt x="3548176" y="1450873"/>
                  </a:lnTo>
                  <a:lnTo>
                    <a:pt x="3547973" y="1450543"/>
                  </a:lnTo>
                  <a:lnTo>
                    <a:pt x="3546475" y="1448206"/>
                  </a:lnTo>
                  <a:lnTo>
                    <a:pt x="3544913" y="1445729"/>
                  </a:lnTo>
                  <a:lnTo>
                    <a:pt x="3544722" y="1445590"/>
                  </a:lnTo>
                  <a:lnTo>
                    <a:pt x="3544633" y="1445437"/>
                  </a:lnTo>
                  <a:lnTo>
                    <a:pt x="3542639" y="1444091"/>
                  </a:lnTo>
                  <a:lnTo>
                    <a:pt x="3542284" y="1443837"/>
                  </a:lnTo>
                  <a:lnTo>
                    <a:pt x="3537966" y="1440700"/>
                  </a:lnTo>
                  <a:lnTo>
                    <a:pt x="3537648" y="1440637"/>
                  </a:lnTo>
                  <a:lnTo>
                    <a:pt x="3537407" y="1440459"/>
                  </a:lnTo>
                  <a:lnTo>
                    <a:pt x="3534308" y="1439887"/>
                  </a:lnTo>
                  <a:lnTo>
                    <a:pt x="3529584" y="1438833"/>
                  </a:lnTo>
                  <a:lnTo>
                    <a:pt x="3528631" y="1438833"/>
                  </a:lnTo>
                  <a:lnTo>
                    <a:pt x="3528479" y="1438871"/>
                  </a:lnTo>
                  <a:lnTo>
                    <a:pt x="3528237" y="1438910"/>
                  </a:lnTo>
                  <a:lnTo>
                    <a:pt x="3527006" y="1439138"/>
                  </a:lnTo>
                  <a:lnTo>
                    <a:pt x="3519805" y="1440446"/>
                  </a:lnTo>
                  <a:lnTo>
                    <a:pt x="3513048" y="1444485"/>
                  </a:lnTo>
                  <a:lnTo>
                    <a:pt x="3508514" y="1450911"/>
                  </a:lnTo>
                  <a:lnTo>
                    <a:pt x="3506393" y="1459738"/>
                  </a:lnTo>
                  <a:lnTo>
                    <a:pt x="3507486" y="1468716"/>
                  </a:lnTo>
                  <a:lnTo>
                    <a:pt x="3511880" y="1476146"/>
                  </a:lnTo>
                  <a:lnTo>
                    <a:pt x="3518839" y="1481277"/>
                  </a:lnTo>
                  <a:lnTo>
                    <a:pt x="3527615" y="1483360"/>
                  </a:lnTo>
                  <a:lnTo>
                    <a:pt x="3536505" y="1481899"/>
                  </a:lnTo>
                  <a:lnTo>
                    <a:pt x="3543871" y="1477302"/>
                  </a:lnTo>
                  <a:lnTo>
                    <a:pt x="3548964" y="1470279"/>
                  </a:lnTo>
                  <a:lnTo>
                    <a:pt x="3551047" y="1461528"/>
                  </a:lnTo>
                  <a:close/>
                </a:path>
                <a:path w="5168900" h="4631055">
                  <a:moveTo>
                    <a:pt x="3551059" y="4158754"/>
                  </a:moveTo>
                  <a:lnTo>
                    <a:pt x="3549523" y="4149991"/>
                  </a:lnTo>
                  <a:lnTo>
                    <a:pt x="3544773" y="4142803"/>
                  </a:lnTo>
                  <a:lnTo>
                    <a:pt x="3537559" y="4137901"/>
                  </a:lnTo>
                  <a:lnTo>
                    <a:pt x="3528618" y="4136072"/>
                  </a:lnTo>
                  <a:lnTo>
                    <a:pt x="3528479" y="4136072"/>
                  </a:lnTo>
                  <a:lnTo>
                    <a:pt x="3524021" y="4136948"/>
                  </a:lnTo>
                  <a:lnTo>
                    <a:pt x="3519030" y="4137901"/>
                  </a:lnTo>
                  <a:lnTo>
                    <a:pt x="3519182" y="4137901"/>
                  </a:lnTo>
                  <a:lnTo>
                    <a:pt x="3519462" y="4137901"/>
                  </a:lnTo>
                  <a:lnTo>
                    <a:pt x="3516604" y="4139819"/>
                  </a:lnTo>
                  <a:lnTo>
                    <a:pt x="3515931" y="4140276"/>
                  </a:lnTo>
                  <a:lnTo>
                    <a:pt x="3514775" y="4141051"/>
                  </a:lnTo>
                  <a:lnTo>
                    <a:pt x="3512489" y="4142575"/>
                  </a:lnTo>
                  <a:lnTo>
                    <a:pt x="3509861" y="4146575"/>
                  </a:lnTo>
                  <a:lnTo>
                    <a:pt x="3509683" y="4146854"/>
                  </a:lnTo>
                  <a:lnTo>
                    <a:pt x="3507790" y="4149750"/>
                  </a:lnTo>
                  <a:lnTo>
                    <a:pt x="3506393" y="4158754"/>
                  </a:lnTo>
                  <a:lnTo>
                    <a:pt x="3527666" y="4180662"/>
                  </a:lnTo>
                  <a:lnTo>
                    <a:pt x="3536391" y="4179455"/>
                  </a:lnTo>
                  <a:lnTo>
                    <a:pt x="3543770" y="4174794"/>
                  </a:lnTo>
                  <a:lnTo>
                    <a:pt x="3548938" y="4167594"/>
                  </a:lnTo>
                  <a:lnTo>
                    <a:pt x="3551059" y="4158754"/>
                  </a:lnTo>
                  <a:close/>
                </a:path>
                <a:path w="5168900" h="4631055">
                  <a:moveTo>
                    <a:pt x="3551059" y="3708400"/>
                  </a:moveTo>
                  <a:lnTo>
                    <a:pt x="3549485" y="3701465"/>
                  </a:lnTo>
                  <a:lnTo>
                    <a:pt x="3549142" y="3699903"/>
                  </a:lnTo>
                  <a:lnTo>
                    <a:pt x="3549065" y="3699751"/>
                  </a:lnTo>
                  <a:lnTo>
                    <a:pt x="3548240" y="3698633"/>
                  </a:lnTo>
                  <a:lnTo>
                    <a:pt x="3548049" y="3698367"/>
                  </a:lnTo>
                  <a:lnTo>
                    <a:pt x="3547770" y="3697973"/>
                  </a:lnTo>
                  <a:lnTo>
                    <a:pt x="3544201" y="3692906"/>
                  </a:lnTo>
                  <a:lnTo>
                    <a:pt x="3544074" y="3692829"/>
                  </a:lnTo>
                  <a:lnTo>
                    <a:pt x="3543973" y="3692677"/>
                  </a:lnTo>
                  <a:lnTo>
                    <a:pt x="3541001" y="3690797"/>
                  </a:lnTo>
                  <a:lnTo>
                    <a:pt x="3537026" y="3688181"/>
                  </a:lnTo>
                  <a:lnTo>
                    <a:pt x="3536785" y="3688130"/>
                  </a:lnTo>
                  <a:lnTo>
                    <a:pt x="3536581" y="3687991"/>
                  </a:lnTo>
                  <a:lnTo>
                    <a:pt x="3533229" y="3687407"/>
                  </a:lnTo>
                  <a:lnTo>
                    <a:pt x="3528441" y="3686441"/>
                  </a:lnTo>
                  <a:lnTo>
                    <a:pt x="3527717" y="3686441"/>
                  </a:lnTo>
                  <a:lnTo>
                    <a:pt x="3518916" y="3688473"/>
                  </a:lnTo>
                  <a:lnTo>
                    <a:pt x="3511931" y="3693528"/>
                  </a:lnTo>
                  <a:lnTo>
                    <a:pt x="3507524" y="3700919"/>
                  </a:lnTo>
                  <a:lnTo>
                    <a:pt x="3506406" y="3709924"/>
                  </a:lnTo>
                  <a:lnTo>
                    <a:pt x="3508438" y="3718712"/>
                  </a:lnTo>
                  <a:lnTo>
                    <a:pt x="3512845" y="3725214"/>
                  </a:lnTo>
                  <a:lnTo>
                    <a:pt x="3519551" y="3729329"/>
                  </a:lnTo>
                  <a:lnTo>
                    <a:pt x="3528441" y="3730955"/>
                  </a:lnTo>
                  <a:lnTo>
                    <a:pt x="3534460" y="3729837"/>
                  </a:lnTo>
                  <a:lnTo>
                    <a:pt x="3537216" y="3729329"/>
                  </a:lnTo>
                  <a:lnTo>
                    <a:pt x="3544455" y="3724402"/>
                  </a:lnTo>
                  <a:lnTo>
                    <a:pt x="3549345" y="3717125"/>
                  </a:lnTo>
                  <a:lnTo>
                    <a:pt x="3551059" y="3708400"/>
                  </a:lnTo>
                  <a:close/>
                </a:path>
                <a:path w="5168900" h="4631055">
                  <a:moveTo>
                    <a:pt x="3551059" y="2630500"/>
                  </a:moveTo>
                  <a:lnTo>
                    <a:pt x="3549497" y="2621940"/>
                  </a:lnTo>
                  <a:lnTo>
                    <a:pt x="3549421" y="2621750"/>
                  </a:lnTo>
                  <a:lnTo>
                    <a:pt x="3548380" y="2620175"/>
                  </a:lnTo>
                  <a:lnTo>
                    <a:pt x="3548176" y="2619857"/>
                  </a:lnTo>
                  <a:lnTo>
                    <a:pt x="3547795" y="2619260"/>
                  </a:lnTo>
                  <a:lnTo>
                    <a:pt x="3544849" y="2614561"/>
                  </a:lnTo>
                  <a:lnTo>
                    <a:pt x="3544684" y="2614447"/>
                  </a:lnTo>
                  <a:lnTo>
                    <a:pt x="3544570" y="2614257"/>
                  </a:lnTo>
                  <a:lnTo>
                    <a:pt x="3542309" y="2612669"/>
                  </a:lnTo>
                  <a:lnTo>
                    <a:pt x="3542106" y="2612517"/>
                  </a:lnTo>
                  <a:lnTo>
                    <a:pt x="3541814" y="2612301"/>
                  </a:lnTo>
                  <a:lnTo>
                    <a:pt x="3537928" y="2609380"/>
                  </a:lnTo>
                  <a:lnTo>
                    <a:pt x="3537635" y="2609316"/>
                  </a:lnTo>
                  <a:lnTo>
                    <a:pt x="3537381" y="2609126"/>
                  </a:lnTo>
                  <a:lnTo>
                    <a:pt x="3534562" y="2608592"/>
                  </a:lnTo>
                  <a:lnTo>
                    <a:pt x="3534257" y="2608529"/>
                  </a:lnTo>
                  <a:lnTo>
                    <a:pt x="3529711" y="2607449"/>
                  </a:lnTo>
                  <a:lnTo>
                    <a:pt x="3528784" y="2607449"/>
                  </a:lnTo>
                  <a:lnTo>
                    <a:pt x="3519982" y="2609088"/>
                  </a:lnTo>
                  <a:lnTo>
                    <a:pt x="3519754" y="2609126"/>
                  </a:lnTo>
                  <a:lnTo>
                    <a:pt x="3519906" y="2609126"/>
                  </a:lnTo>
                  <a:lnTo>
                    <a:pt x="3519487" y="2609380"/>
                  </a:lnTo>
                  <a:lnTo>
                    <a:pt x="3519195" y="2609558"/>
                  </a:lnTo>
                  <a:lnTo>
                    <a:pt x="3518192" y="2610154"/>
                  </a:lnTo>
                  <a:lnTo>
                    <a:pt x="3513163" y="2613114"/>
                  </a:lnTo>
                  <a:lnTo>
                    <a:pt x="3508552" y="2619540"/>
                  </a:lnTo>
                  <a:lnTo>
                    <a:pt x="3506343" y="2628328"/>
                  </a:lnTo>
                  <a:lnTo>
                    <a:pt x="3507346" y="2637358"/>
                  </a:lnTo>
                  <a:lnTo>
                    <a:pt x="3511664" y="2644775"/>
                  </a:lnTo>
                  <a:lnTo>
                    <a:pt x="3518611" y="2649867"/>
                  </a:lnTo>
                  <a:lnTo>
                    <a:pt x="3527437" y="2651963"/>
                  </a:lnTo>
                  <a:lnTo>
                    <a:pt x="3536543" y="2650591"/>
                  </a:lnTo>
                  <a:lnTo>
                    <a:pt x="3543947" y="2646159"/>
                  </a:lnTo>
                  <a:lnTo>
                    <a:pt x="3549015" y="2639263"/>
                  </a:lnTo>
                  <a:lnTo>
                    <a:pt x="3551059" y="2630500"/>
                  </a:lnTo>
                  <a:close/>
                </a:path>
                <a:path w="5168900" h="4631055">
                  <a:moveTo>
                    <a:pt x="3551085" y="3078911"/>
                  </a:moveTo>
                  <a:lnTo>
                    <a:pt x="3549180" y="3070529"/>
                  </a:lnTo>
                  <a:lnTo>
                    <a:pt x="3549053" y="3070364"/>
                  </a:lnTo>
                  <a:lnTo>
                    <a:pt x="3549015" y="3070148"/>
                  </a:lnTo>
                  <a:lnTo>
                    <a:pt x="3547402" y="3067951"/>
                  </a:lnTo>
                  <a:lnTo>
                    <a:pt x="3547326" y="3067824"/>
                  </a:lnTo>
                  <a:lnTo>
                    <a:pt x="3547211" y="3067659"/>
                  </a:lnTo>
                  <a:lnTo>
                    <a:pt x="3544379" y="3063506"/>
                  </a:lnTo>
                  <a:lnTo>
                    <a:pt x="3544049" y="3063290"/>
                  </a:lnTo>
                  <a:lnTo>
                    <a:pt x="3543808" y="3062935"/>
                  </a:lnTo>
                  <a:lnTo>
                    <a:pt x="3541534" y="3061512"/>
                  </a:lnTo>
                  <a:lnTo>
                    <a:pt x="3541280" y="3061347"/>
                  </a:lnTo>
                  <a:lnTo>
                    <a:pt x="3541090" y="3061208"/>
                  </a:lnTo>
                  <a:lnTo>
                    <a:pt x="3537496" y="3058668"/>
                  </a:lnTo>
                  <a:lnTo>
                    <a:pt x="3536950" y="3058553"/>
                  </a:lnTo>
                  <a:lnTo>
                    <a:pt x="3536391" y="3058185"/>
                  </a:lnTo>
                  <a:lnTo>
                    <a:pt x="3533470" y="3057779"/>
                  </a:lnTo>
                  <a:lnTo>
                    <a:pt x="3533267" y="3057741"/>
                  </a:lnTo>
                  <a:lnTo>
                    <a:pt x="3529596" y="3056915"/>
                  </a:lnTo>
                  <a:lnTo>
                    <a:pt x="3527666" y="3056915"/>
                  </a:lnTo>
                  <a:lnTo>
                    <a:pt x="3518941" y="3058985"/>
                  </a:lnTo>
                  <a:lnTo>
                    <a:pt x="3518128" y="3059531"/>
                  </a:lnTo>
                  <a:lnTo>
                    <a:pt x="3512388" y="3063392"/>
                  </a:lnTo>
                  <a:lnTo>
                    <a:pt x="3508146" y="3070072"/>
                  </a:lnTo>
                  <a:lnTo>
                    <a:pt x="3506343" y="3078911"/>
                  </a:lnTo>
                  <a:lnTo>
                    <a:pt x="3507676" y="3087624"/>
                  </a:lnTo>
                  <a:lnTo>
                    <a:pt x="3507702" y="3087852"/>
                  </a:lnTo>
                  <a:lnTo>
                    <a:pt x="3512350" y="3095002"/>
                  </a:lnTo>
                  <a:lnTo>
                    <a:pt x="3519551" y="3099739"/>
                  </a:lnTo>
                  <a:lnTo>
                    <a:pt x="3527133" y="3101162"/>
                  </a:lnTo>
                  <a:lnTo>
                    <a:pt x="3528555" y="3101416"/>
                  </a:lnTo>
                  <a:lnTo>
                    <a:pt x="3536962" y="3099739"/>
                  </a:lnTo>
                  <a:lnTo>
                    <a:pt x="3537356" y="3099739"/>
                  </a:lnTo>
                  <a:lnTo>
                    <a:pt x="3544722" y="3094786"/>
                  </a:lnTo>
                  <a:lnTo>
                    <a:pt x="3549485" y="3087624"/>
                  </a:lnTo>
                  <a:lnTo>
                    <a:pt x="3551085" y="3078911"/>
                  </a:lnTo>
                  <a:close/>
                </a:path>
                <a:path w="5168900" h="4631055">
                  <a:moveTo>
                    <a:pt x="3551085" y="1370469"/>
                  </a:moveTo>
                  <a:lnTo>
                    <a:pt x="3549510" y="1363802"/>
                  </a:lnTo>
                  <a:lnTo>
                    <a:pt x="3549142" y="1362240"/>
                  </a:lnTo>
                  <a:lnTo>
                    <a:pt x="3549002" y="1362049"/>
                  </a:lnTo>
                  <a:lnTo>
                    <a:pt x="3548964" y="1361833"/>
                  </a:lnTo>
                  <a:lnTo>
                    <a:pt x="3547478" y="1359865"/>
                  </a:lnTo>
                  <a:lnTo>
                    <a:pt x="3547313" y="1359636"/>
                  </a:lnTo>
                  <a:lnTo>
                    <a:pt x="3546868" y="1358988"/>
                  </a:lnTo>
                  <a:lnTo>
                    <a:pt x="3546195" y="1358023"/>
                  </a:lnTo>
                  <a:lnTo>
                    <a:pt x="3544405" y="1355432"/>
                  </a:lnTo>
                  <a:lnTo>
                    <a:pt x="3544163" y="1355293"/>
                  </a:lnTo>
                  <a:lnTo>
                    <a:pt x="3544036" y="1355191"/>
                  </a:lnTo>
                  <a:lnTo>
                    <a:pt x="3543719" y="1354747"/>
                  </a:lnTo>
                  <a:lnTo>
                    <a:pt x="3541052" y="1353121"/>
                  </a:lnTo>
                  <a:lnTo>
                    <a:pt x="3540861" y="1352994"/>
                  </a:lnTo>
                  <a:lnTo>
                    <a:pt x="3537432" y="1350606"/>
                  </a:lnTo>
                  <a:lnTo>
                    <a:pt x="3536797" y="1350479"/>
                  </a:lnTo>
                  <a:lnTo>
                    <a:pt x="3536238" y="1350124"/>
                  </a:lnTo>
                  <a:lnTo>
                    <a:pt x="3533622" y="1349794"/>
                  </a:lnTo>
                  <a:lnTo>
                    <a:pt x="3533457" y="1349768"/>
                  </a:lnTo>
                  <a:lnTo>
                    <a:pt x="3529558" y="1348917"/>
                  </a:lnTo>
                  <a:lnTo>
                    <a:pt x="3527437" y="1348917"/>
                  </a:lnTo>
                  <a:lnTo>
                    <a:pt x="3518700" y="1351013"/>
                  </a:lnTo>
                  <a:lnTo>
                    <a:pt x="3506343" y="1370965"/>
                  </a:lnTo>
                  <a:lnTo>
                    <a:pt x="3507740" y="1379194"/>
                  </a:lnTo>
                  <a:lnTo>
                    <a:pt x="3507854" y="1379855"/>
                  </a:lnTo>
                  <a:lnTo>
                    <a:pt x="3512629" y="1386992"/>
                  </a:lnTo>
                  <a:lnTo>
                    <a:pt x="3519868" y="1391704"/>
                  </a:lnTo>
                  <a:lnTo>
                    <a:pt x="3528758" y="1393304"/>
                  </a:lnTo>
                  <a:lnTo>
                    <a:pt x="3537610" y="1391373"/>
                  </a:lnTo>
                  <a:lnTo>
                    <a:pt x="3544773" y="1386420"/>
                  </a:lnTo>
                  <a:lnTo>
                    <a:pt x="3549510" y="1379194"/>
                  </a:lnTo>
                  <a:lnTo>
                    <a:pt x="3550983" y="1370965"/>
                  </a:lnTo>
                  <a:lnTo>
                    <a:pt x="3551085" y="1370469"/>
                  </a:lnTo>
                  <a:close/>
                </a:path>
                <a:path w="5168900" h="4631055">
                  <a:moveTo>
                    <a:pt x="3551097" y="3798532"/>
                  </a:moveTo>
                  <a:lnTo>
                    <a:pt x="3549231" y="3789883"/>
                  </a:lnTo>
                  <a:lnTo>
                    <a:pt x="3548215" y="3788410"/>
                  </a:lnTo>
                  <a:lnTo>
                    <a:pt x="3547808" y="3787825"/>
                  </a:lnTo>
                  <a:lnTo>
                    <a:pt x="3547465" y="3787317"/>
                  </a:lnTo>
                  <a:lnTo>
                    <a:pt x="3544316" y="3782707"/>
                  </a:lnTo>
                  <a:lnTo>
                    <a:pt x="3544189" y="3782631"/>
                  </a:lnTo>
                  <a:lnTo>
                    <a:pt x="3542449" y="3781437"/>
                  </a:lnTo>
                  <a:lnTo>
                    <a:pt x="3541877" y="3781056"/>
                  </a:lnTo>
                  <a:lnTo>
                    <a:pt x="3541458" y="3780764"/>
                  </a:lnTo>
                  <a:lnTo>
                    <a:pt x="3537153" y="3777818"/>
                  </a:lnTo>
                  <a:lnTo>
                    <a:pt x="3537000" y="3777792"/>
                  </a:lnTo>
                  <a:lnTo>
                    <a:pt x="3536848" y="3777678"/>
                  </a:lnTo>
                  <a:lnTo>
                    <a:pt x="3533965" y="3777145"/>
                  </a:lnTo>
                  <a:lnTo>
                    <a:pt x="3533635" y="3777081"/>
                  </a:lnTo>
                  <a:lnTo>
                    <a:pt x="3533343" y="3777018"/>
                  </a:lnTo>
                  <a:lnTo>
                    <a:pt x="3528580" y="3776002"/>
                  </a:lnTo>
                  <a:lnTo>
                    <a:pt x="3528123" y="3776002"/>
                  </a:lnTo>
                  <a:lnTo>
                    <a:pt x="3519449" y="3778046"/>
                  </a:lnTo>
                  <a:lnTo>
                    <a:pt x="3512312" y="3783190"/>
                  </a:lnTo>
                  <a:lnTo>
                    <a:pt x="3507613" y="3790594"/>
                  </a:lnTo>
                  <a:lnTo>
                    <a:pt x="3528136" y="3820668"/>
                  </a:lnTo>
                  <a:lnTo>
                    <a:pt x="3537051" y="3819169"/>
                  </a:lnTo>
                  <a:lnTo>
                    <a:pt x="3544379" y="3814419"/>
                  </a:lnTo>
                  <a:lnTo>
                    <a:pt x="3549319" y="3807269"/>
                  </a:lnTo>
                  <a:lnTo>
                    <a:pt x="3551097" y="3798544"/>
                  </a:lnTo>
                  <a:close/>
                </a:path>
                <a:path w="5168900" h="4631055">
                  <a:moveTo>
                    <a:pt x="3551097" y="2360701"/>
                  </a:moveTo>
                  <a:lnTo>
                    <a:pt x="3549561" y="2352179"/>
                  </a:lnTo>
                  <a:lnTo>
                    <a:pt x="3549497" y="2352040"/>
                  </a:lnTo>
                  <a:lnTo>
                    <a:pt x="3548951" y="2351227"/>
                  </a:lnTo>
                  <a:lnTo>
                    <a:pt x="3548634" y="2350744"/>
                  </a:lnTo>
                  <a:lnTo>
                    <a:pt x="3548316" y="2350236"/>
                  </a:lnTo>
                  <a:lnTo>
                    <a:pt x="3544887" y="2344826"/>
                  </a:lnTo>
                  <a:lnTo>
                    <a:pt x="3544735" y="2344724"/>
                  </a:lnTo>
                  <a:lnTo>
                    <a:pt x="3543109" y="2343518"/>
                  </a:lnTo>
                  <a:lnTo>
                    <a:pt x="3542627" y="2343175"/>
                  </a:lnTo>
                  <a:lnTo>
                    <a:pt x="3542347" y="2342959"/>
                  </a:lnTo>
                  <a:lnTo>
                    <a:pt x="3537902" y="2339670"/>
                  </a:lnTo>
                  <a:lnTo>
                    <a:pt x="3537674" y="2339619"/>
                  </a:lnTo>
                  <a:lnTo>
                    <a:pt x="3537483" y="2339479"/>
                  </a:lnTo>
                  <a:lnTo>
                    <a:pt x="3534664" y="2338933"/>
                  </a:lnTo>
                  <a:lnTo>
                    <a:pt x="3534511" y="2338895"/>
                  </a:lnTo>
                  <a:lnTo>
                    <a:pt x="3534283" y="2338844"/>
                  </a:lnTo>
                  <a:lnTo>
                    <a:pt x="3529457" y="2337727"/>
                  </a:lnTo>
                  <a:lnTo>
                    <a:pt x="3528809" y="2337727"/>
                  </a:lnTo>
                  <a:lnTo>
                    <a:pt x="3520021" y="2339302"/>
                  </a:lnTo>
                  <a:lnTo>
                    <a:pt x="3513251" y="2343302"/>
                  </a:lnTo>
                  <a:lnTo>
                    <a:pt x="3508679" y="2349716"/>
                  </a:lnTo>
                  <a:lnTo>
                    <a:pt x="3506470" y="2358504"/>
                  </a:lnTo>
                  <a:lnTo>
                    <a:pt x="3507448" y="2367508"/>
                  </a:lnTo>
                  <a:lnTo>
                    <a:pt x="3511727" y="2374925"/>
                  </a:lnTo>
                  <a:lnTo>
                    <a:pt x="3518624" y="2380069"/>
                  </a:lnTo>
                  <a:lnTo>
                    <a:pt x="3527399" y="2382202"/>
                  </a:lnTo>
                  <a:lnTo>
                    <a:pt x="3536327" y="2380792"/>
                  </a:lnTo>
                  <a:lnTo>
                    <a:pt x="3543782" y="2376259"/>
                  </a:lnTo>
                  <a:lnTo>
                    <a:pt x="3548951" y="2369337"/>
                  </a:lnTo>
                  <a:lnTo>
                    <a:pt x="3551085" y="2360714"/>
                  </a:lnTo>
                  <a:close/>
                </a:path>
                <a:path w="5168900" h="4631055">
                  <a:moveTo>
                    <a:pt x="3551097" y="2091321"/>
                  </a:moveTo>
                  <a:lnTo>
                    <a:pt x="3549586" y="2082634"/>
                  </a:lnTo>
                  <a:lnTo>
                    <a:pt x="3548837" y="2081453"/>
                  </a:lnTo>
                  <a:lnTo>
                    <a:pt x="3548456" y="2080844"/>
                  </a:lnTo>
                  <a:lnTo>
                    <a:pt x="3547529" y="2079371"/>
                  </a:lnTo>
                  <a:lnTo>
                    <a:pt x="3544938" y="2075192"/>
                  </a:lnTo>
                  <a:lnTo>
                    <a:pt x="3542868" y="2073668"/>
                  </a:lnTo>
                  <a:lnTo>
                    <a:pt x="3542512" y="2073402"/>
                  </a:lnTo>
                  <a:lnTo>
                    <a:pt x="3541560" y="2072703"/>
                  </a:lnTo>
                  <a:lnTo>
                    <a:pt x="3537940" y="2070011"/>
                  </a:lnTo>
                  <a:lnTo>
                    <a:pt x="3537801" y="2069985"/>
                  </a:lnTo>
                  <a:lnTo>
                    <a:pt x="3535121" y="2069376"/>
                  </a:lnTo>
                  <a:lnTo>
                    <a:pt x="3534575" y="2069249"/>
                  </a:lnTo>
                  <a:lnTo>
                    <a:pt x="3533914" y="2069096"/>
                  </a:lnTo>
                  <a:lnTo>
                    <a:pt x="3529457" y="2068055"/>
                  </a:lnTo>
                  <a:lnTo>
                    <a:pt x="3529114" y="2068055"/>
                  </a:lnTo>
                  <a:lnTo>
                    <a:pt x="3520249" y="2069515"/>
                  </a:lnTo>
                  <a:lnTo>
                    <a:pt x="3513455" y="2073465"/>
                  </a:lnTo>
                  <a:lnTo>
                    <a:pt x="3508857" y="2079840"/>
                  </a:lnTo>
                  <a:lnTo>
                    <a:pt x="3506584" y="2088578"/>
                  </a:lnTo>
                  <a:lnTo>
                    <a:pt x="3507473" y="2097620"/>
                  </a:lnTo>
                  <a:lnTo>
                    <a:pt x="3511689" y="2105152"/>
                  </a:lnTo>
                  <a:lnTo>
                    <a:pt x="3516439" y="2108809"/>
                  </a:lnTo>
                  <a:lnTo>
                    <a:pt x="3518509" y="2110397"/>
                  </a:lnTo>
                  <a:lnTo>
                    <a:pt x="3527183" y="2112619"/>
                  </a:lnTo>
                  <a:lnTo>
                    <a:pt x="3536124" y="2111260"/>
                  </a:lnTo>
                  <a:lnTo>
                    <a:pt x="3543655" y="2106752"/>
                  </a:lnTo>
                  <a:lnTo>
                    <a:pt x="3548926" y="2099856"/>
                  </a:lnTo>
                  <a:lnTo>
                    <a:pt x="3551097" y="2091334"/>
                  </a:lnTo>
                  <a:close/>
                </a:path>
                <a:path w="5168900" h="4631055">
                  <a:moveTo>
                    <a:pt x="3551110" y="4248632"/>
                  </a:moveTo>
                  <a:lnTo>
                    <a:pt x="3549573" y="4240034"/>
                  </a:lnTo>
                  <a:lnTo>
                    <a:pt x="3549510" y="4239882"/>
                  </a:lnTo>
                  <a:lnTo>
                    <a:pt x="3548723" y="4238726"/>
                  </a:lnTo>
                  <a:lnTo>
                    <a:pt x="3548291" y="4238053"/>
                  </a:lnTo>
                  <a:lnTo>
                    <a:pt x="3547935" y="4237482"/>
                  </a:lnTo>
                  <a:lnTo>
                    <a:pt x="3544900" y="4232707"/>
                  </a:lnTo>
                  <a:lnTo>
                    <a:pt x="3544760" y="4232618"/>
                  </a:lnTo>
                  <a:lnTo>
                    <a:pt x="3544684" y="4232478"/>
                  </a:lnTo>
                  <a:lnTo>
                    <a:pt x="3542601" y="4231043"/>
                  </a:lnTo>
                  <a:lnTo>
                    <a:pt x="3542004" y="4230624"/>
                  </a:lnTo>
                  <a:lnTo>
                    <a:pt x="3541852" y="4230497"/>
                  </a:lnTo>
                  <a:lnTo>
                    <a:pt x="3540569" y="4229570"/>
                  </a:lnTo>
                  <a:lnTo>
                    <a:pt x="3539236" y="4228604"/>
                  </a:lnTo>
                  <a:lnTo>
                    <a:pt x="3537902" y="4227614"/>
                  </a:lnTo>
                  <a:lnTo>
                    <a:pt x="3537686" y="4227576"/>
                  </a:lnTo>
                  <a:lnTo>
                    <a:pt x="3537470" y="4227411"/>
                  </a:lnTo>
                  <a:lnTo>
                    <a:pt x="3534321" y="4226814"/>
                  </a:lnTo>
                  <a:lnTo>
                    <a:pt x="3534079" y="4226763"/>
                  </a:lnTo>
                  <a:lnTo>
                    <a:pt x="3531616" y="4226204"/>
                  </a:lnTo>
                  <a:lnTo>
                    <a:pt x="3530193" y="4225887"/>
                  </a:lnTo>
                  <a:lnTo>
                    <a:pt x="3529457" y="4225709"/>
                  </a:lnTo>
                  <a:lnTo>
                    <a:pt x="3528745" y="4225709"/>
                  </a:lnTo>
                  <a:lnTo>
                    <a:pt x="3519868" y="4227309"/>
                  </a:lnTo>
                  <a:lnTo>
                    <a:pt x="3519284" y="4227411"/>
                  </a:lnTo>
                  <a:lnTo>
                    <a:pt x="3519690" y="4227411"/>
                  </a:lnTo>
                  <a:lnTo>
                    <a:pt x="3518395" y="4228198"/>
                  </a:lnTo>
                  <a:lnTo>
                    <a:pt x="3516985" y="4229049"/>
                  </a:lnTo>
                  <a:lnTo>
                    <a:pt x="3513124" y="4231373"/>
                  </a:lnTo>
                  <a:lnTo>
                    <a:pt x="3508591" y="4237837"/>
                  </a:lnTo>
                  <a:lnTo>
                    <a:pt x="3506393" y="4246626"/>
                  </a:lnTo>
                  <a:lnTo>
                    <a:pt x="3507371" y="4255630"/>
                  </a:lnTo>
                  <a:lnTo>
                    <a:pt x="3511715" y="4263060"/>
                  </a:lnTo>
                  <a:lnTo>
                    <a:pt x="3518674" y="4268165"/>
                  </a:lnTo>
                  <a:lnTo>
                    <a:pt x="3527539" y="4270235"/>
                  </a:lnTo>
                  <a:lnTo>
                    <a:pt x="3531666" y="4269587"/>
                  </a:lnTo>
                  <a:lnTo>
                    <a:pt x="3536569" y="4268813"/>
                  </a:lnTo>
                  <a:lnTo>
                    <a:pt x="3543960" y="4264317"/>
                  </a:lnTo>
                  <a:lnTo>
                    <a:pt x="3544290" y="4263860"/>
                  </a:lnTo>
                  <a:lnTo>
                    <a:pt x="3545319" y="4262450"/>
                  </a:lnTo>
                  <a:lnTo>
                    <a:pt x="3549040" y="4257383"/>
                  </a:lnTo>
                  <a:lnTo>
                    <a:pt x="3551110" y="4248632"/>
                  </a:lnTo>
                  <a:close/>
                </a:path>
                <a:path w="5168900" h="4631055">
                  <a:moveTo>
                    <a:pt x="3551123" y="4068940"/>
                  </a:moveTo>
                  <a:lnTo>
                    <a:pt x="3549459" y="4060240"/>
                  </a:lnTo>
                  <a:lnTo>
                    <a:pt x="3544595" y="4052862"/>
                  </a:lnTo>
                  <a:lnTo>
                    <a:pt x="3537407" y="4047718"/>
                  </a:lnTo>
                  <a:lnTo>
                    <a:pt x="3535743" y="4047337"/>
                  </a:lnTo>
                  <a:lnTo>
                    <a:pt x="3533825" y="4046893"/>
                  </a:lnTo>
                  <a:lnTo>
                    <a:pt x="3530371" y="4046080"/>
                  </a:lnTo>
                  <a:lnTo>
                    <a:pt x="3528745" y="4045686"/>
                  </a:lnTo>
                  <a:lnTo>
                    <a:pt x="3528453" y="4045686"/>
                  </a:lnTo>
                  <a:lnTo>
                    <a:pt x="3523564" y="4046728"/>
                  </a:lnTo>
                  <a:lnTo>
                    <a:pt x="3522929" y="4046855"/>
                  </a:lnTo>
                  <a:lnTo>
                    <a:pt x="3522802" y="4046880"/>
                  </a:lnTo>
                  <a:lnTo>
                    <a:pt x="3520008" y="4047426"/>
                  </a:lnTo>
                  <a:lnTo>
                    <a:pt x="3519779" y="4047515"/>
                  </a:lnTo>
                  <a:lnTo>
                    <a:pt x="3515334" y="4050588"/>
                  </a:lnTo>
                  <a:lnTo>
                    <a:pt x="3512718" y="4052366"/>
                  </a:lnTo>
                  <a:lnTo>
                    <a:pt x="3512591" y="4052493"/>
                  </a:lnTo>
                  <a:lnTo>
                    <a:pt x="3508908" y="4058056"/>
                  </a:lnTo>
                  <a:lnTo>
                    <a:pt x="3507803" y="4059694"/>
                  </a:lnTo>
                  <a:lnTo>
                    <a:pt x="3506749" y="4065562"/>
                  </a:lnTo>
                  <a:lnTo>
                    <a:pt x="3527488" y="4090632"/>
                  </a:lnTo>
                  <a:lnTo>
                    <a:pt x="3536277" y="4089412"/>
                  </a:lnTo>
                  <a:lnTo>
                    <a:pt x="3543757" y="4084751"/>
                  </a:lnTo>
                  <a:lnTo>
                    <a:pt x="3544595" y="4083608"/>
                  </a:lnTo>
                  <a:lnTo>
                    <a:pt x="3545179" y="4082821"/>
                  </a:lnTo>
                  <a:lnTo>
                    <a:pt x="3545979" y="4081729"/>
                  </a:lnTo>
                  <a:lnTo>
                    <a:pt x="3549015" y="4077601"/>
                  </a:lnTo>
                  <a:lnTo>
                    <a:pt x="3550158" y="4072864"/>
                  </a:lnTo>
                  <a:lnTo>
                    <a:pt x="3550196" y="4072725"/>
                  </a:lnTo>
                  <a:lnTo>
                    <a:pt x="3551110" y="4068953"/>
                  </a:lnTo>
                  <a:close/>
                </a:path>
                <a:path w="5168900" h="4631055">
                  <a:moveTo>
                    <a:pt x="3551123" y="2720149"/>
                  </a:moveTo>
                  <a:lnTo>
                    <a:pt x="3549535" y="2711589"/>
                  </a:lnTo>
                  <a:lnTo>
                    <a:pt x="3548951" y="2710713"/>
                  </a:lnTo>
                  <a:lnTo>
                    <a:pt x="3548811" y="2710510"/>
                  </a:lnTo>
                  <a:lnTo>
                    <a:pt x="3548113" y="2709481"/>
                  </a:lnTo>
                  <a:lnTo>
                    <a:pt x="3544760" y="2704427"/>
                  </a:lnTo>
                  <a:lnTo>
                    <a:pt x="3543820" y="2703804"/>
                  </a:lnTo>
                  <a:lnTo>
                    <a:pt x="3543655" y="2703677"/>
                  </a:lnTo>
                  <a:lnTo>
                    <a:pt x="3542703" y="2703042"/>
                  </a:lnTo>
                  <a:lnTo>
                    <a:pt x="3537572" y="2699524"/>
                  </a:lnTo>
                  <a:lnTo>
                    <a:pt x="3537432" y="2699499"/>
                  </a:lnTo>
                  <a:lnTo>
                    <a:pt x="3535603" y="2699118"/>
                  </a:lnTo>
                  <a:lnTo>
                    <a:pt x="3535007" y="2699004"/>
                  </a:lnTo>
                  <a:lnTo>
                    <a:pt x="3534410" y="2698877"/>
                  </a:lnTo>
                  <a:lnTo>
                    <a:pt x="3528771" y="2697696"/>
                  </a:lnTo>
                  <a:lnTo>
                    <a:pt x="3528479" y="2697696"/>
                  </a:lnTo>
                  <a:lnTo>
                    <a:pt x="3519462" y="2699245"/>
                  </a:lnTo>
                  <a:lnTo>
                    <a:pt x="3512807" y="2703411"/>
                  </a:lnTo>
                  <a:lnTo>
                    <a:pt x="3508438" y="2709951"/>
                  </a:lnTo>
                  <a:lnTo>
                    <a:pt x="3506330" y="2718600"/>
                  </a:lnTo>
                  <a:lnTo>
                    <a:pt x="3527729" y="2742323"/>
                  </a:lnTo>
                  <a:lnTo>
                    <a:pt x="3536442" y="2740736"/>
                  </a:lnTo>
                  <a:lnTo>
                    <a:pt x="3543833" y="2735961"/>
                  </a:lnTo>
                  <a:lnTo>
                    <a:pt x="3549002" y="2728836"/>
                  </a:lnTo>
                  <a:lnTo>
                    <a:pt x="3551123" y="2720149"/>
                  </a:lnTo>
                  <a:close/>
                </a:path>
                <a:path w="5168900" h="4631055">
                  <a:moveTo>
                    <a:pt x="3551136" y="3348913"/>
                  </a:moveTo>
                  <a:lnTo>
                    <a:pt x="3549269" y="3340455"/>
                  </a:lnTo>
                  <a:lnTo>
                    <a:pt x="3549154" y="3340290"/>
                  </a:lnTo>
                  <a:lnTo>
                    <a:pt x="3549116" y="3340112"/>
                  </a:lnTo>
                  <a:lnTo>
                    <a:pt x="3547897" y="3338398"/>
                  </a:lnTo>
                  <a:lnTo>
                    <a:pt x="3547719" y="3338144"/>
                  </a:lnTo>
                  <a:lnTo>
                    <a:pt x="3547516" y="3337839"/>
                  </a:lnTo>
                  <a:lnTo>
                    <a:pt x="3544519" y="3333318"/>
                  </a:lnTo>
                  <a:lnTo>
                    <a:pt x="3544214" y="3333102"/>
                  </a:lnTo>
                  <a:lnTo>
                    <a:pt x="3544049" y="3332861"/>
                  </a:lnTo>
                  <a:lnTo>
                    <a:pt x="3542271" y="3331718"/>
                  </a:lnTo>
                  <a:lnTo>
                    <a:pt x="3541877" y="3331438"/>
                  </a:lnTo>
                  <a:lnTo>
                    <a:pt x="3537661" y="3328390"/>
                  </a:lnTo>
                  <a:lnTo>
                    <a:pt x="3537127" y="3328276"/>
                  </a:lnTo>
                  <a:lnTo>
                    <a:pt x="3536658" y="3327958"/>
                  </a:lnTo>
                  <a:lnTo>
                    <a:pt x="3533813" y="3327539"/>
                  </a:lnTo>
                  <a:lnTo>
                    <a:pt x="3533686" y="3327501"/>
                  </a:lnTo>
                  <a:lnTo>
                    <a:pt x="3529736" y="3326612"/>
                  </a:lnTo>
                  <a:lnTo>
                    <a:pt x="3527958" y="3326612"/>
                  </a:lnTo>
                  <a:lnTo>
                    <a:pt x="3506355" y="3348393"/>
                  </a:lnTo>
                  <a:lnTo>
                    <a:pt x="3507676" y="3357359"/>
                  </a:lnTo>
                  <a:lnTo>
                    <a:pt x="3512362" y="3364725"/>
                  </a:lnTo>
                  <a:lnTo>
                    <a:pt x="3519449" y="3369614"/>
                  </a:lnTo>
                  <a:lnTo>
                    <a:pt x="3519640" y="3369614"/>
                  </a:lnTo>
                  <a:lnTo>
                    <a:pt x="3523958" y="3370503"/>
                  </a:lnTo>
                  <a:lnTo>
                    <a:pt x="3528263" y="3371392"/>
                  </a:lnTo>
                  <a:lnTo>
                    <a:pt x="3537115" y="3369614"/>
                  </a:lnTo>
                  <a:lnTo>
                    <a:pt x="3544443" y="3364725"/>
                  </a:lnTo>
                  <a:lnTo>
                    <a:pt x="3546462" y="3361791"/>
                  </a:lnTo>
                  <a:lnTo>
                    <a:pt x="3549408" y="3357537"/>
                  </a:lnTo>
                  <a:lnTo>
                    <a:pt x="3551136" y="3348913"/>
                  </a:lnTo>
                  <a:close/>
                </a:path>
                <a:path w="5168900" h="4631055">
                  <a:moveTo>
                    <a:pt x="3551136" y="3259518"/>
                  </a:moveTo>
                  <a:lnTo>
                    <a:pt x="3549446" y="3250857"/>
                  </a:lnTo>
                  <a:lnTo>
                    <a:pt x="3544544" y="3243618"/>
                  </a:lnTo>
                  <a:lnTo>
                    <a:pt x="3537280" y="3238665"/>
                  </a:lnTo>
                  <a:lnTo>
                    <a:pt x="3534232" y="3238030"/>
                  </a:lnTo>
                  <a:lnTo>
                    <a:pt x="3533356" y="3237839"/>
                  </a:lnTo>
                  <a:lnTo>
                    <a:pt x="3530015" y="3237141"/>
                  </a:lnTo>
                  <a:lnTo>
                    <a:pt x="3528504" y="3236811"/>
                  </a:lnTo>
                  <a:lnTo>
                    <a:pt x="3519640" y="3238652"/>
                  </a:lnTo>
                  <a:lnTo>
                    <a:pt x="3517417" y="3240201"/>
                  </a:lnTo>
                  <a:lnTo>
                    <a:pt x="3512464" y="3243618"/>
                  </a:lnTo>
                  <a:lnTo>
                    <a:pt x="3507816" y="3250857"/>
                  </a:lnTo>
                  <a:lnTo>
                    <a:pt x="3506520" y="3259518"/>
                  </a:lnTo>
                  <a:lnTo>
                    <a:pt x="3506495" y="3259645"/>
                  </a:lnTo>
                  <a:lnTo>
                    <a:pt x="3507968" y="3267011"/>
                  </a:lnTo>
                  <a:lnTo>
                    <a:pt x="3527755" y="3281273"/>
                  </a:lnTo>
                  <a:lnTo>
                    <a:pt x="3536759" y="3279838"/>
                  </a:lnTo>
                  <a:lnTo>
                    <a:pt x="3544138" y="3275253"/>
                  </a:lnTo>
                  <a:lnTo>
                    <a:pt x="3549053" y="3268421"/>
                  </a:lnTo>
                  <a:lnTo>
                    <a:pt x="3549180" y="3268243"/>
                  </a:lnTo>
                  <a:lnTo>
                    <a:pt x="3550145" y="3263938"/>
                  </a:lnTo>
                  <a:lnTo>
                    <a:pt x="3551110" y="3259645"/>
                  </a:lnTo>
                  <a:lnTo>
                    <a:pt x="3551136" y="3259518"/>
                  </a:lnTo>
                  <a:close/>
                </a:path>
                <a:path w="5168900" h="4631055">
                  <a:moveTo>
                    <a:pt x="3551174" y="1102144"/>
                  </a:moveTo>
                  <a:lnTo>
                    <a:pt x="3549573" y="1093470"/>
                  </a:lnTo>
                  <a:lnTo>
                    <a:pt x="3544798" y="1086269"/>
                  </a:lnTo>
                  <a:lnTo>
                    <a:pt x="3537610" y="1081316"/>
                  </a:lnTo>
                  <a:lnTo>
                    <a:pt x="3528784" y="1079398"/>
                  </a:lnTo>
                  <a:lnTo>
                    <a:pt x="3528542" y="1079398"/>
                  </a:lnTo>
                  <a:lnTo>
                    <a:pt x="3522662" y="1080503"/>
                  </a:lnTo>
                  <a:lnTo>
                    <a:pt x="3519779" y="1081011"/>
                  </a:lnTo>
                  <a:lnTo>
                    <a:pt x="3519551" y="1081100"/>
                  </a:lnTo>
                  <a:lnTo>
                    <a:pt x="3515347" y="1083868"/>
                  </a:lnTo>
                  <a:lnTo>
                    <a:pt x="3515207" y="1083957"/>
                  </a:lnTo>
                  <a:lnTo>
                    <a:pt x="3512540" y="1085672"/>
                  </a:lnTo>
                  <a:lnTo>
                    <a:pt x="3509632" y="1090041"/>
                  </a:lnTo>
                  <a:lnTo>
                    <a:pt x="3507816" y="1092771"/>
                  </a:lnTo>
                  <a:lnTo>
                    <a:pt x="3507003" y="1097711"/>
                  </a:lnTo>
                  <a:lnTo>
                    <a:pt x="3506355" y="1101699"/>
                  </a:lnTo>
                  <a:lnTo>
                    <a:pt x="3508083" y="1110513"/>
                  </a:lnTo>
                  <a:lnTo>
                    <a:pt x="3512286" y="1117180"/>
                  </a:lnTo>
                  <a:lnTo>
                    <a:pt x="3518814" y="1121625"/>
                  </a:lnTo>
                  <a:lnTo>
                    <a:pt x="3527539" y="1123734"/>
                  </a:lnTo>
                  <a:lnTo>
                    <a:pt x="3536264" y="1122527"/>
                  </a:lnTo>
                  <a:lnTo>
                    <a:pt x="3543744" y="1117866"/>
                  </a:lnTo>
                  <a:lnTo>
                    <a:pt x="3549027" y="1110742"/>
                  </a:lnTo>
                  <a:lnTo>
                    <a:pt x="3551174" y="1102144"/>
                  </a:lnTo>
                  <a:close/>
                </a:path>
                <a:path w="5168900" h="4631055">
                  <a:moveTo>
                    <a:pt x="3551174" y="832002"/>
                  </a:moveTo>
                  <a:lnTo>
                    <a:pt x="3549472" y="823658"/>
                  </a:lnTo>
                  <a:lnTo>
                    <a:pt x="3549421" y="823468"/>
                  </a:lnTo>
                  <a:lnTo>
                    <a:pt x="3544582" y="816381"/>
                  </a:lnTo>
                  <a:lnTo>
                    <a:pt x="3544468" y="816229"/>
                  </a:lnTo>
                  <a:lnTo>
                    <a:pt x="3540023" y="813295"/>
                  </a:lnTo>
                  <a:lnTo>
                    <a:pt x="3538982" y="812596"/>
                  </a:lnTo>
                  <a:lnTo>
                    <a:pt x="3538626" y="812342"/>
                  </a:lnTo>
                  <a:lnTo>
                    <a:pt x="3537305" y="811441"/>
                  </a:lnTo>
                  <a:lnTo>
                    <a:pt x="3537458" y="811441"/>
                  </a:lnTo>
                  <a:lnTo>
                    <a:pt x="3535159" y="810983"/>
                  </a:lnTo>
                  <a:lnTo>
                    <a:pt x="3534575" y="810856"/>
                  </a:lnTo>
                  <a:lnTo>
                    <a:pt x="3533508" y="810641"/>
                  </a:lnTo>
                  <a:lnTo>
                    <a:pt x="3528441" y="809599"/>
                  </a:lnTo>
                  <a:lnTo>
                    <a:pt x="3506406" y="832002"/>
                  </a:lnTo>
                  <a:lnTo>
                    <a:pt x="3506317" y="832510"/>
                  </a:lnTo>
                  <a:lnTo>
                    <a:pt x="3508210" y="841336"/>
                  </a:lnTo>
                  <a:lnTo>
                    <a:pt x="3512604" y="847902"/>
                  </a:lnTo>
                  <a:lnTo>
                    <a:pt x="3519220" y="852157"/>
                  </a:lnTo>
                  <a:lnTo>
                    <a:pt x="3527958" y="854100"/>
                  </a:lnTo>
                  <a:lnTo>
                    <a:pt x="3536569" y="852741"/>
                  </a:lnTo>
                  <a:lnTo>
                    <a:pt x="3543960" y="847902"/>
                  </a:lnTo>
                  <a:lnTo>
                    <a:pt x="3549154" y="840638"/>
                  </a:lnTo>
                  <a:lnTo>
                    <a:pt x="3551047" y="832510"/>
                  </a:lnTo>
                  <a:lnTo>
                    <a:pt x="3551174" y="832002"/>
                  </a:lnTo>
                  <a:close/>
                </a:path>
                <a:path w="5168900" h="4631055">
                  <a:moveTo>
                    <a:pt x="3551199" y="1820672"/>
                  </a:moveTo>
                  <a:lnTo>
                    <a:pt x="3549281" y="1812150"/>
                  </a:lnTo>
                  <a:lnTo>
                    <a:pt x="3548367" y="1810867"/>
                  </a:lnTo>
                  <a:lnTo>
                    <a:pt x="3547935" y="1810258"/>
                  </a:lnTo>
                  <a:lnTo>
                    <a:pt x="3547656" y="1809851"/>
                  </a:lnTo>
                  <a:lnTo>
                    <a:pt x="3546640" y="1808429"/>
                  </a:lnTo>
                  <a:lnTo>
                    <a:pt x="3545230" y="1806422"/>
                  </a:lnTo>
                  <a:lnTo>
                    <a:pt x="3544290" y="1805051"/>
                  </a:lnTo>
                  <a:lnTo>
                    <a:pt x="3544138" y="1804911"/>
                  </a:lnTo>
                  <a:lnTo>
                    <a:pt x="3542373" y="1803781"/>
                  </a:lnTo>
                  <a:lnTo>
                    <a:pt x="3541699" y="1803336"/>
                  </a:lnTo>
                  <a:lnTo>
                    <a:pt x="3541103" y="1802930"/>
                  </a:lnTo>
                  <a:lnTo>
                    <a:pt x="3538690" y="1801304"/>
                  </a:lnTo>
                  <a:lnTo>
                    <a:pt x="3537051" y="1800186"/>
                  </a:lnTo>
                  <a:lnTo>
                    <a:pt x="3536886" y="1800161"/>
                  </a:lnTo>
                  <a:lnTo>
                    <a:pt x="3534067" y="1799577"/>
                  </a:lnTo>
                  <a:lnTo>
                    <a:pt x="3533864" y="1799526"/>
                  </a:lnTo>
                  <a:lnTo>
                    <a:pt x="3533686" y="1799488"/>
                  </a:lnTo>
                  <a:lnTo>
                    <a:pt x="3528428" y="1798383"/>
                  </a:lnTo>
                  <a:lnTo>
                    <a:pt x="3528009" y="1798383"/>
                  </a:lnTo>
                  <a:lnTo>
                    <a:pt x="3519195" y="1800390"/>
                  </a:lnTo>
                  <a:lnTo>
                    <a:pt x="3512070" y="1805470"/>
                  </a:lnTo>
                  <a:lnTo>
                    <a:pt x="3507486" y="1812823"/>
                  </a:lnTo>
                  <a:lnTo>
                    <a:pt x="3506444" y="1820672"/>
                  </a:lnTo>
                  <a:lnTo>
                    <a:pt x="3528187" y="1842960"/>
                  </a:lnTo>
                  <a:lnTo>
                    <a:pt x="3535451" y="1841690"/>
                  </a:lnTo>
                  <a:lnTo>
                    <a:pt x="3537000" y="1841411"/>
                  </a:lnTo>
                  <a:lnTo>
                    <a:pt x="3544354" y="1836547"/>
                  </a:lnTo>
                  <a:lnTo>
                    <a:pt x="3549383" y="1829333"/>
                  </a:lnTo>
                  <a:lnTo>
                    <a:pt x="3551186" y="1820684"/>
                  </a:lnTo>
                  <a:close/>
                </a:path>
                <a:path w="5168900" h="4631055">
                  <a:moveTo>
                    <a:pt x="3551250" y="3438880"/>
                  </a:moveTo>
                  <a:lnTo>
                    <a:pt x="3550196" y="3434143"/>
                  </a:lnTo>
                  <a:lnTo>
                    <a:pt x="3549866" y="3432619"/>
                  </a:lnTo>
                  <a:lnTo>
                    <a:pt x="3549396" y="3430447"/>
                  </a:lnTo>
                  <a:lnTo>
                    <a:pt x="3549307" y="3430244"/>
                  </a:lnTo>
                  <a:lnTo>
                    <a:pt x="3548062" y="3428542"/>
                  </a:lnTo>
                  <a:lnTo>
                    <a:pt x="3547821" y="3428200"/>
                  </a:lnTo>
                  <a:lnTo>
                    <a:pt x="3547567" y="3427831"/>
                  </a:lnTo>
                  <a:lnTo>
                    <a:pt x="3544519" y="3423437"/>
                  </a:lnTo>
                  <a:lnTo>
                    <a:pt x="3544290" y="3423285"/>
                  </a:lnTo>
                  <a:lnTo>
                    <a:pt x="3544214" y="3423145"/>
                  </a:lnTo>
                  <a:lnTo>
                    <a:pt x="3542271" y="3421926"/>
                  </a:lnTo>
                  <a:lnTo>
                    <a:pt x="3537445" y="3418675"/>
                  </a:lnTo>
                  <a:lnTo>
                    <a:pt x="3537115" y="3418611"/>
                  </a:lnTo>
                  <a:lnTo>
                    <a:pt x="3536810" y="3418408"/>
                  </a:lnTo>
                  <a:lnTo>
                    <a:pt x="3533749" y="3417913"/>
                  </a:lnTo>
                  <a:lnTo>
                    <a:pt x="3533368" y="3417836"/>
                  </a:lnTo>
                  <a:lnTo>
                    <a:pt x="3528923" y="3416897"/>
                  </a:lnTo>
                  <a:lnTo>
                    <a:pt x="3527907" y="3416897"/>
                  </a:lnTo>
                  <a:lnTo>
                    <a:pt x="3518941" y="3418675"/>
                  </a:lnTo>
                  <a:lnTo>
                    <a:pt x="3512401" y="3423005"/>
                  </a:lnTo>
                  <a:lnTo>
                    <a:pt x="3508235" y="3429673"/>
                  </a:lnTo>
                  <a:lnTo>
                    <a:pt x="3506368" y="3438436"/>
                  </a:lnTo>
                  <a:lnTo>
                    <a:pt x="3507536" y="3446195"/>
                  </a:lnTo>
                  <a:lnTo>
                    <a:pt x="3507714" y="3447364"/>
                  </a:lnTo>
                  <a:lnTo>
                    <a:pt x="3512362" y="3454654"/>
                  </a:lnTo>
                  <a:lnTo>
                    <a:pt x="3519652" y="3459721"/>
                  </a:lnTo>
                  <a:lnTo>
                    <a:pt x="3528288" y="3461601"/>
                  </a:lnTo>
                  <a:lnTo>
                    <a:pt x="3536873" y="3459721"/>
                  </a:lnTo>
                  <a:lnTo>
                    <a:pt x="3544214" y="3454654"/>
                  </a:lnTo>
                  <a:lnTo>
                    <a:pt x="3549358" y="3447364"/>
                  </a:lnTo>
                  <a:lnTo>
                    <a:pt x="3551250" y="3438880"/>
                  </a:lnTo>
                  <a:close/>
                </a:path>
                <a:path w="5168900" h="4631055">
                  <a:moveTo>
                    <a:pt x="3551326" y="3528466"/>
                  </a:moveTo>
                  <a:lnTo>
                    <a:pt x="3549281" y="3520135"/>
                  </a:lnTo>
                  <a:lnTo>
                    <a:pt x="3549205" y="3519970"/>
                  </a:lnTo>
                  <a:lnTo>
                    <a:pt x="3548138" y="3518573"/>
                  </a:lnTo>
                  <a:lnTo>
                    <a:pt x="3547783" y="3518090"/>
                  </a:lnTo>
                  <a:lnTo>
                    <a:pt x="3547313" y="3517442"/>
                  </a:lnTo>
                  <a:lnTo>
                    <a:pt x="3544176" y="3513099"/>
                  </a:lnTo>
                  <a:lnTo>
                    <a:pt x="3544024" y="3513010"/>
                  </a:lnTo>
                  <a:lnTo>
                    <a:pt x="3543922" y="3512858"/>
                  </a:lnTo>
                  <a:lnTo>
                    <a:pt x="3541674" y="3511435"/>
                  </a:lnTo>
                  <a:lnTo>
                    <a:pt x="3541433" y="3511270"/>
                  </a:lnTo>
                  <a:lnTo>
                    <a:pt x="3541128" y="3511067"/>
                  </a:lnTo>
                  <a:lnTo>
                    <a:pt x="3536912" y="3508235"/>
                  </a:lnTo>
                  <a:lnTo>
                    <a:pt x="3536658" y="3508184"/>
                  </a:lnTo>
                  <a:lnTo>
                    <a:pt x="3536429" y="3508032"/>
                  </a:lnTo>
                  <a:lnTo>
                    <a:pt x="3533470" y="3507511"/>
                  </a:lnTo>
                  <a:lnTo>
                    <a:pt x="3533267" y="3507460"/>
                  </a:lnTo>
                  <a:lnTo>
                    <a:pt x="3528504" y="3506432"/>
                  </a:lnTo>
                  <a:lnTo>
                    <a:pt x="3527742" y="3506432"/>
                  </a:lnTo>
                  <a:lnTo>
                    <a:pt x="3506520" y="3530092"/>
                  </a:lnTo>
                  <a:lnTo>
                    <a:pt x="3508591" y="3538791"/>
                  </a:lnTo>
                  <a:lnTo>
                    <a:pt x="3512921" y="3545332"/>
                  </a:lnTo>
                  <a:lnTo>
                    <a:pt x="3519551" y="3549472"/>
                  </a:lnTo>
                  <a:lnTo>
                    <a:pt x="3527260" y="3550767"/>
                  </a:lnTo>
                  <a:lnTo>
                    <a:pt x="3528555" y="3550983"/>
                  </a:lnTo>
                  <a:lnTo>
                    <a:pt x="3537381" y="3549231"/>
                  </a:lnTo>
                  <a:lnTo>
                    <a:pt x="3544684" y="3544290"/>
                  </a:lnTo>
                  <a:lnTo>
                    <a:pt x="3549612" y="3537077"/>
                  </a:lnTo>
                  <a:lnTo>
                    <a:pt x="3551326" y="3528466"/>
                  </a:lnTo>
                  <a:close/>
                </a:path>
                <a:path w="5168900" h="4631055">
                  <a:moveTo>
                    <a:pt x="3640544" y="1641106"/>
                  </a:moveTo>
                  <a:lnTo>
                    <a:pt x="3639096" y="1632623"/>
                  </a:lnTo>
                  <a:lnTo>
                    <a:pt x="3639058" y="1632331"/>
                  </a:lnTo>
                  <a:lnTo>
                    <a:pt x="3638905" y="1632127"/>
                  </a:lnTo>
                  <a:lnTo>
                    <a:pt x="3638702" y="1631797"/>
                  </a:lnTo>
                  <a:lnTo>
                    <a:pt x="3634321" y="1625079"/>
                  </a:lnTo>
                  <a:lnTo>
                    <a:pt x="3633114" y="1624253"/>
                  </a:lnTo>
                  <a:lnTo>
                    <a:pt x="3632657" y="1623936"/>
                  </a:lnTo>
                  <a:lnTo>
                    <a:pt x="3632035" y="1623504"/>
                  </a:lnTo>
                  <a:lnTo>
                    <a:pt x="3627374" y="1620266"/>
                  </a:lnTo>
                  <a:lnTo>
                    <a:pt x="3627767" y="1620266"/>
                  </a:lnTo>
                  <a:lnTo>
                    <a:pt x="3627082" y="1620126"/>
                  </a:lnTo>
                  <a:lnTo>
                    <a:pt x="3624630" y="1619605"/>
                  </a:lnTo>
                  <a:lnTo>
                    <a:pt x="3624326" y="1619542"/>
                  </a:lnTo>
                  <a:lnTo>
                    <a:pt x="3623576" y="1619389"/>
                  </a:lnTo>
                  <a:lnTo>
                    <a:pt x="3618598" y="1618322"/>
                  </a:lnTo>
                  <a:lnTo>
                    <a:pt x="3618306" y="1618322"/>
                  </a:lnTo>
                  <a:lnTo>
                    <a:pt x="3609657" y="1620266"/>
                  </a:lnTo>
                  <a:lnTo>
                    <a:pt x="3602596" y="1625295"/>
                  </a:lnTo>
                  <a:lnTo>
                    <a:pt x="3597872" y="1632623"/>
                  </a:lnTo>
                  <a:lnTo>
                    <a:pt x="3596309" y="1641106"/>
                  </a:lnTo>
                  <a:lnTo>
                    <a:pt x="3611372" y="1661833"/>
                  </a:lnTo>
                  <a:lnTo>
                    <a:pt x="3619436" y="1662912"/>
                  </a:lnTo>
                  <a:lnTo>
                    <a:pt x="3640531" y="1641119"/>
                  </a:lnTo>
                  <a:close/>
                </a:path>
                <a:path w="5168900" h="4631055">
                  <a:moveTo>
                    <a:pt x="3640607" y="382498"/>
                  </a:moveTo>
                  <a:lnTo>
                    <a:pt x="3639210" y="373926"/>
                  </a:lnTo>
                  <a:lnTo>
                    <a:pt x="3639172" y="373672"/>
                  </a:lnTo>
                  <a:lnTo>
                    <a:pt x="3637750" y="371513"/>
                  </a:lnTo>
                  <a:lnTo>
                    <a:pt x="3637254" y="370763"/>
                  </a:lnTo>
                  <a:lnTo>
                    <a:pt x="3636975" y="370332"/>
                  </a:lnTo>
                  <a:lnTo>
                    <a:pt x="3636518" y="369646"/>
                  </a:lnTo>
                  <a:lnTo>
                    <a:pt x="3635692" y="368388"/>
                  </a:lnTo>
                  <a:lnTo>
                    <a:pt x="3634638" y="366750"/>
                  </a:lnTo>
                  <a:lnTo>
                    <a:pt x="3634536" y="366598"/>
                  </a:lnTo>
                  <a:lnTo>
                    <a:pt x="3633178" y="365696"/>
                  </a:lnTo>
                  <a:lnTo>
                    <a:pt x="3627767" y="362089"/>
                  </a:lnTo>
                  <a:lnTo>
                    <a:pt x="3628390" y="362089"/>
                  </a:lnTo>
                  <a:lnTo>
                    <a:pt x="3627742" y="361975"/>
                  </a:lnTo>
                  <a:lnTo>
                    <a:pt x="3627310" y="361886"/>
                  </a:lnTo>
                  <a:lnTo>
                    <a:pt x="3624999" y="361454"/>
                  </a:lnTo>
                  <a:lnTo>
                    <a:pt x="3624453" y="361353"/>
                  </a:lnTo>
                  <a:lnTo>
                    <a:pt x="3623792" y="361226"/>
                  </a:lnTo>
                  <a:lnTo>
                    <a:pt x="3618471" y="360197"/>
                  </a:lnTo>
                  <a:lnTo>
                    <a:pt x="3618268" y="360197"/>
                  </a:lnTo>
                  <a:lnTo>
                    <a:pt x="3617734" y="360311"/>
                  </a:lnTo>
                  <a:lnTo>
                    <a:pt x="3616706" y="360514"/>
                  </a:lnTo>
                  <a:lnTo>
                    <a:pt x="3615169" y="360819"/>
                  </a:lnTo>
                  <a:lnTo>
                    <a:pt x="3609378" y="361975"/>
                  </a:lnTo>
                  <a:lnTo>
                    <a:pt x="3608781" y="362089"/>
                  </a:lnTo>
                  <a:lnTo>
                    <a:pt x="3609200" y="362089"/>
                  </a:lnTo>
                  <a:lnTo>
                    <a:pt x="3602355" y="366750"/>
                  </a:lnTo>
                  <a:lnTo>
                    <a:pt x="3597757" y="373926"/>
                  </a:lnTo>
                  <a:lnTo>
                    <a:pt x="3596271" y="382498"/>
                  </a:lnTo>
                  <a:lnTo>
                    <a:pt x="3596195" y="382892"/>
                  </a:lnTo>
                  <a:lnTo>
                    <a:pt x="3598138" y="391350"/>
                  </a:lnTo>
                  <a:lnTo>
                    <a:pt x="3598189" y="391566"/>
                  </a:lnTo>
                  <a:lnTo>
                    <a:pt x="3603307" y="398691"/>
                  </a:lnTo>
                  <a:lnTo>
                    <a:pt x="3610686" y="403326"/>
                  </a:lnTo>
                  <a:lnTo>
                    <a:pt x="3619423" y="404520"/>
                  </a:lnTo>
                  <a:lnTo>
                    <a:pt x="3625392" y="403085"/>
                  </a:lnTo>
                  <a:lnTo>
                    <a:pt x="3628148" y="402424"/>
                  </a:lnTo>
                  <a:lnTo>
                    <a:pt x="3634676" y="398018"/>
                  </a:lnTo>
                  <a:lnTo>
                    <a:pt x="3638880" y="391350"/>
                  </a:lnTo>
                  <a:lnTo>
                    <a:pt x="3640518" y="382892"/>
                  </a:lnTo>
                  <a:lnTo>
                    <a:pt x="3640607" y="382498"/>
                  </a:lnTo>
                  <a:close/>
                </a:path>
                <a:path w="5168900" h="4631055">
                  <a:moveTo>
                    <a:pt x="3640620" y="2450122"/>
                  </a:moveTo>
                  <a:lnTo>
                    <a:pt x="3639223" y="2441968"/>
                  </a:lnTo>
                  <a:lnTo>
                    <a:pt x="3639121" y="2441359"/>
                  </a:lnTo>
                  <a:lnTo>
                    <a:pt x="3638105" y="2439835"/>
                  </a:lnTo>
                  <a:lnTo>
                    <a:pt x="3637648" y="2439162"/>
                  </a:lnTo>
                  <a:lnTo>
                    <a:pt x="3634473" y="2434361"/>
                  </a:lnTo>
                  <a:lnTo>
                    <a:pt x="3634346" y="2434285"/>
                  </a:lnTo>
                  <a:lnTo>
                    <a:pt x="3632428" y="2433028"/>
                  </a:lnTo>
                  <a:lnTo>
                    <a:pt x="3632085" y="2432812"/>
                  </a:lnTo>
                  <a:lnTo>
                    <a:pt x="3631273" y="2432291"/>
                  </a:lnTo>
                  <a:lnTo>
                    <a:pt x="3627374" y="2429726"/>
                  </a:lnTo>
                  <a:lnTo>
                    <a:pt x="3627183" y="2429700"/>
                  </a:lnTo>
                  <a:lnTo>
                    <a:pt x="3627056" y="2429611"/>
                  </a:lnTo>
                  <a:lnTo>
                    <a:pt x="3624211" y="2429141"/>
                  </a:lnTo>
                  <a:lnTo>
                    <a:pt x="3623843" y="2429065"/>
                  </a:lnTo>
                  <a:lnTo>
                    <a:pt x="3623589" y="2429014"/>
                  </a:lnTo>
                  <a:lnTo>
                    <a:pt x="3618509" y="2428049"/>
                  </a:lnTo>
                  <a:lnTo>
                    <a:pt x="3618026" y="2428049"/>
                  </a:lnTo>
                  <a:lnTo>
                    <a:pt x="3609073" y="2429916"/>
                  </a:lnTo>
                  <a:lnTo>
                    <a:pt x="3602088" y="2434755"/>
                  </a:lnTo>
                  <a:lnTo>
                    <a:pt x="3597618" y="2441956"/>
                  </a:lnTo>
                  <a:lnTo>
                    <a:pt x="3596983" y="2446045"/>
                  </a:lnTo>
                  <a:lnTo>
                    <a:pt x="3596360" y="2450122"/>
                  </a:lnTo>
                  <a:lnTo>
                    <a:pt x="3596233" y="2450947"/>
                  </a:lnTo>
                  <a:lnTo>
                    <a:pt x="3597300" y="2455367"/>
                  </a:lnTo>
                  <a:lnTo>
                    <a:pt x="3598367" y="2459786"/>
                  </a:lnTo>
                  <a:lnTo>
                    <a:pt x="3603523" y="2466937"/>
                  </a:lnTo>
                  <a:lnTo>
                    <a:pt x="3610889" y="2471483"/>
                  </a:lnTo>
                  <a:lnTo>
                    <a:pt x="3619652" y="2472499"/>
                  </a:lnTo>
                  <a:lnTo>
                    <a:pt x="3628237" y="2470251"/>
                  </a:lnTo>
                  <a:lnTo>
                    <a:pt x="3634752" y="2465755"/>
                  </a:lnTo>
                  <a:lnTo>
                    <a:pt x="3638956" y="2459037"/>
                  </a:lnTo>
                  <a:lnTo>
                    <a:pt x="3640620" y="2450134"/>
                  </a:lnTo>
                  <a:close/>
                </a:path>
                <a:path w="5168900" h="4631055">
                  <a:moveTo>
                    <a:pt x="3640620" y="2001100"/>
                  </a:moveTo>
                  <a:lnTo>
                    <a:pt x="3639312" y="1992261"/>
                  </a:lnTo>
                  <a:lnTo>
                    <a:pt x="3634663" y="1985048"/>
                  </a:lnTo>
                  <a:lnTo>
                    <a:pt x="3631069" y="1982622"/>
                  </a:lnTo>
                  <a:lnTo>
                    <a:pt x="3627475" y="1980196"/>
                  </a:lnTo>
                  <a:lnTo>
                    <a:pt x="3618547" y="1978393"/>
                  </a:lnTo>
                  <a:lnTo>
                    <a:pt x="3609200" y="1980184"/>
                  </a:lnTo>
                  <a:lnTo>
                    <a:pt x="3602456" y="1984819"/>
                  </a:lnTo>
                  <a:lnTo>
                    <a:pt x="3597795" y="1991944"/>
                  </a:lnTo>
                  <a:lnTo>
                    <a:pt x="3597071" y="1995970"/>
                  </a:lnTo>
                  <a:lnTo>
                    <a:pt x="3596208" y="2000834"/>
                  </a:lnTo>
                  <a:lnTo>
                    <a:pt x="3597808" y="2008098"/>
                  </a:lnTo>
                  <a:lnTo>
                    <a:pt x="3598164" y="2009698"/>
                  </a:lnTo>
                  <a:lnTo>
                    <a:pt x="3603167" y="2016925"/>
                  </a:lnTo>
                  <a:lnTo>
                    <a:pt x="3610432" y="2021649"/>
                  </a:lnTo>
                  <a:lnTo>
                    <a:pt x="3619157" y="2022970"/>
                  </a:lnTo>
                  <a:lnTo>
                    <a:pt x="3627932" y="2020976"/>
                  </a:lnTo>
                  <a:lnTo>
                    <a:pt x="3634486" y="2016582"/>
                  </a:lnTo>
                  <a:lnTo>
                    <a:pt x="3638740" y="2009914"/>
                  </a:lnTo>
                  <a:lnTo>
                    <a:pt x="3640620" y="2001100"/>
                  </a:lnTo>
                  <a:close/>
                </a:path>
                <a:path w="5168900" h="4631055">
                  <a:moveTo>
                    <a:pt x="3640620" y="921118"/>
                  </a:moveTo>
                  <a:lnTo>
                    <a:pt x="3638880" y="912761"/>
                  </a:lnTo>
                  <a:lnTo>
                    <a:pt x="3638804" y="912431"/>
                  </a:lnTo>
                  <a:lnTo>
                    <a:pt x="3634663" y="905903"/>
                  </a:lnTo>
                  <a:lnTo>
                    <a:pt x="3634587" y="905776"/>
                  </a:lnTo>
                  <a:lnTo>
                    <a:pt x="3627971" y="901331"/>
                  </a:lnTo>
                  <a:lnTo>
                    <a:pt x="3619220" y="899375"/>
                  </a:lnTo>
                  <a:lnTo>
                    <a:pt x="3617430" y="899375"/>
                  </a:lnTo>
                  <a:lnTo>
                    <a:pt x="3613162" y="900277"/>
                  </a:lnTo>
                  <a:lnTo>
                    <a:pt x="3613035" y="900303"/>
                  </a:lnTo>
                  <a:lnTo>
                    <a:pt x="3610368" y="900658"/>
                  </a:lnTo>
                  <a:lnTo>
                    <a:pt x="3609911" y="900950"/>
                  </a:lnTo>
                  <a:lnTo>
                    <a:pt x="3609378" y="901065"/>
                  </a:lnTo>
                  <a:lnTo>
                    <a:pt x="3605644" y="903668"/>
                  </a:lnTo>
                  <a:lnTo>
                    <a:pt x="3605492" y="903770"/>
                  </a:lnTo>
                  <a:lnTo>
                    <a:pt x="3603117" y="905281"/>
                  </a:lnTo>
                  <a:lnTo>
                    <a:pt x="3602913" y="905560"/>
                  </a:lnTo>
                  <a:lnTo>
                    <a:pt x="3602609" y="905776"/>
                  </a:lnTo>
                  <a:lnTo>
                    <a:pt x="3599688" y="910234"/>
                  </a:lnTo>
                  <a:lnTo>
                    <a:pt x="3599586" y="910374"/>
                  </a:lnTo>
                  <a:lnTo>
                    <a:pt x="3598164" y="912431"/>
                  </a:lnTo>
                  <a:lnTo>
                    <a:pt x="3598126" y="912609"/>
                  </a:lnTo>
                  <a:lnTo>
                    <a:pt x="3598024" y="912761"/>
                  </a:lnTo>
                  <a:lnTo>
                    <a:pt x="3596297" y="921118"/>
                  </a:lnTo>
                  <a:lnTo>
                    <a:pt x="3596259" y="921270"/>
                  </a:lnTo>
                  <a:lnTo>
                    <a:pt x="3597021" y="925652"/>
                  </a:lnTo>
                  <a:lnTo>
                    <a:pt x="3597783" y="930033"/>
                  </a:lnTo>
                  <a:lnTo>
                    <a:pt x="3597821" y="930236"/>
                  </a:lnTo>
                  <a:lnTo>
                    <a:pt x="3602342" y="937183"/>
                  </a:lnTo>
                  <a:lnTo>
                    <a:pt x="3602431" y="937323"/>
                  </a:lnTo>
                  <a:lnTo>
                    <a:pt x="3609517" y="941997"/>
                  </a:lnTo>
                  <a:lnTo>
                    <a:pt x="3618522" y="943673"/>
                  </a:lnTo>
                  <a:lnTo>
                    <a:pt x="3627259" y="941997"/>
                  </a:lnTo>
                  <a:lnTo>
                    <a:pt x="3627437" y="941997"/>
                  </a:lnTo>
                  <a:lnTo>
                    <a:pt x="3634689" y="937183"/>
                  </a:lnTo>
                  <a:lnTo>
                    <a:pt x="3638131" y="931849"/>
                  </a:lnTo>
                  <a:lnTo>
                    <a:pt x="3638753" y="930884"/>
                  </a:lnTo>
                  <a:lnTo>
                    <a:pt x="3638956" y="930554"/>
                  </a:lnTo>
                  <a:lnTo>
                    <a:pt x="3639172" y="930224"/>
                  </a:lnTo>
                  <a:lnTo>
                    <a:pt x="3639299" y="930033"/>
                  </a:lnTo>
                  <a:lnTo>
                    <a:pt x="3640594" y="921270"/>
                  </a:lnTo>
                  <a:lnTo>
                    <a:pt x="3640607" y="921131"/>
                  </a:lnTo>
                  <a:close/>
                </a:path>
                <a:path w="5168900" h="4631055">
                  <a:moveTo>
                    <a:pt x="3640632" y="1461376"/>
                  </a:moveTo>
                  <a:lnTo>
                    <a:pt x="3639172" y="1452892"/>
                  </a:lnTo>
                  <a:lnTo>
                    <a:pt x="3639045" y="1452714"/>
                  </a:lnTo>
                  <a:lnTo>
                    <a:pt x="3639020" y="1452524"/>
                  </a:lnTo>
                  <a:lnTo>
                    <a:pt x="3637864" y="1450860"/>
                  </a:lnTo>
                  <a:lnTo>
                    <a:pt x="3637737" y="1450657"/>
                  </a:lnTo>
                  <a:lnTo>
                    <a:pt x="3637496" y="1450289"/>
                  </a:lnTo>
                  <a:lnTo>
                    <a:pt x="3635565" y="1447253"/>
                  </a:lnTo>
                  <a:lnTo>
                    <a:pt x="3634613" y="1445742"/>
                  </a:lnTo>
                  <a:lnTo>
                    <a:pt x="3634282" y="1445501"/>
                  </a:lnTo>
                  <a:lnTo>
                    <a:pt x="3634105" y="1445221"/>
                  </a:lnTo>
                  <a:lnTo>
                    <a:pt x="3632047" y="1443888"/>
                  </a:lnTo>
                  <a:lnTo>
                    <a:pt x="3631869" y="1443761"/>
                  </a:lnTo>
                  <a:lnTo>
                    <a:pt x="3627818" y="1440802"/>
                  </a:lnTo>
                  <a:lnTo>
                    <a:pt x="3627234" y="1440675"/>
                  </a:lnTo>
                  <a:lnTo>
                    <a:pt x="3626726" y="1440332"/>
                  </a:lnTo>
                  <a:lnTo>
                    <a:pt x="3623945" y="1439938"/>
                  </a:lnTo>
                  <a:lnTo>
                    <a:pt x="3623818" y="1439900"/>
                  </a:lnTo>
                  <a:lnTo>
                    <a:pt x="3619906" y="1439011"/>
                  </a:lnTo>
                  <a:lnTo>
                    <a:pt x="3618001" y="1439011"/>
                  </a:lnTo>
                  <a:lnTo>
                    <a:pt x="3609263" y="1440980"/>
                  </a:lnTo>
                  <a:lnTo>
                    <a:pt x="3602571" y="1445221"/>
                  </a:lnTo>
                  <a:lnTo>
                    <a:pt x="3598189" y="1451800"/>
                  </a:lnTo>
                  <a:lnTo>
                    <a:pt x="3596398" y="1460779"/>
                  </a:lnTo>
                  <a:lnTo>
                    <a:pt x="3597745" y="1468247"/>
                  </a:lnTo>
                  <a:lnTo>
                    <a:pt x="3621011" y="1483055"/>
                  </a:lnTo>
                  <a:lnTo>
                    <a:pt x="3628733" y="1480997"/>
                  </a:lnTo>
                  <a:lnTo>
                    <a:pt x="3634816" y="1476756"/>
                  </a:lnTo>
                  <a:lnTo>
                    <a:pt x="3638905" y="1470253"/>
                  </a:lnTo>
                  <a:lnTo>
                    <a:pt x="3640632" y="1461389"/>
                  </a:lnTo>
                  <a:close/>
                </a:path>
                <a:path w="5168900" h="4631055">
                  <a:moveTo>
                    <a:pt x="3640645" y="2720492"/>
                  </a:moveTo>
                  <a:lnTo>
                    <a:pt x="3639388" y="2711539"/>
                  </a:lnTo>
                  <a:lnTo>
                    <a:pt x="3634841" y="2704338"/>
                  </a:lnTo>
                  <a:lnTo>
                    <a:pt x="3627704" y="2699524"/>
                  </a:lnTo>
                  <a:lnTo>
                    <a:pt x="3618661" y="2697696"/>
                  </a:lnTo>
                  <a:lnTo>
                    <a:pt x="3618420" y="2697696"/>
                  </a:lnTo>
                  <a:lnTo>
                    <a:pt x="3614305" y="2698470"/>
                  </a:lnTo>
                  <a:lnTo>
                    <a:pt x="3613366" y="2698648"/>
                  </a:lnTo>
                  <a:lnTo>
                    <a:pt x="3609670" y="2699296"/>
                  </a:lnTo>
                  <a:lnTo>
                    <a:pt x="3609441" y="2699385"/>
                  </a:lnTo>
                  <a:lnTo>
                    <a:pt x="3605720" y="2701848"/>
                  </a:lnTo>
                  <a:lnTo>
                    <a:pt x="3602507" y="2703931"/>
                  </a:lnTo>
                  <a:lnTo>
                    <a:pt x="3602393" y="2704058"/>
                  </a:lnTo>
                  <a:lnTo>
                    <a:pt x="3599116" y="2709049"/>
                  </a:lnTo>
                  <a:lnTo>
                    <a:pt x="3598684" y="2709697"/>
                  </a:lnTo>
                  <a:lnTo>
                    <a:pt x="3597795" y="2711031"/>
                  </a:lnTo>
                  <a:lnTo>
                    <a:pt x="3596703" y="2716898"/>
                  </a:lnTo>
                  <a:lnTo>
                    <a:pt x="3596132" y="2719971"/>
                  </a:lnTo>
                  <a:lnTo>
                    <a:pt x="3619004" y="2742146"/>
                  </a:lnTo>
                  <a:lnTo>
                    <a:pt x="3627767" y="2740228"/>
                  </a:lnTo>
                  <a:lnTo>
                    <a:pt x="3634397" y="2735923"/>
                  </a:lnTo>
                  <a:lnTo>
                    <a:pt x="3638740" y="2729319"/>
                  </a:lnTo>
                  <a:lnTo>
                    <a:pt x="3640645" y="2720492"/>
                  </a:lnTo>
                  <a:close/>
                </a:path>
                <a:path w="5168900" h="4631055">
                  <a:moveTo>
                    <a:pt x="3640645" y="2180564"/>
                  </a:moveTo>
                  <a:lnTo>
                    <a:pt x="3639197" y="2172004"/>
                  </a:lnTo>
                  <a:lnTo>
                    <a:pt x="3639172" y="2171839"/>
                  </a:lnTo>
                  <a:lnTo>
                    <a:pt x="3639007" y="2171611"/>
                  </a:lnTo>
                  <a:lnTo>
                    <a:pt x="3638677" y="2171103"/>
                  </a:lnTo>
                  <a:lnTo>
                    <a:pt x="3634486" y="2164715"/>
                  </a:lnTo>
                  <a:lnTo>
                    <a:pt x="3634308" y="2164499"/>
                  </a:lnTo>
                  <a:lnTo>
                    <a:pt x="3630879" y="2162200"/>
                  </a:lnTo>
                  <a:lnTo>
                    <a:pt x="3630104" y="2161667"/>
                  </a:lnTo>
                  <a:lnTo>
                    <a:pt x="3627577" y="2159876"/>
                  </a:lnTo>
                  <a:lnTo>
                    <a:pt x="3628263" y="2159876"/>
                  </a:lnTo>
                  <a:lnTo>
                    <a:pt x="3627145" y="2159647"/>
                  </a:lnTo>
                  <a:lnTo>
                    <a:pt x="3624948" y="2159190"/>
                  </a:lnTo>
                  <a:lnTo>
                    <a:pt x="3624694" y="2159127"/>
                  </a:lnTo>
                  <a:lnTo>
                    <a:pt x="3623805" y="2158949"/>
                  </a:lnTo>
                  <a:lnTo>
                    <a:pt x="3618649" y="2157844"/>
                  </a:lnTo>
                  <a:lnTo>
                    <a:pt x="3618331" y="2157844"/>
                  </a:lnTo>
                  <a:lnTo>
                    <a:pt x="3609568" y="2159749"/>
                  </a:lnTo>
                  <a:lnTo>
                    <a:pt x="3608984" y="2159876"/>
                  </a:lnTo>
                  <a:lnTo>
                    <a:pt x="3609378" y="2159876"/>
                  </a:lnTo>
                  <a:lnTo>
                    <a:pt x="3602482" y="2164715"/>
                  </a:lnTo>
                  <a:lnTo>
                    <a:pt x="3597897" y="2171839"/>
                  </a:lnTo>
                  <a:lnTo>
                    <a:pt x="3597783" y="2172004"/>
                  </a:lnTo>
                  <a:lnTo>
                    <a:pt x="3596246" y="2180564"/>
                  </a:lnTo>
                  <a:lnTo>
                    <a:pt x="3596182" y="2180882"/>
                  </a:lnTo>
                  <a:lnTo>
                    <a:pt x="3598087" y="2189403"/>
                  </a:lnTo>
                  <a:lnTo>
                    <a:pt x="3598138" y="2189670"/>
                  </a:lnTo>
                  <a:lnTo>
                    <a:pt x="3603155" y="2196693"/>
                  </a:lnTo>
                  <a:lnTo>
                    <a:pt x="3610495" y="2201214"/>
                  </a:lnTo>
                  <a:lnTo>
                    <a:pt x="3611461" y="2201354"/>
                  </a:lnTo>
                  <a:lnTo>
                    <a:pt x="3619449" y="2202446"/>
                  </a:lnTo>
                  <a:lnTo>
                    <a:pt x="3628275" y="2200478"/>
                  </a:lnTo>
                  <a:lnTo>
                    <a:pt x="3634778" y="2196084"/>
                  </a:lnTo>
                  <a:lnTo>
                    <a:pt x="3638918" y="2189403"/>
                  </a:lnTo>
                  <a:lnTo>
                    <a:pt x="3640582" y="2180882"/>
                  </a:lnTo>
                  <a:lnTo>
                    <a:pt x="3640632" y="2180577"/>
                  </a:lnTo>
                  <a:close/>
                </a:path>
                <a:path w="5168900" h="4631055">
                  <a:moveTo>
                    <a:pt x="3640645" y="1910842"/>
                  </a:moveTo>
                  <a:lnTo>
                    <a:pt x="3639185" y="1902256"/>
                  </a:lnTo>
                  <a:lnTo>
                    <a:pt x="3639159" y="1902117"/>
                  </a:lnTo>
                  <a:lnTo>
                    <a:pt x="3637889" y="1900212"/>
                  </a:lnTo>
                  <a:lnTo>
                    <a:pt x="3637267" y="1899259"/>
                  </a:lnTo>
                  <a:lnTo>
                    <a:pt x="3636797" y="1898535"/>
                  </a:lnTo>
                  <a:lnTo>
                    <a:pt x="3634448" y="1894954"/>
                  </a:lnTo>
                  <a:lnTo>
                    <a:pt x="3634295" y="1894763"/>
                  </a:lnTo>
                  <a:lnTo>
                    <a:pt x="3630472" y="1892185"/>
                  </a:lnTo>
                  <a:lnTo>
                    <a:pt x="3630295" y="1892058"/>
                  </a:lnTo>
                  <a:lnTo>
                    <a:pt x="3629456" y="1891487"/>
                  </a:lnTo>
                  <a:lnTo>
                    <a:pt x="3627336" y="1889988"/>
                  </a:lnTo>
                  <a:lnTo>
                    <a:pt x="3627564" y="1889988"/>
                  </a:lnTo>
                  <a:lnTo>
                    <a:pt x="3627132" y="1889899"/>
                  </a:lnTo>
                  <a:lnTo>
                    <a:pt x="3624719" y="1889391"/>
                  </a:lnTo>
                  <a:lnTo>
                    <a:pt x="3624300" y="1889302"/>
                  </a:lnTo>
                  <a:lnTo>
                    <a:pt x="3623437" y="1889125"/>
                  </a:lnTo>
                  <a:lnTo>
                    <a:pt x="3618598" y="1888083"/>
                  </a:lnTo>
                  <a:lnTo>
                    <a:pt x="3618319" y="1888083"/>
                  </a:lnTo>
                  <a:lnTo>
                    <a:pt x="3609594" y="1889988"/>
                  </a:lnTo>
                  <a:lnTo>
                    <a:pt x="3602532" y="1894954"/>
                  </a:lnTo>
                  <a:lnTo>
                    <a:pt x="3597960" y="1902117"/>
                  </a:lnTo>
                  <a:lnTo>
                    <a:pt x="3597859" y="1902256"/>
                  </a:lnTo>
                  <a:lnTo>
                    <a:pt x="3596335" y="1910842"/>
                  </a:lnTo>
                  <a:lnTo>
                    <a:pt x="3619449" y="1932609"/>
                  </a:lnTo>
                  <a:lnTo>
                    <a:pt x="3628313" y="1930704"/>
                  </a:lnTo>
                  <a:lnTo>
                    <a:pt x="3634816" y="1926336"/>
                  </a:lnTo>
                  <a:lnTo>
                    <a:pt x="3638931" y="1919668"/>
                  </a:lnTo>
                  <a:lnTo>
                    <a:pt x="3640582" y="1911159"/>
                  </a:lnTo>
                  <a:lnTo>
                    <a:pt x="3640645" y="1910842"/>
                  </a:lnTo>
                  <a:close/>
                </a:path>
                <a:path w="5168900" h="4631055">
                  <a:moveTo>
                    <a:pt x="3640645" y="561949"/>
                  </a:moveTo>
                  <a:lnTo>
                    <a:pt x="3639007" y="553135"/>
                  </a:lnTo>
                  <a:lnTo>
                    <a:pt x="3634930" y="546455"/>
                  </a:lnTo>
                  <a:lnTo>
                    <a:pt x="3628466" y="542074"/>
                  </a:lnTo>
                  <a:lnTo>
                    <a:pt x="3627094" y="541782"/>
                  </a:lnTo>
                  <a:lnTo>
                    <a:pt x="3619627" y="540105"/>
                  </a:lnTo>
                  <a:lnTo>
                    <a:pt x="3617633" y="540105"/>
                  </a:lnTo>
                  <a:lnTo>
                    <a:pt x="3617010" y="540232"/>
                  </a:lnTo>
                  <a:lnTo>
                    <a:pt x="3614928" y="540639"/>
                  </a:lnTo>
                  <a:lnTo>
                    <a:pt x="3613581" y="540893"/>
                  </a:lnTo>
                  <a:lnTo>
                    <a:pt x="3613416" y="540931"/>
                  </a:lnTo>
                  <a:lnTo>
                    <a:pt x="3610584" y="541274"/>
                  </a:lnTo>
                  <a:lnTo>
                    <a:pt x="3610102" y="541566"/>
                  </a:lnTo>
                  <a:lnTo>
                    <a:pt x="3609517" y="541680"/>
                  </a:lnTo>
                  <a:lnTo>
                    <a:pt x="3605784" y="544144"/>
                  </a:lnTo>
                  <a:lnTo>
                    <a:pt x="3605619" y="544245"/>
                  </a:lnTo>
                  <a:lnTo>
                    <a:pt x="3603244" y="545655"/>
                  </a:lnTo>
                  <a:lnTo>
                    <a:pt x="3603028" y="545960"/>
                  </a:lnTo>
                  <a:lnTo>
                    <a:pt x="3602710" y="546163"/>
                  </a:lnTo>
                  <a:lnTo>
                    <a:pt x="3599751" y="550519"/>
                  </a:lnTo>
                  <a:lnTo>
                    <a:pt x="3598265" y="552589"/>
                  </a:lnTo>
                  <a:lnTo>
                    <a:pt x="3598214" y="552767"/>
                  </a:lnTo>
                  <a:lnTo>
                    <a:pt x="3598113" y="552932"/>
                  </a:lnTo>
                  <a:lnTo>
                    <a:pt x="3596500" y="560425"/>
                  </a:lnTo>
                  <a:lnTo>
                    <a:pt x="3596284" y="561403"/>
                  </a:lnTo>
                  <a:lnTo>
                    <a:pt x="3597821" y="570268"/>
                  </a:lnTo>
                  <a:lnTo>
                    <a:pt x="3602456" y="577608"/>
                  </a:lnTo>
                  <a:lnTo>
                    <a:pt x="3609479" y="582625"/>
                  </a:lnTo>
                  <a:lnTo>
                    <a:pt x="3618153" y="584581"/>
                  </a:lnTo>
                  <a:lnTo>
                    <a:pt x="3626815" y="582866"/>
                  </a:lnTo>
                  <a:lnTo>
                    <a:pt x="3634092" y="577938"/>
                  </a:lnTo>
                  <a:lnTo>
                    <a:pt x="3639032" y="570687"/>
                  </a:lnTo>
                  <a:lnTo>
                    <a:pt x="3640645" y="561949"/>
                  </a:lnTo>
                  <a:close/>
                </a:path>
                <a:path w="5168900" h="4631055">
                  <a:moveTo>
                    <a:pt x="3640658" y="1101636"/>
                  </a:moveTo>
                  <a:lnTo>
                    <a:pt x="3639286" y="1094193"/>
                  </a:lnTo>
                  <a:lnTo>
                    <a:pt x="3639045" y="1092835"/>
                  </a:lnTo>
                  <a:lnTo>
                    <a:pt x="3635032" y="1086078"/>
                  </a:lnTo>
                  <a:lnTo>
                    <a:pt x="3628618" y="1081570"/>
                  </a:lnTo>
                  <a:lnTo>
                    <a:pt x="3626891" y="1081163"/>
                  </a:lnTo>
                  <a:lnTo>
                    <a:pt x="3619817" y="1079449"/>
                  </a:lnTo>
                  <a:lnTo>
                    <a:pt x="3617328" y="1079436"/>
                  </a:lnTo>
                  <a:lnTo>
                    <a:pt x="3613632" y="1080160"/>
                  </a:lnTo>
                  <a:lnTo>
                    <a:pt x="3610826" y="1080477"/>
                  </a:lnTo>
                  <a:lnTo>
                    <a:pt x="3610229" y="1080820"/>
                  </a:lnTo>
                  <a:lnTo>
                    <a:pt x="3609517" y="1080960"/>
                  </a:lnTo>
                  <a:lnTo>
                    <a:pt x="3605898" y="1083360"/>
                  </a:lnTo>
                  <a:lnTo>
                    <a:pt x="3605771" y="1083437"/>
                  </a:lnTo>
                  <a:lnTo>
                    <a:pt x="3603472" y="1084770"/>
                  </a:lnTo>
                  <a:lnTo>
                    <a:pt x="3603193" y="1085138"/>
                  </a:lnTo>
                  <a:lnTo>
                    <a:pt x="3602799" y="1085405"/>
                  </a:lnTo>
                  <a:lnTo>
                    <a:pt x="3600031" y="1089431"/>
                  </a:lnTo>
                  <a:lnTo>
                    <a:pt x="3598380" y="1091679"/>
                  </a:lnTo>
                  <a:lnTo>
                    <a:pt x="3598316" y="1091920"/>
                  </a:lnTo>
                  <a:lnTo>
                    <a:pt x="3598189" y="1092111"/>
                  </a:lnTo>
                  <a:lnTo>
                    <a:pt x="3597465" y="1095248"/>
                  </a:lnTo>
                  <a:lnTo>
                    <a:pt x="3596500" y="1099413"/>
                  </a:lnTo>
                  <a:lnTo>
                    <a:pt x="3617874" y="1123823"/>
                  </a:lnTo>
                  <a:lnTo>
                    <a:pt x="3626675" y="1122260"/>
                  </a:lnTo>
                  <a:lnTo>
                    <a:pt x="3634041" y="1117498"/>
                  </a:lnTo>
                  <a:lnTo>
                    <a:pt x="3639020" y="1110361"/>
                  </a:lnTo>
                  <a:lnTo>
                    <a:pt x="3640658" y="1101636"/>
                  </a:lnTo>
                  <a:close/>
                </a:path>
                <a:path w="5168900" h="4631055">
                  <a:moveTo>
                    <a:pt x="3640683" y="3709212"/>
                  </a:moveTo>
                  <a:lnTo>
                    <a:pt x="3639083" y="3700272"/>
                  </a:lnTo>
                  <a:lnTo>
                    <a:pt x="3634448" y="3693058"/>
                  </a:lnTo>
                  <a:lnTo>
                    <a:pt x="3627386" y="3688257"/>
                  </a:lnTo>
                  <a:lnTo>
                    <a:pt x="3627526" y="3688257"/>
                  </a:lnTo>
                  <a:lnTo>
                    <a:pt x="3625532" y="3687889"/>
                  </a:lnTo>
                  <a:lnTo>
                    <a:pt x="3624300" y="3687648"/>
                  </a:lnTo>
                  <a:lnTo>
                    <a:pt x="3623564" y="3687495"/>
                  </a:lnTo>
                  <a:lnTo>
                    <a:pt x="3618446" y="3686479"/>
                  </a:lnTo>
                  <a:lnTo>
                    <a:pt x="3609467" y="3688245"/>
                  </a:lnTo>
                  <a:lnTo>
                    <a:pt x="3602329" y="3693058"/>
                  </a:lnTo>
                  <a:lnTo>
                    <a:pt x="3597681" y="3700259"/>
                  </a:lnTo>
                  <a:lnTo>
                    <a:pt x="3596233" y="3709212"/>
                  </a:lnTo>
                  <a:lnTo>
                    <a:pt x="3598011" y="3718166"/>
                  </a:lnTo>
                  <a:lnTo>
                    <a:pt x="3602329" y="3724770"/>
                  </a:lnTo>
                  <a:lnTo>
                    <a:pt x="3608959" y="3729050"/>
                  </a:lnTo>
                  <a:lnTo>
                    <a:pt x="3617645" y="3731056"/>
                  </a:lnTo>
                  <a:lnTo>
                    <a:pt x="3626548" y="3729901"/>
                  </a:lnTo>
                  <a:lnTo>
                    <a:pt x="3633851" y="3725303"/>
                  </a:lnTo>
                  <a:lnTo>
                    <a:pt x="3638778" y="3718166"/>
                  </a:lnTo>
                  <a:lnTo>
                    <a:pt x="3640683" y="3709212"/>
                  </a:lnTo>
                  <a:close/>
                </a:path>
                <a:path w="5168900" h="4631055">
                  <a:moveTo>
                    <a:pt x="3640683" y="3260280"/>
                  </a:moveTo>
                  <a:lnTo>
                    <a:pt x="3639604" y="3251390"/>
                  </a:lnTo>
                  <a:lnTo>
                    <a:pt x="3635133" y="3244024"/>
                  </a:lnTo>
                  <a:lnTo>
                    <a:pt x="3628059" y="3238919"/>
                  </a:lnTo>
                  <a:lnTo>
                    <a:pt x="3619182" y="3236811"/>
                  </a:lnTo>
                  <a:lnTo>
                    <a:pt x="3618230" y="3236811"/>
                  </a:lnTo>
                  <a:lnTo>
                    <a:pt x="3613708" y="3237712"/>
                  </a:lnTo>
                  <a:lnTo>
                    <a:pt x="3613340" y="3237788"/>
                  </a:lnTo>
                  <a:lnTo>
                    <a:pt x="3610292" y="3238271"/>
                  </a:lnTo>
                  <a:lnTo>
                    <a:pt x="3610013" y="3238449"/>
                  </a:lnTo>
                  <a:lnTo>
                    <a:pt x="3609733" y="3238500"/>
                  </a:lnTo>
                  <a:lnTo>
                    <a:pt x="3605949" y="3241040"/>
                  </a:lnTo>
                  <a:lnTo>
                    <a:pt x="3605669" y="3241217"/>
                  </a:lnTo>
                  <a:lnTo>
                    <a:pt x="3603053" y="3242868"/>
                  </a:lnTo>
                  <a:lnTo>
                    <a:pt x="3602926" y="3243046"/>
                  </a:lnTo>
                  <a:lnTo>
                    <a:pt x="3602761" y="3243161"/>
                  </a:lnTo>
                  <a:lnTo>
                    <a:pt x="3599573" y="3247898"/>
                  </a:lnTo>
                  <a:lnTo>
                    <a:pt x="3598138" y="3249968"/>
                  </a:lnTo>
                  <a:lnTo>
                    <a:pt x="3598049" y="3250158"/>
                  </a:lnTo>
                  <a:lnTo>
                    <a:pt x="3596246" y="3258883"/>
                  </a:lnTo>
                  <a:lnTo>
                    <a:pt x="3597833" y="3267887"/>
                  </a:lnTo>
                  <a:lnTo>
                    <a:pt x="3602507" y="3275088"/>
                  </a:lnTo>
                  <a:lnTo>
                    <a:pt x="3605352" y="3276981"/>
                  </a:lnTo>
                  <a:lnTo>
                    <a:pt x="3609632" y="3279825"/>
                  </a:lnTo>
                  <a:lnTo>
                    <a:pt x="3618585" y="3281349"/>
                  </a:lnTo>
                  <a:lnTo>
                    <a:pt x="3626929" y="3279825"/>
                  </a:lnTo>
                  <a:lnTo>
                    <a:pt x="3627336" y="3279825"/>
                  </a:lnTo>
                  <a:lnTo>
                    <a:pt x="3634194" y="3275546"/>
                  </a:lnTo>
                  <a:lnTo>
                    <a:pt x="3638588" y="3269030"/>
                  </a:lnTo>
                  <a:lnTo>
                    <a:pt x="3639083" y="3266935"/>
                  </a:lnTo>
                  <a:lnTo>
                    <a:pt x="3640671" y="3260293"/>
                  </a:lnTo>
                  <a:close/>
                </a:path>
                <a:path w="5168900" h="4631055">
                  <a:moveTo>
                    <a:pt x="3640683" y="1280972"/>
                  </a:moveTo>
                  <a:lnTo>
                    <a:pt x="3638956" y="1272400"/>
                  </a:lnTo>
                  <a:lnTo>
                    <a:pt x="3638829" y="1272209"/>
                  </a:lnTo>
                  <a:lnTo>
                    <a:pt x="3638816" y="1272082"/>
                  </a:lnTo>
                  <a:lnTo>
                    <a:pt x="3637915" y="1270825"/>
                  </a:lnTo>
                  <a:lnTo>
                    <a:pt x="3637661" y="1270444"/>
                  </a:lnTo>
                  <a:lnTo>
                    <a:pt x="3637432" y="1270088"/>
                  </a:lnTo>
                  <a:lnTo>
                    <a:pt x="3634422" y="1265491"/>
                  </a:lnTo>
                  <a:lnTo>
                    <a:pt x="3634117" y="1265301"/>
                  </a:lnTo>
                  <a:lnTo>
                    <a:pt x="3633940" y="1265021"/>
                  </a:lnTo>
                  <a:lnTo>
                    <a:pt x="3631831" y="1263738"/>
                  </a:lnTo>
                  <a:lnTo>
                    <a:pt x="3631641" y="1263611"/>
                  </a:lnTo>
                  <a:lnTo>
                    <a:pt x="3631476" y="1263497"/>
                  </a:lnTo>
                  <a:lnTo>
                    <a:pt x="3627666" y="1260894"/>
                  </a:lnTo>
                  <a:lnTo>
                    <a:pt x="3627145" y="1260792"/>
                  </a:lnTo>
                  <a:lnTo>
                    <a:pt x="3626701" y="1260513"/>
                  </a:lnTo>
                  <a:lnTo>
                    <a:pt x="3623703" y="1260119"/>
                  </a:lnTo>
                  <a:lnTo>
                    <a:pt x="3623564" y="1260081"/>
                  </a:lnTo>
                  <a:lnTo>
                    <a:pt x="3619500" y="1259268"/>
                  </a:lnTo>
                  <a:lnTo>
                    <a:pt x="3617747" y="1259268"/>
                  </a:lnTo>
                  <a:lnTo>
                    <a:pt x="3608908" y="1261110"/>
                  </a:lnTo>
                  <a:lnTo>
                    <a:pt x="3602317" y="1265351"/>
                  </a:lnTo>
                  <a:lnTo>
                    <a:pt x="3598075" y="1271930"/>
                  </a:lnTo>
                  <a:lnTo>
                    <a:pt x="3596297" y="1280795"/>
                  </a:lnTo>
                  <a:lnTo>
                    <a:pt x="3597770" y="1289621"/>
                  </a:lnTo>
                  <a:lnTo>
                    <a:pt x="3602532" y="1296962"/>
                  </a:lnTo>
                  <a:lnTo>
                    <a:pt x="3609797" y="1302080"/>
                  </a:lnTo>
                  <a:lnTo>
                    <a:pt x="3610025" y="1302080"/>
                  </a:lnTo>
                  <a:lnTo>
                    <a:pt x="3618357" y="1303896"/>
                  </a:lnTo>
                  <a:lnTo>
                    <a:pt x="3627031" y="1302080"/>
                  </a:lnTo>
                  <a:lnTo>
                    <a:pt x="3634168" y="1297101"/>
                  </a:lnTo>
                  <a:lnTo>
                    <a:pt x="3638981" y="1289799"/>
                  </a:lnTo>
                  <a:lnTo>
                    <a:pt x="3640671" y="1280985"/>
                  </a:lnTo>
                  <a:close/>
                </a:path>
                <a:path w="5168900" h="4631055">
                  <a:moveTo>
                    <a:pt x="3640709" y="3978148"/>
                  </a:moveTo>
                  <a:lnTo>
                    <a:pt x="3639108" y="3969550"/>
                  </a:lnTo>
                  <a:lnTo>
                    <a:pt x="3639045" y="3969385"/>
                  </a:lnTo>
                  <a:lnTo>
                    <a:pt x="3637877" y="3967759"/>
                  </a:lnTo>
                  <a:lnTo>
                    <a:pt x="3637597" y="3967353"/>
                  </a:lnTo>
                  <a:lnTo>
                    <a:pt x="3637089" y="3966616"/>
                  </a:lnTo>
                  <a:lnTo>
                    <a:pt x="3634308" y="3962514"/>
                  </a:lnTo>
                  <a:lnTo>
                    <a:pt x="3634168" y="3962425"/>
                  </a:lnTo>
                  <a:lnTo>
                    <a:pt x="3634067" y="3962273"/>
                  </a:lnTo>
                  <a:lnTo>
                    <a:pt x="3631387" y="3960584"/>
                  </a:lnTo>
                  <a:lnTo>
                    <a:pt x="3631082" y="3960380"/>
                  </a:lnTo>
                  <a:lnTo>
                    <a:pt x="3630917" y="3960266"/>
                  </a:lnTo>
                  <a:lnTo>
                    <a:pt x="3627158" y="3957764"/>
                  </a:lnTo>
                  <a:lnTo>
                    <a:pt x="3626929" y="3957726"/>
                  </a:lnTo>
                  <a:lnTo>
                    <a:pt x="3626688" y="3957561"/>
                  </a:lnTo>
                  <a:lnTo>
                    <a:pt x="3623513" y="3957040"/>
                  </a:lnTo>
                  <a:lnTo>
                    <a:pt x="3623297" y="3956989"/>
                  </a:lnTo>
                  <a:lnTo>
                    <a:pt x="3623043" y="3956939"/>
                  </a:lnTo>
                  <a:lnTo>
                    <a:pt x="3618573" y="3956024"/>
                  </a:lnTo>
                  <a:lnTo>
                    <a:pt x="3617798" y="3956024"/>
                  </a:lnTo>
                  <a:lnTo>
                    <a:pt x="3609009" y="3958082"/>
                  </a:lnTo>
                  <a:lnTo>
                    <a:pt x="3606660" y="3959796"/>
                  </a:lnTo>
                  <a:lnTo>
                    <a:pt x="3605936" y="3960330"/>
                  </a:lnTo>
                  <a:lnTo>
                    <a:pt x="3604971" y="3961041"/>
                  </a:lnTo>
                  <a:lnTo>
                    <a:pt x="3602037" y="3963174"/>
                  </a:lnTo>
                  <a:lnTo>
                    <a:pt x="3597541" y="3970553"/>
                  </a:lnTo>
                  <a:lnTo>
                    <a:pt x="3619944" y="4000538"/>
                  </a:lnTo>
                  <a:lnTo>
                    <a:pt x="3628783" y="3998391"/>
                  </a:lnTo>
                  <a:lnTo>
                    <a:pt x="3635184" y="3993819"/>
                  </a:lnTo>
                  <a:lnTo>
                    <a:pt x="3639159" y="3987025"/>
                  </a:lnTo>
                  <a:lnTo>
                    <a:pt x="3640709" y="3978148"/>
                  </a:lnTo>
                  <a:close/>
                </a:path>
                <a:path w="5168900" h="4631055">
                  <a:moveTo>
                    <a:pt x="3640709" y="2539428"/>
                  </a:moveTo>
                  <a:lnTo>
                    <a:pt x="3638931" y="2530856"/>
                  </a:lnTo>
                  <a:lnTo>
                    <a:pt x="3638829" y="2530716"/>
                  </a:lnTo>
                  <a:lnTo>
                    <a:pt x="3638791" y="2530500"/>
                  </a:lnTo>
                  <a:lnTo>
                    <a:pt x="3637254" y="2528328"/>
                  </a:lnTo>
                  <a:lnTo>
                    <a:pt x="3637140" y="2528151"/>
                  </a:lnTo>
                  <a:lnTo>
                    <a:pt x="3634435" y="2524036"/>
                  </a:lnTo>
                  <a:lnTo>
                    <a:pt x="3634130" y="2523833"/>
                  </a:lnTo>
                  <a:lnTo>
                    <a:pt x="3633863" y="2523439"/>
                  </a:lnTo>
                  <a:lnTo>
                    <a:pt x="3631222" y="2521839"/>
                  </a:lnTo>
                  <a:lnTo>
                    <a:pt x="3631006" y="2521699"/>
                  </a:lnTo>
                  <a:lnTo>
                    <a:pt x="3627628" y="2519362"/>
                  </a:lnTo>
                  <a:lnTo>
                    <a:pt x="3627069" y="2519261"/>
                  </a:lnTo>
                  <a:lnTo>
                    <a:pt x="3626574" y="2518943"/>
                  </a:lnTo>
                  <a:lnTo>
                    <a:pt x="3623564" y="2518562"/>
                  </a:lnTo>
                  <a:lnTo>
                    <a:pt x="3619550" y="2517749"/>
                  </a:lnTo>
                  <a:lnTo>
                    <a:pt x="3617582" y="2517749"/>
                  </a:lnTo>
                  <a:lnTo>
                    <a:pt x="3596373" y="2539428"/>
                  </a:lnTo>
                  <a:lnTo>
                    <a:pt x="3596335" y="2539581"/>
                  </a:lnTo>
                  <a:lnTo>
                    <a:pt x="3597719" y="2548382"/>
                  </a:lnTo>
                  <a:lnTo>
                    <a:pt x="3597745" y="2548585"/>
                  </a:lnTo>
                  <a:lnTo>
                    <a:pt x="3602253" y="2555583"/>
                  </a:lnTo>
                  <a:lnTo>
                    <a:pt x="3602367" y="2555760"/>
                  </a:lnTo>
                  <a:lnTo>
                    <a:pt x="3609517" y="2560510"/>
                  </a:lnTo>
                  <a:lnTo>
                    <a:pt x="3617061" y="2561933"/>
                  </a:lnTo>
                  <a:lnTo>
                    <a:pt x="3618484" y="2562187"/>
                  </a:lnTo>
                  <a:lnTo>
                    <a:pt x="3626878" y="2560510"/>
                  </a:lnTo>
                  <a:lnTo>
                    <a:pt x="3627247" y="2560510"/>
                  </a:lnTo>
                  <a:lnTo>
                    <a:pt x="3634498" y="2555583"/>
                  </a:lnTo>
                  <a:lnTo>
                    <a:pt x="3639147" y="2548382"/>
                  </a:lnTo>
                  <a:lnTo>
                    <a:pt x="3640671" y="2539581"/>
                  </a:lnTo>
                  <a:lnTo>
                    <a:pt x="3640709" y="2539428"/>
                  </a:lnTo>
                  <a:close/>
                </a:path>
                <a:path w="5168900" h="4631055">
                  <a:moveTo>
                    <a:pt x="3640709" y="1550746"/>
                  </a:moveTo>
                  <a:lnTo>
                    <a:pt x="3638994" y="1542021"/>
                  </a:lnTo>
                  <a:lnTo>
                    <a:pt x="3634841" y="1535264"/>
                  </a:lnTo>
                  <a:lnTo>
                    <a:pt x="3628326" y="1530896"/>
                  </a:lnTo>
                  <a:lnTo>
                    <a:pt x="3619500" y="1528940"/>
                  </a:lnTo>
                  <a:lnTo>
                    <a:pt x="3617645" y="1528927"/>
                  </a:lnTo>
                  <a:lnTo>
                    <a:pt x="3613556" y="1529753"/>
                  </a:lnTo>
                  <a:lnTo>
                    <a:pt x="3610584" y="1530159"/>
                  </a:lnTo>
                  <a:lnTo>
                    <a:pt x="3610102" y="1530451"/>
                  </a:lnTo>
                  <a:lnTo>
                    <a:pt x="3609530" y="1530565"/>
                  </a:lnTo>
                  <a:lnTo>
                    <a:pt x="3606088" y="1532915"/>
                  </a:lnTo>
                  <a:lnTo>
                    <a:pt x="3603244" y="1534655"/>
                  </a:lnTo>
                  <a:lnTo>
                    <a:pt x="3602952" y="1535049"/>
                  </a:lnTo>
                  <a:lnTo>
                    <a:pt x="3602634" y="1535277"/>
                  </a:lnTo>
                  <a:lnTo>
                    <a:pt x="3599535" y="1539811"/>
                  </a:lnTo>
                  <a:lnTo>
                    <a:pt x="3598189" y="1541678"/>
                  </a:lnTo>
                  <a:lnTo>
                    <a:pt x="3598151" y="1541843"/>
                  </a:lnTo>
                  <a:lnTo>
                    <a:pt x="3598037" y="1542008"/>
                  </a:lnTo>
                  <a:lnTo>
                    <a:pt x="3596386" y="1549501"/>
                  </a:lnTo>
                  <a:lnTo>
                    <a:pt x="3618319" y="1573352"/>
                  </a:lnTo>
                  <a:lnTo>
                    <a:pt x="3627158" y="1571637"/>
                  </a:lnTo>
                  <a:lnTo>
                    <a:pt x="3634422" y="1566786"/>
                  </a:lnTo>
                  <a:lnTo>
                    <a:pt x="3639235" y="1559560"/>
                  </a:lnTo>
                  <a:lnTo>
                    <a:pt x="3640709" y="1550746"/>
                  </a:lnTo>
                  <a:close/>
                </a:path>
                <a:path w="5168900" h="4631055">
                  <a:moveTo>
                    <a:pt x="3640709" y="651179"/>
                  </a:moveTo>
                  <a:lnTo>
                    <a:pt x="3638740" y="642658"/>
                  </a:lnTo>
                  <a:lnTo>
                    <a:pt x="3638639" y="642531"/>
                  </a:lnTo>
                  <a:lnTo>
                    <a:pt x="3638626" y="642391"/>
                  </a:lnTo>
                  <a:lnTo>
                    <a:pt x="3637318" y="640638"/>
                  </a:lnTo>
                  <a:lnTo>
                    <a:pt x="3637153" y="640410"/>
                  </a:lnTo>
                  <a:lnTo>
                    <a:pt x="3636759" y="639864"/>
                  </a:lnTo>
                  <a:lnTo>
                    <a:pt x="3633952" y="635838"/>
                  </a:lnTo>
                  <a:lnTo>
                    <a:pt x="3633724" y="635698"/>
                  </a:lnTo>
                  <a:lnTo>
                    <a:pt x="3633559" y="635457"/>
                  </a:lnTo>
                  <a:lnTo>
                    <a:pt x="3631311" y="634136"/>
                  </a:lnTo>
                  <a:lnTo>
                    <a:pt x="3631120" y="634009"/>
                  </a:lnTo>
                  <a:lnTo>
                    <a:pt x="3630841" y="633831"/>
                  </a:lnTo>
                  <a:lnTo>
                    <a:pt x="3626993" y="631317"/>
                  </a:lnTo>
                  <a:lnTo>
                    <a:pt x="3626548" y="631240"/>
                  </a:lnTo>
                  <a:lnTo>
                    <a:pt x="3626193" y="631012"/>
                  </a:lnTo>
                  <a:lnTo>
                    <a:pt x="3623208" y="630593"/>
                  </a:lnTo>
                  <a:lnTo>
                    <a:pt x="3623056" y="630555"/>
                  </a:lnTo>
                  <a:lnTo>
                    <a:pt x="3618687" y="629704"/>
                  </a:lnTo>
                  <a:lnTo>
                    <a:pt x="3617277" y="629704"/>
                  </a:lnTo>
                  <a:lnTo>
                    <a:pt x="3608514" y="631926"/>
                  </a:lnTo>
                  <a:lnTo>
                    <a:pt x="3601618" y="637120"/>
                  </a:lnTo>
                  <a:lnTo>
                    <a:pt x="3597325" y="644575"/>
                  </a:lnTo>
                  <a:lnTo>
                    <a:pt x="3596386" y="653516"/>
                  </a:lnTo>
                  <a:lnTo>
                    <a:pt x="3598608" y="662254"/>
                  </a:lnTo>
                  <a:lnTo>
                    <a:pt x="3603142" y="668616"/>
                  </a:lnTo>
                  <a:lnTo>
                    <a:pt x="3609911" y="672566"/>
                  </a:lnTo>
                  <a:lnTo>
                    <a:pt x="3614369" y="673290"/>
                  </a:lnTo>
                  <a:lnTo>
                    <a:pt x="3618827" y="674001"/>
                  </a:lnTo>
                  <a:lnTo>
                    <a:pt x="3623272" y="673163"/>
                  </a:lnTo>
                  <a:lnTo>
                    <a:pt x="3627717" y="672325"/>
                  </a:lnTo>
                  <a:lnTo>
                    <a:pt x="3634740" y="667461"/>
                  </a:lnTo>
                  <a:lnTo>
                    <a:pt x="3639286" y="660158"/>
                  </a:lnTo>
                  <a:lnTo>
                    <a:pt x="3640709" y="651179"/>
                  </a:lnTo>
                  <a:close/>
                </a:path>
                <a:path w="5168900" h="4631055">
                  <a:moveTo>
                    <a:pt x="3640721" y="1010653"/>
                  </a:moveTo>
                  <a:lnTo>
                    <a:pt x="3638931" y="1002715"/>
                  </a:lnTo>
                  <a:lnTo>
                    <a:pt x="3638854" y="1002360"/>
                  </a:lnTo>
                  <a:lnTo>
                    <a:pt x="3638689" y="1002131"/>
                  </a:lnTo>
                  <a:lnTo>
                    <a:pt x="3638639" y="1001890"/>
                  </a:lnTo>
                  <a:lnTo>
                    <a:pt x="3637419" y="1000264"/>
                  </a:lnTo>
                  <a:lnTo>
                    <a:pt x="3637254" y="1000036"/>
                  </a:lnTo>
                  <a:lnTo>
                    <a:pt x="3634270" y="995641"/>
                  </a:lnTo>
                  <a:lnTo>
                    <a:pt x="3633800" y="995337"/>
                  </a:lnTo>
                  <a:lnTo>
                    <a:pt x="3633533" y="994956"/>
                  </a:lnTo>
                  <a:lnTo>
                    <a:pt x="3631463" y="993775"/>
                  </a:lnTo>
                  <a:lnTo>
                    <a:pt x="3631234" y="993622"/>
                  </a:lnTo>
                  <a:lnTo>
                    <a:pt x="3627564" y="991146"/>
                  </a:lnTo>
                  <a:lnTo>
                    <a:pt x="3626751" y="990993"/>
                  </a:lnTo>
                  <a:lnTo>
                    <a:pt x="3626129" y="990612"/>
                  </a:lnTo>
                  <a:lnTo>
                    <a:pt x="3623564" y="990346"/>
                  </a:lnTo>
                  <a:lnTo>
                    <a:pt x="3623437" y="990320"/>
                  </a:lnTo>
                  <a:lnTo>
                    <a:pt x="3619931" y="989609"/>
                  </a:lnTo>
                  <a:lnTo>
                    <a:pt x="3617163" y="989609"/>
                  </a:lnTo>
                  <a:lnTo>
                    <a:pt x="3612210" y="990815"/>
                  </a:lnTo>
                  <a:lnTo>
                    <a:pt x="3610508" y="991222"/>
                  </a:lnTo>
                  <a:lnTo>
                    <a:pt x="3610076" y="991323"/>
                  </a:lnTo>
                  <a:lnTo>
                    <a:pt x="3608463" y="991704"/>
                  </a:lnTo>
                  <a:lnTo>
                    <a:pt x="3601936" y="996061"/>
                  </a:lnTo>
                  <a:lnTo>
                    <a:pt x="3597808" y="1002703"/>
                  </a:lnTo>
                  <a:lnTo>
                    <a:pt x="3596259" y="1011656"/>
                  </a:lnTo>
                  <a:lnTo>
                    <a:pt x="3597999" y="1020419"/>
                  </a:lnTo>
                  <a:lnTo>
                    <a:pt x="3602952" y="1027620"/>
                  </a:lnTo>
                  <a:lnTo>
                    <a:pt x="3610241" y="1032446"/>
                  </a:lnTo>
                  <a:lnTo>
                    <a:pt x="3616185" y="1033576"/>
                  </a:lnTo>
                  <a:lnTo>
                    <a:pt x="3618979" y="1034110"/>
                  </a:lnTo>
                  <a:lnTo>
                    <a:pt x="3627602" y="1032116"/>
                  </a:lnTo>
                  <a:lnTo>
                    <a:pt x="3634587" y="1026998"/>
                  </a:lnTo>
                  <a:lnTo>
                    <a:pt x="3639210" y="1019568"/>
                  </a:lnTo>
                  <a:lnTo>
                    <a:pt x="3640721" y="1010653"/>
                  </a:lnTo>
                  <a:close/>
                </a:path>
                <a:path w="5168900" h="4631055">
                  <a:moveTo>
                    <a:pt x="3640734" y="741934"/>
                  </a:moveTo>
                  <a:lnTo>
                    <a:pt x="3639058" y="733450"/>
                  </a:lnTo>
                  <a:lnTo>
                    <a:pt x="3638956" y="733298"/>
                  </a:lnTo>
                  <a:lnTo>
                    <a:pt x="3638918" y="733094"/>
                  </a:lnTo>
                  <a:lnTo>
                    <a:pt x="3637559" y="731113"/>
                  </a:lnTo>
                  <a:lnTo>
                    <a:pt x="3637343" y="730770"/>
                  </a:lnTo>
                  <a:lnTo>
                    <a:pt x="3637102" y="730389"/>
                  </a:lnTo>
                  <a:lnTo>
                    <a:pt x="3634473" y="726224"/>
                  </a:lnTo>
                  <a:lnTo>
                    <a:pt x="3634206" y="726033"/>
                  </a:lnTo>
                  <a:lnTo>
                    <a:pt x="3633978" y="725678"/>
                  </a:lnTo>
                  <a:lnTo>
                    <a:pt x="3631552" y="724065"/>
                  </a:lnTo>
                  <a:lnTo>
                    <a:pt x="3631336" y="723900"/>
                  </a:lnTo>
                  <a:lnTo>
                    <a:pt x="3629825" y="722769"/>
                  </a:lnTo>
                  <a:lnTo>
                    <a:pt x="3628631" y="721880"/>
                  </a:lnTo>
                  <a:lnTo>
                    <a:pt x="3627831" y="721258"/>
                  </a:lnTo>
                  <a:lnTo>
                    <a:pt x="3627983" y="721258"/>
                  </a:lnTo>
                  <a:lnTo>
                    <a:pt x="3627755" y="721207"/>
                  </a:lnTo>
                  <a:lnTo>
                    <a:pt x="3627247" y="721093"/>
                  </a:lnTo>
                  <a:lnTo>
                    <a:pt x="3626764" y="720750"/>
                  </a:lnTo>
                  <a:lnTo>
                    <a:pt x="3623868" y="720305"/>
                  </a:lnTo>
                  <a:lnTo>
                    <a:pt x="3622573" y="720001"/>
                  </a:lnTo>
                  <a:lnTo>
                    <a:pt x="3621862" y="719836"/>
                  </a:lnTo>
                  <a:lnTo>
                    <a:pt x="3619919" y="719366"/>
                  </a:lnTo>
                  <a:lnTo>
                    <a:pt x="3618179" y="719366"/>
                  </a:lnTo>
                  <a:lnTo>
                    <a:pt x="3609543" y="721258"/>
                  </a:lnTo>
                  <a:lnTo>
                    <a:pt x="3602812" y="725398"/>
                  </a:lnTo>
                  <a:lnTo>
                    <a:pt x="3598278" y="731875"/>
                  </a:lnTo>
                  <a:lnTo>
                    <a:pt x="3596259" y="740752"/>
                  </a:lnTo>
                  <a:lnTo>
                    <a:pt x="3597465" y="749719"/>
                  </a:lnTo>
                  <a:lnTo>
                    <a:pt x="3601897" y="756958"/>
                  </a:lnTo>
                  <a:lnTo>
                    <a:pt x="3608895" y="761860"/>
                  </a:lnTo>
                  <a:lnTo>
                    <a:pt x="3617798" y="763778"/>
                  </a:lnTo>
                  <a:lnTo>
                    <a:pt x="3626802" y="762254"/>
                  </a:lnTo>
                  <a:lnTo>
                    <a:pt x="3634067" y="757682"/>
                  </a:lnTo>
                  <a:lnTo>
                    <a:pt x="3638943" y="750697"/>
                  </a:lnTo>
                  <a:lnTo>
                    <a:pt x="3640734" y="741934"/>
                  </a:lnTo>
                  <a:close/>
                </a:path>
                <a:path w="5168900" h="4631055">
                  <a:moveTo>
                    <a:pt x="3640734" y="471335"/>
                  </a:moveTo>
                  <a:lnTo>
                    <a:pt x="3638715" y="462864"/>
                  </a:lnTo>
                  <a:lnTo>
                    <a:pt x="3638613" y="462737"/>
                  </a:lnTo>
                  <a:lnTo>
                    <a:pt x="3638600" y="462610"/>
                  </a:lnTo>
                  <a:lnTo>
                    <a:pt x="3637242" y="460794"/>
                  </a:lnTo>
                  <a:lnTo>
                    <a:pt x="3637076" y="460552"/>
                  </a:lnTo>
                  <a:lnTo>
                    <a:pt x="3636861" y="460248"/>
                  </a:lnTo>
                  <a:lnTo>
                    <a:pt x="3633825" y="455930"/>
                  </a:lnTo>
                  <a:lnTo>
                    <a:pt x="3633584" y="455777"/>
                  </a:lnTo>
                  <a:lnTo>
                    <a:pt x="3633419" y="455536"/>
                  </a:lnTo>
                  <a:lnTo>
                    <a:pt x="3631209" y="454202"/>
                  </a:lnTo>
                  <a:lnTo>
                    <a:pt x="3630930" y="454012"/>
                  </a:lnTo>
                  <a:lnTo>
                    <a:pt x="3630688" y="453847"/>
                  </a:lnTo>
                  <a:lnTo>
                    <a:pt x="3626828" y="451256"/>
                  </a:lnTo>
                  <a:lnTo>
                    <a:pt x="3626408" y="451180"/>
                  </a:lnTo>
                  <a:lnTo>
                    <a:pt x="3626040" y="450938"/>
                  </a:lnTo>
                  <a:lnTo>
                    <a:pt x="3623056" y="450481"/>
                  </a:lnTo>
                  <a:lnTo>
                    <a:pt x="3618661" y="449567"/>
                  </a:lnTo>
                  <a:lnTo>
                    <a:pt x="3617303" y="449567"/>
                  </a:lnTo>
                  <a:lnTo>
                    <a:pt x="3608692" y="451878"/>
                  </a:lnTo>
                  <a:lnTo>
                    <a:pt x="3605657" y="454240"/>
                  </a:lnTo>
                  <a:lnTo>
                    <a:pt x="3605504" y="454367"/>
                  </a:lnTo>
                  <a:lnTo>
                    <a:pt x="3604793" y="454914"/>
                  </a:lnTo>
                  <a:lnTo>
                    <a:pt x="3601783" y="457250"/>
                  </a:lnTo>
                  <a:lnTo>
                    <a:pt x="3597376" y="464781"/>
                  </a:lnTo>
                  <a:lnTo>
                    <a:pt x="3618725" y="494118"/>
                  </a:lnTo>
                  <a:lnTo>
                    <a:pt x="3640734" y="471347"/>
                  </a:lnTo>
                  <a:close/>
                </a:path>
                <a:path w="5168900" h="4631055">
                  <a:moveTo>
                    <a:pt x="3640747" y="2270468"/>
                  </a:moveTo>
                  <a:lnTo>
                    <a:pt x="3639134" y="2261895"/>
                  </a:lnTo>
                  <a:lnTo>
                    <a:pt x="3639070" y="2261590"/>
                  </a:lnTo>
                  <a:lnTo>
                    <a:pt x="3637711" y="2259546"/>
                  </a:lnTo>
                  <a:lnTo>
                    <a:pt x="3637292" y="2258911"/>
                  </a:lnTo>
                  <a:lnTo>
                    <a:pt x="3636543" y="2257780"/>
                  </a:lnTo>
                  <a:lnTo>
                    <a:pt x="3634409" y="2254529"/>
                  </a:lnTo>
                  <a:lnTo>
                    <a:pt x="3632771" y="2253462"/>
                  </a:lnTo>
                  <a:lnTo>
                    <a:pt x="3632098" y="2253018"/>
                  </a:lnTo>
                  <a:lnTo>
                    <a:pt x="3631311" y="2252497"/>
                  </a:lnTo>
                  <a:lnTo>
                    <a:pt x="3627488" y="2249970"/>
                  </a:lnTo>
                  <a:lnTo>
                    <a:pt x="3627856" y="2249970"/>
                  </a:lnTo>
                  <a:lnTo>
                    <a:pt x="3627259" y="2249868"/>
                  </a:lnTo>
                  <a:lnTo>
                    <a:pt x="3623932" y="2249233"/>
                  </a:lnTo>
                  <a:lnTo>
                    <a:pt x="3623386" y="2249132"/>
                  </a:lnTo>
                  <a:lnTo>
                    <a:pt x="3623208" y="2249093"/>
                  </a:lnTo>
                  <a:lnTo>
                    <a:pt x="3618446" y="2248192"/>
                  </a:lnTo>
                  <a:lnTo>
                    <a:pt x="3618204" y="2248192"/>
                  </a:lnTo>
                  <a:lnTo>
                    <a:pt x="3609111" y="2249970"/>
                  </a:lnTo>
                  <a:lnTo>
                    <a:pt x="3601986" y="2254720"/>
                  </a:lnTo>
                  <a:lnTo>
                    <a:pt x="3597491" y="2261895"/>
                  </a:lnTo>
                  <a:lnTo>
                    <a:pt x="3596348" y="2270468"/>
                  </a:lnTo>
                  <a:lnTo>
                    <a:pt x="3596284" y="2270899"/>
                  </a:lnTo>
                  <a:lnTo>
                    <a:pt x="3597808" y="2277986"/>
                  </a:lnTo>
                  <a:lnTo>
                    <a:pt x="3598087" y="2279243"/>
                  </a:lnTo>
                  <a:lnTo>
                    <a:pt x="3598176" y="2279675"/>
                  </a:lnTo>
                  <a:lnTo>
                    <a:pt x="3602444" y="2286292"/>
                  </a:lnTo>
                  <a:lnTo>
                    <a:pt x="3609022" y="2290635"/>
                  </a:lnTo>
                  <a:lnTo>
                    <a:pt x="3617836" y="2292553"/>
                  </a:lnTo>
                  <a:lnTo>
                    <a:pt x="3626612" y="2291169"/>
                  </a:lnTo>
                  <a:lnTo>
                    <a:pt x="3633901" y="2286444"/>
                  </a:lnTo>
                  <a:lnTo>
                    <a:pt x="3638880" y="2279243"/>
                  </a:lnTo>
                  <a:lnTo>
                    <a:pt x="3639756" y="2275065"/>
                  </a:lnTo>
                  <a:lnTo>
                    <a:pt x="3640378" y="2272144"/>
                  </a:lnTo>
                  <a:lnTo>
                    <a:pt x="3640455" y="2271788"/>
                  </a:lnTo>
                  <a:lnTo>
                    <a:pt x="3640645" y="2270899"/>
                  </a:lnTo>
                  <a:lnTo>
                    <a:pt x="3640747" y="2270468"/>
                  </a:lnTo>
                  <a:close/>
                </a:path>
                <a:path w="5168900" h="4631055">
                  <a:moveTo>
                    <a:pt x="3640759" y="3798582"/>
                  </a:moveTo>
                  <a:lnTo>
                    <a:pt x="3639083" y="3790099"/>
                  </a:lnTo>
                  <a:lnTo>
                    <a:pt x="3638969" y="3789934"/>
                  </a:lnTo>
                  <a:lnTo>
                    <a:pt x="3638931" y="3789718"/>
                  </a:lnTo>
                  <a:lnTo>
                    <a:pt x="3637597" y="3787787"/>
                  </a:lnTo>
                  <a:lnTo>
                    <a:pt x="3637343" y="3787394"/>
                  </a:lnTo>
                  <a:lnTo>
                    <a:pt x="3634511" y="3782923"/>
                  </a:lnTo>
                  <a:lnTo>
                    <a:pt x="3634155" y="3782669"/>
                  </a:lnTo>
                  <a:lnTo>
                    <a:pt x="3633952" y="3782352"/>
                  </a:lnTo>
                  <a:lnTo>
                    <a:pt x="3631793" y="3780942"/>
                  </a:lnTo>
                  <a:lnTo>
                    <a:pt x="3631628" y="3780815"/>
                  </a:lnTo>
                  <a:lnTo>
                    <a:pt x="3631107" y="3780434"/>
                  </a:lnTo>
                  <a:lnTo>
                    <a:pt x="3629736" y="3779418"/>
                  </a:lnTo>
                  <a:lnTo>
                    <a:pt x="3627793" y="3777958"/>
                  </a:lnTo>
                  <a:lnTo>
                    <a:pt x="3627209" y="3777831"/>
                  </a:lnTo>
                  <a:lnTo>
                    <a:pt x="3626713" y="3777488"/>
                  </a:lnTo>
                  <a:lnTo>
                    <a:pt x="3623843" y="3777056"/>
                  </a:lnTo>
                  <a:lnTo>
                    <a:pt x="3620020" y="3776180"/>
                  </a:lnTo>
                  <a:lnTo>
                    <a:pt x="3618077" y="3776180"/>
                  </a:lnTo>
                  <a:lnTo>
                    <a:pt x="3609390" y="3778097"/>
                  </a:lnTo>
                  <a:lnTo>
                    <a:pt x="3607397" y="3779342"/>
                  </a:lnTo>
                  <a:lnTo>
                    <a:pt x="3602672" y="3782263"/>
                  </a:lnTo>
                  <a:lnTo>
                    <a:pt x="3601986" y="3783241"/>
                  </a:lnTo>
                  <a:lnTo>
                    <a:pt x="3598176" y="3788765"/>
                  </a:lnTo>
                  <a:lnTo>
                    <a:pt x="3596259" y="3797706"/>
                  </a:lnTo>
                  <a:lnTo>
                    <a:pt x="3597529" y="3806761"/>
                  </a:lnTo>
                  <a:lnTo>
                    <a:pt x="3601999" y="3814013"/>
                  </a:lnTo>
                  <a:lnTo>
                    <a:pt x="3609035" y="3818877"/>
                  </a:lnTo>
                  <a:lnTo>
                    <a:pt x="3618014" y="3820795"/>
                  </a:lnTo>
                  <a:lnTo>
                    <a:pt x="3626904" y="3819245"/>
                  </a:lnTo>
                  <a:lnTo>
                    <a:pt x="3634117" y="3814584"/>
                  </a:lnTo>
                  <a:lnTo>
                    <a:pt x="3638956" y="3807472"/>
                  </a:lnTo>
                  <a:lnTo>
                    <a:pt x="3640759" y="3798582"/>
                  </a:lnTo>
                  <a:close/>
                </a:path>
                <a:path w="5168900" h="4631055">
                  <a:moveTo>
                    <a:pt x="3640759" y="3438779"/>
                  </a:moveTo>
                  <a:lnTo>
                    <a:pt x="3638969" y="3430054"/>
                  </a:lnTo>
                  <a:lnTo>
                    <a:pt x="3637762" y="3428301"/>
                  </a:lnTo>
                  <a:lnTo>
                    <a:pt x="3637419" y="3427793"/>
                  </a:lnTo>
                  <a:lnTo>
                    <a:pt x="3637165" y="3427412"/>
                  </a:lnTo>
                  <a:lnTo>
                    <a:pt x="3636137" y="3425901"/>
                  </a:lnTo>
                  <a:lnTo>
                    <a:pt x="3635413" y="3424847"/>
                  </a:lnTo>
                  <a:lnTo>
                    <a:pt x="3634257" y="3423107"/>
                  </a:lnTo>
                  <a:lnTo>
                    <a:pt x="3634130" y="3423031"/>
                  </a:lnTo>
                  <a:lnTo>
                    <a:pt x="3631793" y="3421519"/>
                  </a:lnTo>
                  <a:lnTo>
                    <a:pt x="3631501" y="3421329"/>
                  </a:lnTo>
                  <a:lnTo>
                    <a:pt x="3627183" y="3418522"/>
                  </a:lnTo>
                  <a:lnTo>
                    <a:pt x="3626929" y="3418471"/>
                  </a:lnTo>
                  <a:lnTo>
                    <a:pt x="3626802" y="3418370"/>
                  </a:lnTo>
                  <a:lnTo>
                    <a:pt x="3624491" y="3418001"/>
                  </a:lnTo>
                  <a:lnTo>
                    <a:pt x="3624097" y="3417938"/>
                  </a:lnTo>
                  <a:lnTo>
                    <a:pt x="3618446" y="3416858"/>
                  </a:lnTo>
                  <a:lnTo>
                    <a:pt x="3617785" y="3416858"/>
                  </a:lnTo>
                  <a:lnTo>
                    <a:pt x="3608908" y="3418827"/>
                  </a:lnTo>
                  <a:lnTo>
                    <a:pt x="3601872" y="3423818"/>
                  </a:lnTo>
                  <a:lnTo>
                    <a:pt x="3597402" y="3431146"/>
                  </a:lnTo>
                  <a:lnTo>
                    <a:pt x="3596246" y="3440099"/>
                  </a:lnTo>
                  <a:lnTo>
                    <a:pt x="3598303" y="3448951"/>
                  </a:lnTo>
                  <a:lnTo>
                    <a:pt x="3602812" y="3455441"/>
                  </a:lnTo>
                  <a:lnTo>
                    <a:pt x="3609543" y="3459594"/>
                  </a:lnTo>
                  <a:lnTo>
                    <a:pt x="3618280" y="3461397"/>
                  </a:lnTo>
                  <a:lnTo>
                    <a:pt x="3626993" y="3459950"/>
                  </a:lnTo>
                  <a:lnTo>
                    <a:pt x="3634181" y="3455047"/>
                  </a:lnTo>
                  <a:lnTo>
                    <a:pt x="3639032" y="3447669"/>
                  </a:lnTo>
                  <a:lnTo>
                    <a:pt x="3640759" y="3438791"/>
                  </a:lnTo>
                  <a:close/>
                </a:path>
                <a:path w="5168900" h="4631055">
                  <a:moveTo>
                    <a:pt x="3640772" y="3529368"/>
                  </a:moveTo>
                  <a:lnTo>
                    <a:pt x="3639248" y="3520617"/>
                  </a:lnTo>
                  <a:lnTo>
                    <a:pt x="3639159" y="3520490"/>
                  </a:lnTo>
                  <a:lnTo>
                    <a:pt x="3638131" y="3518827"/>
                  </a:lnTo>
                  <a:lnTo>
                    <a:pt x="3637978" y="3518573"/>
                  </a:lnTo>
                  <a:lnTo>
                    <a:pt x="3637724" y="3518166"/>
                  </a:lnTo>
                  <a:lnTo>
                    <a:pt x="3636327" y="3515906"/>
                  </a:lnTo>
                  <a:lnTo>
                    <a:pt x="3635527" y="3514610"/>
                  </a:lnTo>
                  <a:lnTo>
                    <a:pt x="3634778" y="3513353"/>
                  </a:lnTo>
                  <a:lnTo>
                    <a:pt x="3634562" y="3513213"/>
                  </a:lnTo>
                  <a:lnTo>
                    <a:pt x="3634448" y="3513010"/>
                  </a:lnTo>
                  <a:lnTo>
                    <a:pt x="3631984" y="3511321"/>
                  </a:lnTo>
                  <a:lnTo>
                    <a:pt x="3627983" y="3508400"/>
                  </a:lnTo>
                  <a:lnTo>
                    <a:pt x="3627628" y="3508324"/>
                  </a:lnTo>
                  <a:lnTo>
                    <a:pt x="3627501" y="3508235"/>
                  </a:lnTo>
                  <a:lnTo>
                    <a:pt x="3628009" y="3508235"/>
                  </a:lnTo>
                  <a:lnTo>
                    <a:pt x="3624516" y="3507651"/>
                  </a:lnTo>
                  <a:lnTo>
                    <a:pt x="3624275" y="3507600"/>
                  </a:lnTo>
                  <a:lnTo>
                    <a:pt x="3619677" y="3506584"/>
                  </a:lnTo>
                  <a:lnTo>
                    <a:pt x="3618534" y="3506584"/>
                  </a:lnTo>
                  <a:lnTo>
                    <a:pt x="3609759" y="3508235"/>
                  </a:lnTo>
                  <a:lnTo>
                    <a:pt x="3602952" y="3512210"/>
                  </a:lnTo>
                  <a:lnTo>
                    <a:pt x="3598341" y="3518611"/>
                  </a:lnTo>
                  <a:lnTo>
                    <a:pt x="3596246" y="3527463"/>
                  </a:lnTo>
                  <a:lnTo>
                    <a:pt x="3597338" y="3536531"/>
                  </a:lnTo>
                  <a:lnTo>
                    <a:pt x="3601694" y="3543871"/>
                  </a:lnTo>
                  <a:lnTo>
                    <a:pt x="3608641" y="3548875"/>
                  </a:lnTo>
                  <a:lnTo>
                    <a:pt x="3617518" y="3550882"/>
                  </a:lnTo>
                  <a:lnTo>
                    <a:pt x="3626726" y="3549548"/>
                  </a:lnTo>
                  <a:lnTo>
                    <a:pt x="3634028" y="3545179"/>
                  </a:lnTo>
                  <a:lnTo>
                    <a:pt x="3638893" y="3538283"/>
                  </a:lnTo>
                  <a:lnTo>
                    <a:pt x="3640772" y="3529368"/>
                  </a:lnTo>
                  <a:close/>
                </a:path>
                <a:path w="5168900" h="4631055">
                  <a:moveTo>
                    <a:pt x="3640772" y="3080016"/>
                  </a:moveTo>
                  <a:lnTo>
                    <a:pt x="3639235" y="3071215"/>
                  </a:lnTo>
                  <a:lnTo>
                    <a:pt x="3634524" y="3063862"/>
                  </a:lnTo>
                  <a:lnTo>
                    <a:pt x="3627424" y="3058782"/>
                  </a:lnTo>
                  <a:lnTo>
                    <a:pt x="3618712" y="3056788"/>
                  </a:lnTo>
                  <a:lnTo>
                    <a:pt x="3618471" y="3056788"/>
                  </a:lnTo>
                  <a:lnTo>
                    <a:pt x="3612858" y="3057956"/>
                  </a:lnTo>
                  <a:lnTo>
                    <a:pt x="3612362" y="3058058"/>
                  </a:lnTo>
                  <a:lnTo>
                    <a:pt x="3609975" y="3058503"/>
                  </a:lnTo>
                  <a:lnTo>
                    <a:pt x="3609733" y="3058604"/>
                  </a:lnTo>
                  <a:lnTo>
                    <a:pt x="3605288" y="3061665"/>
                  </a:lnTo>
                  <a:lnTo>
                    <a:pt x="3602736" y="3063392"/>
                  </a:lnTo>
                  <a:lnTo>
                    <a:pt x="3599040" y="3068942"/>
                  </a:lnTo>
                  <a:lnTo>
                    <a:pt x="3598951" y="3069069"/>
                  </a:lnTo>
                  <a:lnTo>
                    <a:pt x="3597897" y="3070656"/>
                  </a:lnTo>
                  <a:lnTo>
                    <a:pt x="3596779" y="3076867"/>
                  </a:lnTo>
                  <a:lnTo>
                    <a:pt x="3617303" y="3101467"/>
                  </a:lnTo>
                  <a:lnTo>
                    <a:pt x="3626320" y="3100324"/>
                  </a:lnTo>
                  <a:lnTo>
                    <a:pt x="3633673" y="3095904"/>
                  </a:lnTo>
                  <a:lnTo>
                    <a:pt x="3638715" y="3088906"/>
                  </a:lnTo>
                  <a:lnTo>
                    <a:pt x="3639185" y="3086849"/>
                  </a:lnTo>
                  <a:lnTo>
                    <a:pt x="3640759" y="3080029"/>
                  </a:lnTo>
                  <a:close/>
                </a:path>
                <a:path w="5168900" h="4631055">
                  <a:moveTo>
                    <a:pt x="3640785" y="2809417"/>
                  </a:moveTo>
                  <a:lnTo>
                    <a:pt x="3639705" y="2804541"/>
                  </a:lnTo>
                  <a:lnTo>
                    <a:pt x="3639388" y="2803106"/>
                  </a:lnTo>
                  <a:lnTo>
                    <a:pt x="3638880" y="2800718"/>
                  </a:lnTo>
                  <a:lnTo>
                    <a:pt x="3638816" y="2800591"/>
                  </a:lnTo>
                  <a:lnTo>
                    <a:pt x="3637953" y="2799384"/>
                  </a:lnTo>
                  <a:lnTo>
                    <a:pt x="3637800" y="2799156"/>
                  </a:lnTo>
                  <a:lnTo>
                    <a:pt x="3637394" y="2798572"/>
                  </a:lnTo>
                  <a:lnTo>
                    <a:pt x="3634028" y="2793657"/>
                  </a:lnTo>
                  <a:lnTo>
                    <a:pt x="3633889" y="2793555"/>
                  </a:lnTo>
                  <a:lnTo>
                    <a:pt x="3631628" y="2792044"/>
                  </a:lnTo>
                  <a:lnTo>
                    <a:pt x="3626942" y="2788932"/>
                  </a:lnTo>
                  <a:lnTo>
                    <a:pt x="3626726" y="2788882"/>
                  </a:lnTo>
                  <a:lnTo>
                    <a:pt x="3626561" y="2788755"/>
                  </a:lnTo>
                  <a:lnTo>
                    <a:pt x="3623475" y="2788234"/>
                  </a:lnTo>
                  <a:lnTo>
                    <a:pt x="3623259" y="2788183"/>
                  </a:lnTo>
                  <a:lnTo>
                    <a:pt x="3618382" y="2787192"/>
                  </a:lnTo>
                  <a:lnTo>
                    <a:pt x="3617747" y="2787192"/>
                  </a:lnTo>
                  <a:lnTo>
                    <a:pt x="3609035" y="2789224"/>
                  </a:lnTo>
                  <a:lnTo>
                    <a:pt x="3602050" y="2794330"/>
                  </a:lnTo>
                  <a:lnTo>
                    <a:pt x="3597567" y="2801759"/>
                  </a:lnTo>
                  <a:lnTo>
                    <a:pt x="3596348" y="2810738"/>
                  </a:lnTo>
                  <a:lnTo>
                    <a:pt x="3598316" y="2819590"/>
                  </a:lnTo>
                  <a:lnTo>
                    <a:pt x="3602710" y="2826054"/>
                  </a:lnTo>
                  <a:lnTo>
                    <a:pt x="3609517" y="2830182"/>
                  </a:lnTo>
                  <a:lnTo>
                    <a:pt x="3609784" y="2830182"/>
                  </a:lnTo>
                  <a:lnTo>
                    <a:pt x="3616782" y="2831427"/>
                  </a:lnTo>
                  <a:lnTo>
                    <a:pt x="3618293" y="2831693"/>
                  </a:lnTo>
                  <a:lnTo>
                    <a:pt x="3627272" y="2830182"/>
                  </a:lnTo>
                  <a:lnTo>
                    <a:pt x="3634460" y="2825458"/>
                  </a:lnTo>
                  <a:lnTo>
                    <a:pt x="3639185" y="2818282"/>
                  </a:lnTo>
                  <a:lnTo>
                    <a:pt x="3640785" y="2809417"/>
                  </a:lnTo>
                  <a:close/>
                </a:path>
                <a:path w="5168900" h="4631055">
                  <a:moveTo>
                    <a:pt x="3640785" y="832612"/>
                  </a:moveTo>
                  <a:lnTo>
                    <a:pt x="3639388" y="823658"/>
                  </a:lnTo>
                  <a:lnTo>
                    <a:pt x="3634879" y="816406"/>
                  </a:lnTo>
                  <a:lnTo>
                    <a:pt x="3632606" y="814832"/>
                  </a:lnTo>
                  <a:lnTo>
                    <a:pt x="3631869" y="814324"/>
                  </a:lnTo>
                  <a:lnTo>
                    <a:pt x="3630345" y="813269"/>
                  </a:lnTo>
                  <a:lnTo>
                    <a:pt x="3627869" y="811530"/>
                  </a:lnTo>
                  <a:lnTo>
                    <a:pt x="3625964" y="811161"/>
                  </a:lnTo>
                  <a:lnTo>
                    <a:pt x="3625697" y="811098"/>
                  </a:lnTo>
                  <a:lnTo>
                    <a:pt x="3624592" y="810882"/>
                  </a:lnTo>
                  <a:lnTo>
                    <a:pt x="3618966" y="809752"/>
                  </a:lnTo>
                  <a:lnTo>
                    <a:pt x="3596360" y="830122"/>
                  </a:lnTo>
                  <a:lnTo>
                    <a:pt x="3617176" y="854202"/>
                  </a:lnTo>
                  <a:lnTo>
                    <a:pt x="3625926" y="852881"/>
                  </a:lnTo>
                  <a:lnTo>
                    <a:pt x="3633368" y="848296"/>
                  </a:lnTo>
                  <a:lnTo>
                    <a:pt x="3638613" y="841273"/>
                  </a:lnTo>
                  <a:lnTo>
                    <a:pt x="3640785" y="832612"/>
                  </a:lnTo>
                  <a:close/>
                </a:path>
                <a:path w="5168900" h="4631055">
                  <a:moveTo>
                    <a:pt x="3640798" y="3619512"/>
                  </a:moveTo>
                  <a:lnTo>
                    <a:pt x="3639451" y="3610686"/>
                  </a:lnTo>
                  <a:lnTo>
                    <a:pt x="3634752" y="3603345"/>
                  </a:lnTo>
                  <a:lnTo>
                    <a:pt x="3627577" y="3598316"/>
                  </a:lnTo>
                  <a:lnTo>
                    <a:pt x="3618801" y="3596398"/>
                  </a:lnTo>
                  <a:lnTo>
                    <a:pt x="3618636" y="3596398"/>
                  </a:lnTo>
                  <a:lnTo>
                    <a:pt x="3613366" y="3597465"/>
                  </a:lnTo>
                  <a:lnTo>
                    <a:pt x="3612464" y="3597643"/>
                  </a:lnTo>
                  <a:lnTo>
                    <a:pt x="3611969" y="3597745"/>
                  </a:lnTo>
                  <a:lnTo>
                    <a:pt x="3609886" y="3598126"/>
                  </a:lnTo>
                  <a:lnTo>
                    <a:pt x="3604399" y="3601770"/>
                  </a:lnTo>
                  <a:lnTo>
                    <a:pt x="3602647" y="3602939"/>
                  </a:lnTo>
                  <a:lnTo>
                    <a:pt x="3597833" y="3610076"/>
                  </a:lnTo>
                  <a:lnTo>
                    <a:pt x="3596817" y="3615283"/>
                  </a:lnTo>
                  <a:lnTo>
                    <a:pt x="3596119" y="3618890"/>
                  </a:lnTo>
                  <a:lnTo>
                    <a:pt x="3597084" y="3623348"/>
                  </a:lnTo>
                  <a:lnTo>
                    <a:pt x="3598037" y="3627805"/>
                  </a:lnTo>
                  <a:lnTo>
                    <a:pt x="3602913" y="3634943"/>
                  </a:lnTo>
                  <a:lnTo>
                    <a:pt x="3603015" y="3635095"/>
                  </a:lnTo>
                  <a:lnTo>
                    <a:pt x="3610267" y="3639845"/>
                  </a:lnTo>
                  <a:lnTo>
                    <a:pt x="3617861" y="3640975"/>
                  </a:lnTo>
                  <a:lnTo>
                    <a:pt x="3618992" y="3641140"/>
                  </a:lnTo>
                  <a:lnTo>
                    <a:pt x="3627729" y="3639210"/>
                  </a:lnTo>
                  <a:lnTo>
                    <a:pt x="3634409" y="3634956"/>
                  </a:lnTo>
                  <a:lnTo>
                    <a:pt x="3638829" y="3628377"/>
                  </a:lnTo>
                  <a:lnTo>
                    <a:pt x="3640785" y="3619525"/>
                  </a:lnTo>
                  <a:close/>
                </a:path>
                <a:path w="5168900" h="4631055">
                  <a:moveTo>
                    <a:pt x="3640810" y="3348736"/>
                  </a:moveTo>
                  <a:lnTo>
                    <a:pt x="3640645" y="3348037"/>
                  </a:lnTo>
                  <a:lnTo>
                    <a:pt x="3638994" y="3340328"/>
                  </a:lnTo>
                  <a:lnTo>
                    <a:pt x="3638816" y="3340087"/>
                  </a:lnTo>
                  <a:lnTo>
                    <a:pt x="3638778" y="3339858"/>
                  </a:lnTo>
                  <a:lnTo>
                    <a:pt x="3637572" y="3338195"/>
                  </a:lnTo>
                  <a:lnTo>
                    <a:pt x="3637394" y="3337941"/>
                  </a:lnTo>
                  <a:lnTo>
                    <a:pt x="3637318" y="3337814"/>
                  </a:lnTo>
                  <a:lnTo>
                    <a:pt x="3634321" y="3333292"/>
                  </a:lnTo>
                  <a:lnTo>
                    <a:pt x="3633876" y="3332975"/>
                  </a:lnTo>
                  <a:lnTo>
                    <a:pt x="3633584" y="3332556"/>
                  </a:lnTo>
                  <a:lnTo>
                    <a:pt x="3631298" y="3331108"/>
                  </a:lnTo>
                  <a:lnTo>
                    <a:pt x="3631146" y="3330994"/>
                  </a:lnTo>
                  <a:lnTo>
                    <a:pt x="3627590" y="3328403"/>
                  </a:lnTo>
                  <a:lnTo>
                    <a:pt x="3626866" y="3328238"/>
                  </a:lnTo>
                  <a:lnTo>
                    <a:pt x="3626205" y="3327806"/>
                  </a:lnTo>
                  <a:lnTo>
                    <a:pt x="3623602" y="3327489"/>
                  </a:lnTo>
                  <a:lnTo>
                    <a:pt x="3620135" y="3326676"/>
                  </a:lnTo>
                  <a:lnTo>
                    <a:pt x="3617607" y="3326676"/>
                  </a:lnTo>
                  <a:lnTo>
                    <a:pt x="3609022" y="3328847"/>
                  </a:lnTo>
                  <a:lnTo>
                    <a:pt x="3602367" y="3333165"/>
                  </a:lnTo>
                  <a:lnTo>
                    <a:pt x="3602291" y="3333292"/>
                  </a:lnTo>
                  <a:lnTo>
                    <a:pt x="3601783" y="3334054"/>
                  </a:lnTo>
                  <a:lnTo>
                    <a:pt x="3597986" y="3339757"/>
                  </a:lnTo>
                  <a:lnTo>
                    <a:pt x="3597237" y="3343567"/>
                  </a:lnTo>
                  <a:lnTo>
                    <a:pt x="3597148" y="3343960"/>
                  </a:lnTo>
                  <a:lnTo>
                    <a:pt x="3596208" y="3348736"/>
                  </a:lnTo>
                  <a:lnTo>
                    <a:pt x="3597668" y="3357473"/>
                  </a:lnTo>
                  <a:lnTo>
                    <a:pt x="3597706" y="3357689"/>
                  </a:lnTo>
                  <a:lnTo>
                    <a:pt x="3600742" y="3362363"/>
                  </a:lnTo>
                  <a:lnTo>
                    <a:pt x="3602380" y="3364890"/>
                  </a:lnTo>
                  <a:lnTo>
                    <a:pt x="3604742" y="3366478"/>
                  </a:lnTo>
                  <a:lnTo>
                    <a:pt x="3609530" y="3369691"/>
                  </a:lnTo>
                  <a:lnTo>
                    <a:pt x="3610965" y="3369970"/>
                  </a:lnTo>
                  <a:lnTo>
                    <a:pt x="3618420" y="3371405"/>
                  </a:lnTo>
                  <a:lnTo>
                    <a:pt x="3624186" y="3370211"/>
                  </a:lnTo>
                  <a:lnTo>
                    <a:pt x="3624694" y="3370110"/>
                  </a:lnTo>
                  <a:lnTo>
                    <a:pt x="3625278" y="3369983"/>
                  </a:lnTo>
                  <a:lnTo>
                    <a:pt x="3626713" y="3369691"/>
                  </a:lnTo>
                  <a:lnTo>
                    <a:pt x="3627107" y="3369691"/>
                  </a:lnTo>
                  <a:lnTo>
                    <a:pt x="3634435" y="3364687"/>
                  </a:lnTo>
                  <a:lnTo>
                    <a:pt x="3639185" y="3357473"/>
                  </a:lnTo>
                  <a:lnTo>
                    <a:pt x="3640810" y="3348736"/>
                  </a:lnTo>
                  <a:close/>
                </a:path>
                <a:path w="5168900" h="4631055">
                  <a:moveTo>
                    <a:pt x="3640810" y="1370571"/>
                  </a:moveTo>
                  <a:lnTo>
                    <a:pt x="3638969" y="1362087"/>
                  </a:lnTo>
                  <a:lnTo>
                    <a:pt x="3638829" y="1361884"/>
                  </a:lnTo>
                  <a:lnTo>
                    <a:pt x="3638791" y="1361706"/>
                  </a:lnTo>
                  <a:lnTo>
                    <a:pt x="3637737" y="1360271"/>
                  </a:lnTo>
                  <a:lnTo>
                    <a:pt x="3637534" y="1359966"/>
                  </a:lnTo>
                  <a:lnTo>
                    <a:pt x="3637432" y="1359801"/>
                  </a:lnTo>
                  <a:lnTo>
                    <a:pt x="3636378" y="1358226"/>
                  </a:lnTo>
                  <a:lnTo>
                    <a:pt x="3635679" y="1357185"/>
                  </a:lnTo>
                  <a:lnTo>
                    <a:pt x="3634460" y="1355331"/>
                  </a:lnTo>
                  <a:lnTo>
                    <a:pt x="3634371" y="1355204"/>
                  </a:lnTo>
                  <a:lnTo>
                    <a:pt x="3634016" y="1354975"/>
                  </a:lnTo>
                  <a:lnTo>
                    <a:pt x="3633787" y="1354632"/>
                  </a:lnTo>
                  <a:lnTo>
                    <a:pt x="3631349" y="1353146"/>
                  </a:lnTo>
                  <a:lnTo>
                    <a:pt x="3627615" y="1350594"/>
                  </a:lnTo>
                  <a:lnTo>
                    <a:pt x="3626967" y="1350454"/>
                  </a:lnTo>
                  <a:lnTo>
                    <a:pt x="3626459" y="1350137"/>
                  </a:lnTo>
                  <a:lnTo>
                    <a:pt x="3623576" y="1349768"/>
                  </a:lnTo>
                  <a:lnTo>
                    <a:pt x="3619690" y="1348968"/>
                  </a:lnTo>
                  <a:lnTo>
                    <a:pt x="3617518" y="1348968"/>
                  </a:lnTo>
                  <a:lnTo>
                    <a:pt x="3608768" y="1350962"/>
                  </a:lnTo>
                  <a:lnTo>
                    <a:pt x="3596360" y="1370850"/>
                  </a:lnTo>
                  <a:lnTo>
                    <a:pt x="3597706" y="1379410"/>
                  </a:lnTo>
                  <a:lnTo>
                    <a:pt x="3597770" y="1379816"/>
                  </a:lnTo>
                  <a:lnTo>
                    <a:pt x="3602405" y="1386941"/>
                  </a:lnTo>
                  <a:lnTo>
                    <a:pt x="3609568" y="1391653"/>
                  </a:lnTo>
                  <a:lnTo>
                    <a:pt x="3618585" y="1393317"/>
                  </a:lnTo>
                  <a:lnTo>
                    <a:pt x="3627437" y="1391513"/>
                  </a:lnTo>
                  <a:lnTo>
                    <a:pt x="3634562" y="1386636"/>
                  </a:lnTo>
                  <a:lnTo>
                    <a:pt x="3639261" y="1379410"/>
                  </a:lnTo>
                  <a:lnTo>
                    <a:pt x="3640759" y="1370850"/>
                  </a:lnTo>
                  <a:lnTo>
                    <a:pt x="3640810" y="1370571"/>
                  </a:lnTo>
                  <a:close/>
                </a:path>
                <a:path w="5168900" h="4631055">
                  <a:moveTo>
                    <a:pt x="3640823" y="4248048"/>
                  </a:moveTo>
                  <a:lnTo>
                    <a:pt x="3639007" y="4239336"/>
                  </a:lnTo>
                  <a:lnTo>
                    <a:pt x="3638410" y="4238472"/>
                  </a:lnTo>
                  <a:lnTo>
                    <a:pt x="3638092" y="4237990"/>
                  </a:lnTo>
                  <a:lnTo>
                    <a:pt x="3637102" y="4236542"/>
                  </a:lnTo>
                  <a:lnTo>
                    <a:pt x="3634181" y="4232211"/>
                  </a:lnTo>
                  <a:lnTo>
                    <a:pt x="3634054" y="4232122"/>
                  </a:lnTo>
                  <a:lnTo>
                    <a:pt x="3632073" y="4230776"/>
                  </a:lnTo>
                  <a:lnTo>
                    <a:pt x="3631730" y="4230548"/>
                  </a:lnTo>
                  <a:lnTo>
                    <a:pt x="3631006" y="4230065"/>
                  </a:lnTo>
                  <a:lnTo>
                    <a:pt x="3627094" y="4227398"/>
                  </a:lnTo>
                  <a:lnTo>
                    <a:pt x="3626904" y="4227360"/>
                  </a:lnTo>
                  <a:lnTo>
                    <a:pt x="3626751" y="4227258"/>
                  </a:lnTo>
                  <a:lnTo>
                    <a:pt x="3623932" y="4226763"/>
                  </a:lnTo>
                  <a:lnTo>
                    <a:pt x="3623653" y="4226699"/>
                  </a:lnTo>
                  <a:lnTo>
                    <a:pt x="3618484" y="4225633"/>
                  </a:lnTo>
                  <a:lnTo>
                    <a:pt x="3617976" y="4225633"/>
                  </a:lnTo>
                  <a:lnTo>
                    <a:pt x="3611727" y="4227055"/>
                  </a:lnTo>
                  <a:lnTo>
                    <a:pt x="3609175" y="4227627"/>
                  </a:lnTo>
                  <a:lnTo>
                    <a:pt x="3608006" y="4228465"/>
                  </a:lnTo>
                  <a:lnTo>
                    <a:pt x="3607384" y="4228909"/>
                  </a:lnTo>
                  <a:lnTo>
                    <a:pt x="3606228" y="4229735"/>
                  </a:lnTo>
                  <a:lnTo>
                    <a:pt x="3602126" y="4232656"/>
                  </a:lnTo>
                  <a:lnTo>
                    <a:pt x="3597579" y="4240009"/>
                  </a:lnTo>
                  <a:lnTo>
                    <a:pt x="3596271" y="4248950"/>
                  </a:lnTo>
                  <a:lnTo>
                    <a:pt x="3598138" y="4257840"/>
                  </a:lnTo>
                  <a:lnTo>
                    <a:pt x="3602456" y="4264355"/>
                  </a:lnTo>
                  <a:lnTo>
                    <a:pt x="3609124" y="4268444"/>
                  </a:lnTo>
                  <a:lnTo>
                    <a:pt x="3618026" y="4270070"/>
                  </a:lnTo>
                  <a:lnTo>
                    <a:pt x="3619258" y="4269879"/>
                  </a:lnTo>
                  <a:lnTo>
                    <a:pt x="3627082" y="4268648"/>
                  </a:lnTo>
                  <a:lnTo>
                    <a:pt x="3634321" y="4264037"/>
                  </a:lnTo>
                  <a:lnTo>
                    <a:pt x="3639108" y="4256951"/>
                  </a:lnTo>
                  <a:lnTo>
                    <a:pt x="3639426" y="4255236"/>
                  </a:lnTo>
                  <a:lnTo>
                    <a:pt x="3640810" y="4248061"/>
                  </a:lnTo>
                  <a:close/>
                </a:path>
                <a:path w="5168900" h="4631055">
                  <a:moveTo>
                    <a:pt x="3640823" y="4067695"/>
                  </a:moveTo>
                  <a:lnTo>
                    <a:pt x="3638829" y="4059110"/>
                  </a:lnTo>
                  <a:lnTo>
                    <a:pt x="3638727" y="4058970"/>
                  </a:lnTo>
                  <a:lnTo>
                    <a:pt x="3637711" y="4057523"/>
                  </a:lnTo>
                  <a:lnTo>
                    <a:pt x="3637381" y="4057053"/>
                  </a:lnTo>
                  <a:lnTo>
                    <a:pt x="3637280" y="4056888"/>
                  </a:lnTo>
                  <a:lnTo>
                    <a:pt x="3633990" y="4052151"/>
                  </a:lnTo>
                  <a:lnTo>
                    <a:pt x="3633749" y="4051998"/>
                  </a:lnTo>
                  <a:lnTo>
                    <a:pt x="3633597" y="4051770"/>
                  </a:lnTo>
                  <a:lnTo>
                    <a:pt x="3631349" y="4050398"/>
                  </a:lnTo>
                  <a:lnTo>
                    <a:pt x="3631006" y="4050169"/>
                  </a:lnTo>
                  <a:lnTo>
                    <a:pt x="3627005" y="4047477"/>
                  </a:lnTo>
                  <a:lnTo>
                    <a:pt x="3626561" y="4047401"/>
                  </a:lnTo>
                  <a:lnTo>
                    <a:pt x="3626243" y="4047185"/>
                  </a:lnTo>
                  <a:lnTo>
                    <a:pt x="3623424" y="4046766"/>
                  </a:lnTo>
                  <a:lnTo>
                    <a:pt x="3623259" y="4046728"/>
                  </a:lnTo>
                  <a:lnTo>
                    <a:pt x="3618776" y="4045813"/>
                  </a:lnTo>
                  <a:lnTo>
                    <a:pt x="3617442" y="4045813"/>
                  </a:lnTo>
                  <a:lnTo>
                    <a:pt x="3608755" y="4048074"/>
                  </a:lnTo>
                  <a:lnTo>
                    <a:pt x="3601834" y="4053332"/>
                  </a:lnTo>
                  <a:lnTo>
                    <a:pt x="3597427" y="4060837"/>
                  </a:lnTo>
                  <a:lnTo>
                    <a:pt x="3596297" y="4069804"/>
                  </a:lnTo>
                  <a:lnTo>
                    <a:pt x="3598405" y="4078681"/>
                  </a:lnTo>
                  <a:lnTo>
                    <a:pt x="3602964" y="4085094"/>
                  </a:lnTo>
                  <a:lnTo>
                    <a:pt x="3609771" y="4089044"/>
                  </a:lnTo>
                  <a:lnTo>
                    <a:pt x="3618598" y="4090543"/>
                  </a:lnTo>
                  <a:lnTo>
                    <a:pt x="3627488" y="4088892"/>
                  </a:lnTo>
                  <a:lnTo>
                    <a:pt x="3634625" y="4083939"/>
                  </a:lnTo>
                  <a:lnTo>
                    <a:pt x="3639312" y="4076585"/>
                  </a:lnTo>
                  <a:lnTo>
                    <a:pt x="3639566" y="4075074"/>
                  </a:lnTo>
                  <a:lnTo>
                    <a:pt x="3640810" y="4067708"/>
                  </a:lnTo>
                  <a:close/>
                </a:path>
                <a:path w="5168900" h="4631055">
                  <a:moveTo>
                    <a:pt x="3640823" y="1730311"/>
                  </a:moveTo>
                  <a:lnTo>
                    <a:pt x="3638905" y="1721751"/>
                  </a:lnTo>
                  <a:lnTo>
                    <a:pt x="3638816" y="1721548"/>
                  </a:lnTo>
                  <a:lnTo>
                    <a:pt x="3637546" y="1719834"/>
                  </a:lnTo>
                  <a:lnTo>
                    <a:pt x="3637419" y="1719643"/>
                  </a:lnTo>
                  <a:lnTo>
                    <a:pt x="3637064" y="1719148"/>
                  </a:lnTo>
                  <a:lnTo>
                    <a:pt x="3635273" y="1716595"/>
                  </a:lnTo>
                  <a:lnTo>
                    <a:pt x="3634117" y="1714931"/>
                  </a:lnTo>
                  <a:lnTo>
                    <a:pt x="3633940" y="1714830"/>
                  </a:lnTo>
                  <a:lnTo>
                    <a:pt x="3633813" y="1714627"/>
                  </a:lnTo>
                  <a:lnTo>
                    <a:pt x="3631425" y="1713217"/>
                  </a:lnTo>
                  <a:lnTo>
                    <a:pt x="3631158" y="1713039"/>
                  </a:lnTo>
                  <a:lnTo>
                    <a:pt x="3631031" y="1712950"/>
                  </a:lnTo>
                  <a:lnTo>
                    <a:pt x="3627094" y="1710410"/>
                  </a:lnTo>
                  <a:lnTo>
                    <a:pt x="3626764" y="1710359"/>
                  </a:lnTo>
                  <a:lnTo>
                    <a:pt x="3626472" y="1710169"/>
                  </a:lnTo>
                  <a:lnTo>
                    <a:pt x="3623487" y="1709737"/>
                  </a:lnTo>
                  <a:lnTo>
                    <a:pt x="3623157" y="1709674"/>
                  </a:lnTo>
                  <a:lnTo>
                    <a:pt x="3618585" y="1708797"/>
                  </a:lnTo>
                  <a:lnTo>
                    <a:pt x="3617480" y="1708797"/>
                  </a:lnTo>
                  <a:lnTo>
                    <a:pt x="3608603" y="1710893"/>
                  </a:lnTo>
                  <a:lnTo>
                    <a:pt x="3601669" y="1715947"/>
                  </a:lnTo>
                  <a:lnTo>
                    <a:pt x="3597338" y="1723301"/>
                  </a:lnTo>
                  <a:lnTo>
                    <a:pt x="3596284" y="1732280"/>
                  </a:lnTo>
                  <a:lnTo>
                    <a:pt x="3598494" y="1741157"/>
                  </a:lnTo>
                  <a:lnTo>
                    <a:pt x="3603231" y="1747520"/>
                  </a:lnTo>
                  <a:lnTo>
                    <a:pt x="3610076" y="1751520"/>
                  </a:lnTo>
                  <a:lnTo>
                    <a:pt x="3618661" y="1753298"/>
                  </a:lnTo>
                  <a:lnTo>
                    <a:pt x="3627247" y="1751825"/>
                  </a:lnTo>
                  <a:lnTo>
                    <a:pt x="3634384" y="1746745"/>
                  </a:lnTo>
                  <a:lnTo>
                    <a:pt x="3639210" y="1739188"/>
                  </a:lnTo>
                  <a:lnTo>
                    <a:pt x="3640823" y="1730311"/>
                  </a:lnTo>
                  <a:close/>
                </a:path>
                <a:path w="5168900" h="4631055">
                  <a:moveTo>
                    <a:pt x="3640823" y="1191590"/>
                  </a:moveTo>
                  <a:lnTo>
                    <a:pt x="3639159" y="1183030"/>
                  </a:lnTo>
                  <a:lnTo>
                    <a:pt x="3639058" y="1182890"/>
                  </a:lnTo>
                  <a:lnTo>
                    <a:pt x="3639058" y="1182751"/>
                  </a:lnTo>
                  <a:lnTo>
                    <a:pt x="3637838" y="1180973"/>
                  </a:lnTo>
                  <a:lnTo>
                    <a:pt x="3637572" y="1180553"/>
                  </a:lnTo>
                  <a:lnTo>
                    <a:pt x="3637216" y="1179995"/>
                  </a:lnTo>
                  <a:lnTo>
                    <a:pt x="3634562" y="1175778"/>
                  </a:lnTo>
                  <a:lnTo>
                    <a:pt x="3634321" y="1175613"/>
                  </a:lnTo>
                  <a:lnTo>
                    <a:pt x="3634155" y="1175359"/>
                  </a:lnTo>
                  <a:lnTo>
                    <a:pt x="3631996" y="1173911"/>
                  </a:lnTo>
                  <a:lnTo>
                    <a:pt x="3631793" y="1173759"/>
                  </a:lnTo>
                  <a:lnTo>
                    <a:pt x="3631438" y="1173505"/>
                  </a:lnTo>
                  <a:lnTo>
                    <a:pt x="3627742" y="1170774"/>
                  </a:lnTo>
                  <a:lnTo>
                    <a:pt x="3627348" y="1170698"/>
                  </a:lnTo>
                  <a:lnTo>
                    <a:pt x="3626967" y="1170419"/>
                  </a:lnTo>
                  <a:lnTo>
                    <a:pt x="3624059" y="1169949"/>
                  </a:lnTo>
                  <a:lnTo>
                    <a:pt x="3623780" y="1169885"/>
                  </a:lnTo>
                  <a:lnTo>
                    <a:pt x="3619652" y="1168933"/>
                  </a:lnTo>
                  <a:lnTo>
                    <a:pt x="3618306" y="1168933"/>
                  </a:lnTo>
                  <a:lnTo>
                    <a:pt x="3609581" y="1170724"/>
                  </a:lnTo>
                  <a:lnTo>
                    <a:pt x="3609340" y="1170774"/>
                  </a:lnTo>
                  <a:lnTo>
                    <a:pt x="3609492" y="1170774"/>
                  </a:lnTo>
                  <a:lnTo>
                    <a:pt x="3602863" y="1174864"/>
                  </a:lnTo>
                  <a:lnTo>
                    <a:pt x="3598367" y="1181341"/>
                  </a:lnTo>
                  <a:lnTo>
                    <a:pt x="3596309" y="1190167"/>
                  </a:lnTo>
                  <a:lnTo>
                    <a:pt x="3597427" y="1199184"/>
                  </a:lnTo>
                  <a:lnTo>
                    <a:pt x="3601809" y="1206474"/>
                  </a:lnTo>
                  <a:lnTo>
                    <a:pt x="3608794" y="1211402"/>
                  </a:lnTo>
                  <a:lnTo>
                    <a:pt x="3617722" y="1213370"/>
                  </a:lnTo>
                  <a:lnTo>
                    <a:pt x="3626764" y="1211897"/>
                  </a:lnTo>
                  <a:lnTo>
                    <a:pt x="3634067" y="1207338"/>
                  </a:lnTo>
                  <a:lnTo>
                    <a:pt x="3638981" y="1200365"/>
                  </a:lnTo>
                  <a:lnTo>
                    <a:pt x="3640823" y="1191590"/>
                  </a:lnTo>
                  <a:close/>
                </a:path>
                <a:path w="5168900" h="4631055">
                  <a:moveTo>
                    <a:pt x="3640848" y="2899130"/>
                  </a:moveTo>
                  <a:lnTo>
                    <a:pt x="3638918" y="2890583"/>
                  </a:lnTo>
                  <a:lnTo>
                    <a:pt x="3638829" y="2890456"/>
                  </a:lnTo>
                  <a:lnTo>
                    <a:pt x="3637597" y="2888716"/>
                  </a:lnTo>
                  <a:lnTo>
                    <a:pt x="3637318" y="2888310"/>
                  </a:lnTo>
                  <a:lnTo>
                    <a:pt x="3637127" y="2888030"/>
                  </a:lnTo>
                  <a:lnTo>
                    <a:pt x="3636162" y="2886659"/>
                  </a:lnTo>
                  <a:lnTo>
                    <a:pt x="3635133" y="2885186"/>
                  </a:lnTo>
                  <a:lnTo>
                    <a:pt x="3634028" y="2883573"/>
                  </a:lnTo>
                  <a:lnTo>
                    <a:pt x="3633863" y="2883484"/>
                  </a:lnTo>
                  <a:lnTo>
                    <a:pt x="3633736" y="2883281"/>
                  </a:lnTo>
                  <a:lnTo>
                    <a:pt x="3631184" y="2881680"/>
                  </a:lnTo>
                  <a:lnTo>
                    <a:pt x="3630841" y="2881465"/>
                  </a:lnTo>
                  <a:lnTo>
                    <a:pt x="3630536" y="2881261"/>
                  </a:lnTo>
                  <a:lnTo>
                    <a:pt x="3629063" y="2880271"/>
                  </a:lnTo>
                  <a:lnTo>
                    <a:pt x="3626942" y="2878823"/>
                  </a:lnTo>
                  <a:lnTo>
                    <a:pt x="3626637" y="2878772"/>
                  </a:lnTo>
                  <a:lnTo>
                    <a:pt x="3626383" y="2878594"/>
                  </a:lnTo>
                  <a:lnTo>
                    <a:pt x="3623018" y="2878023"/>
                  </a:lnTo>
                  <a:lnTo>
                    <a:pt x="3618560" y="2877108"/>
                  </a:lnTo>
                  <a:lnTo>
                    <a:pt x="3617607" y="2877096"/>
                  </a:lnTo>
                  <a:lnTo>
                    <a:pt x="3608857" y="2879242"/>
                  </a:lnTo>
                  <a:lnTo>
                    <a:pt x="3601859" y="2884411"/>
                  </a:lnTo>
                  <a:lnTo>
                    <a:pt x="3597402" y="2891853"/>
                  </a:lnTo>
                  <a:lnTo>
                    <a:pt x="3596246" y="2900781"/>
                  </a:lnTo>
                  <a:lnTo>
                    <a:pt x="3598354" y="2909646"/>
                  </a:lnTo>
                  <a:lnTo>
                    <a:pt x="3602913" y="2916059"/>
                  </a:lnTo>
                  <a:lnTo>
                    <a:pt x="3609695" y="2920098"/>
                  </a:lnTo>
                  <a:lnTo>
                    <a:pt x="3618471" y="2921774"/>
                  </a:lnTo>
                  <a:lnTo>
                    <a:pt x="3627221" y="2920263"/>
                  </a:lnTo>
                  <a:lnTo>
                    <a:pt x="3634397" y="2915348"/>
                  </a:lnTo>
                  <a:lnTo>
                    <a:pt x="3639210" y="2907995"/>
                  </a:lnTo>
                  <a:lnTo>
                    <a:pt x="3640848" y="2899130"/>
                  </a:lnTo>
                  <a:close/>
                </a:path>
                <a:path w="5168900" h="4631055">
                  <a:moveTo>
                    <a:pt x="3640874" y="4158691"/>
                  </a:moveTo>
                  <a:lnTo>
                    <a:pt x="3639439" y="4151020"/>
                  </a:lnTo>
                  <a:lnTo>
                    <a:pt x="3639223" y="4149826"/>
                  </a:lnTo>
                  <a:lnTo>
                    <a:pt x="3638727" y="4149090"/>
                  </a:lnTo>
                  <a:lnTo>
                    <a:pt x="3638105" y="4148150"/>
                  </a:lnTo>
                  <a:lnTo>
                    <a:pt x="3637330" y="4146969"/>
                  </a:lnTo>
                  <a:lnTo>
                    <a:pt x="3636149" y="4145191"/>
                  </a:lnTo>
                  <a:lnTo>
                    <a:pt x="3634486" y="4142651"/>
                  </a:lnTo>
                  <a:lnTo>
                    <a:pt x="3629672" y="4139412"/>
                  </a:lnTo>
                  <a:lnTo>
                    <a:pt x="3627323" y="4137837"/>
                  </a:lnTo>
                  <a:lnTo>
                    <a:pt x="3625469" y="4137482"/>
                  </a:lnTo>
                  <a:lnTo>
                    <a:pt x="3623297" y="4137050"/>
                  </a:lnTo>
                  <a:lnTo>
                    <a:pt x="3622192" y="4136821"/>
                  </a:lnTo>
                  <a:lnTo>
                    <a:pt x="3618433" y="4136072"/>
                  </a:lnTo>
                  <a:lnTo>
                    <a:pt x="3609403" y="4137825"/>
                  </a:lnTo>
                  <a:lnTo>
                    <a:pt x="3607041" y="4139412"/>
                  </a:lnTo>
                  <a:lnTo>
                    <a:pt x="3605631" y="4140365"/>
                  </a:lnTo>
                  <a:lnTo>
                    <a:pt x="3603739" y="4141635"/>
                  </a:lnTo>
                  <a:lnTo>
                    <a:pt x="3602240" y="4142638"/>
                  </a:lnTo>
                  <a:lnTo>
                    <a:pt x="3599281" y="4147235"/>
                  </a:lnTo>
                  <a:lnTo>
                    <a:pt x="3598189" y="4148950"/>
                  </a:lnTo>
                  <a:lnTo>
                    <a:pt x="3597643" y="4149814"/>
                  </a:lnTo>
                  <a:lnTo>
                    <a:pt x="3596932" y="4154259"/>
                  </a:lnTo>
                  <a:lnTo>
                    <a:pt x="3596233" y="4158704"/>
                  </a:lnTo>
                  <a:lnTo>
                    <a:pt x="3598037" y="4167619"/>
                  </a:lnTo>
                  <a:lnTo>
                    <a:pt x="3602380" y="4174210"/>
                  </a:lnTo>
                  <a:lnTo>
                    <a:pt x="3609009" y="4178516"/>
                  </a:lnTo>
                  <a:lnTo>
                    <a:pt x="3615613" y="4180078"/>
                  </a:lnTo>
                  <a:lnTo>
                    <a:pt x="3617658" y="4180560"/>
                  </a:lnTo>
                  <a:lnTo>
                    <a:pt x="3626434" y="4179392"/>
                  </a:lnTo>
                  <a:lnTo>
                    <a:pt x="3633800" y="4174718"/>
                  </a:lnTo>
                  <a:lnTo>
                    <a:pt x="3638816" y="4167619"/>
                  </a:lnTo>
                  <a:lnTo>
                    <a:pt x="3640861" y="4158704"/>
                  </a:lnTo>
                  <a:close/>
                </a:path>
                <a:path w="5168900" h="4631055">
                  <a:moveTo>
                    <a:pt x="3640874" y="2989122"/>
                  </a:moveTo>
                  <a:lnTo>
                    <a:pt x="3638981" y="2980474"/>
                  </a:lnTo>
                  <a:lnTo>
                    <a:pt x="3638905" y="2980296"/>
                  </a:lnTo>
                  <a:lnTo>
                    <a:pt x="3637750" y="2978708"/>
                  </a:lnTo>
                  <a:lnTo>
                    <a:pt x="3637572" y="2978442"/>
                  </a:lnTo>
                  <a:lnTo>
                    <a:pt x="3637280" y="2978023"/>
                  </a:lnTo>
                  <a:lnTo>
                    <a:pt x="3635616" y="2975610"/>
                  </a:lnTo>
                  <a:lnTo>
                    <a:pt x="3634232" y="2973590"/>
                  </a:lnTo>
                  <a:lnTo>
                    <a:pt x="3634105" y="2973527"/>
                  </a:lnTo>
                  <a:lnTo>
                    <a:pt x="3633952" y="2973311"/>
                  </a:lnTo>
                  <a:lnTo>
                    <a:pt x="3631260" y="2971660"/>
                  </a:lnTo>
                  <a:lnTo>
                    <a:pt x="3627209" y="2969031"/>
                  </a:lnTo>
                  <a:lnTo>
                    <a:pt x="3626904" y="2968968"/>
                  </a:lnTo>
                  <a:lnTo>
                    <a:pt x="3626650" y="2968802"/>
                  </a:lnTo>
                  <a:lnTo>
                    <a:pt x="3623348" y="2968294"/>
                  </a:lnTo>
                  <a:lnTo>
                    <a:pt x="3618649" y="2967393"/>
                  </a:lnTo>
                  <a:lnTo>
                    <a:pt x="3617645" y="2967393"/>
                  </a:lnTo>
                  <a:lnTo>
                    <a:pt x="3608755" y="2969412"/>
                  </a:lnTo>
                  <a:lnTo>
                    <a:pt x="3601783" y="2974390"/>
                  </a:lnTo>
                  <a:lnTo>
                    <a:pt x="3597414" y="2981706"/>
                  </a:lnTo>
                  <a:lnTo>
                    <a:pt x="3596297" y="2990748"/>
                  </a:lnTo>
                  <a:lnTo>
                    <a:pt x="3598354" y="2999600"/>
                  </a:lnTo>
                  <a:lnTo>
                    <a:pt x="3602888" y="3006039"/>
                  </a:lnTo>
                  <a:lnTo>
                    <a:pt x="3609657" y="3010090"/>
                  </a:lnTo>
                  <a:lnTo>
                    <a:pt x="3618433" y="3011792"/>
                  </a:lnTo>
                  <a:lnTo>
                    <a:pt x="3627132" y="3010255"/>
                  </a:lnTo>
                  <a:lnTo>
                    <a:pt x="3634346" y="3005290"/>
                  </a:lnTo>
                  <a:lnTo>
                    <a:pt x="3639210" y="2997924"/>
                  </a:lnTo>
                  <a:lnTo>
                    <a:pt x="3640861" y="2989135"/>
                  </a:lnTo>
                  <a:close/>
                </a:path>
                <a:path w="5168900" h="4631055">
                  <a:moveTo>
                    <a:pt x="3640874" y="2360511"/>
                  </a:moveTo>
                  <a:lnTo>
                    <a:pt x="3639185" y="2351875"/>
                  </a:lnTo>
                  <a:lnTo>
                    <a:pt x="3639096" y="2351748"/>
                  </a:lnTo>
                  <a:lnTo>
                    <a:pt x="3638461" y="2350770"/>
                  </a:lnTo>
                  <a:lnTo>
                    <a:pt x="3638219" y="2350389"/>
                  </a:lnTo>
                  <a:lnTo>
                    <a:pt x="3634524" y="2344623"/>
                  </a:lnTo>
                  <a:lnTo>
                    <a:pt x="3634359" y="2344521"/>
                  </a:lnTo>
                  <a:lnTo>
                    <a:pt x="3634244" y="2344331"/>
                  </a:lnTo>
                  <a:lnTo>
                    <a:pt x="3632073" y="2342858"/>
                  </a:lnTo>
                  <a:lnTo>
                    <a:pt x="3631882" y="2342718"/>
                  </a:lnTo>
                  <a:lnTo>
                    <a:pt x="3631412" y="2342388"/>
                  </a:lnTo>
                  <a:lnTo>
                    <a:pt x="3627615" y="2339619"/>
                  </a:lnTo>
                  <a:lnTo>
                    <a:pt x="3627323" y="2339568"/>
                  </a:lnTo>
                  <a:lnTo>
                    <a:pt x="3627183" y="2339454"/>
                  </a:lnTo>
                  <a:lnTo>
                    <a:pt x="3627488" y="2339454"/>
                  </a:lnTo>
                  <a:lnTo>
                    <a:pt x="3624516" y="2338933"/>
                  </a:lnTo>
                  <a:lnTo>
                    <a:pt x="3624249" y="2338882"/>
                  </a:lnTo>
                  <a:lnTo>
                    <a:pt x="3623894" y="2338806"/>
                  </a:lnTo>
                  <a:lnTo>
                    <a:pt x="3619284" y="2337765"/>
                  </a:lnTo>
                  <a:lnTo>
                    <a:pt x="3618407" y="2337765"/>
                  </a:lnTo>
                  <a:lnTo>
                    <a:pt x="3609581" y="2339454"/>
                  </a:lnTo>
                  <a:lnTo>
                    <a:pt x="3602863" y="2343594"/>
                  </a:lnTo>
                  <a:lnTo>
                    <a:pt x="3598392" y="2350084"/>
                  </a:lnTo>
                  <a:lnTo>
                    <a:pt x="3596271" y="2358834"/>
                  </a:lnTo>
                  <a:lnTo>
                    <a:pt x="3597300" y="2367851"/>
                  </a:lnTo>
                  <a:lnTo>
                    <a:pt x="3601656" y="2375154"/>
                  </a:lnTo>
                  <a:lnTo>
                    <a:pt x="3608654" y="2380132"/>
                  </a:lnTo>
                  <a:lnTo>
                    <a:pt x="3617595" y="2382139"/>
                  </a:lnTo>
                  <a:lnTo>
                    <a:pt x="3626637" y="2380678"/>
                  </a:lnTo>
                  <a:lnTo>
                    <a:pt x="3634016" y="2376132"/>
                  </a:lnTo>
                  <a:lnTo>
                    <a:pt x="3639007" y="2369172"/>
                  </a:lnTo>
                  <a:lnTo>
                    <a:pt x="3640861" y="2360523"/>
                  </a:lnTo>
                  <a:close/>
                </a:path>
                <a:path w="5168900" h="4631055">
                  <a:moveTo>
                    <a:pt x="3640886" y="2090470"/>
                  </a:moveTo>
                  <a:lnTo>
                    <a:pt x="3639147" y="2082330"/>
                  </a:lnTo>
                  <a:lnTo>
                    <a:pt x="3639032" y="2081822"/>
                  </a:lnTo>
                  <a:lnTo>
                    <a:pt x="3638283" y="2080742"/>
                  </a:lnTo>
                  <a:lnTo>
                    <a:pt x="3637775" y="2080006"/>
                  </a:lnTo>
                  <a:lnTo>
                    <a:pt x="3636899" y="2078723"/>
                  </a:lnTo>
                  <a:lnTo>
                    <a:pt x="3634130" y="2074646"/>
                  </a:lnTo>
                  <a:lnTo>
                    <a:pt x="3634003" y="2074506"/>
                  </a:lnTo>
                  <a:lnTo>
                    <a:pt x="3631514" y="2072868"/>
                  </a:lnTo>
                  <a:lnTo>
                    <a:pt x="3630917" y="2072462"/>
                  </a:lnTo>
                  <a:lnTo>
                    <a:pt x="3630460" y="2072144"/>
                  </a:lnTo>
                  <a:lnTo>
                    <a:pt x="3628796" y="2071001"/>
                  </a:lnTo>
                  <a:lnTo>
                    <a:pt x="3628364" y="2070709"/>
                  </a:lnTo>
                  <a:lnTo>
                    <a:pt x="3626993" y="2069757"/>
                  </a:lnTo>
                  <a:lnTo>
                    <a:pt x="3626853" y="2069744"/>
                  </a:lnTo>
                  <a:lnTo>
                    <a:pt x="3626726" y="2069630"/>
                  </a:lnTo>
                  <a:lnTo>
                    <a:pt x="3623526" y="2069033"/>
                  </a:lnTo>
                  <a:lnTo>
                    <a:pt x="3623170" y="2068957"/>
                  </a:lnTo>
                  <a:lnTo>
                    <a:pt x="3622814" y="2068880"/>
                  </a:lnTo>
                  <a:lnTo>
                    <a:pt x="3619589" y="2068195"/>
                  </a:lnTo>
                  <a:lnTo>
                    <a:pt x="3618776" y="2068029"/>
                  </a:lnTo>
                  <a:lnTo>
                    <a:pt x="3618433" y="2067941"/>
                  </a:lnTo>
                  <a:lnTo>
                    <a:pt x="3618039" y="2067941"/>
                  </a:lnTo>
                  <a:lnTo>
                    <a:pt x="3609238" y="2069922"/>
                  </a:lnTo>
                  <a:lnTo>
                    <a:pt x="3602126" y="2074976"/>
                  </a:lnTo>
                  <a:lnTo>
                    <a:pt x="3597516" y="2082317"/>
                  </a:lnTo>
                  <a:lnTo>
                    <a:pt x="3596360" y="2090470"/>
                  </a:lnTo>
                  <a:lnTo>
                    <a:pt x="3596259" y="2091182"/>
                  </a:lnTo>
                  <a:lnTo>
                    <a:pt x="3617976" y="2112505"/>
                  </a:lnTo>
                  <a:lnTo>
                    <a:pt x="3626980" y="2111032"/>
                  </a:lnTo>
                  <a:lnTo>
                    <a:pt x="3634270" y="2106384"/>
                  </a:lnTo>
                  <a:lnTo>
                    <a:pt x="3639134" y="2099284"/>
                  </a:lnTo>
                  <a:lnTo>
                    <a:pt x="3640886" y="2090470"/>
                  </a:lnTo>
                  <a:close/>
                </a:path>
                <a:path w="5168900" h="4631055">
                  <a:moveTo>
                    <a:pt x="3640886" y="1821268"/>
                  </a:moveTo>
                  <a:lnTo>
                    <a:pt x="3639286" y="1812442"/>
                  </a:lnTo>
                  <a:lnTo>
                    <a:pt x="3634562" y="1805216"/>
                  </a:lnTo>
                  <a:lnTo>
                    <a:pt x="3627412" y="1800313"/>
                  </a:lnTo>
                  <a:lnTo>
                    <a:pt x="3618547" y="1798459"/>
                  </a:lnTo>
                  <a:lnTo>
                    <a:pt x="3618344" y="1798459"/>
                  </a:lnTo>
                  <a:lnTo>
                    <a:pt x="3612324" y="1799602"/>
                  </a:lnTo>
                  <a:lnTo>
                    <a:pt x="3609543" y="1800110"/>
                  </a:lnTo>
                  <a:lnTo>
                    <a:pt x="3609403" y="1800161"/>
                  </a:lnTo>
                  <a:lnTo>
                    <a:pt x="3604044" y="1803717"/>
                  </a:lnTo>
                  <a:lnTo>
                    <a:pt x="3602367" y="1804822"/>
                  </a:lnTo>
                  <a:lnTo>
                    <a:pt x="3597706" y="1811985"/>
                  </a:lnTo>
                  <a:lnTo>
                    <a:pt x="3596779" y="1817789"/>
                  </a:lnTo>
                  <a:lnTo>
                    <a:pt x="3596284" y="1820976"/>
                  </a:lnTo>
                  <a:lnTo>
                    <a:pt x="3597999" y="1829841"/>
                  </a:lnTo>
                  <a:lnTo>
                    <a:pt x="3602164" y="1836521"/>
                  </a:lnTo>
                  <a:lnTo>
                    <a:pt x="3608679" y="1840915"/>
                  </a:lnTo>
                  <a:lnTo>
                    <a:pt x="3610051" y="1841233"/>
                  </a:lnTo>
                  <a:lnTo>
                    <a:pt x="3617468" y="1842922"/>
                  </a:lnTo>
                  <a:lnTo>
                    <a:pt x="3626370" y="1841703"/>
                  </a:lnTo>
                  <a:lnTo>
                    <a:pt x="3633762" y="1837131"/>
                  </a:lnTo>
                  <a:lnTo>
                    <a:pt x="3638867" y="1830031"/>
                  </a:lnTo>
                  <a:lnTo>
                    <a:pt x="3640886" y="1821268"/>
                  </a:lnTo>
                  <a:close/>
                </a:path>
                <a:path w="5168900" h="4631055">
                  <a:moveTo>
                    <a:pt x="3640899" y="3887330"/>
                  </a:moveTo>
                  <a:lnTo>
                    <a:pt x="3638981" y="3879164"/>
                  </a:lnTo>
                  <a:lnTo>
                    <a:pt x="3638816" y="3878961"/>
                  </a:lnTo>
                  <a:lnTo>
                    <a:pt x="3638778" y="3878745"/>
                  </a:lnTo>
                  <a:lnTo>
                    <a:pt x="3637407" y="3876979"/>
                  </a:lnTo>
                  <a:lnTo>
                    <a:pt x="3637203" y="3876700"/>
                  </a:lnTo>
                  <a:lnTo>
                    <a:pt x="3634244" y="3872560"/>
                  </a:lnTo>
                  <a:lnTo>
                    <a:pt x="3633851" y="3872319"/>
                  </a:lnTo>
                  <a:lnTo>
                    <a:pt x="3633571" y="3871938"/>
                  </a:lnTo>
                  <a:lnTo>
                    <a:pt x="3631222" y="3870642"/>
                  </a:lnTo>
                  <a:lnTo>
                    <a:pt x="3631031" y="3870515"/>
                  </a:lnTo>
                  <a:lnTo>
                    <a:pt x="3628923" y="3869169"/>
                  </a:lnTo>
                  <a:lnTo>
                    <a:pt x="3627945" y="3868534"/>
                  </a:lnTo>
                  <a:lnTo>
                    <a:pt x="3627348" y="3868140"/>
                  </a:lnTo>
                  <a:lnTo>
                    <a:pt x="3626853" y="3868051"/>
                  </a:lnTo>
                  <a:lnTo>
                    <a:pt x="3626599" y="3868001"/>
                  </a:lnTo>
                  <a:lnTo>
                    <a:pt x="3626002" y="3867658"/>
                  </a:lnTo>
                  <a:lnTo>
                    <a:pt x="3623297" y="3867378"/>
                  </a:lnTo>
                  <a:lnTo>
                    <a:pt x="3623157" y="3867353"/>
                  </a:lnTo>
                  <a:lnTo>
                    <a:pt x="3621443" y="3867023"/>
                  </a:lnTo>
                  <a:lnTo>
                    <a:pt x="3619779" y="3866705"/>
                  </a:lnTo>
                  <a:lnTo>
                    <a:pt x="3619385" y="3866616"/>
                  </a:lnTo>
                  <a:lnTo>
                    <a:pt x="3616858" y="3866616"/>
                  </a:lnTo>
                  <a:lnTo>
                    <a:pt x="3608044" y="3868737"/>
                  </a:lnTo>
                  <a:lnTo>
                    <a:pt x="3601643" y="3873246"/>
                  </a:lnTo>
                  <a:lnTo>
                    <a:pt x="3597706" y="3880015"/>
                  </a:lnTo>
                  <a:lnTo>
                    <a:pt x="3596233" y="3888905"/>
                  </a:lnTo>
                  <a:lnTo>
                    <a:pt x="3597973" y="3897642"/>
                  </a:lnTo>
                  <a:lnTo>
                    <a:pt x="3603015" y="3904792"/>
                  </a:lnTo>
                  <a:lnTo>
                    <a:pt x="3610381" y="3909542"/>
                  </a:lnTo>
                  <a:lnTo>
                    <a:pt x="3619144" y="3911079"/>
                  </a:lnTo>
                  <a:lnTo>
                    <a:pt x="3627640" y="3908882"/>
                  </a:lnTo>
                  <a:lnTo>
                    <a:pt x="3634651" y="3903586"/>
                  </a:lnTo>
                  <a:lnTo>
                    <a:pt x="3639350" y="3896106"/>
                  </a:lnTo>
                  <a:lnTo>
                    <a:pt x="3640899" y="3887330"/>
                  </a:lnTo>
                  <a:close/>
                </a:path>
                <a:path w="5168900" h="4631055">
                  <a:moveTo>
                    <a:pt x="3640899" y="3169894"/>
                  </a:moveTo>
                  <a:lnTo>
                    <a:pt x="3639553" y="3161525"/>
                  </a:lnTo>
                  <a:lnTo>
                    <a:pt x="3635273" y="3154527"/>
                  </a:lnTo>
                  <a:lnTo>
                    <a:pt x="3628656" y="3149587"/>
                  </a:lnTo>
                  <a:lnTo>
                    <a:pt x="3620325" y="3147364"/>
                  </a:lnTo>
                  <a:lnTo>
                    <a:pt x="3618141" y="3147364"/>
                  </a:lnTo>
                  <a:lnTo>
                    <a:pt x="3614242" y="3148076"/>
                  </a:lnTo>
                  <a:lnTo>
                    <a:pt x="3614115" y="3148101"/>
                  </a:lnTo>
                  <a:lnTo>
                    <a:pt x="3611168" y="3148419"/>
                  </a:lnTo>
                  <a:lnTo>
                    <a:pt x="3610635" y="3148723"/>
                  </a:lnTo>
                  <a:lnTo>
                    <a:pt x="3609987" y="3148838"/>
                  </a:lnTo>
                  <a:lnTo>
                    <a:pt x="3606165" y="3151187"/>
                  </a:lnTo>
                  <a:lnTo>
                    <a:pt x="3603663" y="3152571"/>
                  </a:lnTo>
                  <a:lnTo>
                    <a:pt x="3603421" y="3152876"/>
                  </a:lnTo>
                  <a:lnTo>
                    <a:pt x="3603066" y="3153092"/>
                  </a:lnTo>
                  <a:lnTo>
                    <a:pt x="3599865" y="3157448"/>
                  </a:lnTo>
                  <a:lnTo>
                    <a:pt x="3598468" y="3159252"/>
                  </a:lnTo>
                  <a:lnTo>
                    <a:pt x="3598418" y="3159429"/>
                  </a:lnTo>
                  <a:lnTo>
                    <a:pt x="3598278" y="3159620"/>
                  </a:lnTo>
                  <a:lnTo>
                    <a:pt x="3596449" y="3166961"/>
                  </a:lnTo>
                  <a:lnTo>
                    <a:pt x="3596195" y="3167938"/>
                  </a:lnTo>
                  <a:lnTo>
                    <a:pt x="3597465" y="3176867"/>
                  </a:lnTo>
                  <a:lnTo>
                    <a:pt x="3601897" y="3184360"/>
                  </a:lnTo>
                  <a:lnTo>
                    <a:pt x="3608794" y="3189617"/>
                  </a:lnTo>
                  <a:lnTo>
                    <a:pt x="3617417" y="3191827"/>
                  </a:lnTo>
                  <a:lnTo>
                    <a:pt x="3626078" y="3190354"/>
                  </a:lnTo>
                  <a:lnTo>
                    <a:pt x="3633470" y="3185655"/>
                  </a:lnTo>
                  <a:lnTo>
                    <a:pt x="3638702" y="3178556"/>
                  </a:lnTo>
                  <a:lnTo>
                    <a:pt x="3640886" y="3169907"/>
                  </a:lnTo>
                  <a:close/>
                </a:path>
                <a:path w="5168900" h="4631055">
                  <a:moveTo>
                    <a:pt x="3640937" y="2629128"/>
                  </a:moveTo>
                  <a:lnTo>
                    <a:pt x="3638816" y="2620772"/>
                  </a:lnTo>
                  <a:lnTo>
                    <a:pt x="3638702" y="2620632"/>
                  </a:lnTo>
                  <a:lnTo>
                    <a:pt x="3636988" y="2618232"/>
                  </a:lnTo>
                  <a:lnTo>
                    <a:pt x="3633787" y="2613787"/>
                  </a:lnTo>
                  <a:lnTo>
                    <a:pt x="3633546" y="2613634"/>
                  </a:lnTo>
                  <a:lnTo>
                    <a:pt x="3633381" y="2613393"/>
                  </a:lnTo>
                  <a:lnTo>
                    <a:pt x="3630955" y="2611882"/>
                  </a:lnTo>
                  <a:lnTo>
                    <a:pt x="3630739" y="2611742"/>
                  </a:lnTo>
                  <a:lnTo>
                    <a:pt x="3629914" y="2611183"/>
                  </a:lnTo>
                  <a:lnTo>
                    <a:pt x="3626688" y="2608999"/>
                  </a:lnTo>
                  <a:lnTo>
                    <a:pt x="3626281" y="2608910"/>
                  </a:lnTo>
                  <a:lnTo>
                    <a:pt x="3625939" y="2608681"/>
                  </a:lnTo>
                  <a:lnTo>
                    <a:pt x="3623272" y="2608262"/>
                  </a:lnTo>
                  <a:lnTo>
                    <a:pt x="3623043" y="2608224"/>
                  </a:lnTo>
                  <a:lnTo>
                    <a:pt x="3620185" y="2607602"/>
                  </a:lnTo>
                  <a:lnTo>
                    <a:pt x="3618954" y="2607335"/>
                  </a:lnTo>
                  <a:lnTo>
                    <a:pt x="3618598" y="2607246"/>
                  </a:lnTo>
                  <a:lnTo>
                    <a:pt x="3617328" y="2607246"/>
                  </a:lnTo>
                  <a:lnTo>
                    <a:pt x="3608730" y="2609558"/>
                  </a:lnTo>
                  <a:lnTo>
                    <a:pt x="3601859" y="2614892"/>
                  </a:lnTo>
                  <a:lnTo>
                    <a:pt x="3597452" y="2622423"/>
                  </a:lnTo>
                  <a:lnTo>
                    <a:pt x="3596297" y="2631351"/>
                  </a:lnTo>
                  <a:lnTo>
                    <a:pt x="3598443" y="2640292"/>
                  </a:lnTo>
                  <a:lnTo>
                    <a:pt x="3603117" y="2646591"/>
                  </a:lnTo>
                  <a:lnTo>
                    <a:pt x="3609987" y="2650464"/>
                  </a:lnTo>
                  <a:lnTo>
                    <a:pt x="3618725" y="2652039"/>
                  </a:lnTo>
                  <a:lnTo>
                    <a:pt x="3627310" y="2650464"/>
                  </a:lnTo>
                  <a:lnTo>
                    <a:pt x="3634600" y="2645384"/>
                  </a:lnTo>
                  <a:lnTo>
                    <a:pt x="3639401" y="2637929"/>
                  </a:lnTo>
                  <a:lnTo>
                    <a:pt x="3640937" y="2629141"/>
                  </a:lnTo>
                  <a:close/>
                </a:path>
                <a:path w="5168900" h="4631055">
                  <a:moveTo>
                    <a:pt x="3730028" y="1371879"/>
                  </a:moveTo>
                  <a:lnTo>
                    <a:pt x="3728567" y="1362951"/>
                  </a:lnTo>
                  <a:lnTo>
                    <a:pt x="3728504" y="1362773"/>
                  </a:lnTo>
                  <a:lnTo>
                    <a:pt x="3727551" y="1361287"/>
                  </a:lnTo>
                  <a:lnTo>
                    <a:pt x="3727386" y="1361020"/>
                  </a:lnTo>
                  <a:lnTo>
                    <a:pt x="3726992" y="1360385"/>
                  </a:lnTo>
                  <a:lnTo>
                    <a:pt x="3724160" y="1355699"/>
                  </a:lnTo>
                  <a:lnTo>
                    <a:pt x="3723995" y="1355598"/>
                  </a:lnTo>
                  <a:lnTo>
                    <a:pt x="3723906" y="1355432"/>
                  </a:lnTo>
                  <a:lnTo>
                    <a:pt x="3721493" y="1353794"/>
                  </a:lnTo>
                  <a:lnTo>
                    <a:pt x="3721328" y="1353667"/>
                  </a:lnTo>
                  <a:lnTo>
                    <a:pt x="3717391" y="1350835"/>
                  </a:lnTo>
                  <a:lnTo>
                    <a:pt x="3717112" y="1350784"/>
                  </a:lnTo>
                  <a:lnTo>
                    <a:pt x="3716871" y="1350606"/>
                  </a:lnTo>
                  <a:lnTo>
                    <a:pt x="3713759" y="1350086"/>
                  </a:lnTo>
                  <a:lnTo>
                    <a:pt x="3713442" y="1350022"/>
                  </a:lnTo>
                  <a:lnTo>
                    <a:pt x="3710978" y="1349502"/>
                  </a:lnTo>
                  <a:lnTo>
                    <a:pt x="3709479" y="1349184"/>
                  </a:lnTo>
                  <a:lnTo>
                    <a:pt x="3708895" y="1349057"/>
                  </a:lnTo>
                  <a:lnTo>
                    <a:pt x="3708031" y="1349057"/>
                  </a:lnTo>
                  <a:lnTo>
                    <a:pt x="3699052" y="1350784"/>
                  </a:lnTo>
                  <a:lnTo>
                    <a:pt x="3698837" y="1350835"/>
                  </a:lnTo>
                  <a:lnTo>
                    <a:pt x="3698964" y="1350835"/>
                  </a:lnTo>
                  <a:lnTo>
                    <a:pt x="3692398" y="1355090"/>
                  </a:lnTo>
                  <a:lnTo>
                    <a:pt x="3688042" y="1361732"/>
                  </a:lnTo>
                  <a:lnTo>
                    <a:pt x="3686022" y="1370431"/>
                  </a:lnTo>
                  <a:lnTo>
                    <a:pt x="3687292" y="1379194"/>
                  </a:lnTo>
                  <a:lnTo>
                    <a:pt x="3692118" y="1386446"/>
                  </a:lnTo>
                  <a:lnTo>
                    <a:pt x="3699497" y="1391386"/>
                  </a:lnTo>
                  <a:lnTo>
                    <a:pt x="3706660" y="1392809"/>
                  </a:lnTo>
                  <a:lnTo>
                    <a:pt x="3708438" y="1393164"/>
                  </a:lnTo>
                  <a:lnTo>
                    <a:pt x="3717112" y="1391602"/>
                  </a:lnTo>
                  <a:lnTo>
                    <a:pt x="3723868" y="1387271"/>
                  </a:lnTo>
                  <a:lnTo>
                    <a:pt x="3728301" y="1380566"/>
                  </a:lnTo>
                  <a:lnTo>
                    <a:pt x="3730028" y="1371879"/>
                  </a:lnTo>
                  <a:close/>
                </a:path>
                <a:path w="5168900" h="4631055">
                  <a:moveTo>
                    <a:pt x="3730218" y="2269972"/>
                  </a:moveTo>
                  <a:lnTo>
                    <a:pt x="3729888" y="2268131"/>
                  </a:lnTo>
                  <a:lnTo>
                    <a:pt x="3728707" y="2261311"/>
                  </a:lnTo>
                  <a:lnTo>
                    <a:pt x="3728669" y="2261044"/>
                  </a:lnTo>
                  <a:lnTo>
                    <a:pt x="3724668" y="2254466"/>
                  </a:lnTo>
                  <a:lnTo>
                    <a:pt x="3718141" y="2250071"/>
                  </a:lnTo>
                  <a:lnTo>
                    <a:pt x="3709289" y="2248179"/>
                  </a:lnTo>
                  <a:lnTo>
                    <a:pt x="3707600" y="2248179"/>
                  </a:lnTo>
                  <a:lnTo>
                    <a:pt x="3703421" y="2249017"/>
                  </a:lnTo>
                  <a:lnTo>
                    <a:pt x="3703243" y="2249055"/>
                  </a:lnTo>
                  <a:lnTo>
                    <a:pt x="3700310" y="2249462"/>
                  </a:lnTo>
                  <a:lnTo>
                    <a:pt x="3699878" y="2249728"/>
                  </a:lnTo>
                  <a:lnTo>
                    <a:pt x="3699370" y="2249830"/>
                  </a:lnTo>
                  <a:lnTo>
                    <a:pt x="3695598" y="2252332"/>
                  </a:lnTo>
                  <a:lnTo>
                    <a:pt x="3692880" y="2253996"/>
                  </a:lnTo>
                  <a:lnTo>
                    <a:pt x="3692664" y="2254288"/>
                  </a:lnTo>
                  <a:lnTo>
                    <a:pt x="3692398" y="2254466"/>
                  </a:lnTo>
                  <a:lnTo>
                    <a:pt x="3689172" y="2259063"/>
                  </a:lnTo>
                  <a:lnTo>
                    <a:pt x="3687724" y="2261044"/>
                  </a:lnTo>
                  <a:lnTo>
                    <a:pt x="3687686" y="2261184"/>
                  </a:lnTo>
                  <a:lnTo>
                    <a:pt x="3687597" y="2261311"/>
                  </a:lnTo>
                  <a:lnTo>
                    <a:pt x="3685997" y="2268283"/>
                  </a:lnTo>
                  <a:lnTo>
                    <a:pt x="3708069" y="2292743"/>
                  </a:lnTo>
                  <a:lnTo>
                    <a:pt x="3716871" y="2291054"/>
                  </a:lnTo>
                  <a:lnTo>
                    <a:pt x="3719728" y="2289124"/>
                  </a:lnTo>
                  <a:lnTo>
                    <a:pt x="3723983" y="2286254"/>
                  </a:lnTo>
                  <a:lnTo>
                    <a:pt x="3728669" y="2278989"/>
                  </a:lnTo>
                  <a:lnTo>
                    <a:pt x="3730218" y="2269985"/>
                  </a:lnTo>
                  <a:close/>
                </a:path>
                <a:path w="5168900" h="4631055">
                  <a:moveTo>
                    <a:pt x="3730218" y="1193647"/>
                  </a:moveTo>
                  <a:lnTo>
                    <a:pt x="3729317" y="1184656"/>
                  </a:lnTo>
                  <a:lnTo>
                    <a:pt x="3725227" y="1176909"/>
                  </a:lnTo>
                  <a:lnTo>
                    <a:pt x="3718636" y="1171321"/>
                  </a:lnTo>
                  <a:lnTo>
                    <a:pt x="3716248" y="1170584"/>
                  </a:lnTo>
                  <a:lnTo>
                    <a:pt x="3714381" y="1170012"/>
                  </a:lnTo>
                  <a:lnTo>
                    <a:pt x="3712832" y="1169530"/>
                  </a:lnTo>
                  <a:lnTo>
                    <a:pt x="3710254" y="1168730"/>
                  </a:lnTo>
                  <a:lnTo>
                    <a:pt x="3708311" y="1168730"/>
                  </a:lnTo>
                  <a:lnTo>
                    <a:pt x="3704412" y="1169530"/>
                  </a:lnTo>
                  <a:lnTo>
                    <a:pt x="3701580" y="1169911"/>
                  </a:lnTo>
                  <a:lnTo>
                    <a:pt x="3701034" y="1170228"/>
                  </a:lnTo>
                  <a:lnTo>
                    <a:pt x="3700411" y="1170355"/>
                  </a:lnTo>
                  <a:lnTo>
                    <a:pt x="3696347" y="1172933"/>
                  </a:lnTo>
                  <a:lnTo>
                    <a:pt x="3693845" y="1174381"/>
                  </a:lnTo>
                  <a:lnTo>
                    <a:pt x="3693604" y="1174686"/>
                  </a:lnTo>
                  <a:lnTo>
                    <a:pt x="3693210" y="1174927"/>
                  </a:lnTo>
                  <a:lnTo>
                    <a:pt x="3689896" y="1179258"/>
                  </a:lnTo>
                  <a:lnTo>
                    <a:pt x="3688257" y="1181290"/>
                  </a:lnTo>
                  <a:lnTo>
                    <a:pt x="3688207" y="1181481"/>
                  </a:lnTo>
                  <a:lnTo>
                    <a:pt x="3688067" y="1181658"/>
                  </a:lnTo>
                  <a:lnTo>
                    <a:pt x="3685997" y="1189774"/>
                  </a:lnTo>
                  <a:lnTo>
                    <a:pt x="3687038" y="1198600"/>
                  </a:lnTo>
                  <a:lnTo>
                    <a:pt x="3690620" y="1205585"/>
                  </a:lnTo>
                  <a:lnTo>
                    <a:pt x="3696754" y="1210513"/>
                  </a:lnTo>
                  <a:lnTo>
                    <a:pt x="3703472" y="1212519"/>
                  </a:lnTo>
                  <a:lnTo>
                    <a:pt x="3705479" y="1213116"/>
                  </a:lnTo>
                  <a:lnTo>
                    <a:pt x="3714686" y="1212659"/>
                  </a:lnTo>
                  <a:lnTo>
                    <a:pt x="3722281" y="1208900"/>
                  </a:lnTo>
                  <a:lnTo>
                    <a:pt x="3727666" y="1202397"/>
                  </a:lnTo>
                  <a:lnTo>
                    <a:pt x="3730218" y="1193660"/>
                  </a:lnTo>
                  <a:close/>
                </a:path>
                <a:path w="5168900" h="4631055">
                  <a:moveTo>
                    <a:pt x="3730231" y="1911159"/>
                  </a:moveTo>
                  <a:lnTo>
                    <a:pt x="3728745" y="1902269"/>
                  </a:lnTo>
                  <a:lnTo>
                    <a:pt x="3727475" y="1900262"/>
                  </a:lnTo>
                  <a:lnTo>
                    <a:pt x="3727069" y="1899602"/>
                  </a:lnTo>
                  <a:lnTo>
                    <a:pt x="3725773" y="1897545"/>
                  </a:lnTo>
                  <a:lnTo>
                    <a:pt x="3724173" y="1894979"/>
                  </a:lnTo>
                  <a:lnTo>
                    <a:pt x="3717112" y="1889925"/>
                  </a:lnTo>
                  <a:lnTo>
                    <a:pt x="3712184" y="1888858"/>
                  </a:lnTo>
                  <a:lnTo>
                    <a:pt x="3710571" y="1888502"/>
                  </a:lnTo>
                  <a:lnTo>
                    <a:pt x="3709136" y="1888185"/>
                  </a:lnTo>
                  <a:lnTo>
                    <a:pt x="3708412" y="1888020"/>
                  </a:lnTo>
                  <a:lnTo>
                    <a:pt x="3708260" y="1888020"/>
                  </a:lnTo>
                  <a:lnTo>
                    <a:pt x="3703078" y="1889175"/>
                  </a:lnTo>
                  <a:lnTo>
                    <a:pt x="3699814" y="1889887"/>
                  </a:lnTo>
                  <a:lnTo>
                    <a:pt x="3694734" y="1893430"/>
                  </a:lnTo>
                  <a:lnTo>
                    <a:pt x="3693350" y="1894395"/>
                  </a:lnTo>
                  <a:lnTo>
                    <a:pt x="3692868" y="1894725"/>
                  </a:lnTo>
                  <a:lnTo>
                    <a:pt x="3692563" y="1894928"/>
                  </a:lnTo>
                  <a:lnTo>
                    <a:pt x="3689121" y="1899894"/>
                  </a:lnTo>
                  <a:lnTo>
                    <a:pt x="3688816" y="1900326"/>
                  </a:lnTo>
                  <a:lnTo>
                    <a:pt x="3687495" y="1902231"/>
                  </a:lnTo>
                  <a:lnTo>
                    <a:pt x="3686911" y="1904885"/>
                  </a:lnTo>
                  <a:lnTo>
                    <a:pt x="3685616" y="1910829"/>
                  </a:lnTo>
                  <a:lnTo>
                    <a:pt x="3686657" y="1915566"/>
                  </a:lnTo>
                  <a:lnTo>
                    <a:pt x="3687521" y="1919427"/>
                  </a:lnTo>
                  <a:lnTo>
                    <a:pt x="3692601" y="1926526"/>
                  </a:lnTo>
                  <a:lnTo>
                    <a:pt x="3700005" y="1931212"/>
                  </a:lnTo>
                  <a:lnTo>
                    <a:pt x="3708870" y="1932597"/>
                  </a:lnTo>
                  <a:lnTo>
                    <a:pt x="3717658" y="1930806"/>
                  </a:lnTo>
                  <a:lnTo>
                    <a:pt x="3724287" y="1926666"/>
                  </a:lnTo>
                  <a:lnTo>
                    <a:pt x="3728529" y="1920138"/>
                  </a:lnTo>
                  <a:lnTo>
                    <a:pt x="3728847" y="1918436"/>
                  </a:lnTo>
                  <a:lnTo>
                    <a:pt x="3730218" y="1911172"/>
                  </a:lnTo>
                  <a:close/>
                </a:path>
                <a:path w="5168900" h="4631055">
                  <a:moveTo>
                    <a:pt x="3730244" y="3259455"/>
                  </a:moveTo>
                  <a:lnTo>
                    <a:pt x="3728859" y="3250463"/>
                  </a:lnTo>
                  <a:lnTo>
                    <a:pt x="3724884" y="3243707"/>
                  </a:lnTo>
                  <a:lnTo>
                    <a:pt x="3718471" y="3239211"/>
                  </a:lnTo>
                  <a:lnTo>
                    <a:pt x="3709771" y="3237001"/>
                  </a:lnTo>
                  <a:lnTo>
                    <a:pt x="3707066" y="3237001"/>
                  </a:lnTo>
                  <a:lnTo>
                    <a:pt x="3703675" y="3237712"/>
                  </a:lnTo>
                  <a:lnTo>
                    <a:pt x="3700919" y="3238030"/>
                  </a:lnTo>
                  <a:lnTo>
                    <a:pt x="3700259" y="3238423"/>
                  </a:lnTo>
                  <a:lnTo>
                    <a:pt x="3699472" y="3238589"/>
                  </a:lnTo>
                  <a:lnTo>
                    <a:pt x="3695814" y="3241052"/>
                  </a:lnTo>
                  <a:lnTo>
                    <a:pt x="3693376" y="3242487"/>
                  </a:lnTo>
                  <a:lnTo>
                    <a:pt x="3693058" y="3242894"/>
                  </a:lnTo>
                  <a:lnTo>
                    <a:pt x="3692614" y="3243199"/>
                  </a:lnTo>
                  <a:lnTo>
                    <a:pt x="3689616" y="3247377"/>
                  </a:lnTo>
                  <a:lnTo>
                    <a:pt x="3688003" y="3249472"/>
                  </a:lnTo>
                  <a:lnTo>
                    <a:pt x="3687927" y="3249726"/>
                  </a:lnTo>
                  <a:lnTo>
                    <a:pt x="3687775" y="3249942"/>
                  </a:lnTo>
                  <a:lnTo>
                    <a:pt x="3685870" y="3257423"/>
                  </a:lnTo>
                  <a:lnTo>
                    <a:pt x="3685692" y="3258108"/>
                  </a:lnTo>
                  <a:lnTo>
                    <a:pt x="3707574" y="3281464"/>
                  </a:lnTo>
                  <a:lnTo>
                    <a:pt x="3716591" y="3280041"/>
                  </a:lnTo>
                  <a:lnTo>
                    <a:pt x="3723779" y="3275533"/>
                  </a:lnTo>
                  <a:lnTo>
                    <a:pt x="3728529" y="3268497"/>
                  </a:lnTo>
                  <a:lnTo>
                    <a:pt x="3730231" y="3259467"/>
                  </a:lnTo>
                  <a:close/>
                </a:path>
                <a:path w="5168900" h="4631055">
                  <a:moveTo>
                    <a:pt x="3730269" y="2631643"/>
                  </a:moveTo>
                  <a:lnTo>
                    <a:pt x="3729177" y="2622524"/>
                  </a:lnTo>
                  <a:lnTo>
                    <a:pt x="3724986" y="2614968"/>
                  </a:lnTo>
                  <a:lnTo>
                    <a:pt x="3718293" y="2609672"/>
                  </a:lnTo>
                  <a:lnTo>
                    <a:pt x="3709682" y="2607348"/>
                  </a:lnTo>
                  <a:lnTo>
                    <a:pt x="3708108" y="2607348"/>
                  </a:lnTo>
                  <a:lnTo>
                    <a:pt x="3703637" y="2608262"/>
                  </a:lnTo>
                  <a:lnTo>
                    <a:pt x="3700818" y="2608669"/>
                  </a:lnTo>
                  <a:lnTo>
                    <a:pt x="3700386" y="2608923"/>
                  </a:lnTo>
                  <a:lnTo>
                    <a:pt x="3699903" y="2609024"/>
                  </a:lnTo>
                  <a:lnTo>
                    <a:pt x="3695801" y="2611653"/>
                  </a:lnTo>
                  <a:lnTo>
                    <a:pt x="3695636" y="2611755"/>
                  </a:lnTo>
                  <a:lnTo>
                    <a:pt x="3693122" y="2613241"/>
                  </a:lnTo>
                  <a:lnTo>
                    <a:pt x="3692944" y="2613482"/>
                  </a:lnTo>
                  <a:lnTo>
                    <a:pt x="3692639" y="2613672"/>
                  </a:lnTo>
                  <a:lnTo>
                    <a:pt x="3689616" y="2617774"/>
                  </a:lnTo>
                  <a:lnTo>
                    <a:pt x="3689515" y="2617901"/>
                  </a:lnTo>
                  <a:lnTo>
                    <a:pt x="3687724" y="2620213"/>
                  </a:lnTo>
                  <a:lnTo>
                    <a:pt x="3687673" y="2620391"/>
                  </a:lnTo>
                  <a:lnTo>
                    <a:pt x="3686111" y="2627325"/>
                  </a:lnTo>
                  <a:lnTo>
                    <a:pt x="3705923" y="2651747"/>
                  </a:lnTo>
                  <a:lnTo>
                    <a:pt x="3715131" y="2651023"/>
                  </a:lnTo>
                  <a:lnTo>
                    <a:pt x="3722674" y="2647035"/>
                  </a:lnTo>
                  <a:lnTo>
                    <a:pt x="3727945" y="2640393"/>
                  </a:lnTo>
                  <a:lnTo>
                    <a:pt x="3730269" y="2631643"/>
                  </a:lnTo>
                  <a:close/>
                </a:path>
                <a:path w="5168900" h="4631055">
                  <a:moveTo>
                    <a:pt x="3730269" y="651522"/>
                  </a:moveTo>
                  <a:lnTo>
                    <a:pt x="3728580" y="642912"/>
                  </a:lnTo>
                  <a:lnTo>
                    <a:pt x="3728440" y="642708"/>
                  </a:lnTo>
                  <a:lnTo>
                    <a:pt x="3728415" y="642531"/>
                  </a:lnTo>
                  <a:lnTo>
                    <a:pt x="3727158" y="640753"/>
                  </a:lnTo>
                  <a:lnTo>
                    <a:pt x="3727056" y="640588"/>
                  </a:lnTo>
                  <a:lnTo>
                    <a:pt x="3726789" y="640194"/>
                  </a:lnTo>
                  <a:lnTo>
                    <a:pt x="3724046" y="635965"/>
                  </a:lnTo>
                  <a:lnTo>
                    <a:pt x="3723703" y="635736"/>
                  </a:lnTo>
                  <a:lnTo>
                    <a:pt x="3723487" y="635406"/>
                  </a:lnTo>
                  <a:lnTo>
                    <a:pt x="3721303" y="634060"/>
                  </a:lnTo>
                  <a:lnTo>
                    <a:pt x="3721074" y="633907"/>
                  </a:lnTo>
                  <a:lnTo>
                    <a:pt x="3717353" y="631291"/>
                  </a:lnTo>
                  <a:lnTo>
                    <a:pt x="3716782" y="631177"/>
                  </a:lnTo>
                  <a:lnTo>
                    <a:pt x="3716248" y="630834"/>
                  </a:lnTo>
                  <a:lnTo>
                    <a:pt x="3713467" y="630478"/>
                  </a:lnTo>
                  <a:lnTo>
                    <a:pt x="3713238" y="630440"/>
                  </a:lnTo>
                  <a:lnTo>
                    <a:pt x="3709428" y="629627"/>
                  </a:lnTo>
                  <a:lnTo>
                    <a:pt x="3707409" y="629627"/>
                  </a:lnTo>
                  <a:lnTo>
                    <a:pt x="3698633" y="631710"/>
                  </a:lnTo>
                  <a:lnTo>
                    <a:pt x="3692080" y="636193"/>
                  </a:lnTo>
                  <a:lnTo>
                    <a:pt x="3690645" y="638441"/>
                  </a:lnTo>
                  <a:lnTo>
                    <a:pt x="3687800" y="642886"/>
                  </a:lnTo>
                  <a:lnTo>
                    <a:pt x="3685844" y="651535"/>
                  </a:lnTo>
                  <a:lnTo>
                    <a:pt x="3687191" y="660171"/>
                  </a:lnTo>
                  <a:lnTo>
                    <a:pt x="3692055" y="667346"/>
                  </a:lnTo>
                  <a:lnTo>
                    <a:pt x="3699573" y="672350"/>
                  </a:lnTo>
                  <a:lnTo>
                    <a:pt x="3699903" y="672350"/>
                  </a:lnTo>
                  <a:lnTo>
                    <a:pt x="3708311" y="674052"/>
                  </a:lnTo>
                  <a:lnTo>
                    <a:pt x="3717226" y="672350"/>
                  </a:lnTo>
                  <a:lnTo>
                    <a:pt x="3724198" y="667651"/>
                  </a:lnTo>
                  <a:lnTo>
                    <a:pt x="3728732" y="660501"/>
                  </a:lnTo>
                  <a:lnTo>
                    <a:pt x="3730269" y="651535"/>
                  </a:lnTo>
                  <a:close/>
                </a:path>
                <a:path w="5168900" h="4631055">
                  <a:moveTo>
                    <a:pt x="3730282" y="3528707"/>
                  </a:moveTo>
                  <a:lnTo>
                    <a:pt x="3728758" y="3519830"/>
                  </a:lnTo>
                  <a:lnTo>
                    <a:pt x="3728745" y="3519703"/>
                  </a:lnTo>
                  <a:lnTo>
                    <a:pt x="3724605" y="3513048"/>
                  </a:lnTo>
                  <a:lnTo>
                    <a:pt x="3718077" y="3508705"/>
                  </a:lnTo>
                  <a:lnTo>
                    <a:pt x="3709378" y="3506622"/>
                  </a:lnTo>
                  <a:lnTo>
                    <a:pt x="3707028" y="3506622"/>
                  </a:lnTo>
                  <a:lnTo>
                    <a:pt x="3703332" y="3507409"/>
                  </a:lnTo>
                  <a:lnTo>
                    <a:pt x="3700564" y="3507765"/>
                  </a:lnTo>
                  <a:lnTo>
                    <a:pt x="3699992" y="3508121"/>
                  </a:lnTo>
                  <a:lnTo>
                    <a:pt x="3699281" y="3508273"/>
                  </a:lnTo>
                  <a:lnTo>
                    <a:pt x="3695865" y="3510635"/>
                  </a:lnTo>
                  <a:lnTo>
                    <a:pt x="3695738" y="3510711"/>
                  </a:lnTo>
                  <a:lnTo>
                    <a:pt x="3693083" y="3512324"/>
                  </a:lnTo>
                  <a:lnTo>
                    <a:pt x="3692753" y="3512782"/>
                  </a:lnTo>
                  <a:lnTo>
                    <a:pt x="3692360" y="3513048"/>
                  </a:lnTo>
                  <a:lnTo>
                    <a:pt x="3689362" y="3517328"/>
                  </a:lnTo>
                  <a:lnTo>
                    <a:pt x="3687813" y="3519411"/>
                  </a:lnTo>
                  <a:lnTo>
                    <a:pt x="3687749" y="3519614"/>
                  </a:lnTo>
                  <a:lnTo>
                    <a:pt x="3687610" y="3519830"/>
                  </a:lnTo>
                  <a:lnTo>
                    <a:pt x="3685844" y="3527158"/>
                  </a:lnTo>
                  <a:lnTo>
                    <a:pt x="3685603" y="3528110"/>
                  </a:lnTo>
                  <a:lnTo>
                    <a:pt x="3687114" y="3536734"/>
                  </a:lnTo>
                  <a:lnTo>
                    <a:pt x="3691890" y="3543947"/>
                  </a:lnTo>
                  <a:lnTo>
                    <a:pt x="3699103" y="3548938"/>
                  </a:lnTo>
                  <a:lnTo>
                    <a:pt x="3707981" y="3550894"/>
                  </a:lnTo>
                  <a:lnTo>
                    <a:pt x="3717023" y="3549383"/>
                  </a:lnTo>
                  <a:lnTo>
                    <a:pt x="3724122" y="3544836"/>
                  </a:lnTo>
                  <a:lnTo>
                    <a:pt x="3728732" y="3537762"/>
                  </a:lnTo>
                  <a:lnTo>
                    <a:pt x="3730282" y="3528707"/>
                  </a:lnTo>
                  <a:close/>
                </a:path>
                <a:path w="5168900" h="4631055">
                  <a:moveTo>
                    <a:pt x="3730282" y="1283182"/>
                  </a:moveTo>
                  <a:lnTo>
                    <a:pt x="3729825" y="1278877"/>
                  </a:lnTo>
                  <a:lnTo>
                    <a:pt x="3729698" y="1277632"/>
                  </a:lnTo>
                  <a:lnTo>
                    <a:pt x="3729659" y="1277353"/>
                  </a:lnTo>
                  <a:lnTo>
                    <a:pt x="3729342" y="1274102"/>
                  </a:lnTo>
                  <a:lnTo>
                    <a:pt x="3725214" y="1266710"/>
                  </a:lnTo>
                  <a:lnTo>
                    <a:pt x="3718471" y="1261592"/>
                  </a:lnTo>
                  <a:lnTo>
                    <a:pt x="3709682" y="1259357"/>
                  </a:lnTo>
                  <a:lnTo>
                    <a:pt x="3707904" y="1259344"/>
                  </a:lnTo>
                  <a:lnTo>
                    <a:pt x="3703472" y="1260157"/>
                  </a:lnTo>
                  <a:lnTo>
                    <a:pt x="3700615" y="1260525"/>
                  </a:lnTo>
                  <a:lnTo>
                    <a:pt x="3700183" y="1260779"/>
                  </a:lnTo>
                  <a:lnTo>
                    <a:pt x="3699586" y="1260881"/>
                  </a:lnTo>
                  <a:lnTo>
                    <a:pt x="3695446" y="1263472"/>
                  </a:lnTo>
                  <a:lnTo>
                    <a:pt x="3693109" y="1264805"/>
                  </a:lnTo>
                  <a:lnTo>
                    <a:pt x="3692906" y="1265059"/>
                  </a:lnTo>
                  <a:lnTo>
                    <a:pt x="3692588" y="1265262"/>
                  </a:lnTo>
                  <a:lnTo>
                    <a:pt x="3689273" y="1269796"/>
                  </a:lnTo>
                  <a:lnTo>
                    <a:pt x="3687927" y="1271562"/>
                  </a:lnTo>
                  <a:lnTo>
                    <a:pt x="3687889" y="1271701"/>
                  </a:lnTo>
                  <a:lnTo>
                    <a:pt x="3687762" y="1271879"/>
                  </a:lnTo>
                  <a:lnTo>
                    <a:pt x="3685768" y="1280147"/>
                  </a:lnTo>
                  <a:lnTo>
                    <a:pt x="3687305" y="1288783"/>
                  </a:lnTo>
                  <a:lnTo>
                    <a:pt x="3692169" y="1296162"/>
                  </a:lnTo>
                  <a:lnTo>
                    <a:pt x="3699662" y="1301394"/>
                  </a:lnTo>
                  <a:lnTo>
                    <a:pt x="3709085" y="1303578"/>
                  </a:lnTo>
                  <a:lnTo>
                    <a:pt x="3716858" y="1301724"/>
                  </a:lnTo>
                  <a:lnTo>
                    <a:pt x="3723348" y="1297978"/>
                  </a:lnTo>
                  <a:lnTo>
                    <a:pt x="3728008" y="1291945"/>
                  </a:lnTo>
                  <a:lnTo>
                    <a:pt x="3730282" y="1283182"/>
                  </a:lnTo>
                  <a:close/>
                </a:path>
                <a:path w="5168900" h="4631055">
                  <a:moveTo>
                    <a:pt x="3730282" y="830897"/>
                  </a:moveTo>
                  <a:lnTo>
                    <a:pt x="3728720" y="823645"/>
                  </a:lnTo>
                  <a:lnTo>
                    <a:pt x="3728389" y="822096"/>
                  </a:lnTo>
                  <a:lnTo>
                    <a:pt x="3727742" y="821118"/>
                  </a:lnTo>
                  <a:lnTo>
                    <a:pt x="3727221" y="820293"/>
                  </a:lnTo>
                  <a:lnTo>
                    <a:pt x="3725646" y="817854"/>
                  </a:lnTo>
                  <a:lnTo>
                    <a:pt x="3724160" y="815530"/>
                  </a:lnTo>
                  <a:lnTo>
                    <a:pt x="3717569" y="811364"/>
                  </a:lnTo>
                  <a:lnTo>
                    <a:pt x="3708628" y="809752"/>
                  </a:lnTo>
                  <a:lnTo>
                    <a:pt x="3707930" y="809752"/>
                  </a:lnTo>
                  <a:lnTo>
                    <a:pt x="3702494" y="810856"/>
                  </a:lnTo>
                  <a:lnTo>
                    <a:pt x="3702113" y="810933"/>
                  </a:lnTo>
                  <a:lnTo>
                    <a:pt x="3701796" y="810996"/>
                  </a:lnTo>
                  <a:lnTo>
                    <a:pt x="3699599" y="811364"/>
                  </a:lnTo>
                  <a:lnTo>
                    <a:pt x="3699446" y="811466"/>
                  </a:lnTo>
                  <a:lnTo>
                    <a:pt x="3699230" y="811504"/>
                  </a:lnTo>
                  <a:lnTo>
                    <a:pt x="3695217" y="814197"/>
                  </a:lnTo>
                  <a:lnTo>
                    <a:pt x="3695014" y="814336"/>
                  </a:lnTo>
                  <a:lnTo>
                    <a:pt x="3692321" y="816063"/>
                  </a:lnTo>
                  <a:lnTo>
                    <a:pt x="3692220" y="816203"/>
                  </a:lnTo>
                  <a:lnTo>
                    <a:pt x="3688600" y="821461"/>
                  </a:lnTo>
                  <a:lnTo>
                    <a:pt x="3687419" y="823175"/>
                  </a:lnTo>
                  <a:lnTo>
                    <a:pt x="3687356" y="823302"/>
                  </a:lnTo>
                  <a:lnTo>
                    <a:pt x="3686035" y="830033"/>
                  </a:lnTo>
                  <a:lnTo>
                    <a:pt x="3685679" y="831837"/>
                  </a:lnTo>
                  <a:lnTo>
                    <a:pt x="3687661" y="840486"/>
                  </a:lnTo>
                  <a:lnTo>
                    <a:pt x="3692791" y="847699"/>
                  </a:lnTo>
                  <a:lnTo>
                    <a:pt x="3700132" y="852576"/>
                  </a:lnTo>
                  <a:lnTo>
                    <a:pt x="3708755" y="854227"/>
                  </a:lnTo>
                  <a:lnTo>
                    <a:pt x="3717607" y="852220"/>
                  </a:lnTo>
                  <a:lnTo>
                    <a:pt x="3724630" y="847191"/>
                  </a:lnTo>
                  <a:lnTo>
                    <a:pt x="3729088" y="839863"/>
                  </a:lnTo>
                  <a:lnTo>
                    <a:pt x="3730155" y="831837"/>
                  </a:lnTo>
                  <a:lnTo>
                    <a:pt x="3730282" y="830897"/>
                  </a:lnTo>
                  <a:close/>
                </a:path>
                <a:path w="5168900" h="4631055">
                  <a:moveTo>
                    <a:pt x="3730294" y="4069321"/>
                  </a:moveTo>
                  <a:lnTo>
                    <a:pt x="3728986" y="4060342"/>
                  </a:lnTo>
                  <a:lnTo>
                    <a:pt x="3724440" y="4052887"/>
                  </a:lnTo>
                  <a:lnTo>
                    <a:pt x="3717442" y="4047782"/>
                  </a:lnTo>
                  <a:lnTo>
                    <a:pt x="3708819" y="4045813"/>
                  </a:lnTo>
                  <a:lnTo>
                    <a:pt x="3708552" y="4045813"/>
                  </a:lnTo>
                  <a:lnTo>
                    <a:pt x="3703523" y="4046855"/>
                  </a:lnTo>
                  <a:lnTo>
                    <a:pt x="3703269" y="4046905"/>
                  </a:lnTo>
                  <a:lnTo>
                    <a:pt x="3700068" y="4047528"/>
                  </a:lnTo>
                  <a:lnTo>
                    <a:pt x="3699865" y="4047604"/>
                  </a:lnTo>
                  <a:lnTo>
                    <a:pt x="3695344" y="4050639"/>
                  </a:lnTo>
                  <a:lnTo>
                    <a:pt x="3692715" y="4052366"/>
                  </a:lnTo>
                  <a:lnTo>
                    <a:pt x="3689604" y="4056735"/>
                  </a:lnTo>
                  <a:lnTo>
                    <a:pt x="3687622" y="4059529"/>
                  </a:lnTo>
                  <a:lnTo>
                    <a:pt x="3686695" y="4063542"/>
                  </a:lnTo>
                  <a:lnTo>
                    <a:pt x="3692283" y="4084104"/>
                  </a:lnTo>
                  <a:lnTo>
                    <a:pt x="3699599" y="4088968"/>
                  </a:lnTo>
                  <a:lnTo>
                    <a:pt x="3708501" y="4090530"/>
                  </a:lnTo>
                  <a:lnTo>
                    <a:pt x="3716832" y="4088968"/>
                  </a:lnTo>
                  <a:lnTo>
                    <a:pt x="3717188" y="4088968"/>
                  </a:lnTo>
                  <a:lnTo>
                    <a:pt x="3724021" y="4084751"/>
                  </a:lnTo>
                  <a:lnTo>
                    <a:pt x="3728377" y="4078224"/>
                  </a:lnTo>
                  <a:lnTo>
                    <a:pt x="3730294" y="4069321"/>
                  </a:lnTo>
                  <a:close/>
                </a:path>
                <a:path w="5168900" h="4631055">
                  <a:moveTo>
                    <a:pt x="3730294" y="2540965"/>
                  </a:moveTo>
                  <a:lnTo>
                    <a:pt x="3729113" y="2531884"/>
                  </a:lnTo>
                  <a:lnTo>
                    <a:pt x="3724706" y="2524531"/>
                  </a:lnTo>
                  <a:lnTo>
                    <a:pt x="3717747" y="2519553"/>
                  </a:lnTo>
                  <a:lnTo>
                    <a:pt x="3708908" y="2517597"/>
                  </a:lnTo>
                  <a:lnTo>
                    <a:pt x="3708311" y="2517597"/>
                  </a:lnTo>
                  <a:lnTo>
                    <a:pt x="3703612" y="2518562"/>
                  </a:lnTo>
                  <a:lnTo>
                    <a:pt x="3703421" y="2518600"/>
                  </a:lnTo>
                  <a:lnTo>
                    <a:pt x="3703269" y="2518638"/>
                  </a:lnTo>
                  <a:lnTo>
                    <a:pt x="3700094" y="2519197"/>
                  </a:lnTo>
                  <a:lnTo>
                    <a:pt x="3699929" y="2519311"/>
                  </a:lnTo>
                  <a:lnTo>
                    <a:pt x="3699738" y="2519349"/>
                  </a:lnTo>
                  <a:lnTo>
                    <a:pt x="3695801" y="2521966"/>
                  </a:lnTo>
                  <a:lnTo>
                    <a:pt x="3695636" y="2522067"/>
                  </a:lnTo>
                  <a:lnTo>
                    <a:pt x="3692741" y="2523934"/>
                  </a:lnTo>
                  <a:lnTo>
                    <a:pt x="3692563" y="2524112"/>
                  </a:lnTo>
                  <a:lnTo>
                    <a:pt x="3689781" y="2528074"/>
                  </a:lnTo>
                  <a:lnTo>
                    <a:pt x="3687673" y="2531033"/>
                  </a:lnTo>
                  <a:lnTo>
                    <a:pt x="3687622" y="2531160"/>
                  </a:lnTo>
                  <a:lnTo>
                    <a:pt x="3686403" y="2536596"/>
                  </a:lnTo>
                  <a:lnTo>
                    <a:pt x="3685692" y="2539733"/>
                  </a:lnTo>
                  <a:lnTo>
                    <a:pt x="3687407" y="2548458"/>
                  </a:lnTo>
                  <a:lnTo>
                    <a:pt x="3692296" y="2555671"/>
                  </a:lnTo>
                  <a:lnTo>
                    <a:pt x="3699586" y="2560523"/>
                  </a:lnTo>
                  <a:lnTo>
                    <a:pt x="3708476" y="2562098"/>
                  </a:lnTo>
                  <a:lnTo>
                    <a:pt x="3717074" y="2560523"/>
                  </a:lnTo>
                  <a:lnTo>
                    <a:pt x="3717252" y="2560523"/>
                  </a:lnTo>
                  <a:lnTo>
                    <a:pt x="3724021" y="2556357"/>
                  </a:lnTo>
                  <a:lnTo>
                    <a:pt x="3728364" y="2549829"/>
                  </a:lnTo>
                  <a:lnTo>
                    <a:pt x="3730282" y="2540978"/>
                  </a:lnTo>
                  <a:close/>
                </a:path>
                <a:path w="5168900" h="4631055">
                  <a:moveTo>
                    <a:pt x="3730294" y="1551774"/>
                  </a:moveTo>
                  <a:lnTo>
                    <a:pt x="3728897" y="1542643"/>
                  </a:lnTo>
                  <a:lnTo>
                    <a:pt x="3727170" y="1539849"/>
                  </a:lnTo>
                  <a:lnTo>
                    <a:pt x="3724478" y="1535442"/>
                  </a:lnTo>
                  <a:lnTo>
                    <a:pt x="3717544" y="1530692"/>
                  </a:lnTo>
                  <a:lnTo>
                    <a:pt x="3708590" y="1528927"/>
                  </a:lnTo>
                  <a:lnTo>
                    <a:pt x="3708400" y="1528927"/>
                  </a:lnTo>
                  <a:lnTo>
                    <a:pt x="3705123" y="1529562"/>
                  </a:lnTo>
                  <a:lnTo>
                    <a:pt x="3704145" y="1529753"/>
                  </a:lnTo>
                  <a:lnTo>
                    <a:pt x="3703421" y="1529892"/>
                  </a:lnTo>
                  <a:lnTo>
                    <a:pt x="3698989" y="1530692"/>
                  </a:lnTo>
                  <a:lnTo>
                    <a:pt x="3699306" y="1530692"/>
                  </a:lnTo>
                  <a:lnTo>
                    <a:pt x="3692042" y="1535430"/>
                  </a:lnTo>
                  <a:lnTo>
                    <a:pt x="3689731" y="1538795"/>
                  </a:lnTo>
                  <a:lnTo>
                    <a:pt x="3689286" y="1539443"/>
                  </a:lnTo>
                  <a:lnTo>
                    <a:pt x="3689096" y="1539709"/>
                  </a:lnTo>
                  <a:lnTo>
                    <a:pt x="3687254" y="1542389"/>
                  </a:lnTo>
                  <a:lnTo>
                    <a:pt x="3686467" y="1547152"/>
                  </a:lnTo>
                  <a:lnTo>
                    <a:pt x="3707079" y="1573288"/>
                  </a:lnTo>
                  <a:lnTo>
                    <a:pt x="3715931" y="1572196"/>
                  </a:lnTo>
                  <a:lnTo>
                    <a:pt x="3723246" y="1567700"/>
                  </a:lnTo>
                  <a:lnTo>
                    <a:pt x="3728275" y="1560639"/>
                  </a:lnTo>
                  <a:lnTo>
                    <a:pt x="3730294" y="1551774"/>
                  </a:lnTo>
                  <a:close/>
                </a:path>
                <a:path w="5168900" h="4631055">
                  <a:moveTo>
                    <a:pt x="3730307" y="742099"/>
                  </a:moveTo>
                  <a:lnTo>
                    <a:pt x="3728732" y="733615"/>
                  </a:lnTo>
                  <a:lnTo>
                    <a:pt x="3728669" y="733272"/>
                  </a:lnTo>
                  <a:lnTo>
                    <a:pt x="3728567" y="733120"/>
                  </a:lnTo>
                  <a:lnTo>
                    <a:pt x="3728313" y="732739"/>
                  </a:lnTo>
                  <a:lnTo>
                    <a:pt x="3723995" y="726020"/>
                  </a:lnTo>
                  <a:lnTo>
                    <a:pt x="3721938" y="724585"/>
                  </a:lnTo>
                  <a:lnTo>
                    <a:pt x="3721290" y="724128"/>
                  </a:lnTo>
                  <a:lnTo>
                    <a:pt x="3717023" y="721118"/>
                  </a:lnTo>
                  <a:lnTo>
                    <a:pt x="3716896" y="721106"/>
                  </a:lnTo>
                  <a:lnTo>
                    <a:pt x="3713848" y="720445"/>
                  </a:lnTo>
                  <a:lnTo>
                    <a:pt x="3713670" y="720407"/>
                  </a:lnTo>
                  <a:lnTo>
                    <a:pt x="3713492" y="720369"/>
                  </a:lnTo>
                  <a:lnTo>
                    <a:pt x="3708501" y="719302"/>
                  </a:lnTo>
                  <a:lnTo>
                    <a:pt x="3708158" y="719302"/>
                  </a:lnTo>
                  <a:lnTo>
                    <a:pt x="3699395" y="721283"/>
                  </a:lnTo>
                  <a:lnTo>
                    <a:pt x="3692131" y="726338"/>
                  </a:lnTo>
                  <a:lnTo>
                    <a:pt x="3687318" y="733615"/>
                  </a:lnTo>
                  <a:lnTo>
                    <a:pt x="3685959" y="742099"/>
                  </a:lnTo>
                  <a:lnTo>
                    <a:pt x="3707447" y="763866"/>
                  </a:lnTo>
                  <a:lnTo>
                    <a:pt x="3711905" y="763244"/>
                  </a:lnTo>
                  <a:lnTo>
                    <a:pt x="3716363" y="762622"/>
                  </a:lnTo>
                  <a:lnTo>
                    <a:pt x="3723576" y="758113"/>
                  </a:lnTo>
                  <a:lnTo>
                    <a:pt x="3728440" y="751052"/>
                  </a:lnTo>
                  <a:lnTo>
                    <a:pt x="3730269" y="742264"/>
                  </a:lnTo>
                  <a:lnTo>
                    <a:pt x="3730294" y="742111"/>
                  </a:lnTo>
                  <a:close/>
                </a:path>
                <a:path w="5168900" h="4631055">
                  <a:moveTo>
                    <a:pt x="3730320" y="3708590"/>
                  </a:moveTo>
                  <a:lnTo>
                    <a:pt x="3728669" y="3699789"/>
                  </a:lnTo>
                  <a:lnTo>
                    <a:pt x="3728580" y="3699662"/>
                  </a:lnTo>
                  <a:lnTo>
                    <a:pt x="3727361" y="3697757"/>
                  </a:lnTo>
                  <a:lnTo>
                    <a:pt x="3727246" y="3697579"/>
                  </a:lnTo>
                  <a:lnTo>
                    <a:pt x="3726954" y="3697135"/>
                  </a:lnTo>
                  <a:lnTo>
                    <a:pt x="3724198" y="3692817"/>
                  </a:lnTo>
                  <a:lnTo>
                    <a:pt x="3724008" y="3692702"/>
                  </a:lnTo>
                  <a:lnTo>
                    <a:pt x="3723868" y="3692474"/>
                  </a:lnTo>
                  <a:lnTo>
                    <a:pt x="3721519" y="3691013"/>
                  </a:lnTo>
                  <a:lnTo>
                    <a:pt x="3721227" y="3690823"/>
                  </a:lnTo>
                  <a:lnTo>
                    <a:pt x="3721049" y="3690696"/>
                  </a:lnTo>
                  <a:lnTo>
                    <a:pt x="3717417" y="3688232"/>
                  </a:lnTo>
                  <a:lnTo>
                    <a:pt x="3717061" y="3688169"/>
                  </a:lnTo>
                  <a:lnTo>
                    <a:pt x="3716731" y="3687953"/>
                  </a:lnTo>
                  <a:lnTo>
                    <a:pt x="3713670" y="3687521"/>
                  </a:lnTo>
                  <a:lnTo>
                    <a:pt x="3713505" y="3687483"/>
                  </a:lnTo>
                  <a:lnTo>
                    <a:pt x="3713302" y="3687445"/>
                  </a:lnTo>
                  <a:lnTo>
                    <a:pt x="3708895" y="3686581"/>
                  </a:lnTo>
                  <a:lnTo>
                    <a:pt x="3707739" y="3686581"/>
                  </a:lnTo>
                  <a:lnTo>
                    <a:pt x="3698786" y="3688372"/>
                  </a:lnTo>
                  <a:lnTo>
                    <a:pt x="3697998" y="3688892"/>
                  </a:lnTo>
                  <a:lnTo>
                    <a:pt x="3697630" y="3689134"/>
                  </a:lnTo>
                  <a:lnTo>
                    <a:pt x="3692182" y="3692702"/>
                  </a:lnTo>
                  <a:lnTo>
                    <a:pt x="3687889" y="3699319"/>
                  </a:lnTo>
                  <a:lnTo>
                    <a:pt x="3685895" y="3707981"/>
                  </a:lnTo>
                  <a:lnTo>
                    <a:pt x="3707955" y="3731069"/>
                  </a:lnTo>
                  <a:lnTo>
                    <a:pt x="3716807" y="3729494"/>
                  </a:lnTo>
                  <a:lnTo>
                    <a:pt x="3723906" y="3724783"/>
                  </a:lnTo>
                  <a:lnTo>
                    <a:pt x="3728631" y="3717594"/>
                  </a:lnTo>
                  <a:lnTo>
                    <a:pt x="3730320" y="3708590"/>
                  </a:lnTo>
                  <a:close/>
                </a:path>
                <a:path w="5168900" h="4631055">
                  <a:moveTo>
                    <a:pt x="3730320" y="3619220"/>
                  </a:moveTo>
                  <a:lnTo>
                    <a:pt x="3728834" y="3610673"/>
                  </a:lnTo>
                  <a:lnTo>
                    <a:pt x="3728758" y="3610203"/>
                  </a:lnTo>
                  <a:lnTo>
                    <a:pt x="3724135" y="3603015"/>
                  </a:lnTo>
                  <a:lnTo>
                    <a:pt x="3717226" y="3598329"/>
                  </a:lnTo>
                  <a:lnTo>
                    <a:pt x="3717594" y="3598329"/>
                  </a:lnTo>
                  <a:lnTo>
                    <a:pt x="3717074" y="3598227"/>
                  </a:lnTo>
                  <a:lnTo>
                    <a:pt x="3708158" y="3596475"/>
                  </a:lnTo>
                  <a:lnTo>
                    <a:pt x="3699345" y="3598329"/>
                  </a:lnTo>
                  <a:lnTo>
                    <a:pt x="3694646" y="3601529"/>
                  </a:lnTo>
                  <a:lnTo>
                    <a:pt x="3691928" y="3603371"/>
                  </a:lnTo>
                  <a:lnTo>
                    <a:pt x="3688702" y="3608146"/>
                  </a:lnTo>
                  <a:lnTo>
                    <a:pt x="3687038" y="3610635"/>
                  </a:lnTo>
                  <a:lnTo>
                    <a:pt x="3686492" y="3614191"/>
                  </a:lnTo>
                  <a:lnTo>
                    <a:pt x="3685743" y="3619220"/>
                  </a:lnTo>
                  <a:lnTo>
                    <a:pt x="3687800" y="3627844"/>
                  </a:lnTo>
                  <a:lnTo>
                    <a:pt x="3692093" y="3634562"/>
                  </a:lnTo>
                  <a:lnTo>
                    <a:pt x="3698633" y="3639083"/>
                  </a:lnTo>
                  <a:lnTo>
                    <a:pt x="3707460" y="3641128"/>
                  </a:lnTo>
                  <a:lnTo>
                    <a:pt x="3716375" y="3639909"/>
                  </a:lnTo>
                  <a:lnTo>
                    <a:pt x="3723589" y="3635349"/>
                  </a:lnTo>
                  <a:lnTo>
                    <a:pt x="3728453" y="3628212"/>
                  </a:lnTo>
                  <a:lnTo>
                    <a:pt x="3730320" y="3619220"/>
                  </a:lnTo>
                  <a:close/>
                </a:path>
                <a:path w="5168900" h="4631055">
                  <a:moveTo>
                    <a:pt x="3730320" y="921804"/>
                  </a:moveTo>
                  <a:lnTo>
                    <a:pt x="3728618" y="912914"/>
                  </a:lnTo>
                  <a:lnTo>
                    <a:pt x="3727513" y="911237"/>
                  </a:lnTo>
                  <a:lnTo>
                    <a:pt x="3726916" y="910310"/>
                  </a:lnTo>
                  <a:lnTo>
                    <a:pt x="3726688" y="909942"/>
                  </a:lnTo>
                  <a:lnTo>
                    <a:pt x="3723957" y="905725"/>
                  </a:lnTo>
                  <a:lnTo>
                    <a:pt x="3721900" y="904316"/>
                  </a:lnTo>
                  <a:lnTo>
                    <a:pt x="3721608" y="904113"/>
                  </a:lnTo>
                  <a:lnTo>
                    <a:pt x="3721125" y="903782"/>
                  </a:lnTo>
                  <a:lnTo>
                    <a:pt x="3716985" y="900925"/>
                  </a:lnTo>
                  <a:lnTo>
                    <a:pt x="3716858" y="900912"/>
                  </a:lnTo>
                  <a:lnTo>
                    <a:pt x="3713988" y="900328"/>
                  </a:lnTo>
                  <a:lnTo>
                    <a:pt x="3713645" y="900252"/>
                  </a:lnTo>
                  <a:lnTo>
                    <a:pt x="3713137" y="900150"/>
                  </a:lnTo>
                  <a:lnTo>
                    <a:pt x="3708362" y="899172"/>
                  </a:lnTo>
                  <a:lnTo>
                    <a:pt x="3708031" y="899172"/>
                  </a:lnTo>
                  <a:lnTo>
                    <a:pt x="3699294" y="901153"/>
                  </a:lnTo>
                  <a:lnTo>
                    <a:pt x="3692017" y="906259"/>
                  </a:lnTo>
                  <a:lnTo>
                    <a:pt x="3687216" y="913599"/>
                  </a:lnTo>
                  <a:lnTo>
                    <a:pt x="3686010" y="921804"/>
                  </a:lnTo>
                  <a:lnTo>
                    <a:pt x="3685933" y="922274"/>
                  </a:lnTo>
                  <a:lnTo>
                    <a:pt x="3707676" y="943635"/>
                  </a:lnTo>
                  <a:lnTo>
                    <a:pt x="3716693" y="942289"/>
                  </a:lnTo>
                  <a:lnTo>
                    <a:pt x="3723856" y="937793"/>
                  </a:lnTo>
                  <a:lnTo>
                    <a:pt x="3728504" y="930897"/>
                  </a:lnTo>
                  <a:lnTo>
                    <a:pt x="3728593" y="930770"/>
                  </a:lnTo>
                  <a:lnTo>
                    <a:pt x="3730218" y="922274"/>
                  </a:lnTo>
                  <a:lnTo>
                    <a:pt x="3730320" y="921804"/>
                  </a:lnTo>
                  <a:close/>
                </a:path>
                <a:path w="5168900" h="4631055">
                  <a:moveTo>
                    <a:pt x="3730333" y="4248035"/>
                  </a:moveTo>
                  <a:lnTo>
                    <a:pt x="3728796" y="4239044"/>
                  </a:lnTo>
                  <a:lnTo>
                    <a:pt x="3724656" y="4232338"/>
                  </a:lnTo>
                  <a:lnTo>
                    <a:pt x="3718166" y="4227893"/>
                  </a:lnTo>
                  <a:lnTo>
                    <a:pt x="3709543" y="4225709"/>
                  </a:lnTo>
                  <a:lnTo>
                    <a:pt x="3707104" y="4225709"/>
                  </a:lnTo>
                  <a:lnTo>
                    <a:pt x="3703650" y="4226471"/>
                  </a:lnTo>
                  <a:lnTo>
                    <a:pt x="3700881" y="4226826"/>
                  </a:lnTo>
                  <a:lnTo>
                    <a:pt x="3700221" y="4227233"/>
                  </a:lnTo>
                  <a:lnTo>
                    <a:pt x="3699535" y="4227385"/>
                  </a:lnTo>
                  <a:lnTo>
                    <a:pt x="3695890" y="4229925"/>
                  </a:lnTo>
                  <a:lnTo>
                    <a:pt x="3693388" y="4231475"/>
                  </a:lnTo>
                  <a:lnTo>
                    <a:pt x="3693083" y="4231881"/>
                  </a:lnTo>
                  <a:lnTo>
                    <a:pt x="3692677" y="4232160"/>
                  </a:lnTo>
                  <a:lnTo>
                    <a:pt x="3689731" y="4236339"/>
                  </a:lnTo>
                  <a:lnTo>
                    <a:pt x="3689616" y="4236478"/>
                  </a:lnTo>
                  <a:lnTo>
                    <a:pt x="3688003" y="4238625"/>
                  </a:lnTo>
                  <a:lnTo>
                    <a:pt x="3687927" y="4238879"/>
                  </a:lnTo>
                  <a:lnTo>
                    <a:pt x="3687788" y="4239082"/>
                  </a:lnTo>
                  <a:lnTo>
                    <a:pt x="3685679" y="4247248"/>
                  </a:lnTo>
                  <a:lnTo>
                    <a:pt x="3687089" y="4255922"/>
                  </a:lnTo>
                  <a:lnTo>
                    <a:pt x="3691775" y="4263161"/>
                  </a:lnTo>
                  <a:lnTo>
                    <a:pt x="3698964" y="4268190"/>
                  </a:lnTo>
                  <a:lnTo>
                    <a:pt x="3707879" y="4270210"/>
                  </a:lnTo>
                  <a:lnTo>
                    <a:pt x="3716845" y="4268711"/>
                  </a:lnTo>
                  <a:lnTo>
                    <a:pt x="3724021" y="4264114"/>
                  </a:lnTo>
                  <a:lnTo>
                    <a:pt x="3728732" y="4257027"/>
                  </a:lnTo>
                  <a:lnTo>
                    <a:pt x="3730333" y="4248035"/>
                  </a:lnTo>
                  <a:close/>
                </a:path>
                <a:path w="5168900" h="4631055">
                  <a:moveTo>
                    <a:pt x="3730333" y="4158030"/>
                  </a:moveTo>
                  <a:lnTo>
                    <a:pt x="3728694" y="4149331"/>
                  </a:lnTo>
                  <a:lnTo>
                    <a:pt x="3728593" y="4149191"/>
                  </a:lnTo>
                  <a:lnTo>
                    <a:pt x="3728567" y="4149001"/>
                  </a:lnTo>
                  <a:lnTo>
                    <a:pt x="3727437" y="4147362"/>
                  </a:lnTo>
                  <a:lnTo>
                    <a:pt x="3727234" y="4147058"/>
                  </a:lnTo>
                  <a:lnTo>
                    <a:pt x="3726929" y="4146588"/>
                  </a:lnTo>
                  <a:lnTo>
                    <a:pt x="3724795" y="4143235"/>
                  </a:lnTo>
                  <a:lnTo>
                    <a:pt x="3724478" y="4142740"/>
                  </a:lnTo>
                  <a:lnTo>
                    <a:pt x="3724262" y="4142384"/>
                  </a:lnTo>
                  <a:lnTo>
                    <a:pt x="3723983" y="4142206"/>
                  </a:lnTo>
                  <a:lnTo>
                    <a:pt x="3723792" y="4141901"/>
                  </a:lnTo>
                  <a:lnTo>
                    <a:pt x="3721455" y="4140466"/>
                  </a:lnTo>
                  <a:lnTo>
                    <a:pt x="3721239" y="4140327"/>
                  </a:lnTo>
                  <a:lnTo>
                    <a:pt x="3721100" y="4140225"/>
                  </a:lnTo>
                  <a:lnTo>
                    <a:pt x="3717544" y="4137787"/>
                  </a:lnTo>
                  <a:lnTo>
                    <a:pt x="3716985" y="4137672"/>
                  </a:lnTo>
                  <a:lnTo>
                    <a:pt x="3716591" y="4137406"/>
                  </a:lnTo>
                  <a:lnTo>
                    <a:pt x="3713784" y="4137050"/>
                  </a:lnTo>
                  <a:lnTo>
                    <a:pt x="3713594" y="4137012"/>
                  </a:lnTo>
                  <a:lnTo>
                    <a:pt x="3709276" y="4136148"/>
                  </a:lnTo>
                  <a:lnTo>
                    <a:pt x="3707587" y="4136148"/>
                  </a:lnTo>
                  <a:lnTo>
                    <a:pt x="3703155" y="4137088"/>
                  </a:lnTo>
                  <a:lnTo>
                    <a:pt x="3698735" y="4138028"/>
                  </a:lnTo>
                  <a:lnTo>
                    <a:pt x="3696868" y="4139247"/>
                  </a:lnTo>
                  <a:lnTo>
                    <a:pt x="3696347" y="4139590"/>
                  </a:lnTo>
                  <a:lnTo>
                    <a:pt x="3695687" y="4140022"/>
                  </a:lnTo>
                  <a:lnTo>
                    <a:pt x="3692118" y="4142346"/>
                  </a:lnTo>
                  <a:lnTo>
                    <a:pt x="3687813" y="4148950"/>
                  </a:lnTo>
                  <a:lnTo>
                    <a:pt x="3686911" y="4153077"/>
                  </a:lnTo>
                  <a:lnTo>
                    <a:pt x="3686797" y="4153598"/>
                  </a:lnTo>
                  <a:lnTo>
                    <a:pt x="3686708" y="4153966"/>
                  </a:lnTo>
                  <a:lnTo>
                    <a:pt x="3685883" y="4157713"/>
                  </a:lnTo>
                  <a:lnTo>
                    <a:pt x="3687076" y="4165219"/>
                  </a:lnTo>
                  <a:lnTo>
                    <a:pt x="3687280" y="4166412"/>
                  </a:lnTo>
                  <a:lnTo>
                    <a:pt x="3692131" y="4173766"/>
                  </a:lnTo>
                  <a:lnTo>
                    <a:pt x="3699408" y="4178871"/>
                  </a:lnTo>
                  <a:lnTo>
                    <a:pt x="3708095" y="4180814"/>
                  </a:lnTo>
                  <a:lnTo>
                    <a:pt x="3716909" y="4179100"/>
                  </a:lnTo>
                  <a:lnTo>
                    <a:pt x="3723983" y="4174286"/>
                  </a:lnTo>
                  <a:lnTo>
                    <a:pt x="3728669" y="4167047"/>
                  </a:lnTo>
                  <a:lnTo>
                    <a:pt x="3730333" y="4158030"/>
                  </a:lnTo>
                  <a:close/>
                </a:path>
                <a:path w="5168900" h="4631055">
                  <a:moveTo>
                    <a:pt x="3730333" y="3798874"/>
                  </a:moveTo>
                  <a:lnTo>
                    <a:pt x="3728872" y="3790150"/>
                  </a:lnTo>
                  <a:lnTo>
                    <a:pt x="3728796" y="3789883"/>
                  </a:lnTo>
                  <a:lnTo>
                    <a:pt x="3727234" y="3787470"/>
                  </a:lnTo>
                  <a:lnTo>
                    <a:pt x="3727018" y="3787127"/>
                  </a:lnTo>
                  <a:lnTo>
                    <a:pt x="3726916" y="3786949"/>
                  </a:lnTo>
                  <a:lnTo>
                    <a:pt x="3725913" y="3785311"/>
                  </a:lnTo>
                  <a:lnTo>
                    <a:pt x="3724452" y="3782898"/>
                  </a:lnTo>
                  <a:lnTo>
                    <a:pt x="3724249" y="3782745"/>
                  </a:lnTo>
                  <a:lnTo>
                    <a:pt x="3724110" y="3782517"/>
                  </a:lnTo>
                  <a:lnTo>
                    <a:pt x="3721443" y="3780688"/>
                  </a:lnTo>
                  <a:lnTo>
                    <a:pt x="3717747" y="3777983"/>
                  </a:lnTo>
                  <a:lnTo>
                    <a:pt x="3717391" y="3777907"/>
                  </a:lnTo>
                  <a:lnTo>
                    <a:pt x="3717010" y="3777640"/>
                  </a:lnTo>
                  <a:lnTo>
                    <a:pt x="3713772" y="3777107"/>
                  </a:lnTo>
                  <a:lnTo>
                    <a:pt x="3713607" y="3777069"/>
                  </a:lnTo>
                  <a:lnTo>
                    <a:pt x="3709479" y="3776141"/>
                  </a:lnTo>
                  <a:lnTo>
                    <a:pt x="3708222" y="3776141"/>
                  </a:lnTo>
                  <a:lnTo>
                    <a:pt x="3704310" y="3776967"/>
                  </a:lnTo>
                  <a:lnTo>
                    <a:pt x="3702380" y="3777373"/>
                  </a:lnTo>
                  <a:lnTo>
                    <a:pt x="3700970" y="3777665"/>
                  </a:lnTo>
                  <a:lnTo>
                    <a:pt x="3699408" y="3777970"/>
                  </a:lnTo>
                  <a:lnTo>
                    <a:pt x="3695281" y="3780599"/>
                  </a:lnTo>
                  <a:lnTo>
                    <a:pt x="3694696" y="3780980"/>
                  </a:lnTo>
                  <a:lnTo>
                    <a:pt x="3694519" y="3781094"/>
                  </a:lnTo>
                  <a:lnTo>
                    <a:pt x="3692677" y="3782263"/>
                  </a:lnTo>
                  <a:lnTo>
                    <a:pt x="3688092" y="3788816"/>
                  </a:lnTo>
                  <a:lnTo>
                    <a:pt x="3685781" y="3797427"/>
                  </a:lnTo>
                  <a:lnTo>
                    <a:pt x="3686848" y="3806075"/>
                  </a:lnTo>
                  <a:lnTo>
                    <a:pt x="3689756" y="3810698"/>
                  </a:lnTo>
                  <a:lnTo>
                    <a:pt x="3691534" y="3813543"/>
                  </a:lnTo>
                  <a:lnTo>
                    <a:pt x="3698760" y="3818877"/>
                  </a:lnTo>
                  <a:lnTo>
                    <a:pt x="3707434" y="3821049"/>
                  </a:lnTo>
                  <a:lnTo>
                    <a:pt x="3714839" y="3819817"/>
                  </a:lnTo>
                  <a:lnTo>
                    <a:pt x="3716324" y="3819563"/>
                  </a:lnTo>
                  <a:lnTo>
                    <a:pt x="3723513" y="3814965"/>
                  </a:lnTo>
                  <a:lnTo>
                    <a:pt x="3728389" y="3807879"/>
                  </a:lnTo>
                  <a:lnTo>
                    <a:pt x="3730333" y="3798874"/>
                  </a:lnTo>
                  <a:close/>
                </a:path>
                <a:path w="5168900" h="4631055">
                  <a:moveTo>
                    <a:pt x="3730333" y="2000732"/>
                  </a:moveTo>
                  <a:lnTo>
                    <a:pt x="3728809" y="1991855"/>
                  </a:lnTo>
                  <a:lnTo>
                    <a:pt x="3728732" y="1991677"/>
                  </a:lnTo>
                  <a:lnTo>
                    <a:pt x="3728021" y="1990623"/>
                  </a:lnTo>
                  <a:lnTo>
                    <a:pt x="3727754" y="1990204"/>
                  </a:lnTo>
                  <a:lnTo>
                    <a:pt x="3727412" y="1989658"/>
                  </a:lnTo>
                  <a:lnTo>
                    <a:pt x="3724376" y="1984819"/>
                  </a:lnTo>
                  <a:lnTo>
                    <a:pt x="3724211" y="1984717"/>
                  </a:lnTo>
                  <a:lnTo>
                    <a:pt x="3724110" y="1984540"/>
                  </a:lnTo>
                  <a:lnTo>
                    <a:pt x="3721976" y="1983193"/>
                  </a:lnTo>
                  <a:lnTo>
                    <a:pt x="3721658" y="1982978"/>
                  </a:lnTo>
                  <a:lnTo>
                    <a:pt x="3721404" y="1982800"/>
                  </a:lnTo>
                  <a:lnTo>
                    <a:pt x="3717607" y="1980196"/>
                  </a:lnTo>
                  <a:lnTo>
                    <a:pt x="3717302" y="1980145"/>
                  </a:lnTo>
                  <a:lnTo>
                    <a:pt x="3717023" y="1979955"/>
                  </a:lnTo>
                  <a:lnTo>
                    <a:pt x="3713683" y="1979434"/>
                  </a:lnTo>
                  <a:lnTo>
                    <a:pt x="3713556" y="1979409"/>
                  </a:lnTo>
                  <a:lnTo>
                    <a:pt x="3708971" y="1978507"/>
                  </a:lnTo>
                  <a:lnTo>
                    <a:pt x="3708031" y="1978507"/>
                  </a:lnTo>
                  <a:lnTo>
                    <a:pt x="3699078" y="1980196"/>
                  </a:lnTo>
                  <a:lnTo>
                    <a:pt x="3692436" y="1984413"/>
                  </a:lnTo>
                  <a:lnTo>
                    <a:pt x="3688042" y="1990940"/>
                  </a:lnTo>
                  <a:lnTo>
                    <a:pt x="3685908" y="1999564"/>
                  </a:lnTo>
                  <a:lnTo>
                    <a:pt x="3686949" y="2007057"/>
                  </a:lnTo>
                  <a:lnTo>
                    <a:pt x="3687102" y="2008098"/>
                  </a:lnTo>
                  <a:lnTo>
                    <a:pt x="3690112" y="2012823"/>
                  </a:lnTo>
                  <a:lnTo>
                    <a:pt x="3691826" y="2015502"/>
                  </a:lnTo>
                  <a:lnTo>
                    <a:pt x="3699052" y="2020849"/>
                  </a:lnTo>
                  <a:lnTo>
                    <a:pt x="3705415" y="2022525"/>
                  </a:lnTo>
                  <a:lnTo>
                    <a:pt x="3707688" y="2023122"/>
                  </a:lnTo>
                  <a:lnTo>
                    <a:pt x="3716312" y="2021662"/>
                  </a:lnTo>
                  <a:lnTo>
                    <a:pt x="3723487" y="2016899"/>
                  </a:lnTo>
                  <a:lnTo>
                    <a:pt x="3728440" y="2009660"/>
                  </a:lnTo>
                  <a:lnTo>
                    <a:pt x="3730320" y="2000745"/>
                  </a:lnTo>
                  <a:close/>
                </a:path>
                <a:path w="5168900" h="4631055">
                  <a:moveTo>
                    <a:pt x="3730333" y="561835"/>
                  </a:moveTo>
                  <a:lnTo>
                    <a:pt x="3728631" y="553148"/>
                  </a:lnTo>
                  <a:lnTo>
                    <a:pt x="3728542" y="552919"/>
                  </a:lnTo>
                  <a:lnTo>
                    <a:pt x="3727297" y="551141"/>
                  </a:lnTo>
                  <a:lnTo>
                    <a:pt x="3727145" y="550900"/>
                  </a:lnTo>
                  <a:lnTo>
                    <a:pt x="3726891" y="550519"/>
                  </a:lnTo>
                  <a:lnTo>
                    <a:pt x="3724097" y="546252"/>
                  </a:lnTo>
                  <a:lnTo>
                    <a:pt x="3723894" y="546125"/>
                  </a:lnTo>
                  <a:lnTo>
                    <a:pt x="3723754" y="545909"/>
                  </a:lnTo>
                  <a:lnTo>
                    <a:pt x="3721468" y="544525"/>
                  </a:lnTo>
                  <a:lnTo>
                    <a:pt x="3721277" y="544398"/>
                  </a:lnTo>
                  <a:lnTo>
                    <a:pt x="3720858" y="544131"/>
                  </a:lnTo>
                  <a:lnTo>
                    <a:pt x="3717239" y="541718"/>
                  </a:lnTo>
                  <a:lnTo>
                    <a:pt x="3716896" y="541655"/>
                  </a:lnTo>
                  <a:lnTo>
                    <a:pt x="3716553" y="541439"/>
                  </a:lnTo>
                  <a:lnTo>
                    <a:pt x="3713226" y="540956"/>
                  </a:lnTo>
                  <a:lnTo>
                    <a:pt x="3713073" y="540931"/>
                  </a:lnTo>
                  <a:lnTo>
                    <a:pt x="3708717" y="540092"/>
                  </a:lnTo>
                  <a:lnTo>
                    <a:pt x="3707485" y="540092"/>
                  </a:lnTo>
                  <a:lnTo>
                    <a:pt x="3698557" y="541883"/>
                  </a:lnTo>
                  <a:lnTo>
                    <a:pt x="3692004" y="546201"/>
                  </a:lnTo>
                  <a:lnTo>
                    <a:pt x="3691242" y="547420"/>
                  </a:lnTo>
                  <a:lnTo>
                    <a:pt x="3687813" y="552831"/>
                  </a:lnTo>
                  <a:lnTo>
                    <a:pt x="3685933" y="561530"/>
                  </a:lnTo>
                  <a:lnTo>
                    <a:pt x="3687305" y="570204"/>
                  </a:lnTo>
                  <a:lnTo>
                    <a:pt x="3692106" y="577494"/>
                  </a:lnTo>
                  <a:lnTo>
                    <a:pt x="3699357" y="582561"/>
                  </a:lnTo>
                  <a:lnTo>
                    <a:pt x="3708120" y="584581"/>
                  </a:lnTo>
                  <a:lnTo>
                    <a:pt x="3716705" y="582917"/>
                  </a:lnTo>
                  <a:lnTo>
                    <a:pt x="3723805" y="578015"/>
                  </a:lnTo>
                  <a:lnTo>
                    <a:pt x="3728618" y="570712"/>
                  </a:lnTo>
                  <a:lnTo>
                    <a:pt x="3730333" y="561835"/>
                  </a:lnTo>
                  <a:close/>
                </a:path>
                <a:path w="5168900" h="4631055">
                  <a:moveTo>
                    <a:pt x="3730345" y="2360333"/>
                  </a:moveTo>
                  <a:lnTo>
                    <a:pt x="3728631" y="2351494"/>
                  </a:lnTo>
                  <a:lnTo>
                    <a:pt x="3728593" y="2351367"/>
                  </a:lnTo>
                  <a:lnTo>
                    <a:pt x="3726980" y="2348966"/>
                  </a:lnTo>
                  <a:lnTo>
                    <a:pt x="3726878" y="2348788"/>
                  </a:lnTo>
                  <a:lnTo>
                    <a:pt x="3726611" y="2348382"/>
                  </a:lnTo>
                  <a:lnTo>
                    <a:pt x="3725392" y="2346502"/>
                  </a:lnTo>
                  <a:lnTo>
                    <a:pt x="3723957" y="2344267"/>
                  </a:lnTo>
                  <a:lnTo>
                    <a:pt x="3723779" y="2344077"/>
                  </a:lnTo>
                  <a:lnTo>
                    <a:pt x="3721493" y="2342527"/>
                  </a:lnTo>
                  <a:lnTo>
                    <a:pt x="3717036" y="2339390"/>
                  </a:lnTo>
                  <a:lnTo>
                    <a:pt x="3716807" y="2339340"/>
                  </a:lnTo>
                  <a:lnTo>
                    <a:pt x="3716680" y="2339238"/>
                  </a:lnTo>
                  <a:lnTo>
                    <a:pt x="3714178" y="2338794"/>
                  </a:lnTo>
                  <a:lnTo>
                    <a:pt x="3713823" y="2338717"/>
                  </a:lnTo>
                  <a:lnTo>
                    <a:pt x="3708628" y="2337600"/>
                  </a:lnTo>
                  <a:lnTo>
                    <a:pt x="3708031" y="2337600"/>
                  </a:lnTo>
                  <a:lnTo>
                    <a:pt x="3699370" y="2339695"/>
                  </a:lnTo>
                  <a:lnTo>
                    <a:pt x="3692055" y="2344915"/>
                  </a:lnTo>
                  <a:lnTo>
                    <a:pt x="3687191" y="2352256"/>
                  </a:lnTo>
                  <a:lnTo>
                    <a:pt x="3685908" y="2360333"/>
                  </a:lnTo>
                  <a:lnTo>
                    <a:pt x="3685832" y="2360765"/>
                  </a:lnTo>
                  <a:lnTo>
                    <a:pt x="3687419" y="2367673"/>
                  </a:lnTo>
                  <a:lnTo>
                    <a:pt x="3687800" y="2369261"/>
                  </a:lnTo>
                  <a:lnTo>
                    <a:pt x="3687838" y="2369464"/>
                  </a:lnTo>
                  <a:lnTo>
                    <a:pt x="3692156" y="2376068"/>
                  </a:lnTo>
                  <a:lnTo>
                    <a:pt x="3698748" y="2380386"/>
                  </a:lnTo>
                  <a:lnTo>
                    <a:pt x="3707612" y="2382228"/>
                  </a:lnTo>
                  <a:lnTo>
                    <a:pt x="3716578" y="2380907"/>
                  </a:lnTo>
                  <a:lnTo>
                    <a:pt x="3723779" y="2376347"/>
                  </a:lnTo>
                  <a:lnTo>
                    <a:pt x="3728580" y="2369261"/>
                  </a:lnTo>
                  <a:lnTo>
                    <a:pt x="3730269" y="2360765"/>
                  </a:lnTo>
                  <a:lnTo>
                    <a:pt x="3730345" y="2360333"/>
                  </a:lnTo>
                  <a:close/>
                </a:path>
                <a:path w="5168900" h="4631055">
                  <a:moveTo>
                    <a:pt x="3730345" y="2179764"/>
                  </a:moveTo>
                  <a:lnTo>
                    <a:pt x="3728656" y="2171192"/>
                  </a:lnTo>
                  <a:lnTo>
                    <a:pt x="3728580" y="2170836"/>
                  </a:lnTo>
                  <a:lnTo>
                    <a:pt x="3724287" y="2164245"/>
                  </a:lnTo>
                  <a:lnTo>
                    <a:pt x="3717683" y="2159978"/>
                  </a:lnTo>
                  <a:lnTo>
                    <a:pt x="3713327" y="2158987"/>
                  </a:lnTo>
                  <a:lnTo>
                    <a:pt x="3708997" y="2157996"/>
                  </a:lnTo>
                  <a:lnTo>
                    <a:pt x="3707028" y="2157996"/>
                  </a:lnTo>
                  <a:lnTo>
                    <a:pt x="3703180" y="2158835"/>
                  </a:lnTo>
                  <a:lnTo>
                    <a:pt x="3700221" y="2159254"/>
                  </a:lnTo>
                  <a:lnTo>
                    <a:pt x="3699675" y="2159609"/>
                  </a:lnTo>
                  <a:lnTo>
                    <a:pt x="3699116" y="2159724"/>
                  </a:lnTo>
                  <a:lnTo>
                    <a:pt x="3695446" y="2162314"/>
                  </a:lnTo>
                  <a:lnTo>
                    <a:pt x="3692868" y="2163965"/>
                  </a:lnTo>
                  <a:lnTo>
                    <a:pt x="3692626" y="2164308"/>
                  </a:lnTo>
                  <a:lnTo>
                    <a:pt x="3692296" y="2164537"/>
                  </a:lnTo>
                  <a:lnTo>
                    <a:pt x="3689388" y="2168880"/>
                  </a:lnTo>
                  <a:lnTo>
                    <a:pt x="3687762" y="2171192"/>
                  </a:lnTo>
                  <a:lnTo>
                    <a:pt x="3687711" y="2171408"/>
                  </a:lnTo>
                  <a:lnTo>
                    <a:pt x="3687597" y="2171573"/>
                  </a:lnTo>
                  <a:lnTo>
                    <a:pt x="3685794" y="2179764"/>
                  </a:lnTo>
                  <a:lnTo>
                    <a:pt x="3685743" y="2179980"/>
                  </a:lnTo>
                  <a:lnTo>
                    <a:pt x="3687419" y="2188692"/>
                  </a:lnTo>
                  <a:lnTo>
                    <a:pt x="3692347" y="2195969"/>
                  </a:lnTo>
                  <a:lnTo>
                    <a:pt x="3699599" y="2200910"/>
                  </a:lnTo>
                  <a:lnTo>
                    <a:pt x="3699840" y="2200910"/>
                  </a:lnTo>
                  <a:lnTo>
                    <a:pt x="3704082" y="2201799"/>
                  </a:lnTo>
                  <a:lnTo>
                    <a:pt x="3708323" y="2202688"/>
                  </a:lnTo>
                  <a:lnTo>
                    <a:pt x="3717036" y="2200910"/>
                  </a:lnTo>
                  <a:lnTo>
                    <a:pt x="3724148" y="2195969"/>
                  </a:lnTo>
                  <a:lnTo>
                    <a:pt x="3728847" y="2188692"/>
                  </a:lnTo>
                  <a:lnTo>
                    <a:pt x="3730307" y="2179980"/>
                  </a:lnTo>
                  <a:lnTo>
                    <a:pt x="3730345" y="2179764"/>
                  </a:lnTo>
                  <a:close/>
                </a:path>
                <a:path w="5168900" h="4631055">
                  <a:moveTo>
                    <a:pt x="3730345" y="1641246"/>
                  </a:moveTo>
                  <a:lnTo>
                    <a:pt x="3728834" y="1632483"/>
                  </a:lnTo>
                  <a:lnTo>
                    <a:pt x="3728770" y="1632292"/>
                  </a:lnTo>
                  <a:lnTo>
                    <a:pt x="3727551" y="1630426"/>
                  </a:lnTo>
                  <a:lnTo>
                    <a:pt x="3727323" y="1630057"/>
                  </a:lnTo>
                  <a:lnTo>
                    <a:pt x="3727056" y="1629625"/>
                  </a:lnTo>
                  <a:lnTo>
                    <a:pt x="3725519" y="1627149"/>
                  </a:lnTo>
                  <a:lnTo>
                    <a:pt x="3724364" y="1625257"/>
                  </a:lnTo>
                  <a:lnTo>
                    <a:pt x="3724198" y="1625130"/>
                  </a:lnTo>
                  <a:lnTo>
                    <a:pt x="3724097" y="1624965"/>
                  </a:lnTo>
                  <a:lnTo>
                    <a:pt x="3721468" y="1623161"/>
                  </a:lnTo>
                  <a:lnTo>
                    <a:pt x="3717721" y="1620456"/>
                  </a:lnTo>
                  <a:lnTo>
                    <a:pt x="3718102" y="1620456"/>
                  </a:lnTo>
                  <a:lnTo>
                    <a:pt x="3717556" y="1620354"/>
                  </a:lnTo>
                  <a:lnTo>
                    <a:pt x="3717277" y="1620291"/>
                  </a:lnTo>
                  <a:lnTo>
                    <a:pt x="3717023" y="1620100"/>
                  </a:lnTo>
                  <a:lnTo>
                    <a:pt x="3713569" y="1619491"/>
                  </a:lnTo>
                  <a:lnTo>
                    <a:pt x="3709136" y="1618538"/>
                  </a:lnTo>
                  <a:lnTo>
                    <a:pt x="3708247" y="1618538"/>
                  </a:lnTo>
                  <a:lnTo>
                    <a:pt x="3699395" y="1620266"/>
                  </a:lnTo>
                  <a:lnTo>
                    <a:pt x="3698964" y="1620354"/>
                  </a:lnTo>
                  <a:lnTo>
                    <a:pt x="3698430" y="1620456"/>
                  </a:lnTo>
                  <a:lnTo>
                    <a:pt x="3699014" y="1620456"/>
                  </a:lnTo>
                  <a:lnTo>
                    <a:pt x="3692690" y="1624507"/>
                  </a:lnTo>
                  <a:lnTo>
                    <a:pt x="3688169" y="1631035"/>
                  </a:lnTo>
                  <a:lnTo>
                    <a:pt x="3685857" y="1639608"/>
                  </a:lnTo>
                  <a:lnTo>
                    <a:pt x="3686340" y="1643938"/>
                  </a:lnTo>
                  <a:lnTo>
                    <a:pt x="3686822" y="1648269"/>
                  </a:lnTo>
                  <a:lnTo>
                    <a:pt x="3691369" y="1655584"/>
                  </a:lnTo>
                  <a:lnTo>
                    <a:pt x="3698570" y="1660753"/>
                  </a:lnTo>
                  <a:lnTo>
                    <a:pt x="3707473" y="1662912"/>
                  </a:lnTo>
                  <a:lnTo>
                    <a:pt x="3716553" y="1661617"/>
                  </a:lnTo>
                  <a:lnTo>
                    <a:pt x="3723729" y="1657248"/>
                  </a:lnTo>
                  <a:lnTo>
                    <a:pt x="3728491" y="1650301"/>
                  </a:lnTo>
                  <a:lnTo>
                    <a:pt x="3730333" y="1641259"/>
                  </a:lnTo>
                  <a:close/>
                </a:path>
                <a:path w="5168900" h="4631055">
                  <a:moveTo>
                    <a:pt x="3730345" y="473011"/>
                  </a:moveTo>
                  <a:lnTo>
                    <a:pt x="3728872" y="463956"/>
                  </a:lnTo>
                  <a:lnTo>
                    <a:pt x="3724376" y="456565"/>
                  </a:lnTo>
                  <a:lnTo>
                    <a:pt x="3717480" y="451548"/>
                  </a:lnTo>
                  <a:lnTo>
                    <a:pt x="3708831" y="449580"/>
                  </a:lnTo>
                  <a:lnTo>
                    <a:pt x="3708425" y="449580"/>
                  </a:lnTo>
                  <a:lnTo>
                    <a:pt x="3703599" y="450621"/>
                  </a:lnTo>
                  <a:lnTo>
                    <a:pt x="3700208" y="451281"/>
                  </a:lnTo>
                  <a:lnTo>
                    <a:pt x="3700056" y="451383"/>
                  </a:lnTo>
                  <a:lnTo>
                    <a:pt x="3699929" y="451408"/>
                  </a:lnTo>
                  <a:lnTo>
                    <a:pt x="3699345" y="451548"/>
                  </a:lnTo>
                  <a:lnTo>
                    <a:pt x="3699713" y="451548"/>
                  </a:lnTo>
                  <a:lnTo>
                    <a:pt x="3695509" y="454418"/>
                  </a:lnTo>
                  <a:lnTo>
                    <a:pt x="3692868" y="456184"/>
                  </a:lnTo>
                  <a:lnTo>
                    <a:pt x="3692715" y="456323"/>
                  </a:lnTo>
                  <a:lnTo>
                    <a:pt x="3688651" y="462102"/>
                  </a:lnTo>
                  <a:lnTo>
                    <a:pt x="3687749" y="463372"/>
                  </a:lnTo>
                  <a:lnTo>
                    <a:pt x="3686238" y="469861"/>
                  </a:lnTo>
                  <a:lnTo>
                    <a:pt x="3685756" y="471944"/>
                  </a:lnTo>
                  <a:lnTo>
                    <a:pt x="3687457" y="480631"/>
                  </a:lnTo>
                  <a:lnTo>
                    <a:pt x="3692309" y="487667"/>
                  </a:lnTo>
                  <a:lnTo>
                    <a:pt x="3699738" y="492493"/>
                  </a:lnTo>
                  <a:lnTo>
                    <a:pt x="3700107" y="492493"/>
                  </a:lnTo>
                  <a:lnTo>
                    <a:pt x="3701275" y="492721"/>
                  </a:lnTo>
                  <a:lnTo>
                    <a:pt x="3708590" y="494106"/>
                  </a:lnTo>
                  <a:lnTo>
                    <a:pt x="3717061" y="492493"/>
                  </a:lnTo>
                  <a:lnTo>
                    <a:pt x="3723894" y="488073"/>
                  </a:lnTo>
                  <a:lnTo>
                    <a:pt x="3728504" y="481393"/>
                  </a:lnTo>
                  <a:lnTo>
                    <a:pt x="3730345" y="473011"/>
                  </a:lnTo>
                  <a:close/>
                </a:path>
                <a:path w="5168900" h="4631055">
                  <a:moveTo>
                    <a:pt x="3730358" y="1100594"/>
                  </a:moveTo>
                  <a:lnTo>
                    <a:pt x="3728440" y="1091793"/>
                  </a:lnTo>
                  <a:lnTo>
                    <a:pt x="3724148" y="1085265"/>
                  </a:lnTo>
                  <a:lnTo>
                    <a:pt x="3717671" y="1081214"/>
                  </a:lnTo>
                  <a:lnTo>
                    <a:pt x="3717988" y="1081214"/>
                  </a:lnTo>
                  <a:lnTo>
                    <a:pt x="3717518" y="1081125"/>
                  </a:lnTo>
                  <a:lnTo>
                    <a:pt x="3708628" y="1079449"/>
                  </a:lnTo>
                  <a:lnTo>
                    <a:pt x="3707714" y="1079449"/>
                  </a:lnTo>
                  <a:lnTo>
                    <a:pt x="3702951" y="1080439"/>
                  </a:lnTo>
                  <a:lnTo>
                    <a:pt x="3702812" y="1080465"/>
                  </a:lnTo>
                  <a:lnTo>
                    <a:pt x="3699738" y="1080985"/>
                  </a:lnTo>
                  <a:lnTo>
                    <a:pt x="3699484" y="1081151"/>
                  </a:lnTo>
                  <a:lnTo>
                    <a:pt x="3699179" y="1081214"/>
                  </a:lnTo>
                  <a:lnTo>
                    <a:pt x="3694684" y="1084287"/>
                  </a:lnTo>
                  <a:lnTo>
                    <a:pt x="3694430" y="1084453"/>
                  </a:lnTo>
                  <a:lnTo>
                    <a:pt x="3692448" y="1085735"/>
                  </a:lnTo>
                  <a:lnTo>
                    <a:pt x="3692372" y="1085862"/>
                  </a:lnTo>
                  <a:lnTo>
                    <a:pt x="3692156" y="1086002"/>
                  </a:lnTo>
                  <a:lnTo>
                    <a:pt x="3688854" y="1090930"/>
                  </a:lnTo>
                  <a:lnTo>
                    <a:pt x="3687521" y="1092873"/>
                  </a:lnTo>
                  <a:lnTo>
                    <a:pt x="3687445" y="1093050"/>
                  </a:lnTo>
                  <a:lnTo>
                    <a:pt x="3685756" y="1101559"/>
                  </a:lnTo>
                  <a:lnTo>
                    <a:pt x="3687661" y="1110246"/>
                  </a:lnTo>
                  <a:lnTo>
                    <a:pt x="3692677" y="1117371"/>
                  </a:lnTo>
                  <a:lnTo>
                    <a:pt x="3699992" y="1122133"/>
                  </a:lnTo>
                  <a:lnTo>
                    <a:pt x="3708806" y="1123772"/>
                  </a:lnTo>
                  <a:lnTo>
                    <a:pt x="3717607" y="1121829"/>
                  </a:lnTo>
                  <a:lnTo>
                    <a:pt x="3724630" y="1116838"/>
                  </a:lnTo>
                  <a:lnTo>
                    <a:pt x="3729126" y="1109522"/>
                  </a:lnTo>
                  <a:lnTo>
                    <a:pt x="3730345" y="1100607"/>
                  </a:lnTo>
                  <a:close/>
                </a:path>
                <a:path w="5168900" h="4631055">
                  <a:moveTo>
                    <a:pt x="3730371" y="2809087"/>
                  </a:moveTo>
                  <a:lnTo>
                    <a:pt x="3729202" y="2803385"/>
                  </a:lnTo>
                  <a:lnTo>
                    <a:pt x="3728910" y="2801963"/>
                  </a:lnTo>
                  <a:lnTo>
                    <a:pt x="3728758" y="2801188"/>
                  </a:lnTo>
                  <a:lnTo>
                    <a:pt x="3728656" y="2800642"/>
                  </a:lnTo>
                  <a:lnTo>
                    <a:pt x="3728567" y="2800235"/>
                  </a:lnTo>
                  <a:lnTo>
                    <a:pt x="3724338" y="2793606"/>
                  </a:lnTo>
                  <a:lnTo>
                    <a:pt x="3717785" y="2789301"/>
                  </a:lnTo>
                  <a:lnTo>
                    <a:pt x="3708997" y="2787370"/>
                  </a:lnTo>
                  <a:lnTo>
                    <a:pt x="3707358" y="2787370"/>
                  </a:lnTo>
                  <a:lnTo>
                    <a:pt x="3703421" y="2788234"/>
                  </a:lnTo>
                  <a:lnTo>
                    <a:pt x="3700259" y="2788716"/>
                  </a:lnTo>
                  <a:lnTo>
                    <a:pt x="3699789" y="2789021"/>
                  </a:lnTo>
                  <a:lnTo>
                    <a:pt x="3699319" y="2789123"/>
                  </a:lnTo>
                  <a:lnTo>
                    <a:pt x="3695623" y="2791688"/>
                  </a:lnTo>
                  <a:lnTo>
                    <a:pt x="3692880" y="2793454"/>
                  </a:lnTo>
                  <a:lnTo>
                    <a:pt x="3692664" y="2793746"/>
                  </a:lnTo>
                  <a:lnTo>
                    <a:pt x="3692398" y="2793936"/>
                  </a:lnTo>
                  <a:lnTo>
                    <a:pt x="3689451" y="2798254"/>
                  </a:lnTo>
                  <a:lnTo>
                    <a:pt x="3687749" y="2800642"/>
                  </a:lnTo>
                  <a:lnTo>
                    <a:pt x="3687699" y="2800820"/>
                  </a:lnTo>
                  <a:lnTo>
                    <a:pt x="3687610" y="2800959"/>
                  </a:lnTo>
                  <a:lnTo>
                    <a:pt x="3685794" y="2809087"/>
                  </a:lnTo>
                  <a:lnTo>
                    <a:pt x="3708412" y="2831757"/>
                  </a:lnTo>
                  <a:lnTo>
                    <a:pt x="3717404" y="2830004"/>
                  </a:lnTo>
                  <a:lnTo>
                    <a:pt x="3724503" y="2825242"/>
                  </a:lnTo>
                  <a:lnTo>
                    <a:pt x="3729050" y="2818066"/>
                  </a:lnTo>
                  <a:lnTo>
                    <a:pt x="3730320" y="2809341"/>
                  </a:lnTo>
                  <a:lnTo>
                    <a:pt x="3730371" y="2809087"/>
                  </a:lnTo>
                  <a:close/>
                </a:path>
                <a:path w="5168900" h="4631055">
                  <a:moveTo>
                    <a:pt x="3730371" y="1730451"/>
                  </a:moveTo>
                  <a:lnTo>
                    <a:pt x="3728631" y="1721815"/>
                  </a:lnTo>
                  <a:lnTo>
                    <a:pt x="3728542" y="1721688"/>
                  </a:lnTo>
                  <a:lnTo>
                    <a:pt x="3728504" y="1721510"/>
                  </a:lnTo>
                  <a:lnTo>
                    <a:pt x="3727221" y="1719681"/>
                  </a:lnTo>
                  <a:lnTo>
                    <a:pt x="3727119" y="1719529"/>
                  </a:lnTo>
                  <a:lnTo>
                    <a:pt x="3726878" y="1719173"/>
                  </a:lnTo>
                  <a:lnTo>
                    <a:pt x="3724198" y="1715084"/>
                  </a:lnTo>
                  <a:lnTo>
                    <a:pt x="3724097" y="1714944"/>
                  </a:lnTo>
                  <a:lnTo>
                    <a:pt x="3723830" y="1714779"/>
                  </a:lnTo>
                  <a:lnTo>
                    <a:pt x="3723652" y="1714500"/>
                  </a:lnTo>
                  <a:lnTo>
                    <a:pt x="3721366" y="1713128"/>
                  </a:lnTo>
                  <a:lnTo>
                    <a:pt x="3721201" y="1713014"/>
                  </a:lnTo>
                  <a:lnTo>
                    <a:pt x="3721011" y="1712887"/>
                  </a:lnTo>
                  <a:lnTo>
                    <a:pt x="3717328" y="1710410"/>
                  </a:lnTo>
                  <a:lnTo>
                    <a:pt x="3716782" y="1710309"/>
                  </a:lnTo>
                  <a:lnTo>
                    <a:pt x="3716413" y="1710055"/>
                  </a:lnTo>
                  <a:lnTo>
                    <a:pt x="3713480" y="1709661"/>
                  </a:lnTo>
                  <a:lnTo>
                    <a:pt x="3713162" y="1709610"/>
                  </a:lnTo>
                  <a:lnTo>
                    <a:pt x="3709098" y="1708810"/>
                  </a:lnTo>
                  <a:lnTo>
                    <a:pt x="3707422" y="1708810"/>
                  </a:lnTo>
                  <a:lnTo>
                    <a:pt x="3698519" y="1710715"/>
                  </a:lnTo>
                  <a:lnTo>
                    <a:pt x="3691979" y="1715084"/>
                  </a:lnTo>
                  <a:lnTo>
                    <a:pt x="3687775" y="1721726"/>
                  </a:lnTo>
                  <a:lnTo>
                    <a:pt x="3685921" y="1730451"/>
                  </a:lnTo>
                  <a:lnTo>
                    <a:pt x="3687343" y="1739061"/>
                  </a:lnTo>
                  <a:lnTo>
                    <a:pt x="3692271" y="1746377"/>
                  </a:lnTo>
                  <a:lnTo>
                    <a:pt x="3699599" y="1751444"/>
                  </a:lnTo>
                  <a:lnTo>
                    <a:pt x="3708285" y="1753362"/>
                  </a:lnTo>
                  <a:lnTo>
                    <a:pt x="3715232" y="1751952"/>
                  </a:lnTo>
                  <a:lnTo>
                    <a:pt x="3717010" y="1751584"/>
                  </a:lnTo>
                  <a:lnTo>
                    <a:pt x="3724059" y="1746681"/>
                  </a:lnTo>
                  <a:lnTo>
                    <a:pt x="3728745" y="1739392"/>
                  </a:lnTo>
                  <a:lnTo>
                    <a:pt x="3730371" y="1730451"/>
                  </a:lnTo>
                  <a:close/>
                </a:path>
                <a:path w="5168900" h="4631055">
                  <a:moveTo>
                    <a:pt x="3730371" y="381977"/>
                  </a:moveTo>
                  <a:lnTo>
                    <a:pt x="3728605" y="373240"/>
                  </a:lnTo>
                  <a:lnTo>
                    <a:pt x="3728542" y="373087"/>
                  </a:lnTo>
                  <a:lnTo>
                    <a:pt x="3727513" y="371627"/>
                  </a:lnTo>
                  <a:lnTo>
                    <a:pt x="3727132" y="371068"/>
                  </a:lnTo>
                  <a:lnTo>
                    <a:pt x="3726840" y="370624"/>
                  </a:lnTo>
                  <a:lnTo>
                    <a:pt x="3723957" y="366318"/>
                  </a:lnTo>
                  <a:lnTo>
                    <a:pt x="3723830" y="366242"/>
                  </a:lnTo>
                  <a:lnTo>
                    <a:pt x="3723741" y="366102"/>
                  </a:lnTo>
                  <a:lnTo>
                    <a:pt x="3721366" y="364629"/>
                  </a:lnTo>
                  <a:lnTo>
                    <a:pt x="3720871" y="364312"/>
                  </a:lnTo>
                  <a:lnTo>
                    <a:pt x="3716985" y="361759"/>
                  </a:lnTo>
                  <a:lnTo>
                    <a:pt x="3716744" y="361721"/>
                  </a:lnTo>
                  <a:lnTo>
                    <a:pt x="3716540" y="361581"/>
                  </a:lnTo>
                  <a:lnTo>
                    <a:pt x="3713581" y="361124"/>
                  </a:lnTo>
                  <a:lnTo>
                    <a:pt x="3713022" y="361022"/>
                  </a:lnTo>
                  <a:lnTo>
                    <a:pt x="3708336" y="360121"/>
                  </a:lnTo>
                  <a:lnTo>
                    <a:pt x="3707574" y="360121"/>
                  </a:lnTo>
                  <a:lnTo>
                    <a:pt x="3698710" y="362178"/>
                  </a:lnTo>
                  <a:lnTo>
                    <a:pt x="3691572" y="367284"/>
                  </a:lnTo>
                  <a:lnTo>
                    <a:pt x="3687038" y="374611"/>
                  </a:lnTo>
                  <a:lnTo>
                    <a:pt x="3685997" y="383374"/>
                  </a:lnTo>
                  <a:lnTo>
                    <a:pt x="3688181" y="392010"/>
                  </a:lnTo>
                  <a:lnTo>
                    <a:pt x="3692601" y="398551"/>
                  </a:lnTo>
                  <a:lnTo>
                    <a:pt x="3699256" y="402767"/>
                  </a:lnTo>
                  <a:lnTo>
                    <a:pt x="3708133" y="404469"/>
                  </a:lnTo>
                  <a:lnTo>
                    <a:pt x="3716972" y="402945"/>
                  </a:lnTo>
                  <a:lnTo>
                    <a:pt x="3724059" y="398183"/>
                  </a:lnTo>
                  <a:lnTo>
                    <a:pt x="3728732" y="390944"/>
                  </a:lnTo>
                  <a:lnTo>
                    <a:pt x="3730371" y="381977"/>
                  </a:lnTo>
                  <a:close/>
                </a:path>
                <a:path w="5168900" h="4631055">
                  <a:moveTo>
                    <a:pt x="3730396" y="3978529"/>
                  </a:moveTo>
                  <a:lnTo>
                    <a:pt x="3728783" y="3969753"/>
                  </a:lnTo>
                  <a:lnTo>
                    <a:pt x="3728682" y="3969601"/>
                  </a:lnTo>
                  <a:lnTo>
                    <a:pt x="3727881" y="3968331"/>
                  </a:lnTo>
                  <a:lnTo>
                    <a:pt x="3727729" y="3968089"/>
                  </a:lnTo>
                  <a:lnTo>
                    <a:pt x="3724300" y="3962616"/>
                  </a:lnTo>
                  <a:lnTo>
                    <a:pt x="3724046" y="3962438"/>
                  </a:lnTo>
                  <a:lnTo>
                    <a:pt x="3723919" y="3962222"/>
                  </a:lnTo>
                  <a:lnTo>
                    <a:pt x="3721658" y="3960736"/>
                  </a:lnTo>
                  <a:lnTo>
                    <a:pt x="3721493" y="3960622"/>
                  </a:lnTo>
                  <a:lnTo>
                    <a:pt x="3721239" y="3960444"/>
                  </a:lnTo>
                  <a:lnTo>
                    <a:pt x="3717734" y="3957929"/>
                  </a:lnTo>
                  <a:lnTo>
                    <a:pt x="3718115" y="3957929"/>
                  </a:lnTo>
                  <a:lnTo>
                    <a:pt x="3717150" y="3957739"/>
                  </a:lnTo>
                  <a:lnTo>
                    <a:pt x="3716794" y="3957485"/>
                  </a:lnTo>
                  <a:lnTo>
                    <a:pt x="3713988" y="3957066"/>
                  </a:lnTo>
                  <a:lnTo>
                    <a:pt x="3713784" y="3957028"/>
                  </a:lnTo>
                  <a:lnTo>
                    <a:pt x="3713619" y="3956989"/>
                  </a:lnTo>
                  <a:lnTo>
                    <a:pt x="3710355" y="3956304"/>
                  </a:lnTo>
                  <a:lnTo>
                    <a:pt x="3709581" y="3956139"/>
                  </a:lnTo>
                  <a:lnTo>
                    <a:pt x="3709390" y="3956088"/>
                  </a:lnTo>
                  <a:lnTo>
                    <a:pt x="3708006" y="3956088"/>
                  </a:lnTo>
                  <a:lnTo>
                    <a:pt x="3699129" y="3957929"/>
                  </a:lnTo>
                  <a:lnTo>
                    <a:pt x="3692436" y="3962222"/>
                  </a:lnTo>
                  <a:lnTo>
                    <a:pt x="3687953" y="3968788"/>
                  </a:lnTo>
                  <a:lnTo>
                    <a:pt x="3685743" y="3977424"/>
                  </a:lnTo>
                  <a:lnTo>
                    <a:pt x="3686911" y="3986047"/>
                  </a:lnTo>
                  <a:lnTo>
                    <a:pt x="3691648" y="3993400"/>
                  </a:lnTo>
                  <a:lnTo>
                    <a:pt x="3698925" y="3998544"/>
                  </a:lnTo>
                  <a:lnTo>
                    <a:pt x="3707714" y="4000589"/>
                  </a:lnTo>
                  <a:lnTo>
                    <a:pt x="3716756" y="3999103"/>
                  </a:lnTo>
                  <a:lnTo>
                    <a:pt x="3717594" y="3998569"/>
                  </a:lnTo>
                  <a:lnTo>
                    <a:pt x="3729037" y="3985501"/>
                  </a:lnTo>
                  <a:lnTo>
                    <a:pt x="3729228" y="3984536"/>
                  </a:lnTo>
                  <a:lnTo>
                    <a:pt x="3729609" y="3982555"/>
                  </a:lnTo>
                  <a:lnTo>
                    <a:pt x="3730383" y="3978541"/>
                  </a:lnTo>
                  <a:close/>
                </a:path>
                <a:path w="5168900" h="4631055">
                  <a:moveTo>
                    <a:pt x="3730396" y="3888892"/>
                  </a:moveTo>
                  <a:lnTo>
                    <a:pt x="3728897" y="3879926"/>
                  </a:lnTo>
                  <a:lnTo>
                    <a:pt x="3728834" y="3879773"/>
                  </a:lnTo>
                  <a:lnTo>
                    <a:pt x="3728174" y="3878783"/>
                  </a:lnTo>
                  <a:lnTo>
                    <a:pt x="3727869" y="3878300"/>
                  </a:lnTo>
                  <a:lnTo>
                    <a:pt x="3727450" y="3877627"/>
                  </a:lnTo>
                  <a:lnTo>
                    <a:pt x="3724478" y="3872839"/>
                  </a:lnTo>
                  <a:lnTo>
                    <a:pt x="3724351" y="3872763"/>
                  </a:lnTo>
                  <a:lnTo>
                    <a:pt x="3724262" y="3872611"/>
                  </a:lnTo>
                  <a:lnTo>
                    <a:pt x="3722141" y="3871264"/>
                  </a:lnTo>
                  <a:lnTo>
                    <a:pt x="3721862" y="3871074"/>
                  </a:lnTo>
                  <a:lnTo>
                    <a:pt x="3721544" y="3870858"/>
                  </a:lnTo>
                  <a:lnTo>
                    <a:pt x="3717633" y="3868191"/>
                  </a:lnTo>
                  <a:lnTo>
                    <a:pt x="3717366" y="3868153"/>
                  </a:lnTo>
                  <a:lnTo>
                    <a:pt x="3717175" y="3868013"/>
                  </a:lnTo>
                  <a:lnTo>
                    <a:pt x="3714432" y="3867581"/>
                  </a:lnTo>
                  <a:lnTo>
                    <a:pt x="3714038" y="3867518"/>
                  </a:lnTo>
                  <a:lnTo>
                    <a:pt x="3708920" y="3866527"/>
                  </a:lnTo>
                  <a:lnTo>
                    <a:pt x="3708133" y="3866527"/>
                  </a:lnTo>
                  <a:lnTo>
                    <a:pt x="3698849" y="3868191"/>
                  </a:lnTo>
                  <a:lnTo>
                    <a:pt x="3699052" y="3868191"/>
                  </a:lnTo>
                  <a:lnTo>
                    <a:pt x="3692398" y="3872280"/>
                  </a:lnTo>
                  <a:lnTo>
                    <a:pt x="3687915" y="3878770"/>
                  </a:lnTo>
                  <a:lnTo>
                    <a:pt x="3685743" y="3887432"/>
                  </a:lnTo>
                  <a:lnTo>
                    <a:pt x="3686962" y="3895991"/>
                  </a:lnTo>
                  <a:lnTo>
                    <a:pt x="3689896" y="3900589"/>
                  </a:lnTo>
                  <a:lnTo>
                    <a:pt x="3691763" y="3903522"/>
                  </a:lnTo>
                  <a:lnTo>
                    <a:pt x="3698989" y="3908958"/>
                  </a:lnTo>
                  <a:lnTo>
                    <a:pt x="3707523" y="3911244"/>
                  </a:lnTo>
                  <a:lnTo>
                    <a:pt x="3716197" y="3909733"/>
                  </a:lnTo>
                  <a:lnTo>
                    <a:pt x="3723449" y="3904958"/>
                  </a:lnTo>
                  <a:lnTo>
                    <a:pt x="3728453" y="3897744"/>
                  </a:lnTo>
                  <a:lnTo>
                    <a:pt x="3730383" y="3888905"/>
                  </a:lnTo>
                  <a:close/>
                </a:path>
                <a:path w="5168900" h="4631055">
                  <a:moveTo>
                    <a:pt x="3730396" y="2719324"/>
                  </a:moveTo>
                  <a:lnTo>
                    <a:pt x="3728669" y="2710802"/>
                  </a:lnTo>
                  <a:lnTo>
                    <a:pt x="3728643" y="2710675"/>
                  </a:lnTo>
                  <a:lnTo>
                    <a:pt x="3728542" y="2710535"/>
                  </a:lnTo>
                  <a:lnTo>
                    <a:pt x="3728504" y="2710345"/>
                  </a:lnTo>
                  <a:lnTo>
                    <a:pt x="3727221" y="2708541"/>
                  </a:lnTo>
                  <a:lnTo>
                    <a:pt x="3727043" y="2708262"/>
                  </a:lnTo>
                  <a:lnTo>
                    <a:pt x="3726904" y="2708046"/>
                  </a:lnTo>
                  <a:lnTo>
                    <a:pt x="3725164" y="2705430"/>
                  </a:lnTo>
                  <a:lnTo>
                    <a:pt x="3724364" y="2704211"/>
                  </a:lnTo>
                  <a:lnTo>
                    <a:pt x="3724122" y="2703830"/>
                  </a:lnTo>
                  <a:lnTo>
                    <a:pt x="3723856" y="2703665"/>
                  </a:lnTo>
                  <a:lnTo>
                    <a:pt x="3723652" y="2703360"/>
                  </a:lnTo>
                  <a:lnTo>
                    <a:pt x="3721163" y="2701874"/>
                  </a:lnTo>
                  <a:lnTo>
                    <a:pt x="3720871" y="2701683"/>
                  </a:lnTo>
                  <a:lnTo>
                    <a:pt x="3717340" y="2699334"/>
                  </a:lnTo>
                  <a:lnTo>
                    <a:pt x="3716845" y="2699245"/>
                  </a:lnTo>
                  <a:lnTo>
                    <a:pt x="3716401" y="2698966"/>
                  </a:lnTo>
                  <a:lnTo>
                    <a:pt x="3713365" y="2698585"/>
                  </a:lnTo>
                  <a:lnTo>
                    <a:pt x="3713162" y="2698546"/>
                  </a:lnTo>
                  <a:lnTo>
                    <a:pt x="3709111" y="2697759"/>
                  </a:lnTo>
                  <a:lnTo>
                    <a:pt x="3707346" y="2697759"/>
                  </a:lnTo>
                  <a:lnTo>
                    <a:pt x="3698417" y="2699689"/>
                  </a:lnTo>
                  <a:lnTo>
                    <a:pt x="3691877" y="2704109"/>
                  </a:lnTo>
                  <a:lnTo>
                    <a:pt x="3689400" y="2708084"/>
                  </a:lnTo>
                  <a:lnTo>
                    <a:pt x="3687788" y="2710662"/>
                  </a:lnTo>
                  <a:lnTo>
                    <a:pt x="3687711" y="2710802"/>
                  </a:lnTo>
                  <a:lnTo>
                    <a:pt x="3685870" y="2719324"/>
                  </a:lnTo>
                  <a:lnTo>
                    <a:pt x="3685832" y="2719501"/>
                  </a:lnTo>
                  <a:lnTo>
                    <a:pt x="3687267" y="2728036"/>
                  </a:lnTo>
                  <a:lnTo>
                    <a:pt x="3692220" y="2735300"/>
                  </a:lnTo>
                  <a:lnTo>
                    <a:pt x="3699624" y="2740355"/>
                  </a:lnTo>
                  <a:lnTo>
                    <a:pt x="3708412" y="2742311"/>
                  </a:lnTo>
                  <a:lnTo>
                    <a:pt x="3717099" y="2740583"/>
                  </a:lnTo>
                  <a:lnTo>
                    <a:pt x="3724135" y="2735669"/>
                  </a:lnTo>
                  <a:lnTo>
                    <a:pt x="3728796" y="2728341"/>
                  </a:lnTo>
                  <a:lnTo>
                    <a:pt x="3730358" y="2719501"/>
                  </a:lnTo>
                  <a:lnTo>
                    <a:pt x="3730396" y="2719324"/>
                  </a:lnTo>
                  <a:close/>
                </a:path>
                <a:path w="5168900" h="4631055">
                  <a:moveTo>
                    <a:pt x="3730396" y="1011351"/>
                  </a:moveTo>
                  <a:lnTo>
                    <a:pt x="3728732" y="1002753"/>
                  </a:lnTo>
                  <a:lnTo>
                    <a:pt x="3728631" y="1002614"/>
                  </a:lnTo>
                  <a:lnTo>
                    <a:pt x="3728618" y="1002449"/>
                  </a:lnTo>
                  <a:lnTo>
                    <a:pt x="3727221" y="1000429"/>
                  </a:lnTo>
                  <a:lnTo>
                    <a:pt x="3726980" y="1000061"/>
                  </a:lnTo>
                  <a:lnTo>
                    <a:pt x="3726865" y="999871"/>
                  </a:lnTo>
                  <a:lnTo>
                    <a:pt x="3724224" y="995768"/>
                  </a:lnTo>
                  <a:lnTo>
                    <a:pt x="3723970" y="995603"/>
                  </a:lnTo>
                  <a:lnTo>
                    <a:pt x="3723792" y="995324"/>
                  </a:lnTo>
                  <a:lnTo>
                    <a:pt x="3721557" y="993940"/>
                  </a:lnTo>
                  <a:lnTo>
                    <a:pt x="3721379" y="993813"/>
                  </a:lnTo>
                  <a:lnTo>
                    <a:pt x="3721176" y="993673"/>
                  </a:lnTo>
                  <a:lnTo>
                    <a:pt x="3717467" y="991095"/>
                  </a:lnTo>
                  <a:lnTo>
                    <a:pt x="3716959" y="991006"/>
                  </a:lnTo>
                  <a:lnTo>
                    <a:pt x="3716566" y="990739"/>
                  </a:lnTo>
                  <a:lnTo>
                    <a:pt x="3713721" y="990346"/>
                  </a:lnTo>
                  <a:lnTo>
                    <a:pt x="3713492" y="990295"/>
                  </a:lnTo>
                  <a:lnTo>
                    <a:pt x="3709289" y="989431"/>
                  </a:lnTo>
                  <a:lnTo>
                    <a:pt x="3707650" y="989431"/>
                  </a:lnTo>
                  <a:lnTo>
                    <a:pt x="3698824" y="991311"/>
                  </a:lnTo>
                  <a:lnTo>
                    <a:pt x="3692194" y="995603"/>
                  </a:lnTo>
                  <a:lnTo>
                    <a:pt x="3687851" y="1002195"/>
                  </a:lnTo>
                  <a:lnTo>
                    <a:pt x="3685870" y="1010920"/>
                  </a:lnTo>
                  <a:lnTo>
                    <a:pt x="3687216" y="1019581"/>
                  </a:lnTo>
                  <a:lnTo>
                    <a:pt x="3692017" y="1026858"/>
                  </a:lnTo>
                  <a:lnTo>
                    <a:pt x="3699306" y="1031925"/>
                  </a:lnTo>
                  <a:lnTo>
                    <a:pt x="3708082" y="1033894"/>
                  </a:lnTo>
                  <a:lnTo>
                    <a:pt x="3716883" y="1032256"/>
                  </a:lnTo>
                  <a:lnTo>
                    <a:pt x="3723970" y="1027518"/>
                  </a:lnTo>
                  <a:lnTo>
                    <a:pt x="3728694" y="1020330"/>
                  </a:lnTo>
                  <a:lnTo>
                    <a:pt x="3730396" y="1011351"/>
                  </a:lnTo>
                  <a:close/>
                </a:path>
                <a:path w="5168900" h="4631055">
                  <a:moveTo>
                    <a:pt x="3730409" y="2990151"/>
                  </a:moveTo>
                  <a:lnTo>
                    <a:pt x="3729012" y="2981147"/>
                  </a:lnTo>
                  <a:lnTo>
                    <a:pt x="3727729" y="2979051"/>
                  </a:lnTo>
                  <a:lnTo>
                    <a:pt x="3727183" y="2978175"/>
                  </a:lnTo>
                  <a:lnTo>
                    <a:pt x="3726548" y="2977134"/>
                  </a:lnTo>
                  <a:lnTo>
                    <a:pt x="3724592" y="2973921"/>
                  </a:lnTo>
                  <a:lnTo>
                    <a:pt x="3722687" y="2972612"/>
                  </a:lnTo>
                  <a:lnTo>
                    <a:pt x="3721912" y="2972079"/>
                  </a:lnTo>
                  <a:lnTo>
                    <a:pt x="3721112" y="2971520"/>
                  </a:lnTo>
                  <a:lnTo>
                    <a:pt x="3717683" y="2969133"/>
                  </a:lnTo>
                  <a:lnTo>
                    <a:pt x="3717518" y="2969056"/>
                  </a:lnTo>
                  <a:lnTo>
                    <a:pt x="3714013" y="2968409"/>
                  </a:lnTo>
                  <a:lnTo>
                    <a:pt x="3708895" y="2967393"/>
                  </a:lnTo>
                  <a:lnTo>
                    <a:pt x="3708565" y="2967393"/>
                  </a:lnTo>
                  <a:lnTo>
                    <a:pt x="3699573" y="2968866"/>
                  </a:lnTo>
                  <a:lnTo>
                    <a:pt x="3692817" y="2972930"/>
                  </a:lnTo>
                  <a:lnTo>
                    <a:pt x="3688270" y="2979369"/>
                  </a:lnTo>
                  <a:lnTo>
                    <a:pt x="3687114" y="2983674"/>
                  </a:lnTo>
                  <a:lnTo>
                    <a:pt x="3686975" y="2984195"/>
                  </a:lnTo>
                  <a:lnTo>
                    <a:pt x="3686835" y="2984716"/>
                  </a:lnTo>
                  <a:lnTo>
                    <a:pt x="3707130" y="3011805"/>
                  </a:lnTo>
                  <a:lnTo>
                    <a:pt x="3716121" y="3010497"/>
                  </a:lnTo>
                  <a:lnTo>
                    <a:pt x="3723424" y="3006064"/>
                  </a:lnTo>
                  <a:lnTo>
                    <a:pt x="3728389" y="2999092"/>
                  </a:lnTo>
                  <a:lnTo>
                    <a:pt x="3728834" y="2997073"/>
                  </a:lnTo>
                  <a:lnTo>
                    <a:pt x="3730396" y="2990164"/>
                  </a:lnTo>
                  <a:close/>
                </a:path>
                <a:path w="5168900" h="4631055">
                  <a:moveTo>
                    <a:pt x="3730409" y="2089988"/>
                  </a:moveTo>
                  <a:lnTo>
                    <a:pt x="3728516" y="2081314"/>
                  </a:lnTo>
                  <a:lnTo>
                    <a:pt x="3728453" y="2081161"/>
                  </a:lnTo>
                  <a:lnTo>
                    <a:pt x="3727386" y="2079688"/>
                  </a:lnTo>
                  <a:lnTo>
                    <a:pt x="3727132" y="2079307"/>
                  </a:lnTo>
                  <a:lnTo>
                    <a:pt x="3726586" y="2078520"/>
                  </a:lnTo>
                  <a:lnTo>
                    <a:pt x="3723716" y="2074303"/>
                  </a:lnTo>
                  <a:lnTo>
                    <a:pt x="3723589" y="2074227"/>
                  </a:lnTo>
                  <a:lnTo>
                    <a:pt x="3723500" y="2074087"/>
                  </a:lnTo>
                  <a:lnTo>
                    <a:pt x="3721519" y="2072843"/>
                  </a:lnTo>
                  <a:lnTo>
                    <a:pt x="3721100" y="2072576"/>
                  </a:lnTo>
                  <a:lnTo>
                    <a:pt x="3720744" y="2072335"/>
                  </a:lnTo>
                  <a:lnTo>
                    <a:pt x="3716680" y="2069617"/>
                  </a:lnTo>
                  <a:lnTo>
                    <a:pt x="3716426" y="2069579"/>
                  </a:lnTo>
                  <a:lnTo>
                    <a:pt x="3716236" y="2069439"/>
                  </a:lnTo>
                  <a:lnTo>
                    <a:pt x="3713353" y="2068957"/>
                  </a:lnTo>
                  <a:lnTo>
                    <a:pt x="3713226" y="2068931"/>
                  </a:lnTo>
                  <a:lnTo>
                    <a:pt x="3713099" y="2068906"/>
                  </a:lnTo>
                  <a:lnTo>
                    <a:pt x="3708158" y="2067915"/>
                  </a:lnTo>
                  <a:lnTo>
                    <a:pt x="3707422" y="2067915"/>
                  </a:lnTo>
                  <a:lnTo>
                    <a:pt x="3698824" y="2070138"/>
                  </a:lnTo>
                  <a:lnTo>
                    <a:pt x="3691585" y="2075548"/>
                  </a:lnTo>
                  <a:lnTo>
                    <a:pt x="3686860" y="2083054"/>
                  </a:lnTo>
                  <a:lnTo>
                    <a:pt x="3685832" y="2091601"/>
                  </a:lnTo>
                  <a:lnTo>
                    <a:pt x="3688143" y="2100097"/>
                  </a:lnTo>
                  <a:lnTo>
                    <a:pt x="3692575" y="2106650"/>
                  </a:lnTo>
                  <a:lnTo>
                    <a:pt x="3699230" y="2110892"/>
                  </a:lnTo>
                  <a:lnTo>
                    <a:pt x="3708235" y="2112492"/>
                  </a:lnTo>
                  <a:lnTo>
                    <a:pt x="3717125" y="2110892"/>
                  </a:lnTo>
                  <a:lnTo>
                    <a:pt x="3724275" y="2106168"/>
                  </a:lnTo>
                  <a:lnTo>
                    <a:pt x="3728872" y="2098992"/>
                  </a:lnTo>
                  <a:lnTo>
                    <a:pt x="3729634" y="2094496"/>
                  </a:lnTo>
                  <a:lnTo>
                    <a:pt x="3730409" y="2089988"/>
                  </a:lnTo>
                  <a:close/>
                </a:path>
                <a:path w="5168900" h="4631055">
                  <a:moveTo>
                    <a:pt x="3730409" y="1821357"/>
                  </a:moveTo>
                  <a:lnTo>
                    <a:pt x="3729050" y="1812429"/>
                  </a:lnTo>
                  <a:lnTo>
                    <a:pt x="3724440" y="1805165"/>
                  </a:lnTo>
                  <a:lnTo>
                    <a:pt x="3717328" y="1800288"/>
                  </a:lnTo>
                  <a:lnTo>
                    <a:pt x="3714712" y="1799755"/>
                  </a:lnTo>
                  <a:lnTo>
                    <a:pt x="3712502" y="1799297"/>
                  </a:lnTo>
                  <a:lnTo>
                    <a:pt x="3710013" y="1798777"/>
                  </a:lnTo>
                  <a:lnTo>
                    <a:pt x="3708514" y="1798459"/>
                  </a:lnTo>
                  <a:lnTo>
                    <a:pt x="3699675" y="1800275"/>
                  </a:lnTo>
                  <a:lnTo>
                    <a:pt x="3694798" y="1803539"/>
                  </a:lnTo>
                  <a:lnTo>
                    <a:pt x="3693833" y="1804200"/>
                  </a:lnTo>
                  <a:lnTo>
                    <a:pt x="3692398" y="1805165"/>
                  </a:lnTo>
                  <a:lnTo>
                    <a:pt x="3691369" y="1806651"/>
                  </a:lnTo>
                  <a:lnTo>
                    <a:pt x="3687457" y="1812302"/>
                  </a:lnTo>
                  <a:lnTo>
                    <a:pt x="3687419" y="1812429"/>
                  </a:lnTo>
                  <a:lnTo>
                    <a:pt x="3685641" y="1820926"/>
                  </a:lnTo>
                  <a:lnTo>
                    <a:pt x="3687559" y="1829549"/>
                  </a:lnTo>
                  <a:lnTo>
                    <a:pt x="3692791" y="1836775"/>
                  </a:lnTo>
                  <a:lnTo>
                    <a:pt x="3700068" y="1841436"/>
                  </a:lnTo>
                  <a:lnTo>
                    <a:pt x="3708895" y="1842858"/>
                  </a:lnTo>
                  <a:lnTo>
                    <a:pt x="3717721" y="1841030"/>
                  </a:lnTo>
                  <a:lnTo>
                    <a:pt x="3724325" y="1836788"/>
                  </a:lnTo>
                  <a:lnTo>
                    <a:pt x="3728580" y="1830209"/>
                  </a:lnTo>
                  <a:lnTo>
                    <a:pt x="3730409" y="1821357"/>
                  </a:lnTo>
                  <a:close/>
                </a:path>
                <a:path w="5168900" h="4631055">
                  <a:moveTo>
                    <a:pt x="3730434" y="3439172"/>
                  </a:moveTo>
                  <a:lnTo>
                    <a:pt x="3729101" y="3431019"/>
                  </a:lnTo>
                  <a:lnTo>
                    <a:pt x="3728986" y="3430308"/>
                  </a:lnTo>
                  <a:lnTo>
                    <a:pt x="3728859" y="3430130"/>
                  </a:lnTo>
                  <a:lnTo>
                    <a:pt x="3728669" y="3429838"/>
                  </a:lnTo>
                  <a:lnTo>
                    <a:pt x="3727843" y="3428593"/>
                  </a:lnTo>
                  <a:lnTo>
                    <a:pt x="3724325" y="3423247"/>
                  </a:lnTo>
                  <a:lnTo>
                    <a:pt x="3722865" y="3422307"/>
                  </a:lnTo>
                  <a:lnTo>
                    <a:pt x="3721062" y="3421151"/>
                  </a:lnTo>
                  <a:lnTo>
                    <a:pt x="3720338" y="3420668"/>
                  </a:lnTo>
                  <a:lnTo>
                    <a:pt x="3717125" y="3418586"/>
                  </a:lnTo>
                  <a:lnTo>
                    <a:pt x="3714318" y="3418065"/>
                  </a:lnTo>
                  <a:lnTo>
                    <a:pt x="3713048" y="3417836"/>
                  </a:lnTo>
                  <a:lnTo>
                    <a:pt x="3712476" y="3417722"/>
                  </a:lnTo>
                  <a:lnTo>
                    <a:pt x="3708069" y="3416897"/>
                  </a:lnTo>
                  <a:lnTo>
                    <a:pt x="3707942" y="3416897"/>
                  </a:lnTo>
                  <a:lnTo>
                    <a:pt x="3699154" y="3418763"/>
                  </a:lnTo>
                  <a:lnTo>
                    <a:pt x="3691991" y="3423742"/>
                  </a:lnTo>
                  <a:lnTo>
                    <a:pt x="3687203" y="3431019"/>
                  </a:lnTo>
                  <a:lnTo>
                    <a:pt x="3685946" y="3437928"/>
                  </a:lnTo>
                  <a:lnTo>
                    <a:pt x="3685730" y="3439172"/>
                  </a:lnTo>
                  <a:lnTo>
                    <a:pt x="3709441" y="3461423"/>
                  </a:lnTo>
                  <a:lnTo>
                    <a:pt x="3718141" y="3459276"/>
                  </a:lnTo>
                  <a:lnTo>
                    <a:pt x="3724630" y="3454793"/>
                  </a:lnTo>
                  <a:lnTo>
                    <a:pt x="3728758" y="3448075"/>
                  </a:lnTo>
                  <a:lnTo>
                    <a:pt x="3730307" y="3439795"/>
                  </a:lnTo>
                  <a:lnTo>
                    <a:pt x="3730320" y="3439668"/>
                  </a:lnTo>
                  <a:lnTo>
                    <a:pt x="3730421" y="3439185"/>
                  </a:lnTo>
                  <a:close/>
                </a:path>
                <a:path w="5168900" h="4631055">
                  <a:moveTo>
                    <a:pt x="3730434" y="3169043"/>
                  </a:moveTo>
                  <a:lnTo>
                    <a:pt x="3728643" y="3160445"/>
                  </a:lnTo>
                  <a:lnTo>
                    <a:pt x="3728542" y="3160318"/>
                  </a:lnTo>
                  <a:lnTo>
                    <a:pt x="3727831" y="3159252"/>
                  </a:lnTo>
                  <a:lnTo>
                    <a:pt x="3727615" y="3158934"/>
                  </a:lnTo>
                  <a:lnTo>
                    <a:pt x="3727297" y="3158464"/>
                  </a:lnTo>
                  <a:lnTo>
                    <a:pt x="3724021" y="3153562"/>
                  </a:lnTo>
                  <a:lnTo>
                    <a:pt x="3723792" y="3153422"/>
                  </a:lnTo>
                  <a:lnTo>
                    <a:pt x="3723627" y="3153168"/>
                  </a:lnTo>
                  <a:lnTo>
                    <a:pt x="3721163" y="3151657"/>
                  </a:lnTo>
                  <a:lnTo>
                    <a:pt x="3720985" y="3151543"/>
                  </a:lnTo>
                  <a:lnTo>
                    <a:pt x="3717125" y="3148952"/>
                  </a:lnTo>
                  <a:lnTo>
                    <a:pt x="3716680" y="3148876"/>
                  </a:lnTo>
                  <a:lnTo>
                    <a:pt x="3716350" y="3148660"/>
                  </a:lnTo>
                  <a:lnTo>
                    <a:pt x="3713632" y="3148279"/>
                  </a:lnTo>
                  <a:lnTo>
                    <a:pt x="3713505" y="3148253"/>
                  </a:lnTo>
                  <a:lnTo>
                    <a:pt x="3713289" y="3148215"/>
                  </a:lnTo>
                  <a:lnTo>
                    <a:pt x="3708717" y="3147314"/>
                  </a:lnTo>
                  <a:lnTo>
                    <a:pt x="3707384" y="3147314"/>
                  </a:lnTo>
                  <a:lnTo>
                    <a:pt x="3698443" y="3149181"/>
                  </a:lnTo>
                  <a:lnTo>
                    <a:pt x="3691915" y="3153562"/>
                  </a:lnTo>
                  <a:lnTo>
                    <a:pt x="3687737" y="3160230"/>
                  </a:lnTo>
                  <a:lnTo>
                    <a:pt x="3685857" y="3168929"/>
                  </a:lnTo>
                  <a:lnTo>
                    <a:pt x="3708184" y="3191967"/>
                  </a:lnTo>
                  <a:lnTo>
                    <a:pt x="3716807" y="3190163"/>
                  </a:lnTo>
                  <a:lnTo>
                    <a:pt x="3723932" y="3185172"/>
                  </a:lnTo>
                  <a:lnTo>
                    <a:pt x="3728745" y="3177857"/>
                  </a:lnTo>
                  <a:lnTo>
                    <a:pt x="3730421" y="3169056"/>
                  </a:lnTo>
                  <a:close/>
                </a:path>
                <a:path w="5168900" h="4631055">
                  <a:moveTo>
                    <a:pt x="3730434" y="3079470"/>
                  </a:moveTo>
                  <a:lnTo>
                    <a:pt x="3728707" y="3070618"/>
                  </a:lnTo>
                  <a:lnTo>
                    <a:pt x="3727754" y="3069183"/>
                  </a:lnTo>
                  <a:lnTo>
                    <a:pt x="3727551" y="3068866"/>
                  </a:lnTo>
                  <a:lnTo>
                    <a:pt x="3726954" y="3067964"/>
                  </a:lnTo>
                  <a:lnTo>
                    <a:pt x="3723970" y="3063417"/>
                  </a:lnTo>
                  <a:lnTo>
                    <a:pt x="3722649" y="3062528"/>
                  </a:lnTo>
                  <a:lnTo>
                    <a:pt x="3721697" y="3061881"/>
                  </a:lnTo>
                  <a:lnTo>
                    <a:pt x="3720871" y="3061309"/>
                  </a:lnTo>
                  <a:lnTo>
                    <a:pt x="3716883" y="3058579"/>
                  </a:lnTo>
                  <a:lnTo>
                    <a:pt x="3714013" y="3057995"/>
                  </a:lnTo>
                  <a:lnTo>
                    <a:pt x="3713759" y="3057944"/>
                  </a:lnTo>
                  <a:lnTo>
                    <a:pt x="3713251" y="3057842"/>
                  </a:lnTo>
                  <a:lnTo>
                    <a:pt x="3708171" y="3056801"/>
                  </a:lnTo>
                  <a:lnTo>
                    <a:pt x="3707981" y="3056801"/>
                  </a:lnTo>
                  <a:lnTo>
                    <a:pt x="3699306" y="3058807"/>
                  </a:lnTo>
                  <a:lnTo>
                    <a:pt x="3685908" y="3079559"/>
                  </a:lnTo>
                  <a:lnTo>
                    <a:pt x="3685832" y="3080029"/>
                  </a:lnTo>
                  <a:lnTo>
                    <a:pt x="3687775" y="3088411"/>
                  </a:lnTo>
                  <a:lnTo>
                    <a:pt x="3687838" y="3088716"/>
                  </a:lnTo>
                  <a:lnTo>
                    <a:pt x="3692106" y="3095345"/>
                  </a:lnTo>
                  <a:lnTo>
                    <a:pt x="3698684" y="3099676"/>
                  </a:lnTo>
                  <a:lnTo>
                    <a:pt x="3706152" y="3101162"/>
                  </a:lnTo>
                  <a:lnTo>
                    <a:pt x="3707638" y="3101454"/>
                  </a:lnTo>
                  <a:lnTo>
                    <a:pt x="3730421" y="3079483"/>
                  </a:lnTo>
                  <a:close/>
                </a:path>
                <a:path w="5168900" h="4631055">
                  <a:moveTo>
                    <a:pt x="3730434" y="2900654"/>
                  </a:moveTo>
                  <a:lnTo>
                    <a:pt x="3730294" y="2899638"/>
                  </a:lnTo>
                  <a:lnTo>
                    <a:pt x="3729952" y="2897009"/>
                  </a:lnTo>
                  <a:lnTo>
                    <a:pt x="3729774" y="2895701"/>
                  </a:lnTo>
                  <a:lnTo>
                    <a:pt x="3729278" y="2891752"/>
                  </a:lnTo>
                  <a:lnTo>
                    <a:pt x="3726472" y="2887129"/>
                  </a:lnTo>
                  <a:lnTo>
                    <a:pt x="3724783" y="2884335"/>
                  </a:lnTo>
                  <a:lnTo>
                    <a:pt x="3717760" y="2879179"/>
                  </a:lnTo>
                  <a:lnTo>
                    <a:pt x="3709022" y="2877058"/>
                  </a:lnTo>
                  <a:lnTo>
                    <a:pt x="3708235" y="2877058"/>
                  </a:lnTo>
                  <a:lnTo>
                    <a:pt x="3703459" y="2878061"/>
                  </a:lnTo>
                  <a:lnTo>
                    <a:pt x="3703091" y="2878137"/>
                  </a:lnTo>
                  <a:lnTo>
                    <a:pt x="3700246" y="2878632"/>
                  </a:lnTo>
                  <a:lnTo>
                    <a:pt x="3700005" y="2878785"/>
                  </a:lnTo>
                  <a:lnTo>
                    <a:pt x="3699764" y="2878836"/>
                  </a:lnTo>
                  <a:lnTo>
                    <a:pt x="3696398" y="2881084"/>
                  </a:lnTo>
                  <a:lnTo>
                    <a:pt x="3696170" y="2881236"/>
                  </a:lnTo>
                  <a:lnTo>
                    <a:pt x="3695598" y="2881617"/>
                  </a:lnTo>
                  <a:lnTo>
                    <a:pt x="3692842" y="2883395"/>
                  </a:lnTo>
                  <a:lnTo>
                    <a:pt x="3692741" y="2883535"/>
                  </a:lnTo>
                  <a:lnTo>
                    <a:pt x="3692588" y="2883636"/>
                  </a:lnTo>
                  <a:lnTo>
                    <a:pt x="3689083" y="2888602"/>
                  </a:lnTo>
                  <a:lnTo>
                    <a:pt x="3688931" y="2888805"/>
                  </a:lnTo>
                  <a:lnTo>
                    <a:pt x="3687699" y="2890532"/>
                  </a:lnTo>
                  <a:lnTo>
                    <a:pt x="3687610" y="2890685"/>
                  </a:lnTo>
                  <a:lnTo>
                    <a:pt x="3686098" y="2897378"/>
                  </a:lnTo>
                  <a:lnTo>
                    <a:pt x="3686035" y="2897644"/>
                  </a:lnTo>
                  <a:lnTo>
                    <a:pt x="3685679" y="2899181"/>
                  </a:lnTo>
                  <a:lnTo>
                    <a:pt x="3687407" y="2907944"/>
                  </a:lnTo>
                  <a:lnTo>
                    <a:pt x="3692321" y="2915297"/>
                  </a:lnTo>
                  <a:lnTo>
                    <a:pt x="3699573" y="2920263"/>
                  </a:lnTo>
                  <a:lnTo>
                    <a:pt x="3708349" y="2921825"/>
                  </a:lnTo>
                  <a:lnTo>
                    <a:pt x="3717125" y="2920111"/>
                  </a:lnTo>
                  <a:lnTo>
                    <a:pt x="3723856" y="2915983"/>
                  </a:lnTo>
                  <a:lnTo>
                    <a:pt x="3728351" y="2909481"/>
                  </a:lnTo>
                  <a:lnTo>
                    <a:pt x="3730434" y="2900667"/>
                  </a:lnTo>
                  <a:close/>
                </a:path>
                <a:path w="5168900" h="4631055">
                  <a:moveTo>
                    <a:pt x="3730434" y="2449411"/>
                  </a:moveTo>
                  <a:lnTo>
                    <a:pt x="3728669" y="2441308"/>
                  </a:lnTo>
                  <a:lnTo>
                    <a:pt x="3728567" y="2440876"/>
                  </a:lnTo>
                  <a:lnTo>
                    <a:pt x="3728453" y="2440724"/>
                  </a:lnTo>
                  <a:lnTo>
                    <a:pt x="3728428" y="2440546"/>
                  </a:lnTo>
                  <a:lnTo>
                    <a:pt x="3727208" y="2438895"/>
                  </a:lnTo>
                  <a:lnTo>
                    <a:pt x="3727081" y="2438704"/>
                  </a:lnTo>
                  <a:lnTo>
                    <a:pt x="3726916" y="2438463"/>
                  </a:lnTo>
                  <a:lnTo>
                    <a:pt x="3725278" y="2436050"/>
                  </a:lnTo>
                  <a:lnTo>
                    <a:pt x="3723957" y="2434094"/>
                  </a:lnTo>
                  <a:lnTo>
                    <a:pt x="3723652" y="2433891"/>
                  </a:lnTo>
                  <a:lnTo>
                    <a:pt x="3723462" y="2433612"/>
                  </a:lnTo>
                  <a:lnTo>
                    <a:pt x="3720896" y="2432088"/>
                  </a:lnTo>
                  <a:lnTo>
                    <a:pt x="3717125" y="2429624"/>
                  </a:lnTo>
                  <a:lnTo>
                    <a:pt x="3716591" y="2429522"/>
                  </a:lnTo>
                  <a:lnTo>
                    <a:pt x="3716147" y="2429243"/>
                  </a:lnTo>
                  <a:lnTo>
                    <a:pt x="3712972" y="2428837"/>
                  </a:lnTo>
                  <a:lnTo>
                    <a:pt x="3708870" y="2428049"/>
                  </a:lnTo>
                  <a:lnTo>
                    <a:pt x="3707053" y="2428049"/>
                  </a:lnTo>
                  <a:lnTo>
                    <a:pt x="3698151" y="2430043"/>
                  </a:lnTo>
                  <a:lnTo>
                    <a:pt x="3691686" y="2434564"/>
                  </a:lnTo>
                  <a:lnTo>
                    <a:pt x="3687572" y="2441308"/>
                  </a:lnTo>
                  <a:lnTo>
                    <a:pt x="3685895" y="2449411"/>
                  </a:lnTo>
                  <a:lnTo>
                    <a:pt x="3685768" y="2449995"/>
                  </a:lnTo>
                  <a:lnTo>
                    <a:pt x="3687241" y="2458301"/>
                  </a:lnTo>
                  <a:lnTo>
                    <a:pt x="3701300" y="2471153"/>
                  </a:lnTo>
                  <a:lnTo>
                    <a:pt x="3708527" y="2472639"/>
                  </a:lnTo>
                  <a:lnTo>
                    <a:pt x="3717252" y="2470683"/>
                  </a:lnTo>
                  <a:lnTo>
                    <a:pt x="3724287" y="2465654"/>
                  </a:lnTo>
                  <a:lnTo>
                    <a:pt x="3728923" y="2458313"/>
                  </a:lnTo>
                  <a:lnTo>
                    <a:pt x="3729621" y="2454148"/>
                  </a:lnTo>
                  <a:lnTo>
                    <a:pt x="3730142" y="2451049"/>
                  </a:lnTo>
                  <a:lnTo>
                    <a:pt x="3730294" y="2450185"/>
                  </a:lnTo>
                  <a:lnTo>
                    <a:pt x="3730333" y="2449995"/>
                  </a:lnTo>
                  <a:lnTo>
                    <a:pt x="3730434" y="2449411"/>
                  </a:lnTo>
                  <a:close/>
                </a:path>
                <a:path w="5168900" h="4631055">
                  <a:moveTo>
                    <a:pt x="3730434" y="1461528"/>
                  </a:moveTo>
                  <a:lnTo>
                    <a:pt x="3728897" y="1452803"/>
                  </a:lnTo>
                  <a:lnTo>
                    <a:pt x="3728872" y="1452664"/>
                  </a:lnTo>
                  <a:lnTo>
                    <a:pt x="3724287" y="1445514"/>
                  </a:lnTo>
                  <a:lnTo>
                    <a:pt x="3724211" y="1445387"/>
                  </a:lnTo>
                  <a:lnTo>
                    <a:pt x="3717658" y="1440789"/>
                  </a:lnTo>
                  <a:lnTo>
                    <a:pt x="3717201" y="1440459"/>
                  </a:lnTo>
                  <a:lnTo>
                    <a:pt x="3714877" y="1439964"/>
                  </a:lnTo>
                  <a:lnTo>
                    <a:pt x="3713543" y="1439672"/>
                  </a:lnTo>
                  <a:lnTo>
                    <a:pt x="3712578" y="1439456"/>
                  </a:lnTo>
                  <a:lnTo>
                    <a:pt x="3708463" y="1438554"/>
                  </a:lnTo>
                  <a:lnTo>
                    <a:pt x="3708298" y="1438554"/>
                  </a:lnTo>
                  <a:lnTo>
                    <a:pt x="3701135" y="1440154"/>
                  </a:lnTo>
                  <a:lnTo>
                    <a:pt x="3700322" y="1440332"/>
                  </a:lnTo>
                  <a:lnTo>
                    <a:pt x="3700056" y="1440395"/>
                  </a:lnTo>
                  <a:lnTo>
                    <a:pt x="3699814" y="1440434"/>
                  </a:lnTo>
                  <a:lnTo>
                    <a:pt x="3693934" y="1444498"/>
                  </a:lnTo>
                  <a:lnTo>
                    <a:pt x="3692537" y="1445463"/>
                  </a:lnTo>
                  <a:lnTo>
                    <a:pt x="3687648" y="1452664"/>
                  </a:lnTo>
                  <a:lnTo>
                    <a:pt x="3687559" y="1452791"/>
                  </a:lnTo>
                  <a:lnTo>
                    <a:pt x="3686060" y="1461389"/>
                  </a:lnTo>
                  <a:lnTo>
                    <a:pt x="3686073" y="1461528"/>
                  </a:lnTo>
                  <a:lnTo>
                    <a:pt x="3687876" y="1470152"/>
                  </a:lnTo>
                  <a:lnTo>
                    <a:pt x="3692093" y="1476806"/>
                  </a:lnTo>
                  <a:lnTo>
                    <a:pt x="3698633" y="1481239"/>
                  </a:lnTo>
                  <a:lnTo>
                    <a:pt x="3707396" y="1483271"/>
                  </a:lnTo>
                  <a:lnTo>
                    <a:pt x="3716223" y="1482090"/>
                  </a:lnTo>
                  <a:lnTo>
                    <a:pt x="3723475" y="1477556"/>
                  </a:lnTo>
                  <a:lnTo>
                    <a:pt x="3728453" y="1470444"/>
                  </a:lnTo>
                  <a:lnTo>
                    <a:pt x="3730434" y="1461528"/>
                  </a:lnTo>
                  <a:close/>
                </a:path>
                <a:path w="5168900" h="4631055">
                  <a:moveTo>
                    <a:pt x="3730510" y="3349002"/>
                  </a:moveTo>
                  <a:lnTo>
                    <a:pt x="3728682" y="3340277"/>
                  </a:lnTo>
                  <a:lnTo>
                    <a:pt x="3728631" y="3340138"/>
                  </a:lnTo>
                  <a:lnTo>
                    <a:pt x="3727335" y="3338271"/>
                  </a:lnTo>
                  <a:lnTo>
                    <a:pt x="3726942" y="3337687"/>
                  </a:lnTo>
                  <a:lnTo>
                    <a:pt x="3726230" y="3336633"/>
                  </a:lnTo>
                  <a:lnTo>
                    <a:pt x="3723868" y="3333102"/>
                  </a:lnTo>
                  <a:lnTo>
                    <a:pt x="3723741" y="3333013"/>
                  </a:lnTo>
                  <a:lnTo>
                    <a:pt x="3723678" y="3332886"/>
                  </a:lnTo>
                  <a:lnTo>
                    <a:pt x="3721354" y="3331362"/>
                  </a:lnTo>
                  <a:lnTo>
                    <a:pt x="3720909" y="3331057"/>
                  </a:lnTo>
                  <a:lnTo>
                    <a:pt x="3720261" y="3330613"/>
                  </a:lnTo>
                  <a:lnTo>
                    <a:pt x="3716832" y="3328238"/>
                  </a:lnTo>
                  <a:lnTo>
                    <a:pt x="3716642" y="3328200"/>
                  </a:lnTo>
                  <a:lnTo>
                    <a:pt x="3716439" y="3328060"/>
                  </a:lnTo>
                  <a:lnTo>
                    <a:pt x="3713873" y="3327616"/>
                  </a:lnTo>
                  <a:lnTo>
                    <a:pt x="3713657" y="3327565"/>
                  </a:lnTo>
                  <a:lnTo>
                    <a:pt x="3708374" y="3326447"/>
                  </a:lnTo>
                  <a:lnTo>
                    <a:pt x="3707727" y="3326447"/>
                  </a:lnTo>
                  <a:lnTo>
                    <a:pt x="3699154" y="3328644"/>
                  </a:lnTo>
                  <a:lnTo>
                    <a:pt x="3691877" y="3334004"/>
                  </a:lnTo>
                  <a:lnTo>
                    <a:pt x="3687038" y="3341497"/>
                  </a:lnTo>
                  <a:lnTo>
                    <a:pt x="3685768" y="3350069"/>
                  </a:lnTo>
                  <a:lnTo>
                    <a:pt x="3687889" y="3358731"/>
                  </a:lnTo>
                  <a:lnTo>
                    <a:pt x="3692169" y="3365169"/>
                  </a:lnTo>
                  <a:lnTo>
                    <a:pt x="3692271" y="3365322"/>
                  </a:lnTo>
                  <a:lnTo>
                    <a:pt x="3698938" y="3369602"/>
                  </a:lnTo>
                  <a:lnTo>
                    <a:pt x="3707879" y="3371342"/>
                  </a:lnTo>
                  <a:lnTo>
                    <a:pt x="3716845" y="3369868"/>
                  </a:lnTo>
                  <a:lnTo>
                    <a:pt x="3724033" y="3365169"/>
                  </a:lnTo>
                  <a:lnTo>
                    <a:pt x="3728809" y="3357981"/>
                  </a:lnTo>
                  <a:lnTo>
                    <a:pt x="3729126" y="3356279"/>
                  </a:lnTo>
                  <a:lnTo>
                    <a:pt x="3730498" y="3349015"/>
                  </a:lnTo>
                  <a:close/>
                </a:path>
                <a:path w="5168900" h="4631055">
                  <a:moveTo>
                    <a:pt x="3820579" y="1551419"/>
                  </a:moveTo>
                  <a:lnTo>
                    <a:pt x="3819055" y="1542681"/>
                  </a:lnTo>
                  <a:lnTo>
                    <a:pt x="3815143" y="1535861"/>
                  </a:lnTo>
                  <a:lnTo>
                    <a:pt x="3808780" y="1531264"/>
                  </a:lnTo>
                  <a:lnTo>
                    <a:pt x="3799941" y="1529105"/>
                  </a:lnTo>
                  <a:lnTo>
                    <a:pt x="3797274" y="1529105"/>
                  </a:lnTo>
                  <a:lnTo>
                    <a:pt x="3793693" y="1529765"/>
                  </a:lnTo>
                  <a:lnTo>
                    <a:pt x="3793566" y="1529778"/>
                  </a:lnTo>
                  <a:lnTo>
                    <a:pt x="3790746" y="1530057"/>
                  </a:lnTo>
                  <a:lnTo>
                    <a:pt x="3790137" y="1530413"/>
                  </a:lnTo>
                  <a:lnTo>
                    <a:pt x="3789388" y="1530540"/>
                  </a:lnTo>
                  <a:lnTo>
                    <a:pt x="3785946" y="1532737"/>
                  </a:lnTo>
                  <a:lnTo>
                    <a:pt x="3783393" y="1534160"/>
                  </a:lnTo>
                  <a:lnTo>
                    <a:pt x="3783101" y="1534553"/>
                  </a:lnTo>
                  <a:lnTo>
                    <a:pt x="3782720" y="1534795"/>
                  </a:lnTo>
                  <a:lnTo>
                    <a:pt x="3780028" y="1538706"/>
                  </a:lnTo>
                  <a:lnTo>
                    <a:pt x="3778389" y="1540916"/>
                  </a:lnTo>
                  <a:lnTo>
                    <a:pt x="3778326" y="1541183"/>
                  </a:lnTo>
                  <a:lnTo>
                    <a:pt x="3778199" y="1541360"/>
                  </a:lnTo>
                  <a:lnTo>
                    <a:pt x="3776510" y="1548688"/>
                  </a:lnTo>
                  <a:lnTo>
                    <a:pt x="3776243" y="1549806"/>
                  </a:lnTo>
                  <a:lnTo>
                    <a:pt x="3776865" y="1554314"/>
                  </a:lnTo>
                  <a:lnTo>
                    <a:pt x="3777488" y="1558810"/>
                  </a:lnTo>
                  <a:lnTo>
                    <a:pt x="3781856" y="1566227"/>
                  </a:lnTo>
                  <a:lnTo>
                    <a:pt x="3788714" y="1571345"/>
                  </a:lnTo>
                  <a:lnTo>
                    <a:pt x="3793083" y="1572399"/>
                  </a:lnTo>
                  <a:lnTo>
                    <a:pt x="3797439" y="1573453"/>
                  </a:lnTo>
                  <a:lnTo>
                    <a:pt x="3806202" y="1571929"/>
                  </a:lnTo>
                  <a:lnTo>
                    <a:pt x="3813695" y="1567180"/>
                  </a:lnTo>
                  <a:lnTo>
                    <a:pt x="3818839" y="1560068"/>
                  </a:lnTo>
                  <a:lnTo>
                    <a:pt x="3820579" y="1551419"/>
                  </a:lnTo>
                  <a:close/>
                </a:path>
                <a:path w="5168900" h="4631055">
                  <a:moveTo>
                    <a:pt x="3820604" y="2809227"/>
                  </a:moveTo>
                  <a:lnTo>
                    <a:pt x="3818966" y="2800693"/>
                  </a:lnTo>
                  <a:lnTo>
                    <a:pt x="3818890" y="2800527"/>
                  </a:lnTo>
                  <a:lnTo>
                    <a:pt x="3817912" y="2799194"/>
                  </a:lnTo>
                  <a:lnTo>
                    <a:pt x="3817645" y="2798813"/>
                  </a:lnTo>
                  <a:lnTo>
                    <a:pt x="3817391" y="2798445"/>
                  </a:lnTo>
                  <a:lnTo>
                    <a:pt x="3814089" y="2793695"/>
                  </a:lnTo>
                  <a:lnTo>
                    <a:pt x="3813911" y="2793593"/>
                  </a:lnTo>
                  <a:lnTo>
                    <a:pt x="3813810" y="2793428"/>
                  </a:lnTo>
                  <a:lnTo>
                    <a:pt x="3811473" y="2791980"/>
                  </a:lnTo>
                  <a:lnTo>
                    <a:pt x="3811028" y="2791701"/>
                  </a:lnTo>
                  <a:lnTo>
                    <a:pt x="3806875" y="2788958"/>
                  </a:lnTo>
                  <a:lnTo>
                    <a:pt x="3806583" y="2788907"/>
                  </a:lnTo>
                  <a:lnTo>
                    <a:pt x="3806342" y="2788742"/>
                  </a:lnTo>
                  <a:lnTo>
                    <a:pt x="3803510" y="2788285"/>
                  </a:lnTo>
                  <a:lnTo>
                    <a:pt x="3803345" y="2788247"/>
                  </a:lnTo>
                  <a:lnTo>
                    <a:pt x="3803078" y="2788196"/>
                  </a:lnTo>
                  <a:lnTo>
                    <a:pt x="3798316" y="2787218"/>
                  </a:lnTo>
                  <a:lnTo>
                    <a:pt x="3797477" y="2787218"/>
                  </a:lnTo>
                  <a:lnTo>
                    <a:pt x="3788778" y="2789339"/>
                  </a:lnTo>
                  <a:lnTo>
                    <a:pt x="3781882" y="2794470"/>
                  </a:lnTo>
                  <a:lnTo>
                    <a:pt x="3777450" y="2801886"/>
                  </a:lnTo>
                  <a:lnTo>
                    <a:pt x="3776167" y="2810840"/>
                  </a:lnTo>
                  <a:lnTo>
                    <a:pt x="3778339" y="2819730"/>
                  </a:lnTo>
                  <a:lnTo>
                    <a:pt x="3783431" y="2826562"/>
                  </a:lnTo>
                  <a:lnTo>
                    <a:pt x="3790823" y="2830753"/>
                  </a:lnTo>
                  <a:lnTo>
                    <a:pt x="3799903" y="2831681"/>
                  </a:lnTo>
                  <a:lnTo>
                    <a:pt x="3808730" y="2829471"/>
                  </a:lnTo>
                  <a:lnTo>
                    <a:pt x="3815105" y="2824835"/>
                  </a:lnTo>
                  <a:lnTo>
                    <a:pt x="3819055" y="2818015"/>
                  </a:lnTo>
                  <a:lnTo>
                    <a:pt x="3820604" y="2809227"/>
                  </a:lnTo>
                  <a:close/>
                </a:path>
                <a:path w="5168900" h="4631055">
                  <a:moveTo>
                    <a:pt x="3820617" y="2900222"/>
                  </a:moveTo>
                  <a:lnTo>
                    <a:pt x="3819423" y="2892641"/>
                  </a:lnTo>
                  <a:lnTo>
                    <a:pt x="3819245" y="2891459"/>
                  </a:lnTo>
                  <a:lnTo>
                    <a:pt x="3814521" y="2884119"/>
                  </a:lnTo>
                  <a:lnTo>
                    <a:pt x="3807320" y="2879064"/>
                  </a:lnTo>
                  <a:lnTo>
                    <a:pt x="3802938" y="2878086"/>
                  </a:lnTo>
                  <a:lnTo>
                    <a:pt x="3798557" y="2877108"/>
                  </a:lnTo>
                  <a:lnTo>
                    <a:pt x="3798227" y="2877096"/>
                  </a:lnTo>
                  <a:lnTo>
                    <a:pt x="3794226" y="2877934"/>
                  </a:lnTo>
                  <a:lnTo>
                    <a:pt x="3793172" y="2878150"/>
                  </a:lnTo>
                  <a:lnTo>
                    <a:pt x="3789807" y="2878785"/>
                  </a:lnTo>
                  <a:lnTo>
                    <a:pt x="3789591" y="2878874"/>
                  </a:lnTo>
                  <a:lnTo>
                    <a:pt x="3786467" y="2881033"/>
                  </a:lnTo>
                  <a:lnTo>
                    <a:pt x="3785692" y="2881566"/>
                  </a:lnTo>
                  <a:lnTo>
                    <a:pt x="3785438" y="2881744"/>
                  </a:lnTo>
                  <a:lnTo>
                    <a:pt x="3782657" y="2883611"/>
                  </a:lnTo>
                  <a:lnTo>
                    <a:pt x="3780167" y="2887357"/>
                  </a:lnTo>
                  <a:lnTo>
                    <a:pt x="3779837" y="2887853"/>
                  </a:lnTo>
                  <a:lnTo>
                    <a:pt x="3779621" y="2888170"/>
                  </a:lnTo>
                  <a:lnTo>
                    <a:pt x="3777843" y="2890850"/>
                  </a:lnTo>
                  <a:lnTo>
                    <a:pt x="3777043" y="2894927"/>
                  </a:lnTo>
                  <a:lnTo>
                    <a:pt x="3798874" y="2921876"/>
                  </a:lnTo>
                  <a:lnTo>
                    <a:pt x="3807587" y="2919882"/>
                  </a:lnTo>
                  <a:lnTo>
                    <a:pt x="3814241" y="2915602"/>
                  </a:lnTo>
                  <a:lnTo>
                    <a:pt x="3818648" y="2909036"/>
                  </a:lnTo>
                  <a:lnTo>
                    <a:pt x="3820617" y="2900222"/>
                  </a:lnTo>
                  <a:close/>
                </a:path>
                <a:path w="5168900" h="4631055">
                  <a:moveTo>
                    <a:pt x="3820617" y="1643100"/>
                  </a:moveTo>
                  <a:lnTo>
                    <a:pt x="3819702" y="1634223"/>
                  </a:lnTo>
                  <a:lnTo>
                    <a:pt x="3815499" y="1626489"/>
                  </a:lnTo>
                  <a:lnTo>
                    <a:pt x="3808730" y="1620964"/>
                  </a:lnTo>
                  <a:lnTo>
                    <a:pt x="3804412" y="1619821"/>
                  </a:lnTo>
                  <a:lnTo>
                    <a:pt x="3800106" y="1618665"/>
                  </a:lnTo>
                  <a:lnTo>
                    <a:pt x="3798620" y="1618665"/>
                  </a:lnTo>
                  <a:lnTo>
                    <a:pt x="3794569" y="1619250"/>
                  </a:lnTo>
                  <a:lnTo>
                    <a:pt x="3794429" y="1619275"/>
                  </a:lnTo>
                  <a:lnTo>
                    <a:pt x="3794175" y="1619300"/>
                  </a:lnTo>
                  <a:lnTo>
                    <a:pt x="3791242" y="1619592"/>
                  </a:lnTo>
                  <a:lnTo>
                    <a:pt x="3790899" y="1619770"/>
                  </a:lnTo>
                  <a:lnTo>
                    <a:pt x="3790442" y="1619834"/>
                  </a:lnTo>
                  <a:lnTo>
                    <a:pt x="3786835" y="1621764"/>
                  </a:lnTo>
                  <a:lnTo>
                    <a:pt x="3784181" y="1623072"/>
                  </a:lnTo>
                  <a:lnTo>
                    <a:pt x="3784003" y="1623275"/>
                  </a:lnTo>
                  <a:lnTo>
                    <a:pt x="3783774" y="1623402"/>
                  </a:lnTo>
                  <a:lnTo>
                    <a:pt x="3780663" y="1627314"/>
                  </a:lnTo>
                  <a:lnTo>
                    <a:pt x="3779164" y="1629130"/>
                  </a:lnTo>
                  <a:lnTo>
                    <a:pt x="3779113" y="1629270"/>
                  </a:lnTo>
                  <a:lnTo>
                    <a:pt x="3776738" y="1636687"/>
                  </a:lnTo>
                  <a:lnTo>
                    <a:pt x="3776395" y="1637779"/>
                  </a:lnTo>
                  <a:lnTo>
                    <a:pt x="3776815" y="1646910"/>
                  </a:lnTo>
                  <a:lnTo>
                    <a:pt x="3780586" y="1654632"/>
                  </a:lnTo>
                  <a:lnTo>
                    <a:pt x="3787063" y="1660182"/>
                  </a:lnTo>
                  <a:lnTo>
                    <a:pt x="3795572" y="1662811"/>
                  </a:lnTo>
                  <a:lnTo>
                    <a:pt x="3804755" y="1662010"/>
                  </a:lnTo>
                  <a:lnTo>
                    <a:pt x="3812451" y="1658099"/>
                  </a:lnTo>
                  <a:lnTo>
                    <a:pt x="3817963" y="1651622"/>
                  </a:lnTo>
                  <a:lnTo>
                    <a:pt x="3820617" y="1643100"/>
                  </a:lnTo>
                  <a:close/>
                </a:path>
                <a:path w="5168900" h="4631055">
                  <a:moveTo>
                    <a:pt x="3820655" y="3888308"/>
                  </a:moveTo>
                  <a:lnTo>
                    <a:pt x="3818826" y="3879583"/>
                  </a:lnTo>
                  <a:lnTo>
                    <a:pt x="3817772" y="3878072"/>
                  </a:lnTo>
                  <a:lnTo>
                    <a:pt x="3817378" y="3877487"/>
                  </a:lnTo>
                  <a:lnTo>
                    <a:pt x="3817150" y="3877145"/>
                  </a:lnTo>
                  <a:lnTo>
                    <a:pt x="3814064" y="3872649"/>
                  </a:lnTo>
                  <a:lnTo>
                    <a:pt x="3813924" y="3872560"/>
                  </a:lnTo>
                  <a:lnTo>
                    <a:pt x="3812159" y="3871417"/>
                  </a:lnTo>
                  <a:lnTo>
                    <a:pt x="3811892" y="3871239"/>
                  </a:lnTo>
                  <a:lnTo>
                    <a:pt x="3806977" y="3868064"/>
                  </a:lnTo>
                  <a:lnTo>
                    <a:pt x="3806723" y="3868013"/>
                  </a:lnTo>
                  <a:lnTo>
                    <a:pt x="3806596" y="3867912"/>
                  </a:lnTo>
                  <a:lnTo>
                    <a:pt x="3804386" y="3867569"/>
                  </a:lnTo>
                  <a:lnTo>
                    <a:pt x="3803942" y="3867493"/>
                  </a:lnTo>
                  <a:lnTo>
                    <a:pt x="3798227" y="3866400"/>
                  </a:lnTo>
                  <a:lnTo>
                    <a:pt x="3797566" y="3866400"/>
                  </a:lnTo>
                  <a:lnTo>
                    <a:pt x="3788740" y="3868382"/>
                  </a:lnTo>
                  <a:lnTo>
                    <a:pt x="3781793" y="3873373"/>
                  </a:lnTo>
                  <a:lnTo>
                    <a:pt x="3777361" y="3880739"/>
                  </a:lnTo>
                  <a:lnTo>
                    <a:pt x="3776180" y="3889768"/>
                  </a:lnTo>
                  <a:lnTo>
                    <a:pt x="3778173" y="3898684"/>
                  </a:lnTo>
                  <a:lnTo>
                    <a:pt x="3782682" y="3905148"/>
                  </a:lnTo>
                  <a:lnTo>
                    <a:pt x="3789413" y="3909237"/>
                  </a:lnTo>
                  <a:lnTo>
                    <a:pt x="3793782" y="3910114"/>
                  </a:lnTo>
                  <a:lnTo>
                    <a:pt x="3798138" y="3910990"/>
                  </a:lnTo>
                  <a:lnTo>
                    <a:pt x="3806850" y="3909504"/>
                  </a:lnTo>
                  <a:lnTo>
                    <a:pt x="3814064" y="3904551"/>
                  </a:lnTo>
                  <a:lnTo>
                    <a:pt x="3818953" y="3897160"/>
                  </a:lnTo>
                  <a:lnTo>
                    <a:pt x="3820655" y="3888321"/>
                  </a:lnTo>
                  <a:close/>
                </a:path>
                <a:path w="5168900" h="4631055">
                  <a:moveTo>
                    <a:pt x="3820655" y="652386"/>
                  </a:moveTo>
                  <a:lnTo>
                    <a:pt x="3819004" y="643661"/>
                  </a:lnTo>
                  <a:lnTo>
                    <a:pt x="3814203" y="636397"/>
                  </a:lnTo>
                  <a:lnTo>
                    <a:pt x="3813759" y="636092"/>
                  </a:lnTo>
                  <a:lnTo>
                    <a:pt x="3812946" y="635533"/>
                  </a:lnTo>
                  <a:lnTo>
                    <a:pt x="3808831" y="632688"/>
                  </a:lnTo>
                  <a:lnTo>
                    <a:pt x="3807866" y="632015"/>
                  </a:lnTo>
                  <a:lnTo>
                    <a:pt x="3807549" y="631799"/>
                  </a:lnTo>
                  <a:lnTo>
                    <a:pt x="3807231" y="631558"/>
                  </a:lnTo>
                  <a:lnTo>
                    <a:pt x="3807625" y="631558"/>
                  </a:lnTo>
                  <a:lnTo>
                    <a:pt x="3807041" y="631431"/>
                  </a:lnTo>
                  <a:lnTo>
                    <a:pt x="3804577" y="630923"/>
                  </a:lnTo>
                  <a:lnTo>
                    <a:pt x="3803777" y="630745"/>
                  </a:lnTo>
                  <a:lnTo>
                    <a:pt x="3803370" y="630656"/>
                  </a:lnTo>
                  <a:lnTo>
                    <a:pt x="3801465" y="630262"/>
                  </a:lnTo>
                  <a:lnTo>
                    <a:pt x="3798913" y="629716"/>
                  </a:lnTo>
                  <a:lnTo>
                    <a:pt x="3798366" y="629589"/>
                  </a:lnTo>
                  <a:lnTo>
                    <a:pt x="3789083" y="631418"/>
                  </a:lnTo>
                  <a:lnTo>
                    <a:pt x="3788410" y="631558"/>
                  </a:lnTo>
                  <a:lnTo>
                    <a:pt x="3789032" y="631558"/>
                  </a:lnTo>
                  <a:lnTo>
                    <a:pt x="3782276" y="636168"/>
                  </a:lnTo>
                  <a:lnTo>
                    <a:pt x="3779443" y="640549"/>
                  </a:lnTo>
                  <a:lnTo>
                    <a:pt x="3777640" y="643356"/>
                  </a:lnTo>
                  <a:lnTo>
                    <a:pt x="3776954" y="647877"/>
                  </a:lnTo>
                  <a:lnTo>
                    <a:pt x="3776281" y="652386"/>
                  </a:lnTo>
                  <a:lnTo>
                    <a:pt x="3776599" y="654088"/>
                  </a:lnTo>
                  <a:lnTo>
                    <a:pt x="3777970" y="661123"/>
                  </a:lnTo>
                  <a:lnTo>
                    <a:pt x="3780015" y="664464"/>
                  </a:lnTo>
                  <a:lnTo>
                    <a:pt x="3782047" y="667778"/>
                  </a:lnTo>
                  <a:lnTo>
                    <a:pt x="3788524" y="672172"/>
                  </a:lnTo>
                  <a:lnTo>
                    <a:pt x="3795801" y="673747"/>
                  </a:lnTo>
                  <a:lnTo>
                    <a:pt x="3797376" y="674077"/>
                  </a:lnTo>
                  <a:lnTo>
                    <a:pt x="3806253" y="672769"/>
                  </a:lnTo>
                  <a:lnTo>
                    <a:pt x="3813606" y="668185"/>
                  </a:lnTo>
                  <a:lnTo>
                    <a:pt x="3816540" y="664083"/>
                  </a:lnTo>
                  <a:lnTo>
                    <a:pt x="3818648" y="661136"/>
                  </a:lnTo>
                  <a:lnTo>
                    <a:pt x="3819106" y="659130"/>
                  </a:lnTo>
                  <a:lnTo>
                    <a:pt x="3820642" y="652399"/>
                  </a:lnTo>
                  <a:close/>
                </a:path>
                <a:path w="5168900" h="4631055">
                  <a:moveTo>
                    <a:pt x="3820668" y="3169399"/>
                  </a:moveTo>
                  <a:lnTo>
                    <a:pt x="3819042" y="3160649"/>
                  </a:lnTo>
                  <a:lnTo>
                    <a:pt x="3815016" y="3153905"/>
                  </a:lnTo>
                  <a:lnTo>
                    <a:pt x="3808577" y="3149396"/>
                  </a:lnTo>
                  <a:lnTo>
                    <a:pt x="3803269" y="3148203"/>
                  </a:lnTo>
                  <a:lnTo>
                    <a:pt x="3801541" y="3147809"/>
                  </a:lnTo>
                  <a:lnTo>
                    <a:pt x="3801059" y="3147695"/>
                  </a:lnTo>
                  <a:lnTo>
                    <a:pt x="3799675" y="3147377"/>
                  </a:lnTo>
                  <a:lnTo>
                    <a:pt x="3797465" y="3147377"/>
                  </a:lnTo>
                  <a:lnTo>
                    <a:pt x="3793299" y="3148139"/>
                  </a:lnTo>
                  <a:lnTo>
                    <a:pt x="3793172" y="3148165"/>
                  </a:lnTo>
                  <a:lnTo>
                    <a:pt x="3790480" y="3148457"/>
                  </a:lnTo>
                  <a:lnTo>
                    <a:pt x="3789997" y="3148736"/>
                  </a:lnTo>
                  <a:lnTo>
                    <a:pt x="3789311" y="3148863"/>
                  </a:lnTo>
                  <a:lnTo>
                    <a:pt x="3785603" y="3151263"/>
                  </a:lnTo>
                  <a:lnTo>
                    <a:pt x="3785425" y="3151365"/>
                  </a:lnTo>
                  <a:lnTo>
                    <a:pt x="3783126" y="3152686"/>
                  </a:lnTo>
                  <a:lnTo>
                    <a:pt x="3782885" y="3153016"/>
                  </a:lnTo>
                  <a:lnTo>
                    <a:pt x="3782542" y="3153232"/>
                  </a:lnTo>
                  <a:lnTo>
                    <a:pt x="3779672" y="3157436"/>
                  </a:lnTo>
                  <a:lnTo>
                    <a:pt x="3778148" y="3159544"/>
                  </a:lnTo>
                  <a:lnTo>
                    <a:pt x="3778097" y="3159760"/>
                  </a:lnTo>
                  <a:lnTo>
                    <a:pt x="3777983" y="3159925"/>
                  </a:lnTo>
                  <a:lnTo>
                    <a:pt x="3776370" y="3167253"/>
                  </a:lnTo>
                  <a:lnTo>
                    <a:pt x="3776103" y="3168446"/>
                  </a:lnTo>
                  <a:lnTo>
                    <a:pt x="3777538" y="3177375"/>
                  </a:lnTo>
                  <a:lnTo>
                    <a:pt x="3782110" y="3184766"/>
                  </a:lnTo>
                  <a:lnTo>
                    <a:pt x="3789108" y="3189871"/>
                  </a:lnTo>
                  <a:lnTo>
                    <a:pt x="3797770" y="3191878"/>
                  </a:lnTo>
                  <a:lnTo>
                    <a:pt x="3806494" y="3190189"/>
                  </a:lnTo>
                  <a:lnTo>
                    <a:pt x="3813924" y="3185299"/>
                  </a:lnTo>
                  <a:lnTo>
                    <a:pt x="3819004" y="3178086"/>
                  </a:lnTo>
                  <a:lnTo>
                    <a:pt x="3820668" y="3169412"/>
                  </a:lnTo>
                  <a:close/>
                </a:path>
                <a:path w="5168900" h="4631055">
                  <a:moveTo>
                    <a:pt x="3820706" y="1281480"/>
                  </a:moveTo>
                  <a:lnTo>
                    <a:pt x="3819055" y="1273124"/>
                  </a:lnTo>
                  <a:lnTo>
                    <a:pt x="3818979" y="1272717"/>
                  </a:lnTo>
                  <a:lnTo>
                    <a:pt x="3814178" y="1265605"/>
                  </a:lnTo>
                  <a:lnTo>
                    <a:pt x="3807104" y="1260932"/>
                  </a:lnTo>
                  <a:lnTo>
                    <a:pt x="3807409" y="1260932"/>
                  </a:lnTo>
                  <a:lnTo>
                    <a:pt x="3805237" y="1260513"/>
                  </a:lnTo>
                  <a:lnTo>
                    <a:pt x="3798062" y="1259103"/>
                  </a:lnTo>
                  <a:lnTo>
                    <a:pt x="3789159" y="1260932"/>
                  </a:lnTo>
                  <a:lnTo>
                    <a:pt x="3782085" y="1265834"/>
                  </a:lnTo>
                  <a:lnTo>
                    <a:pt x="3777500" y="1273124"/>
                  </a:lnTo>
                  <a:lnTo>
                    <a:pt x="3776230" y="1281480"/>
                  </a:lnTo>
                  <a:lnTo>
                    <a:pt x="3776129" y="1282103"/>
                  </a:lnTo>
                  <a:lnTo>
                    <a:pt x="3777996" y="1291005"/>
                  </a:lnTo>
                  <a:lnTo>
                    <a:pt x="3782390" y="1297559"/>
                  </a:lnTo>
                  <a:lnTo>
                    <a:pt x="3789045" y="1301788"/>
                  </a:lnTo>
                  <a:lnTo>
                    <a:pt x="3797706" y="1303731"/>
                  </a:lnTo>
                  <a:lnTo>
                    <a:pt x="3818750" y="1290167"/>
                  </a:lnTo>
                  <a:lnTo>
                    <a:pt x="3820706" y="1281480"/>
                  </a:lnTo>
                  <a:close/>
                </a:path>
                <a:path w="5168900" h="4631055">
                  <a:moveTo>
                    <a:pt x="3820718" y="382803"/>
                  </a:moveTo>
                  <a:lnTo>
                    <a:pt x="3819169" y="374154"/>
                  </a:lnTo>
                  <a:lnTo>
                    <a:pt x="3817670" y="371856"/>
                  </a:lnTo>
                  <a:lnTo>
                    <a:pt x="3817429" y="371475"/>
                  </a:lnTo>
                  <a:lnTo>
                    <a:pt x="3816756" y="370446"/>
                  </a:lnTo>
                  <a:lnTo>
                    <a:pt x="3814508" y="366953"/>
                  </a:lnTo>
                  <a:lnTo>
                    <a:pt x="3814394" y="366826"/>
                  </a:lnTo>
                  <a:lnTo>
                    <a:pt x="3812641" y="365658"/>
                  </a:lnTo>
                  <a:lnTo>
                    <a:pt x="3812006" y="365226"/>
                  </a:lnTo>
                  <a:lnTo>
                    <a:pt x="3811638" y="364959"/>
                  </a:lnTo>
                  <a:lnTo>
                    <a:pt x="3810089" y="363880"/>
                  </a:lnTo>
                  <a:lnTo>
                    <a:pt x="3807460" y="362038"/>
                  </a:lnTo>
                  <a:lnTo>
                    <a:pt x="3807307" y="362000"/>
                  </a:lnTo>
                  <a:lnTo>
                    <a:pt x="3804183" y="361340"/>
                  </a:lnTo>
                  <a:lnTo>
                    <a:pt x="3798811" y="360210"/>
                  </a:lnTo>
                  <a:lnTo>
                    <a:pt x="3798379" y="360210"/>
                  </a:lnTo>
                  <a:lnTo>
                    <a:pt x="3789451" y="361670"/>
                  </a:lnTo>
                  <a:lnTo>
                    <a:pt x="3782745" y="365633"/>
                  </a:lnTo>
                  <a:lnTo>
                    <a:pt x="3778351" y="372059"/>
                  </a:lnTo>
                  <a:lnTo>
                    <a:pt x="3776319" y="380885"/>
                  </a:lnTo>
                  <a:lnTo>
                    <a:pt x="3777399" y="389940"/>
                  </a:lnTo>
                  <a:lnTo>
                    <a:pt x="3781717" y="397395"/>
                  </a:lnTo>
                  <a:lnTo>
                    <a:pt x="3788562" y="402526"/>
                  </a:lnTo>
                  <a:lnTo>
                    <a:pt x="3797262" y="404622"/>
                  </a:lnTo>
                  <a:lnTo>
                    <a:pt x="3806075" y="403123"/>
                  </a:lnTo>
                  <a:lnTo>
                    <a:pt x="3813479" y="398475"/>
                  </a:lnTo>
                  <a:lnTo>
                    <a:pt x="3818636" y="391439"/>
                  </a:lnTo>
                  <a:lnTo>
                    <a:pt x="3820718" y="382803"/>
                  </a:lnTo>
                  <a:close/>
                </a:path>
                <a:path w="5168900" h="4631055">
                  <a:moveTo>
                    <a:pt x="3820731" y="2719324"/>
                  </a:moveTo>
                  <a:lnTo>
                    <a:pt x="3818877" y="2710802"/>
                  </a:lnTo>
                  <a:lnTo>
                    <a:pt x="3818801" y="2710650"/>
                  </a:lnTo>
                  <a:lnTo>
                    <a:pt x="3817861" y="2709380"/>
                  </a:lnTo>
                  <a:lnTo>
                    <a:pt x="3817709" y="2709151"/>
                  </a:lnTo>
                  <a:lnTo>
                    <a:pt x="3817594" y="2708986"/>
                  </a:lnTo>
                  <a:lnTo>
                    <a:pt x="3816858" y="2707944"/>
                  </a:lnTo>
                  <a:lnTo>
                    <a:pt x="3815931" y="2706636"/>
                  </a:lnTo>
                  <a:lnTo>
                    <a:pt x="3814076" y="2703969"/>
                  </a:lnTo>
                  <a:lnTo>
                    <a:pt x="3813949" y="2703906"/>
                  </a:lnTo>
                  <a:lnTo>
                    <a:pt x="3813810" y="2703728"/>
                  </a:lnTo>
                  <a:lnTo>
                    <a:pt x="3811841" y="2702560"/>
                  </a:lnTo>
                  <a:lnTo>
                    <a:pt x="3811473" y="2702331"/>
                  </a:lnTo>
                  <a:lnTo>
                    <a:pt x="3806939" y="2699423"/>
                  </a:lnTo>
                  <a:lnTo>
                    <a:pt x="3806621" y="2699372"/>
                  </a:lnTo>
                  <a:lnTo>
                    <a:pt x="3806431" y="2699245"/>
                  </a:lnTo>
                  <a:lnTo>
                    <a:pt x="3803827" y="2698839"/>
                  </a:lnTo>
                  <a:lnTo>
                    <a:pt x="3803523" y="2698788"/>
                  </a:lnTo>
                  <a:lnTo>
                    <a:pt x="3798227" y="2697784"/>
                  </a:lnTo>
                  <a:lnTo>
                    <a:pt x="3797376" y="2697784"/>
                  </a:lnTo>
                  <a:lnTo>
                    <a:pt x="3788460" y="2699740"/>
                  </a:lnTo>
                  <a:lnTo>
                    <a:pt x="3781628" y="2704630"/>
                  </a:lnTo>
                  <a:lnTo>
                    <a:pt x="3777386" y="2711932"/>
                  </a:lnTo>
                  <a:lnTo>
                    <a:pt x="3776230" y="2721152"/>
                  </a:lnTo>
                  <a:lnTo>
                    <a:pt x="3778224" y="2730106"/>
                  </a:lnTo>
                  <a:lnTo>
                    <a:pt x="3782784" y="2736494"/>
                  </a:lnTo>
                  <a:lnTo>
                    <a:pt x="3789781" y="2740571"/>
                  </a:lnTo>
                  <a:lnTo>
                    <a:pt x="3790175" y="2740571"/>
                  </a:lnTo>
                  <a:lnTo>
                    <a:pt x="3798278" y="2742120"/>
                  </a:lnTo>
                  <a:lnTo>
                    <a:pt x="3806914" y="2740571"/>
                  </a:lnTo>
                  <a:lnTo>
                    <a:pt x="3814102" y="2735554"/>
                  </a:lnTo>
                  <a:lnTo>
                    <a:pt x="3818991" y="2728125"/>
                  </a:lnTo>
                  <a:lnTo>
                    <a:pt x="3820718" y="2719336"/>
                  </a:lnTo>
                  <a:close/>
                </a:path>
                <a:path w="5168900" h="4631055">
                  <a:moveTo>
                    <a:pt x="3820731" y="2630462"/>
                  </a:moveTo>
                  <a:lnTo>
                    <a:pt x="3819055" y="2621737"/>
                  </a:lnTo>
                  <a:lnTo>
                    <a:pt x="3814216" y="2614333"/>
                  </a:lnTo>
                  <a:lnTo>
                    <a:pt x="3807066" y="2609202"/>
                  </a:lnTo>
                  <a:lnTo>
                    <a:pt x="3804069" y="2608529"/>
                  </a:lnTo>
                  <a:lnTo>
                    <a:pt x="3802875" y="2608249"/>
                  </a:lnTo>
                  <a:lnTo>
                    <a:pt x="3800081" y="2607614"/>
                  </a:lnTo>
                  <a:lnTo>
                    <a:pt x="3798506" y="2607246"/>
                  </a:lnTo>
                  <a:lnTo>
                    <a:pt x="3789730" y="2609024"/>
                  </a:lnTo>
                  <a:lnTo>
                    <a:pt x="3785882" y="2611628"/>
                  </a:lnTo>
                  <a:lnTo>
                    <a:pt x="3782491" y="2613926"/>
                  </a:lnTo>
                  <a:lnTo>
                    <a:pt x="3777653" y="2621178"/>
                  </a:lnTo>
                  <a:lnTo>
                    <a:pt x="3776091" y="2629954"/>
                  </a:lnTo>
                  <a:lnTo>
                    <a:pt x="3797135" y="2651785"/>
                  </a:lnTo>
                  <a:lnTo>
                    <a:pt x="3806202" y="2650566"/>
                  </a:lnTo>
                  <a:lnTo>
                    <a:pt x="3813645" y="2646095"/>
                  </a:lnTo>
                  <a:lnTo>
                    <a:pt x="3818725" y="2639161"/>
                  </a:lnTo>
                  <a:lnTo>
                    <a:pt x="3820718" y="2630474"/>
                  </a:lnTo>
                  <a:close/>
                </a:path>
                <a:path w="5168900" h="4631055">
                  <a:moveTo>
                    <a:pt x="3820731" y="1911108"/>
                  </a:moveTo>
                  <a:lnTo>
                    <a:pt x="3819321" y="1902625"/>
                  </a:lnTo>
                  <a:lnTo>
                    <a:pt x="3814368" y="1895271"/>
                  </a:lnTo>
                  <a:lnTo>
                    <a:pt x="3806990" y="1890052"/>
                  </a:lnTo>
                  <a:lnTo>
                    <a:pt x="3798379" y="1888007"/>
                  </a:lnTo>
                  <a:lnTo>
                    <a:pt x="3798189" y="1887994"/>
                  </a:lnTo>
                  <a:lnTo>
                    <a:pt x="3791991" y="1889328"/>
                  </a:lnTo>
                  <a:lnTo>
                    <a:pt x="3791839" y="1889366"/>
                  </a:lnTo>
                  <a:lnTo>
                    <a:pt x="3789781" y="1889772"/>
                  </a:lnTo>
                  <a:lnTo>
                    <a:pt x="3789591" y="1889848"/>
                  </a:lnTo>
                  <a:lnTo>
                    <a:pt x="3785463" y="1892782"/>
                  </a:lnTo>
                  <a:lnTo>
                    <a:pt x="3785171" y="1892985"/>
                  </a:lnTo>
                  <a:lnTo>
                    <a:pt x="3782644" y="1894738"/>
                  </a:lnTo>
                  <a:lnTo>
                    <a:pt x="3780510" y="1897964"/>
                  </a:lnTo>
                  <a:lnTo>
                    <a:pt x="3777818" y="1902053"/>
                  </a:lnTo>
                  <a:lnTo>
                    <a:pt x="3777767" y="1902320"/>
                  </a:lnTo>
                  <a:lnTo>
                    <a:pt x="3776129" y="1910867"/>
                  </a:lnTo>
                  <a:lnTo>
                    <a:pt x="3778021" y="1919795"/>
                  </a:lnTo>
                  <a:lnTo>
                    <a:pt x="3782898" y="1926869"/>
                  </a:lnTo>
                  <a:lnTo>
                    <a:pt x="3787444" y="1929726"/>
                  </a:lnTo>
                  <a:lnTo>
                    <a:pt x="3790137" y="1931416"/>
                  </a:lnTo>
                  <a:lnTo>
                    <a:pt x="3799052" y="1932711"/>
                  </a:lnTo>
                  <a:lnTo>
                    <a:pt x="3807942" y="1930819"/>
                  </a:lnTo>
                  <a:lnTo>
                    <a:pt x="3814495" y="1926412"/>
                  </a:lnTo>
                  <a:lnTo>
                    <a:pt x="3818725" y="1919795"/>
                  </a:lnTo>
                  <a:lnTo>
                    <a:pt x="3820731" y="1911108"/>
                  </a:lnTo>
                  <a:close/>
                </a:path>
                <a:path w="5168900" h="4631055">
                  <a:moveTo>
                    <a:pt x="3820731" y="562013"/>
                  </a:moveTo>
                  <a:lnTo>
                    <a:pt x="3819029" y="553466"/>
                  </a:lnTo>
                  <a:lnTo>
                    <a:pt x="3818928" y="553339"/>
                  </a:lnTo>
                  <a:lnTo>
                    <a:pt x="3817759" y="551573"/>
                  </a:lnTo>
                  <a:lnTo>
                    <a:pt x="3817594" y="551307"/>
                  </a:lnTo>
                  <a:lnTo>
                    <a:pt x="3817340" y="550926"/>
                  </a:lnTo>
                  <a:lnTo>
                    <a:pt x="3814407" y="546468"/>
                  </a:lnTo>
                  <a:lnTo>
                    <a:pt x="3814191" y="546328"/>
                  </a:lnTo>
                  <a:lnTo>
                    <a:pt x="3814051" y="546112"/>
                  </a:lnTo>
                  <a:lnTo>
                    <a:pt x="3811816" y="544715"/>
                  </a:lnTo>
                  <a:lnTo>
                    <a:pt x="3811536" y="544525"/>
                  </a:lnTo>
                  <a:lnTo>
                    <a:pt x="3811359" y="544398"/>
                  </a:lnTo>
                  <a:lnTo>
                    <a:pt x="3807498" y="541756"/>
                  </a:lnTo>
                  <a:lnTo>
                    <a:pt x="3807117" y="541693"/>
                  </a:lnTo>
                  <a:lnTo>
                    <a:pt x="3806787" y="541464"/>
                  </a:lnTo>
                  <a:lnTo>
                    <a:pt x="3803980" y="541045"/>
                  </a:lnTo>
                  <a:lnTo>
                    <a:pt x="3803827" y="541020"/>
                  </a:lnTo>
                  <a:lnTo>
                    <a:pt x="3803548" y="540969"/>
                  </a:lnTo>
                  <a:lnTo>
                    <a:pt x="3799052" y="540042"/>
                  </a:lnTo>
                  <a:lnTo>
                    <a:pt x="3797833" y="540042"/>
                  </a:lnTo>
                  <a:lnTo>
                    <a:pt x="3789007" y="541756"/>
                  </a:lnTo>
                  <a:lnTo>
                    <a:pt x="3782377" y="545896"/>
                  </a:lnTo>
                  <a:lnTo>
                    <a:pt x="3778085" y="552411"/>
                  </a:lnTo>
                  <a:lnTo>
                    <a:pt x="3776281" y="561276"/>
                  </a:lnTo>
                  <a:lnTo>
                    <a:pt x="3789553" y="582828"/>
                  </a:lnTo>
                  <a:lnTo>
                    <a:pt x="3789934" y="582828"/>
                  </a:lnTo>
                  <a:lnTo>
                    <a:pt x="3797960" y="584619"/>
                  </a:lnTo>
                  <a:lnTo>
                    <a:pt x="3806647" y="582828"/>
                  </a:lnTo>
                  <a:lnTo>
                    <a:pt x="3813911" y="577900"/>
                  </a:lnTo>
                  <a:lnTo>
                    <a:pt x="3818890" y="570674"/>
                  </a:lnTo>
                  <a:lnTo>
                    <a:pt x="3819804" y="566343"/>
                  </a:lnTo>
                  <a:lnTo>
                    <a:pt x="3820731" y="562013"/>
                  </a:lnTo>
                  <a:close/>
                </a:path>
                <a:path w="5168900" h="4631055">
                  <a:moveTo>
                    <a:pt x="3820744" y="2540406"/>
                  </a:moveTo>
                  <a:lnTo>
                    <a:pt x="3820503" y="2539200"/>
                  </a:lnTo>
                  <a:lnTo>
                    <a:pt x="3819969" y="2536431"/>
                  </a:lnTo>
                  <a:lnTo>
                    <a:pt x="3819639" y="2534716"/>
                  </a:lnTo>
                  <a:lnTo>
                    <a:pt x="3819067" y="2531630"/>
                  </a:lnTo>
                  <a:lnTo>
                    <a:pt x="3814203" y="2524379"/>
                  </a:lnTo>
                  <a:lnTo>
                    <a:pt x="3806990" y="2519438"/>
                  </a:lnTo>
                  <a:lnTo>
                    <a:pt x="3798227" y="2517597"/>
                  </a:lnTo>
                  <a:lnTo>
                    <a:pt x="3789108" y="2519438"/>
                  </a:lnTo>
                  <a:lnTo>
                    <a:pt x="3789299" y="2519438"/>
                  </a:lnTo>
                  <a:lnTo>
                    <a:pt x="3782250" y="2524252"/>
                  </a:lnTo>
                  <a:lnTo>
                    <a:pt x="3777577" y="2531503"/>
                  </a:lnTo>
                  <a:lnTo>
                    <a:pt x="3777551" y="2531630"/>
                  </a:lnTo>
                  <a:lnTo>
                    <a:pt x="3776154" y="2540419"/>
                  </a:lnTo>
                  <a:lnTo>
                    <a:pt x="3777831" y="2549029"/>
                  </a:lnTo>
                  <a:lnTo>
                    <a:pt x="3797427" y="2562148"/>
                  </a:lnTo>
                  <a:lnTo>
                    <a:pt x="3806291" y="2560790"/>
                  </a:lnTo>
                  <a:lnTo>
                    <a:pt x="3813683" y="2556129"/>
                  </a:lnTo>
                  <a:lnTo>
                    <a:pt x="3818775" y="2549042"/>
                  </a:lnTo>
                  <a:lnTo>
                    <a:pt x="3819753" y="2544724"/>
                  </a:lnTo>
                  <a:lnTo>
                    <a:pt x="3820426" y="2541778"/>
                  </a:lnTo>
                  <a:lnTo>
                    <a:pt x="3820617" y="2540927"/>
                  </a:lnTo>
                  <a:lnTo>
                    <a:pt x="3820744" y="2540419"/>
                  </a:lnTo>
                  <a:close/>
                </a:path>
                <a:path w="5168900" h="4631055">
                  <a:moveTo>
                    <a:pt x="3820744" y="2359533"/>
                  </a:moveTo>
                  <a:lnTo>
                    <a:pt x="3819182" y="2352827"/>
                  </a:lnTo>
                  <a:lnTo>
                    <a:pt x="3818839" y="2351278"/>
                  </a:lnTo>
                  <a:lnTo>
                    <a:pt x="3818699" y="2351062"/>
                  </a:lnTo>
                  <a:lnTo>
                    <a:pt x="3818648" y="2350846"/>
                  </a:lnTo>
                  <a:lnTo>
                    <a:pt x="3817112" y="2348725"/>
                  </a:lnTo>
                  <a:lnTo>
                    <a:pt x="3814114" y="2344318"/>
                  </a:lnTo>
                  <a:lnTo>
                    <a:pt x="3813708" y="2344026"/>
                  </a:lnTo>
                  <a:lnTo>
                    <a:pt x="3813441" y="2343645"/>
                  </a:lnTo>
                  <a:lnTo>
                    <a:pt x="3811168" y="2342248"/>
                  </a:lnTo>
                  <a:lnTo>
                    <a:pt x="3810990" y="2342121"/>
                  </a:lnTo>
                  <a:lnTo>
                    <a:pt x="3807320" y="2339517"/>
                  </a:lnTo>
                  <a:lnTo>
                    <a:pt x="3806621" y="2339365"/>
                  </a:lnTo>
                  <a:lnTo>
                    <a:pt x="3806025" y="2338984"/>
                  </a:lnTo>
                  <a:lnTo>
                    <a:pt x="3803383" y="2338654"/>
                  </a:lnTo>
                  <a:lnTo>
                    <a:pt x="3803256" y="2338628"/>
                  </a:lnTo>
                  <a:lnTo>
                    <a:pt x="3799700" y="2337828"/>
                  </a:lnTo>
                  <a:lnTo>
                    <a:pt x="3797325" y="2337828"/>
                  </a:lnTo>
                  <a:lnTo>
                    <a:pt x="3788689" y="2339911"/>
                  </a:lnTo>
                  <a:lnTo>
                    <a:pt x="3782123" y="2344242"/>
                  </a:lnTo>
                  <a:lnTo>
                    <a:pt x="3777881" y="2350846"/>
                  </a:lnTo>
                  <a:lnTo>
                    <a:pt x="3776243" y="2359533"/>
                  </a:lnTo>
                  <a:lnTo>
                    <a:pt x="3776192" y="2359799"/>
                  </a:lnTo>
                  <a:lnTo>
                    <a:pt x="3798392" y="2382126"/>
                  </a:lnTo>
                  <a:lnTo>
                    <a:pt x="3807295" y="2380297"/>
                  </a:lnTo>
                  <a:lnTo>
                    <a:pt x="3814445" y="2375446"/>
                  </a:lnTo>
                  <a:lnTo>
                    <a:pt x="3819169" y="2368283"/>
                  </a:lnTo>
                  <a:lnTo>
                    <a:pt x="3820693" y="2359799"/>
                  </a:lnTo>
                  <a:lnTo>
                    <a:pt x="3820744" y="2359533"/>
                  </a:lnTo>
                  <a:close/>
                </a:path>
                <a:path w="5168900" h="4631055">
                  <a:moveTo>
                    <a:pt x="3820744" y="2089873"/>
                  </a:moveTo>
                  <a:lnTo>
                    <a:pt x="3818712" y="2081441"/>
                  </a:lnTo>
                  <a:lnTo>
                    <a:pt x="3818610" y="2081314"/>
                  </a:lnTo>
                  <a:lnTo>
                    <a:pt x="3817924" y="2080348"/>
                  </a:lnTo>
                  <a:lnTo>
                    <a:pt x="3817683" y="2080018"/>
                  </a:lnTo>
                  <a:lnTo>
                    <a:pt x="3813721" y="2074456"/>
                  </a:lnTo>
                  <a:lnTo>
                    <a:pt x="3813492" y="2074316"/>
                  </a:lnTo>
                  <a:lnTo>
                    <a:pt x="3813416" y="2074176"/>
                  </a:lnTo>
                  <a:lnTo>
                    <a:pt x="3811422" y="2072932"/>
                  </a:lnTo>
                  <a:lnTo>
                    <a:pt x="3811066" y="2072703"/>
                  </a:lnTo>
                  <a:lnTo>
                    <a:pt x="3810546" y="2072360"/>
                  </a:lnTo>
                  <a:lnTo>
                    <a:pt x="3806583" y="2069706"/>
                  </a:lnTo>
                  <a:lnTo>
                    <a:pt x="3806291" y="2069655"/>
                  </a:lnTo>
                  <a:lnTo>
                    <a:pt x="3806025" y="2069477"/>
                  </a:lnTo>
                  <a:lnTo>
                    <a:pt x="3803167" y="2069007"/>
                  </a:lnTo>
                  <a:lnTo>
                    <a:pt x="3802913" y="2068957"/>
                  </a:lnTo>
                  <a:lnTo>
                    <a:pt x="3801910" y="2068741"/>
                  </a:lnTo>
                  <a:lnTo>
                    <a:pt x="3801414" y="2068639"/>
                  </a:lnTo>
                  <a:lnTo>
                    <a:pt x="3798239" y="2067966"/>
                  </a:lnTo>
                  <a:lnTo>
                    <a:pt x="3797300" y="2067966"/>
                  </a:lnTo>
                  <a:lnTo>
                    <a:pt x="3776281" y="2091778"/>
                  </a:lnTo>
                  <a:lnTo>
                    <a:pt x="3798417" y="2112492"/>
                  </a:lnTo>
                  <a:lnTo>
                    <a:pt x="3807269" y="2110765"/>
                  </a:lnTo>
                  <a:lnTo>
                    <a:pt x="3814432" y="2105876"/>
                  </a:lnTo>
                  <a:lnTo>
                    <a:pt x="3819169" y="2098636"/>
                  </a:lnTo>
                  <a:lnTo>
                    <a:pt x="3820744" y="2089873"/>
                  </a:lnTo>
                  <a:close/>
                </a:path>
                <a:path w="5168900" h="4631055">
                  <a:moveTo>
                    <a:pt x="3820744" y="1729981"/>
                  </a:moveTo>
                  <a:lnTo>
                    <a:pt x="3818877" y="1721853"/>
                  </a:lnTo>
                  <a:lnTo>
                    <a:pt x="3818852" y="1721700"/>
                  </a:lnTo>
                  <a:lnTo>
                    <a:pt x="3818699" y="1721510"/>
                  </a:lnTo>
                  <a:lnTo>
                    <a:pt x="3818648" y="1721269"/>
                  </a:lnTo>
                  <a:lnTo>
                    <a:pt x="3817353" y="1719541"/>
                  </a:lnTo>
                  <a:lnTo>
                    <a:pt x="3817239" y="1719376"/>
                  </a:lnTo>
                  <a:lnTo>
                    <a:pt x="3816947" y="1718970"/>
                  </a:lnTo>
                  <a:lnTo>
                    <a:pt x="3814153" y="1714893"/>
                  </a:lnTo>
                  <a:lnTo>
                    <a:pt x="3813772" y="1714639"/>
                  </a:lnTo>
                  <a:lnTo>
                    <a:pt x="3813479" y="1714233"/>
                  </a:lnTo>
                  <a:lnTo>
                    <a:pt x="3811143" y="1712861"/>
                  </a:lnTo>
                  <a:lnTo>
                    <a:pt x="3810990" y="1712760"/>
                  </a:lnTo>
                  <a:lnTo>
                    <a:pt x="3810863" y="1712671"/>
                  </a:lnTo>
                  <a:lnTo>
                    <a:pt x="3807345" y="1710270"/>
                  </a:lnTo>
                  <a:lnTo>
                    <a:pt x="3806647" y="1710131"/>
                  </a:lnTo>
                  <a:lnTo>
                    <a:pt x="3806025" y="1709750"/>
                  </a:lnTo>
                  <a:lnTo>
                    <a:pt x="3803167" y="1709420"/>
                  </a:lnTo>
                  <a:lnTo>
                    <a:pt x="3799509" y="1708658"/>
                  </a:lnTo>
                  <a:lnTo>
                    <a:pt x="3797071" y="1708658"/>
                  </a:lnTo>
                  <a:lnTo>
                    <a:pt x="3788384" y="1710740"/>
                  </a:lnTo>
                  <a:lnTo>
                    <a:pt x="3786289" y="1712175"/>
                  </a:lnTo>
                  <a:lnTo>
                    <a:pt x="3781895" y="1715147"/>
                  </a:lnTo>
                  <a:lnTo>
                    <a:pt x="3777881" y="1721700"/>
                  </a:lnTo>
                  <a:lnTo>
                    <a:pt x="3777805" y="1721840"/>
                  </a:lnTo>
                  <a:lnTo>
                    <a:pt x="3776268" y="1730819"/>
                  </a:lnTo>
                  <a:lnTo>
                    <a:pt x="3777945" y="1739696"/>
                  </a:lnTo>
                  <a:lnTo>
                    <a:pt x="3782809" y="1746923"/>
                  </a:lnTo>
                  <a:lnTo>
                    <a:pt x="3789997" y="1751711"/>
                  </a:lnTo>
                  <a:lnTo>
                    <a:pt x="3798697" y="1753285"/>
                  </a:lnTo>
                  <a:lnTo>
                    <a:pt x="3807383" y="1751203"/>
                  </a:lnTo>
                  <a:lnTo>
                    <a:pt x="3814470" y="1746072"/>
                  </a:lnTo>
                  <a:lnTo>
                    <a:pt x="3819194" y="1738718"/>
                  </a:lnTo>
                  <a:lnTo>
                    <a:pt x="3820744" y="1729981"/>
                  </a:lnTo>
                  <a:close/>
                </a:path>
                <a:path w="5168900" h="4631055">
                  <a:moveTo>
                    <a:pt x="3820744" y="743165"/>
                  </a:moveTo>
                  <a:lnTo>
                    <a:pt x="3819360" y="734542"/>
                  </a:lnTo>
                  <a:lnTo>
                    <a:pt x="3818839" y="733691"/>
                  </a:lnTo>
                  <a:lnTo>
                    <a:pt x="3818559" y="733221"/>
                  </a:lnTo>
                  <a:lnTo>
                    <a:pt x="3818102" y="732459"/>
                  </a:lnTo>
                  <a:lnTo>
                    <a:pt x="3814800" y="726922"/>
                  </a:lnTo>
                  <a:lnTo>
                    <a:pt x="3814648" y="726808"/>
                  </a:lnTo>
                  <a:lnTo>
                    <a:pt x="3813124" y="725589"/>
                  </a:lnTo>
                  <a:lnTo>
                    <a:pt x="3807942" y="721474"/>
                  </a:lnTo>
                  <a:lnTo>
                    <a:pt x="3807777" y="721436"/>
                  </a:lnTo>
                  <a:lnTo>
                    <a:pt x="3807625" y="721309"/>
                  </a:lnTo>
                  <a:lnTo>
                    <a:pt x="3804691" y="720661"/>
                  </a:lnTo>
                  <a:lnTo>
                    <a:pt x="3804297" y="720559"/>
                  </a:lnTo>
                  <a:lnTo>
                    <a:pt x="3799725" y="719391"/>
                  </a:lnTo>
                  <a:lnTo>
                    <a:pt x="3799217" y="719391"/>
                  </a:lnTo>
                  <a:lnTo>
                    <a:pt x="3790505" y="720813"/>
                  </a:lnTo>
                  <a:lnTo>
                    <a:pt x="3783596" y="724585"/>
                  </a:lnTo>
                  <a:lnTo>
                    <a:pt x="3778783" y="730821"/>
                  </a:lnTo>
                  <a:lnTo>
                    <a:pt x="3778110" y="733247"/>
                  </a:lnTo>
                  <a:lnTo>
                    <a:pt x="3776357" y="739648"/>
                  </a:lnTo>
                  <a:lnTo>
                    <a:pt x="3777107" y="748728"/>
                  </a:lnTo>
                  <a:lnTo>
                    <a:pt x="3781107" y="756221"/>
                  </a:lnTo>
                  <a:lnTo>
                    <a:pt x="3787775" y="761492"/>
                  </a:lnTo>
                  <a:lnTo>
                    <a:pt x="3796550" y="763905"/>
                  </a:lnTo>
                  <a:lnTo>
                    <a:pt x="3805478" y="762812"/>
                  </a:lnTo>
                  <a:lnTo>
                    <a:pt x="3813048" y="758520"/>
                  </a:lnTo>
                  <a:lnTo>
                    <a:pt x="3818407" y="751725"/>
                  </a:lnTo>
                  <a:lnTo>
                    <a:pt x="3820744" y="743165"/>
                  </a:lnTo>
                  <a:close/>
                </a:path>
                <a:path w="5168900" h="4631055">
                  <a:moveTo>
                    <a:pt x="3820757" y="3439541"/>
                  </a:moveTo>
                  <a:lnTo>
                    <a:pt x="3819207" y="3430778"/>
                  </a:lnTo>
                  <a:lnTo>
                    <a:pt x="3818636" y="3429914"/>
                  </a:lnTo>
                  <a:lnTo>
                    <a:pt x="3818458" y="3429622"/>
                  </a:lnTo>
                  <a:lnTo>
                    <a:pt x="3817861" y="3428708"/>
                  </a:lnTo>
                  <a:lnTo>
                    <a:pt x="3814597" y="3423602"/>
                  </a:lnTo>
                  <a:lnTo>
                    <a:pt x="3814457" y="3423462"/>
                  </a:lnTo>
                  <a:lnTo>
                    <a:pt x="3812540" y="3422192"/>
                  </a:lnTo>
                  <a:lnTo>
                    <a:pt x="3811994" y="3421824"/>
                  </a:lnTo>
                  <a:lnTo>
                    <a:pt x="3807561" y="3418763"/>
                  </a:lnTo>
                  <a:lnTo>
                    <a:pt x="3807396" y="3418738"/>
                  </a:lnTo>
                  <a:lnTo>
                    <a:pt x="3804767" y="3418205"/>
                  </a:lnTo>
                  <a:lnTo>
                    <a:pt x="3804170" y="3418090"/>
                  </a:lnTo>
                  <a:lnTo>
                    <a:pt x="3798786" y="3416985"/>
                  </a:lnTo>
                  <a:lnTo>
                    <a:pt x="3798341" y="3416985"/>
                  </a:lnTo>
                  <a:lnTo>
                    <a:pt x="3789400" y="3418446"/>
                  </a:lnTo>
                  <a:lnTo>
                    <a:pt x="3782669" y="3422408"/>
                  </a:lnTo>
                  <a:lnTo>
                    <a:pt x="3778262" y="3428835"/>
                  </a:lnTo>
                  <a:lnTo>
                    <a:pt x="3776256" y="3437699"/>
                  </a:lnTo>
                  <a:lnTo>
                    <a:pt x="3777246" y="3445840"/>
                  </a:lnTo>
                  <a:lnTo>
                    <a:pt x="3777373" y="3446830"/>
                  </a:lnTo>
                  <a:lnTo>
                    <a:pt x="3779875" y="3451148"/>
                  </a:lnTo>
                  <a:lnTo>
                    <a:pt x="3781691" y="3454273"/>
                  </a:lnTo>
                  <a:lnTo>
                    <a:pt x="3788575" y="3459391"/>
                  </a:lnTo>
                  <a:lnTo>
                    <a:pt x="3797312" y="3461474"/>
                  </a:lnTo>
                  <a:lnTo>
                    <a:pt x="3806113" y="3459950"/>
                  </a:lnTo>
                  <a:lnTo>
                    <a:pt x="3813543" y="3455238"/>
                  </a:lnTo>
                  <a:lnTo>
                    <a:pt x="3818712" y="3448164"/>
                  </a:lnTo>
                  <a:lnTo>
                    <a:pt x="3820757" y="3439553"/>
                  </a:lnTo>
                  <a:close/>
                </a:path>
                <a:path w="5168900" h="4631055">
                  <a:moveTo>
                    <a:pt x="3820757" y="2000885"/>
                  </a:moveTo>
                  <a:lnTo>
                    <a:pt x="3819118" y="1992325"/>
                  </a:lnTo>
                  <a:lnTo>
                    <a:pt x="3818102" y="1990801"/>
                  </a:lnTo>
                  <a:lnTo>
                    <a:pt x="3817797" y="1990344"/>
                  </a:lnTo>
                  <a:lnTo>
                    <a:pt x="3817429" y="1989785"/>
                  </a:lnTo>
                  <a:lnTo>
                    <a:pt x="3814419" y="1985213"/>
                  </a:lnTo>
                  <a:lnTo>
                    <a:pt x="3814280" y="1985124"/>
                  </a:lnTo>
                  <a:lnTo>
                    <a:pt x="3812768" y="1984082"/>
                  </a:lnTo>
                  <a:lnTo>
                    <a:pt x="3812248" y="1983727"/>
                  </a:lnTo>
                  <a:lnTo>
                    <a:pt x="3812044" y="1983574"/>
                  </a:lnTo>
                  <a:lnTo>
                    <a:pt x="3807371" y="1980336"/>
                  </a:lnTo>
                  <a:lnTo>
                    <a:pt x="3807155" y="1980298"/>
                  </a:lnTo>
                  <a:lnTo>
                    <a:pt x="3807015" y="1980196"/>
                  </a:lnTo>
                  <a:lnTo>
                    <a:pt x="3804628" y="1979764"/>
                  </a:lnTo>
                  <a:lnTo>
                    <a:pt x="3804361" y="1979714"/>
                  </a:lnTo>
                  <a:lnTo>
                    <a:pt x="3804056" y="1979650"/>
                  </a:lnTo>
                  <a:lnTo>
                    <a:pt x="3798811" y="1978545"/>
                  </a:lnTo>
                  <a:lnTo>
                    <a:pt x="3798201" y="1978545"/>
                  </a:lnTo>
                  <a:lnTo>
                    <a:pt x="3797693" y="1978634"/>
                  </a:lnTo>
                  <a:lnTo>
                    <a:pt x="3795179" y="1979079"/>
                  </a:lnTo>
                  <a:lnTo>
                    <a:pt x="3789261" y="1980095"/>
                  </a:lnTo>
                  <a:lnTo>
                    <a:pt x="3788702" y="1980196"/>
                  </a:lnTo>
                  <a:lnTo>
                    <a:pt x="3789083" y="1980196"/>
                  </a:lnTo>
                  <a:lnTo>
                    <a:pt x="3786898" y="1981530"/>
                  </a:lnTo>
                  <a:lnTo>
                    <a:pt x="3782593" y="1984146"/>
                  </a:lnTo>
                  <a:lnTo>
                    <a:pt x="3778237" y="1990623"/>
                  </a:lnTo>
                  <a:lnTo>
                    <a:pt x="3776243" y="1999386"/>
                  </a:lnTo>
                  <a:lnTo>
                    <a:pt x="3777361" y="2008390"/>
                  </a:lnTo>
                  <a:lnTo>
                    <a:pt x="3781768" y="2015794"/>
                  </a:lnTo>
                  <a:lnTo>
                    <a:pt x="3788727" y="2020887"/>
                  </a:lnTo>
                  <a:lnTo>
                    <a:pt x="3797490" y="2022957"/>
                  </a:lnTo>
                  <a:lnTo>
                    <a:pt x="3806215" y="2021395"/>
                  </a:lnTo>
                  <a:lnTo>
                    <a:pt x="3813594" y="2016633"/>
                  </a:lnTo>
                  <a:lnTo>
                    <a:pt x="3818737" y="2009521"/>
                  </a:lnTo>
                  <a:lnTo>
                    <a:pt x="3820757" y="2000897"/>
                  </a:lnTo>
                  <a:close/>
                </a:path>
                <a:path w="5168900" h="4631055">
                  <a:moveTo>
                    <a:pt x="3820757" y="832269"/>
                  </a:moveTo>
                  <a:lnTo>
                    <a:pt x="3819131" y="823480"/>
                  </a:lnTo>
                  <a:lnTo>
                    <a:pt x="3814330" y="816343"/>
                  </a:lnTo>
                  <a:lnTo>
                    <a:pt x="3807129" y="811466"/>
                  </a:lnTo>
                  <a:lnTo>
                    <a:pt x="3798239" y="809599"/>
                  </a:lnTo>
                  <a:lnTo>
                    <a:pt x="3798062" y="809599"/>
                  </a:lnTo>
                  <a:lnTo>
                    <a:pt x="3794836" y="810247"/>
                  </a:lnTo>
                  <a:lnTo>
                    <a:pt x="3793921" y="810425"/>
                  </a:lnTo>
                  <a:lnTo>
                    <a:pt x="3789451" y="811276"/>
                  </a:lnTo>
                  <a:lnTo>
                    <a:pt x="3788765" y="811466"/>
                  </a:lnTo>
                  <a:lnTo>
                    <a:pt x="3789134" y="811466"/>
                  </a:lnTo>
                  <a:lnTo>
                    <a:pt x="3785946" y="813663"/>
                  </a:lnTo>
                  <a:lnTo>
                    <a:pt x="3784917" y="814362"/>
                  </a:lnTo>
                  <a:lnTo>
                    <a:pt x="3784574" y="814590"/>
                  </a:lnTo>
                  <a:lnTo>
                    <a:pt x="3782352" y="816089"/>
                  </a:lnTo>
                  <a:lnTo>
                    <a:pt x="3780802" y="818476"/>
                  </a:lnTo>
                  <a:lnTo>
                    <a:pt x="3777678" y="823315"/>
                  </a:lnTo>
                  <a:lnTo>
                    <a:pt x="3777653" y="823468"/>
                  </a:lnTo>
                  <a:lnTo>
                    <a:pt x="3776980" y="827455"/>
                  </a:lnTo>
                  <a:lnTo>
                    <a:pt x="3776180" y="832269"/>
                  </a:lnTo>
                  <a:lnTo>
                    <a:pt x="3777831" y="840867"/>
                  </a:lnTo>
                  <a:lnTo>
                    <a:pt x="3777894" y="841197"/>
                  </a:lnTo>
                  <a:lnTo>
                    <a:pt x="3782174" y="847801"/>
                  </a:lnTo>
                  <a:lnTo>
                    <a:pt x="3788765" y="852081"/>
                  </a:lnTo>
                  <a:lnTo>
                    <a:pt x="3797439" y="854062"/>
                  </a:lnTo>
                  <a:lnTo>
                    <a:pt x="3806202" y="852792"/>
                  </a:lnTo>
                  <a:lnTo>
                    <a:pt x="3813594" y="848067"/>
                  </a:lnTo>
                  <a:lnTo>
                    <a:pt x="3818750" y="840867"/>
                  </a:lnTo>
                  <a:lnTo>
                    <a:pt x="3820757" y="832269"/>
                  </a:lnTo>
                  <a:close/>
                </a:path>
                <a:path w="5168900" h="4631055">
                  <a:moveTo>
                    <a:pt x="3820782" y="2180145"/>
                  </a:moveTo>
                  <a:lnTo>
                    <a:pt x="3818877" y="2171573"/>
                  </a:lnTo>
                  <a:lnTo>
                    <a:pt x="3818013" y="2170353"/>
                  </a:lnTo>
                  <a:lnTo>
                    <a:pt x="3813899" y="2164499"/>
                  </a:lnTo>
                  <a:lnTo>
                    <a:pt x="3811232" y="2162733"/>
                  </a:lnTo>
                  <a:lnTo>
                    <a:pt x="3810800" y="2162441"/>
                  </a:lnTo>
                  <a:lnTo>
                    <a:pt x="3810304" y="2162111"/>
                  </a:lnTo>
                  <a:lnTo>
                    <a:pt x="3806672" y="2159685"/>
                  </a:lnTo>
                  <a:lnTo>
                    <a:pt x="3806545" y="2159673"/>
                  </a:lnTo>
                  <a:lnTo>
                    <a:pt x="3803434" y="2159025"/>
                  </a:lnTo>
                  <a:lnTo>
                    <a:pt x="3802837" y="2158911"/>
                  </a:lnTo>
                  <a:lnTo>
                    <a:pt x="3802494" y="2158835"/>
                  </a:lnTo>
                  <a:lnTo>
                    <a:pt x="3797998" y="2157907"/>
                  </a:lnTo>
                  <a:lnTo>
                    <a:pt x="3797668" y="2157907"/>
                  </a:lnTo>
                  <a:lnTo>
                    <a:pt x="3788956" y="2159851"/>
                  </a:lnTo>
                  <a:lnTo>
                    <a:pt x="3781971" y="2164892"/>
                  </a:lnTo>
                  <a:lnTo>
                    <a:pt x="3777462" y="2172297"/>
                  </a:lnTo>
                  <a:lnTo>
                    <a:pt x="3776827" y="2176805"/>
                  </a:lnTo>
                  <a:lnTo>
                    <a:pt x="3776192" y="2181314"/>
                  </a:lnTo>
                  <a:lnTo>
                    <a:pt x="3778135" y="2190191"/>
                  </a:lnTo>
                  <a:lnTo>
                    <a:pt x="3782530" y="2196693"/>
                  </a:lnTo>
                  <a:lnTo>
                    <a:pt x="3789222" y="2200821"/>
                  </a:lnTo>
                  <a:lnTo>
                    <a:pt x="3798011" y="2202548"/>
                  </a:lnTo>
                  <a:lnTo>
                    <a:pt x="3806850" y="2201049"/>
                  </a:lnTo>
                  <a:lnTo>
                    <a:pt x="3814127" y="2196198"/>
                  </a:lnTo>
                  <a:lnTo>
                    <a:pt x="3819042" y="2188921"/>
                  </a:lnTo>
                  <a:lnTo>
                    <a:pt x="3820769" y="2180158"/>
                  </a:lnTo>
                  <a:close/>
                </a:path>
                <a:path w="5168900" h="4631055">
                  <a:moveTo>
                    <a:pt x="3820782" y="1190980"/>
                  </a:moveTo>
                  <a:lnTo>
                    <a:pt x="3818725" y="1182509"/>
                  </a:lnTo>
                  <a:lnTo>
                    <a:pt x="3818661" y="1182370"/>
                  </a:lnTo>
                  <a:lnTo>
                    <a:pt x="3816947" y="1180033"/>
                  </a:lnTo>
                  <a:lnTo>
                    <a:pt x="3813670" y="1175423"/>
                  </a:lnTo>
                  <a:lnTo>
                    <a:pt x="3813518" y="1175334"/>
                  </a:lnTo>
                  <a:lnTo>
                    <a:pt x="3813441" y="1175207"/>
                  </a:lnTo>
                  <a:lnTo>
                    <a:pt x="3811143" y="1173721"/>
                  </a:lnTo>
                  <a:lnTo>
                    <a:pt x="3810558" y="1173340"/>
                  </a:lnTo>
                  <a:lnTo>
                    <a:pt x="3806482" y="1170559"/>
                  </a:lnTo>
                  <a:lnTo>
                    <a:pt x="3806279" y="1170520"/>
                  </a:lnTo>
                  <a:lnTo>
                    <a:pt x="3806063" y="1170368"/>
                  </a:lnTo>
                  <a:lnTo>
                    <a:pt x="3802888" y="1169797"/>
                  </a:lnTo>
                  <a:lnTo>
                    <a:pt x="3802684" y="1169746"/>
                  </a:lnTo>
                  <a:lnTo>
                    <a:pt x="3798125" y="1168755"/>
                  </a:lnTo>
                  <a:lnTo>
                    <a:pt x="3797452" y="1168755"/>
                  </a:lnTo>
                  <a:lnTo>
                    <a:pt x="3788841" y="1170863"/>
                  </a:lnTo>
                  <a:lnTo>
                    <a:pt x="3781920" y="1176045"/>
                  </a:lnTo>
                  <a:lnTo>
                    <a:pt x="3777462" y="1183538"/>
                  </a:lnTo>
                  <a:lnTo>
                    <a:pt x="3776268" y="1192517"/>
                  </a:lnTo>
                  <a:lnTo>
                    <a:pt x="3778262" y="1201331"/>
                  </a:lnTo>
                  <a:lnTo>
                    <a:pt x="3782657" y="1207782"/>
                  </a:lnTo>
                  <a:lnTo>
                    <a:pt x="3789349" y="1211808"/>
                  </a:lnTo>
                  <a:lnTo>
                    <a:pt x="3798252" y="1213345"/>
                  </a:lnTo>
                  <a:lnTo>
                    <a:pt x="3806774" y="1211808"/>
                  </a:lnTo>
                  <a:lnTo>
                    <a:pt x="3807079" y="1211808"/>
                  </a:lnTo>
                  <a:lnTo>
                    <a:pt x="3814432" y="1206919"/>
                  </a:lnTo>
                  <a:lnTo>
                    <a:pt x="3819207" y="1199730"/>
                  </a:lnTo>
                  <a:lnTo>
                    <a:pt x="3820782" y="1190980"/>
                  </a:lnTo>
                  <a:close/>
                </a:path>
                <a:path w="5168900" h="4631055">
                  <a:moveTo>
                    <a:pt x="3820782" y="1101521"/>
                  </a:moveTo>
                  <a:lnTo>
                    <a:pt x="3819080" y="1092962"/>
                  </a:lnTo>
                  <a:lnTo>
                    <a:pt x="3819017" y="1092809"/>
                  </a:lnTo>
                  <a:lnTo>
                    <a:pt x="3817937" y="1091285"/>
                  </a:lnTo>
                  <a:lnTo>
                    <a:pt x="3817518" y="1090663"/>
                  </a:lnTo>
                  <a:lnTo>
                    <a:pt x="3817201" y="1090180"/>
                  </a:lnTo>
                  <a:lnTo>
                    <a:pt x="3814356" y="1085938"/>
                  </a:lnTo>
                  <a:lnTo>
                    <a:pt x="3814229" y="1085862"/>
                  </a:lnTo>
                  <a:lnTo>
                    <a:pt x="3814127" y="1085697"/>
                  </a:lnTo>
                  <a:lnTo>
                    <a:pt x="3811613" y="1084110"/>
                  </a:lnTo>
                  <a:lnTo>
                    <a:pt x="3811232" y="1083843"/>
                  </a:lnTo>
                  <a:lnTo>
                    <a:pt x="3807307" y="1081189"/>
                  </a:lnTo>
                  <a:lnTo>
                    <a:pt x="3807028" y="1081138"/>
                  </a:lnTo>
                  <a:lnTo>
                    <a:pt x="3807345" y="1081087"/>
                  </a:lnTo>
                  <a:lnTo>
                    <a:pt x="3803853" y="1080503"/>
                  </a:lnTo>
                  <a:lnTo>
                    <a:pt x="3803612" y="1080452"/>
                  </a:lnTo>
                  <a:lnTo>
                    <a:pt x="3798671" y="1079449"/>
                  </a:lnTo>
                  <a:lnTo>
                    <a:pt x="3797884" y="1079449"/>
                  </a:lnTo>
                  <a:lnTo>
                    <a:pt x="3797731" y="1079487"/>
                  </a:lnTo>
                  <a:lnTo>
                    <a:pt x="3797236" y="1079576"/>
                  </a:lnTo>
                  <a:lnTo>
                    <a:pt x="3795077" y="1079969"/>
                  </a:lnTo>
                  <a:lnTo>
                    <a:pt x="3788943" y="1081087"/>
                  </a:lnTo>
                  <a:lnTo>
                    <a:pt x="3788359" y="1081189"/>
                  </a:lnTo>
                  <a:lnTo>
                    <a:pt x="3788765" y="1081189"/>
                  </a:lnTo>
                  <a:lnTo>
                    <a:pt x="3782352" y="1085253"/>
                  </a:lnTo>
                  <a:lnTo>
                    <a:pt x="3778123" y="1091806"/>
                  </a:lnTo>
                  <a:lnTo>
                    <a:pt x="3777716" y="1093685"/>
                  </a:lnTo>
                  <a:lnTo>
                    <a:pt x="3776243" y="1100607"/>
                  </a:lnTo>
                  <a:lnTo>
                    <a:pt x="3777462" y="1109599"/>
                  </a:lnTo>
                  <a:lnTo>
                    <a:pt x="3797795" y="1123899"/>
                  </a:lnTo>
                  <a:lnTo>
                    <a:pt x="3806507" y="1122235"/>
                  </a:lnTo>
                  <a:lnTo>
                    <a:pt x="3813822" y="1117371"/>
                  </a:lnTo>
                  <a:lnTo>
                    <a:pt x="3818877" y="1110183"/>
                  </a:lnTo>
                  <a:lnTo>
                    <a:pt x="3820782" y="1101521"/>
                  </a:lnTo>
                  <a:close/>
                </a:path>
                <a:path w="5168900" h="4631055">
                  <a:moveTo>
                    <a:pt x="3820795" y="3977894"/>
                  </a:moveTo>
                  <a:lnTo>
                    <a:pt x="3818801" y="3969397"/>
                  </a:lnTo>
                  <a:lnTo>
                    <a:pt x="3818725" y="3969220"/>
                  </a:lnTo>
                  <a:lnTo>
                    <a:pt x="3817683" y="3967848"/>
                  </a:lnTo>
                  <a:lnTo>
                    <a:pt x="3817302" y="3967315"/>
                  </a:lnTo>
                  <a:lnTo>
                    <a:pt x="3816985" y="3966857"/>
                  </a:lnTo>
                  <a:lnTo>
                    <a:pt x="3813848" y="3962425"/>
                  </a:lnTo>
                  <a:lnTo>
                    <a:pt x="3813657" y="3962311"/>
                  </a:lnTo>
                  <a:lnTo>
                    <a:pt x="3813568" y="3962171"/>
                  </a:lnTo>
                  <a:lnTo>
                    <a:pt x="3811498" y="3960888"/>
                  </a:lnTo>
                  <a:lnTo>
                    <a:pt x="3811143" y="3960660"/>
                  </a:lnTo>
                  <a:lnTo>
                    <a:pt x="3810190" y="3960037"/>
                  </a:lnTo>
                  <a:lnTo>
                    <a:pt x="3806698" y="3957726"/>
                  </a:lnTo>
                  <a:lnTo>
                    <a:pt x="3806406" y="3957663"/>
                  </a:lnTo>
                  <a:lnTo>
                    <a:pt x="3806164" y="3957497"/>
                  </a:lnTo>
                  <a:lnTo>
                    <a:pt x="3802913" y="3956951"/>
                  </a:lnTo>
                  <a:lnTo>
                    <a:pt x="3798189" y="3955986"/>
                  </a:lnTo>
                  <a:lnTo>
                    <a:pt x="3797350" y="3955986"/>
                  </a:lnTo>
                  <a:lnTo>
                    <a:pt x="3790670" y="3957599"/>
                  </a:lnTo>
                  <a:lnTo>
                    <a:pt x="3788575" y="3958094"/>
                  </a:lnTo>
                  <a:lnTo>
                    <a:pt x="3781653" y="3963225"/>
                  </a:lnTo>
                  <a:lnTo>
                    <a:pt x="3777297" y="3970667"/>
                  </a:lnTo>
                  <a:lnTo>
                    <a:pt x="3776230" y="3979710"/>
                  </a:lnTo>
                  <a:lnTo>
                    <a:pt x="3798366" y="4000589"/>
                  </a:lnTo>
                  <a:lnTo>
                    <a:pt x="3807231" y="3998912"/>
                  </a:lnTo>
                  <a:lnTo>
                    <a:pt x="3814432" y="3993997"/>
                  </a:lnTo>
                  <a:lnTo>
                    <a:pt x="3819207" y="3986707"/>
                  </a:lnTo>
                  <a:lnTo>
                    <a:pt x="3820795" y="3977894"/>
                  </a:lnTo>
                  <a:close/>
                </a:path>
                <a:path w="5168900" h="4631055">
                  <a:moveTo>
                    <a:pt x="3820795" y="2269198"/>
                  </a:moveTo>
                  <a:lnTo>
                    <a:pt x="3818763" y="2260981"/>
                  </a:lnTo>
                  <a:lnTo>
                    <a:pt x="3818636" y="2260816"/>
                  </a:lnTo>
                  <a:lnTo>
                    <a:pt x="3818585" y="2260587"/>
                  </a:lnTo>
                  <a:lnTo>
                    <a:pt x="3817277" y="2258936"/>
                  </a:lnTo>
                  <a:lnTo>
                    <a:pt x="3817112" y="2258707"/>
                  </a:lnTo>
                  <a:lnTo>
                    <a:pt x="3816870" y="2258377"/>
                  </a:lnTo>
                  <a:lnTo>
                    <a:pt x="3813962" y="2254313"/>
                  </a:lnTo>
                  <a:lnTo>
                    <a:pt x="3813568" y="2254072"/>
                  </a:lnTo>
                  <a:lnTo>
                    <a:pt x="3813340" y="2253754"/>
                  </a:lnTo>
                  <a:lnTo>
                    <a:pt x="3811232" y="2252561"/>
                  </a:lnTo>
                  <a:lnTo>
                    <a:pt x="3811041" y="2252446"/>
                  </a:lnTo>
                  <a:lnTo>
                    <a:pt x="3810889" y="2252345"/>
                  </a:lnTo>
                  <a:lnTo>
                    <a:pt x="3807041" y="2249855"/>
                  </a:lnTo>
                  <a:lnTo>
                    <a:pt x="3806380" y="2249741"/>
                  </a:lnTo>
                  <a:lnTo>
                    <a:pt x="3805821" y="2249398"/>
                  </a:lnTo>
                  <a:lnTo>
                    <a:pt x="3802913" y="2249055"/>
                  </a:lnTo>
                  <a:lnTo>
                    <a:pt x="3802786" y="2249030"/>
                  </a:lnTo>
                  <a:lnTo>
                    <a:pt x="3799027" y="2248293"/>
                  </a:lnTo>
                  <a:lnTo>
                    <a:pt x="3796804" y="2248293"/>
                  </a:lnTo>
                  <a:lnTo>
                    <a:pt x="3787952" y="2250351"/>
                  </a:lnTo>
                  <a:lnTo>
                    <a:pt x="3784181" y="2252992"/>
                  </a:lnTo>
                  <a:lnTo>
                    <a:pt x="3783647" y="2253373"/>
                  </a:lnTo>
                  <a:lnTo>
                    <a:pt x="3783177" y="2253704"/>
                  </a:lnTo>
                  <a:lnTo>
                    <a:pt x="3781564" y="2254834"/>
                  </a:lnTo>
                  <a:lnTo>
                    <a:pt x="3777627" y="2261590"/>
                  </a:lnTo>
                  <a:lnTo>
                    <a:pt x="3798925" y="2292604"/>
                  </a:lnTo>
                  <a:lnTo>
                    <a:pt x="3807574" y="2290495"/>
                  </a:lnTo>
                  <a:lnTo>
                    <a:pt x="3814648" y="2285314"/>
                  </a:lnTo>
                  <a:lnTo>
                    <a:pt x="3819321" y="2277922"/>
                  </a:lnTo>
                  <a:lnTo>
                    <a:pt x="3820795" y="2269198"/>
                  </a:lnTo>
                  <a:close/>
                </a:path>
                <a:path w="5168900" h="4631055">
                  <a:moveTo>
                    <a:pt x="3820795" y="292023"/>
                  </a:moveTo>
                  <a:lnTo>
                    <a:pt x="3818953" y="283629"/>
                  </a:lnTo>
                  <a:lnTo>
                    <a:pt x="3818813" y="283438"/>
                  </a:lnTo>
                  <a:lnTo>
                    <a:pt x="3818788" y="283273"/>
                  </a:lnTo>
                  <a:lnTo>
                    <a:pt x="3817607" y="281635"/>
                  </a:lnTo>
                  <a:lnTo>
                    <a:pt x="3817480" y="281432"/>
                  </a:lnTo>
                  <a:lnTo>
                    <a:pt x="3817328" y="281203"/>
                  </a:lnTo>
                  <a:lnTo>
                    <a:pt x="3814280" y="276618"/>
                  </a:lnTo>
                  <a:lnTo>
                    <a:pt x="3813962" y="276402"/>
                  </a:lnTo>
                  <a:lnTo>
                    <a:pt x="3813810" y="276174"/>
                  </a:lnTo>
                  <a:lnTo>
                    <a:pt x="3812070" y="275056"/>
                  </a:lnTo>
                  <a:lnTo>
                    <a:pt x="3811892" y="274929"/>
                  </a:lnTo>
                  <a:lnTo>
                    <a:pt x="3807498" y="271805"/>
                  </a:lnTo>
                  <a:lnTo>
                    <a:pt x="3806901" y="271678"/>
                  </a:lnTo>
                  <a:lnTo>
                    <a:pt x="3806406" y="271348"/>
                  </a:lnTo>
                  <a:lnTo>
                    <a:pt x="3803561" y="270954"/>
                  </a:lnTo>
                  <a:lnTo>
                    <a:pt x="3803421" y="270916"/>
                  </a:lnTo>
                  <a:lnTo>
                    <a:pt x="3799598" y="270078"/>
                  </a:lnTo>
                  <a:lnTo>
                    <a:pt x="3797681" y="270078"/>
                  </a:lnTo>
                  <a:lnTo>
                    <a:pt x="3789019" y="271995"/>
                  </a:lnTo>
                  <a:lnTo>
                    <a:pt x="3782377" y="276174"/>
                  </a:lnTo>
                  <a:lnTo>
                    <a:pt x="3778034" y="282702"/>
                  </a:lnTo>
                  <a:lnTo>
                    <a:pt x="3776243" y="291655"/>
                  </a:lnTo>
                  <a:lnTo>
                    <a:pt x="3776980" y="296138"/>
                  </a:lnTo>
                  <a:lnTo>
                    <a:pt x="3777716" y="300621"/>
                  </a:lnTo>
                  <a:lnTo>
                    <a:pt x="3782314" y="307860"/>
                  </a:lnTo>
                  <a:lnTo>
                    <a:pt x="3789489" y="312826"/>
                  </a:lnTo>
                  <a:lnTo>
                    <a:pt x="3798087" y="314642"/>
                  </a:lnTo>
                  <a:lnTo>
                    <a:pt x="3806799" y="312826"/>
                  </a:lnTo>
                  <a:lnTo>
                    <a:pt x="3814064" y="307860"/>
                  </a:lnTo>
                  <a:lnTo>
                    <a:pt x="3815283" y="306082"/>
                  </a:lnTo>
                  <a:lnTo>
                    <a:pt x="3815588" y="305638"/>
                  </a:lnTo>
                  <a:lnTo>
                    <a:pt x="3816096" y="304914"/>
                  </a:lnTo>
                  <a:lnTo>
                    <a:pt x="3819055" y="300621"/>
                  </a:lnTo>
                  <a:lnTo>
                    <a:pt x="3819436" y="298665"/>
                  </a:lnTo>
                  <a:lnTo>
                    <a:pt x="3819626" y="297726"/>
                  </a:lnTo>
                  <a:lnTo>
                    <a:pt x="3820007" y="295846"/>
                  </a:lnTo>
                  <a:lnTo>
                    <a:pt x="3820782" y="292036"/>
                  </a:lnTo>
                  <a:close/>
                </a:path>
                <a:path w="5168900" h="4631055">
                  <a:moveTo>
                    <a:pt x="3820807" y="4158589"/>
                  </a:moveTo>
                  <a:lnTo>
                    <a:pt x="3819106" y="4149928"/>
                  </a:lnTo>
                  <a:lnTo>
                    <a:pt x="3815130" y="4143095"/>
                  </a:lnTo>
                  <a:lnTo>
                    <a:pt x="3808730" y="4138422"/>
                  </a:lnTo>
                  <a:lnTo>
                    <a:pt x="3799814" y="4136237"/>
                  </a:lnTo>
                  <a:lnTo>
                    <a:pt x="3797236" y="4136237"/>
                  </a:lnTo>
                  <a:lnTo>
                    <a:pt x="3793591" y="4136910"/>
                  </a:lnTo>
                  <a:lnTo>
                    <a:pt x="3793439" y="4136948"/>
                  </a:lnTo>
                  <a:lnTo>
                    <a:pt x="3790645" y="4137228"/>
                  </a:lnTo>
                  <a:lnTo>
                    <a:pt x="3790073" y="4137558"/>
                  </a:lnTo>
                  <a:lnTo>
                    <a:pt x="3789324" y="4137698"/>
                  </a:lnTo>
                  <a:lnTo>
                    <a:pt x="3785679" y="4140047"/>
                  </a:lnTo>
                  <a:lnTo>
                    <a:pt x="3783279" y="4141406"/>
                  </a:lnTo>
                  <a:lnTo>
                    <a:pt x="3783012" y="4141762"/>
                  </a:lnTo>
                  <a:lnTo>
                    <a:pt x="3782618" y="4142016"/>
                  </a:lnTo>
                  <a:lnTo>
                    <a:pt x="3779685" y="4146283"/>
                  </a:lnTo>
                  <a:lnTo>
                    <a:pt x="3778262" y="4148226"/>
                  </a:lnTo>
                  <a:lnTo>
                    <a:pt x="3778212" y="4148442"/>
                  </a:lnTo>
                  <a:lnTo>
                    <a:pt x="3778072" y="4148645"/>
                  </a:lnTo>
                  <a:lnTo>
                    <a:pt x="3776370" y="4156341"/>
                  </a:lnTo>
                  <a:lnTo>
                    <a:pt x="3776180" y="4157154"/>
                  </a:lnTo>
                  <a:lnTo>
                    <a:pt x="3777538" y="4166171"/>
                  </a:lnTo>
                  <a:lnTo>
                    <a:pt x="3781983" y="4173601"/>
                  </a:lnTo>
                  <a:lnTo>
                    <a:pt x="3788867" y="4178731"/>
                  </a:lnTo>
                  <a:lnTo>
                    <a:pt x="3790556" y="4179138"/>
                  </a:lnTo>
                  <a:lnTo>
                    <a:pt x="3797554" y="4180827"/>
                  </a:lnTo>
                  <a:lnTo>
                    <a:pt x="3806291" y="4179189"/>
                  </a:lnTo>
                  <a:lnTo>
                    <a:pt x="3813899" y="4174286"/>
                  </a:lnTo>
                  <a:lnTo>
                    <a:pt x="3819144" y="4167098"/>
                  </a:lnTo>
                  <a:lnTo>
                    <a:pt x="3820795" y="4158602"/>
                  </a:lnTo>
                  <a:close/>
                </a:path>
                <a:path w="5168900" h="4631055">
                  <a:moveTo>
                    <a:pt x="3820807" y="3709492"/>
                  </a:moveTo>
                  <a:lnTo>
                    <a:pt x="3819296" y="3700767"/>
                  </a:lnTo>
                  <a:lnTo>
                    <a:pt x="3814572" y="3693464"/>
                  </a:lnTo>
                  <a:lnTo>
                    <a:pt x="3807422" y="3688435"/>
                  </a:lnTo>
                  <a:lnTo>
                    <a:pt x="3798659" y="3686467"/>
                  </a:lnTo>
                  <a:lnTo>
                    <a:pt x="3798417" y="3686467"/>
                  </a:lnTo>
                  <a:lnTo>
                    <a:pt x="3792702" y="3687546"/>
                  </a:lnTo>
                  <a:lnTo>
                    <a:pt x="3792524" y="3687584"/>
                  </a:lnTo>
                  <a:lnTo>
                    <a:pt x="3789667" y="3688080"/>
                  </a:lnTo>
                  <a:lnTo>
                    <a:pt x="3789464" y="3688169"/>
                  </a:lnTo>
                  <a:lnTo>
                    <a:pt x="3785539" y="3690747"/>
                  </a:lnTo>
                  <a:lnTo>
                    <a:pt x="3782441" y="3692753"/>
                  </a:lnTo>
                  <a:lnTo>
                    <a:pt x="3780345" y="3695890"/>
                  </a:lnTo>
                  <a:lnTo>
                    <a:pt x="3777691" y="3699865"/>
                  </a:lnTo>
                  <a:lnTo>
                    <a:pt x="3776992" y="3703802"/>
                  </a:lnTo>
                  <a:lnTo>
                    <a:pt x="3776116" y="3708806"/>
                  </a:lnTo>
                  <a:lnTo>
                    <a:pt x="3777704" y="3717760"/>
                  </a:lnTo>
                  <a:lnTo>
                    <a:pt x="3781831" y="3724452"/>
                  </a:lnTo>
                  <a:lnTo>
                    <a:pt x="3788346" y="3728872"/>
                  </a:lnTo>
                  <a:lnTo>
                    <a:pt x="3797084" y="3730968"/>
                  </a:lnTo>
                  <a:lnTo>
                    <a:pt x="3805923" y="3729837"/>
                  </a:lnTo>
                  <a:lnTo>
                    <a:pt x="3813378" y="3725303"/>
                  </a:lnTo>
                  <a:lnTo>
                    <a:pt x="3817251" y="3720058"/>
                  </a:lnTo>
                  <a:lnTo>
                    <a:pt x="3818610" y="3718229"/>
                  </a:lnTo>
                  <a:lnTo>
                    <a:pt x="3818966" y="3716807"/>
                  </a:lnTo>
                  <a:lnTo>
                    <a:pt x="3819360" y="3715207"/>
                  </a:lnTo>
                  <a:lnTo>
                    <a:pt x="3819550" y="3714483"/>
                  </a:lnTo>
                  <a:lnTo>
                    <a:pt x="3820807" y="3709492"/>
                  </a:lnTo>
                  <a:close/>
                </a:path>
                <a:path w="5168900" h="4631055">
                  <a:moveTo>
                    <a:pt x="3820807" y="3619169"/>
                  </a:moveTo>
                  <a:lnTo>
                    <a:pt x="3819233" y="3610660"/>
                  </a:lnTo>
                  <a:lnTo>
                    <a:pt x="3819131" y="3610521"/>
                  </a:lnTo>
                  <a:lnTo>
                    <a:pt x="3817963" y="3608692"/>
                  </a:lnTo>
                  <a:lnTo>
                    <a:pt x="3817797" y="3608425"/>
                  </a:lnTo>
                  <a:lnTo>
                    <a:pt x="3817645" y="3608184"/>
                  </a:lnTo>
                  <a:lnTo>
                    <a:pt x="3814610" y="3603421"/>
                  </a:lnTo>
                  <a:lnTo>
                    <a:pt x="3814394" y="3603269"/>
                  </a:lnTo>
                  <a:lnTo>
                    <a:pt x="3814254" y="3603053"/>
                  </a:lnTo>
                  <a:lnTo>
                    <a:pt x="3811917" y="3601478"/>
                  </a:lnTo>
                  <a:lnTo>
                    <a:pt x="3811790" y="3601377"/>
                  </a:lnTo>
                  <a:lnTo>
                    <a:pt x="3811651" y="3601275"/>
                  </a:lnTo>
                  <a:lnTo>
                    <a:pt x="3807714" y="3598405"/>
                  </a:lnTo>
                  <a:lnTo>
                    <a:pt x="3807345" y="3598329"/>
                  </a:lnTo>
                  <a:lnTo>
                    <a:pt x="3807193" y="3598214"/>
                  </a:lnTo>
                  <a:lnTo>
                    <a:pt x="3807676" y="3598214"/>
                  </a:lnTo>
                  <a:lnTo>
                    <a:pt x="3804120" y="3597605"/>
                  </a:lnTo>
                  <a:lnTo>
                    <a:pt x="3803878" y="3597554"/>
                  </a:lnTo>
                  <a:lnTo>
                    <a:pt x="3799421" y="3596538"/>
                  </a:lnTo>
                  <a:lnTo>
                    <a:pt x="3798278" y="3596538"/>
                  </a:lnTo>
                  <a:lnTo>
                    <a:pt x="3789515" y="3598214"/>
                  </a:lnTo>
                  <a:lnTo>
                    <a:pt x="3782745" y="3602240"/>
                  </a:lnTo>
                  <a:lnTo>
                    <a:pt x="3778224" y="3608679"/>
                  </a:lnTo>
                  <a:lnTo>
                    <a:pt x="3776218" y="3617595"/>
                  </a:lnTo>
                  <a:lnTo>
                    <a:pt x="3777386" y="3626713"/>
                  </a:lnTo>
                  <a:lnTo>
                    <a:pt x="3781768" y="3634130"/>
                  </a:lnTo>
                  <a:lnTo>
                    <a:pt x="3788664" y="3639172"/>
                  </a:lnTo>
                  <a:lnTo>
                    <a:pt x="3797439" y="3641179"/>
                  </a:lnTo>
                  <a:lnTo>
                    <a:pt x="3806266" y="3639616"/>
                  </a:lnTo>
                  <a:lnTo>
                    <a:pt x="3813645" y="3634905"/>
                  </a:lnTo>
                  <a:lnTo>
                    <a:pt x="3818763" y="3627844"/>
                  </a:lnTo>
                  <a:lnTo>
                    <a:pt x="3820795" y="3619182"/>
                  </a:lnTo>
                  <a:close/>
                </a:path>
                <a:path w="5168900" h="4631055">
                  <a:moveTo>
                    <a:pt x="3820807" y="3259709"/>
                  </a:moveTo>
                  <a:lnTo>
                    <a:pt x="3819182" y="3251060"/>
                  </a:lnTo>
                  <a:lnTo>
                    <a:pt x="3819118" y="3250920"/>
                  </a:lnTo>
                  <a:lnTo>
                    <a:pt x="3818382" y="3249828"/>
                  </a:lnTo>
                  <a:lnTo>
                    <a:pt x="3818090" y="3249384"/>
                  </a:lnTo>
                  <a:lnTo>
                    <a:pt x="3817823" y="3248964"/>
                  </a:lnTo>
                  <a:lnTo>
                    <a:pt x="3816273" y="3246564"/>
                  </a:lnTo>
                  <a:lnTo>
                    <a:pt x="3814495" y="3243796"/>
                  </a:lnTo>
                  <a:lnTo>
                    <a:pt x="3814356" y="3243694"/>
                  </a:lnTo>
                  <a:lnTo>
                    <a:pt x="3811714" y="3241802"/>
                  </a:lnTo>
                  <a:lnTo>
                    <a:pt x="3807498" y="3238779"/>
                  </a:lnTo>
                  <a:lnTo>
                    <a:pt x="3807295" y="3238741"/>
                  </a:lnTo>
                  <a:lnTo>
                    <a:pt x="3807104" y="3238601"/>
                  </a:lnTo>
                  <a:lnTo>
                    <a:pt x="3804183" y="3238068"/>
                  </a:lnTo>
                  <a:lnTo>
                    <a:pt x="3803726" y="3237966"/>
                  </a:lnTo>
                  <a:lnTo>
                    <a:pt x="3798963" y="3236912"/>
                  </a:lnTo>
                  <a:lnTo>
                    <a:pt x="3798354" y="3236912"/>
                  </a:lnTo>
                  <a:lnTo>
                    <a:pt x="3789464" y="3238487"/>
                  </a:lnTo>
                  <a:lnTo>
                    <a:pt x="3788816" y="3238601"/>
                  </a:lnTo>
                  <a:lnTo>
                    <a:pt x="3789273" y="3238601"/>
                  </a:lnTo>
                  <a:lnTo>
                    <a:pt x="3782745" y="3242551"/>
                  </a:lnTo>
                  <a:lnTo>
                    <a:pt x="3778288" y="3249015"/>
                  </a:lnTo>
                  <a:lnTo>
                    <a:pt x="3776230" y="3257829"/>
                  </a:lnTo>
                  <a:lnTo>
                    <a:pt x="3777157" y="3265995"/>
                  </a:lnTo>
                  <a:lnTo>
                    <a:pt x="3777272" y="3266922"/>
                  </a:lnTo>
                  <a:lnTo>
                    <a:pt x="3781590" y="3274314"/>
                  </a:lnTo>
                  <a:lnTo>
                    <a:pt x="3788486" y="3279368"/>
                  </a:lnTo>
                  <a:lnTo>
                    <a:pt x="3792905" y="3280410"/>
                  </a:lnTo>
                  <a:lnTo>
                    <a:pt x="3797312" y="3281438"/>
                  </a:lnTo>
                  <a:lnTo>
                    <a:pt x="3806228" y="3279965"/>
                  </a:lnTo>
                  <a:lnTo>
                    <a:pt x="3813657" y="3275355"/>
                  </a:lnTo>
                  <a:lnTo>
                    <a:pt x="3818788" y="3268345"/>
                  </a:lnTo>
                  <a:lnTo>
                    <a:pt x="3820795" y="3259721"/>
                  </a:lnTo>
                  <a:close/>
                </a:path>
                <a:path w="5168900" h="4631055">
                  <a:moveTo>
                    <a:pt x="3820807" y="3079432"/>
                  </a:moveTo>
                  <a:lnTo>
                    <a:pt x="3819017" y="3071215"/>
                  </a:lnTo>
                  <a:lnTo>
                    <a:pt x="3818940" y="3070885"/>
                  </a:lnTo>
                  <a:lnTo>
                    <a:pt x="3818090" y="3069666"/>
                  </a:lnTo>
                  <a:lnTo>
                    <a:pt x="3817582" y="3068929"/>
                  </a:lnTo>
                  <a:lnTo>
                    <a:pt x="3817366" y="3068599"/>
                  </a:lnTo>
                  <a:lnTo>
                    <a:pt x="3816312" y="3067062"/>
                  </a:lnTo>
                  <a:lnTo>
                    <a:pt x="3813975" y="3063659"/>
                  </a:lnTo>
                  <a:lnTo>
                    <a:pt x="3813835" y="3063519"/>
                  </a:lnTo>
                  <a:lnTo>
                    <a:pt x="3812336" y="3062528"/>
                  </a:lnTo>
                  <a:lnTo>
                    <a:pt x="3811651" y="3062059"/>
                  </a:lnTo>
                  <a:lnTo>
                    <a:pt x="3811473" y="3061919"/>
                  </a:lnTo>
                  <a:lnTo>
                    <a:pt x="3808920" y="3060141"/>
                  </a:lnTo>
                  <a:lnTo>
                    <a:pt x="3806977" y="3058782"/>
                  </a:lnTo>
                  <a:lnTo>
                    <a:pt x="3807345" y="3058782"/>
                  </a:lnTo>
                  <a:lnTo>
                    <a:pt x="3806812" y="3058668"/>
                  </a:lnTo>
                  <a:lnTo>
                    <a:pt x="3806660" y="3058630"/>
                  </a:lnTo>
                  <a:lnTo>
                    <a:pt x="3803358" y="3057893"/>
                  </a:lnTo>
                  <a:lnTo>
                    <a:pt x="3798392" y="3056788"/>
                  </a:lnTo>
                  <a:lnTo>
                    <a:pt x="3797960" y="3056788"/>
                  </a:lnTo>
                  <a:lnTo>
                    <a:pt x="3789261" y="3058782"/>
                  </a:lnTo>
                  <a:lnTo>
                    <a:pt x="3782174" y="3063849"/>
                  </a:lnTo>
                  <a:lnTo>
                    <a:pt x="3777538" y="3071215"/>
                  </a:lnTo>
                  <a:lnTo>
                    <a:pt x="3776307" y="3079432"/>
                  </a:lnTo>
                  <a:lnTo>
                    <a:pt x="3776205" y="3080080"/>
                  </a:lnTo>
                  <a:lnTo>
                    <a:pt x="3778059" y="3088894"/>
                  </a:lnTo>
                  <a:lnTo>
                    <a:pt x="3782212" y="3095294"/>
                  </a:lnTo>
                  <a:lnTo>
                    <a:pt x="3782314" y="3095460"/>
                  </a:lnTo>
                  <a:lnTo>
                    <a:pt x="3788918" y="3099676"/>
                  </a:lnTo>
                  <a:lnTo>
                    <a:pt x="3797795" y="3101416"/>
                  </a:lnTo>
                  <a:lnTo>
                    <a:pt x="3806736" y="3099968"/>
                  </a:lnTo>
                  <a:lnTo>
                    <a:pt x="3814051" y="3095294"/>
                  </a:lnTo>
                  <a:lnTo>
                    <a:pt x="3818991" y="3088195"/>
                  </a:lnTo>
                  <a:lnTo>
                    <a:pt x="3819360" y="3086379"/>
                  </a:lnTo>
                  <a:lnTo>
                    <a:pt x="3820795" y="3079445"/>
                  </a:lnTo>
                  <a:close/>
                </a:path>
                <a:path w="5168900" h="4631055">
                  <a:moveTo>
                    <a:pt x="3820807" y="1371600"/>
                  </a:moveTo>
                  <a:lnTo>
                    <a:pt x="3819194" y="1363027"/>
                  </a:lnTo>
                  <a:lnTo>
                    <a:pt x="3819131" y="1362875"/>
                  </a:lnTo>
                  <a:lnTo>
                    <a:pt x="3818217" y="1361528"/>
                  </a:lnTo>
                  <a:lnTo>
                    <a:pt x="3817912" y="1361059"/>
                  </a:lnTo>
                  <a:lnTo>
                    <a:pt x="3817620" y="1360601"/>
                  </a:lnTo>
                  <a:lnTo>
                    <a:pt x="3814521" y="1355788"/>
                  </a:lnTo>
                  <a:lnTo>
                    <a:pt x="3814368" y="1355699"/>
                  </a:lnTo>
                  <a:lnTo>
                    <a:pt x="3814280" y="1355534"/>
                  </a:lnTo>
                  <a:lnTo>
                    <a:pt x="3811879" y="1353896"/>
                  </a:lnTo>
                  <a:lnTo>
                    <a:pt x="3811651" y="1353731"/>
                  </a:lnTo>
                  <a:lnTo>
                    <a:pt x="3811422" y="1353566"/>
                  </a:lnTo>
                  <a:lnTo>
                    <a:pt x="3807549" y="1350772"/>
                  </a:lnTo>
                  <a:lnTo>
                    <a:pt x="3807307" y="1350721"/>
                  </a:lnTo>
                  <a:lnTo>
                    <a:pt x="3807079" y="1350556"/>
                  </a:lnTo>
                  <a:lnTo>
                    <a:pt x="3803726" y="1349933"/>
                  </a:lnTo>
                  <a:lnTo>
                    <a:pt x="3799141" y="1348905"/>
                  </a:lnTo>
                  <a:lnTo>
                    <a:pt x="3798366" y="1348905"/>
                  </a:lnTo>
                  <a:lnTo>
                    <a:pt x="3789527" y="1350505"/>
                  </a:lnTo>
                  <a:lnTo>
                    <a:pt x="3789222" y="1350556"/>
                  </a:lnTo>
                  <a:lnTo>
                    <a:pt x="3789438" y="1350556"/>
                  </a:lnTo>
                  <a:lnTo>
                    <a:pt x="3782809" y="1354556"/>
                  </a:lnTo>
                  <a:lnTo>
                    <a:pt x="3778351" y="1361008"/>
                  </a:lnTo>
                  <a:lnTo>
                    <a:pt x="3776268" y="1369796"/>
                  </a:lnTo>
                  <a:lnTo>
                    <a:pt x="3777208" y="1377937"/>
                  </a:lnTo>
                  <a:lnTo>
                    <a:pt x="3777323" y="1378877"/>
                  </a:lnTo>
                  <a:lnTo>
                    <a:pt x="3781628" y="1386255"/>
                  </a:lnTo>
                  <a:lnTo>
                    <a:pt x="3788524" y="1391285"/>
                  </a:lnTo>
                  <a:lnTo>
                    <a:pt x="3797338" y="1393317"/>
                  </a:lnTo>
                  <a:lnTo>
                    <a:pt x="3806215" y="1391805"/>
                  </a:lnTo>
                  <a:lnTo>
                    <a:pt x="3810838" y="1388922"/>
                  </a:lnTo>
                  <a:lnTo>
                    <a:pt x="3813632" y="1387182"/>
                  </a:lnTo>
                  <a:lnTo>
                    <a:pt x="3818775" y="1380185"/>
                  </a:lnTo>
                  <a:lnTo>
                    <a:pt x="3820807" y="1371612"/>
                  </a:lnTo>
                  <a:close/>
                </a:path>
                <a:path w="5168900" h="4631055">
                  <a:moveTo>
                    <a:pt x="3820807" y="920889"/>
                  </a:moveTo>
                  <a:lnTo>
                    <a:pt x="3818725" y="912533"/>
                  </a:lnTo>
                  <a:lnTo>
                    <a:pt x="3818610" y="912393"/>
                  </a:lnTo>
                  <a:lnTo>
                    <a:pt x="3817607" y="910996"/>
                  </a:lnTo>
                  <a:lnTo>
                    <a:pt x="3817467" y="910805"/>
                  </a:lnTo>
                  <a:lnTo>
                    <a:pt x="3817061" y="910259"/>
                  </a:lnTo>
                  <a:lnTo>
                    <a:pt x="3813733" y="905637"/>
                  </a:lnTo>
                  <a:lnTo>
                    <a:pt x="3813505" y="905497"/>
                  </a:lnTo>
                  <a:lnTo>
                    <a:pt x="3813352" y="905281"/>
                  </a:lnTo>
                  <a:lnTo>
                    <a:pt x="3811130" y="903935"/>
                  </a:lnTo>
                  <a:lnTo>
                    <a:pt x="3810965" y="903820"/>
                  </a:lnTo>
                  <a:lnTo>
                    <a:pt x="3810647" y="903617"/>
                  </a:lnTo>
                  <a:lnTo>
                    <a:pt x="3806621" y="900950"/>
                  </a:lnTo>
                  <a:lnTo>
                    <a:pt x="3806240" y="900874"/>
                  </a:lnTo>
                  <a:lnTo>
                    <a:pt x="3805898" y="900658"/>
                  </a:lnTo>
                  <a:lnTo>
                    <a:pt x="3802989" y="900201"/>
                  </a:lnTo>
                  <a:lnTo>
                    <a:pt x="3802786" y="900163"/>
                  </a:lnTo>
                  <a:lnTo>
                    <a:pt x="3798341" y="899236"/>
                  </a:lnTo>
                  <a:lnTo>
                    <a:pt x="3797147" y="899236"/>
                  </a:lnTo>
                  <a:lnTo>
                    <a:pt x="3788422" y="901458"/>
                  </a:lnTo>
                  <a:lnTo>
                    <a:pt x="3781590" y="906640"/>
                  </a:lnTo>
                  <a:lnTo>
                    <a:pt x="3777335" y="914107"/>
                  </a:lnTo>
                  <a:lnTo>
                    <a:pt x="3776345" y="923150"/>
                  </a:lnTo>
                  <a:lnTo>
                    <a:pt x="3778453" y="931938"/>
                  </a:lnTo>
                  <a:lnTo>
                    <a:pt x="3782923" y="938339"/>
                  </a:lnTo>
                  <a:lnTo>
                    <a:pt x="3789654" y="942276"/>
                  </a:lnTo>
                  <a:lnTo>
                    <a:pt x="3798570" y="943686"/>
                  </a:lnTo>
                  <a:lnTo>
                    <a:pt x="3807396" y="941920"/>
                  </a:lnTo>
                  <a:lnTo>
                    <a:pt x="3807917" y="941565"/>
                  </a:lnTo>
                  <a:lnTo>
                    <a:pt x="3808628" y="941070"/>
                  </a:lnTo>
                  <a:lnTo>
                    <a:pt x="3809593" y="940396"/>
                  </a:lnTo>
                  <a:lnTo>
                    <a:pt x="3814572" y="936942"/>
                  </a:lnTo>
                  <a:lnTo>
                    <a:pt x="3819283" y="929652"/>
                  </a:lnTo>
                  <a:lnTo>
                    <a:pt x="3820795" y="920902"/>
                  </a:lnTo>
                  <a:close/>
                </a:path>
                <a:path w="5168900" h="4631055">
                  <a:moveTo>
                    <a:pt x="3820820" y="3528453"/>
                  </a:moveTo>
                  <a:lnTo>
                    <a:pt x="3818940" y="3520097"/>
                  </a:lnTo>
                  <a:lnTo>
                    <a:pt x="3818801" y="3519906"/>
                  </a:lnTo>
                  <a:lnTo>
                    <a:pt x="3818763" y="3519703"/>
                  </a:lnTo>
                  <a:lnTo>
                    <a:pt x="3817442" y="3517887"/>
                  </a:lnTo>
                  <a:lnTo>
                    <a:pt x="3817264" y="3517620"/>
                  </a:lnTo>
                  <a:lnTo>
                    <a:pt x="3815854" y="3515537"/>
                  </a:lnTo>
                  <a:lnTo>
                    <a:pt x="3814241" y="3513124"/>
                  </a:lnTo>
                  <a:lnTo>
                    <a:pt x="3814076" y="3513023"/>
                  </a:lnTo>
                  <a:lnTo>
                    <a:pt x="3813873" y="3512883"/>
                  </a:lnTo>
                  <a:lnTo>
                    <a:pt x="3813619" y="3512502"/>
                  </a:lnTo>
                  <a:lnTo>
                    <a:pt x="3811257" y="3511016"/>
                  </a:lnTo>
                  <a:lnTo>
                    <a:pt x="3807434" y="3508324"/>
                  </a:lnTo>
                  <a:lnTo>
                    <a:pt x="3806761" y="3508184"/>
                  </a:lnTo>
                  <a:lnTo>
                    <a:pt x="3806228" y="3507841"/>
                  </a:lnTo>
                  <a:lnTo>
                    <a:pt x="3803446" y="3507473"/>
                  </a:lnTo>
                  <a:lnTo>
                    <a:pt x="3799649" y="3506635"/>
                  </a:lnTo>
                  <a:lnTo>
                    <a:pt x="3797439" y="3506635"/>
                  </a:lnTo>
                  <a:lnTo>
                    <a:pt x="3788778" y="3508591"/>
                  </a:lnTo>
                  <a:lnTo>
                    <a:pt x="3782123" y="3512769"/>
                  </a:lnTo>
                  <a:lnTo>
                    <a:pt x="3777831" y="3519322"/>
                  </a:lnTo>
                  <a:lnTo>
                    <a:pt x="3776230" y="3528453"/>
                  </a:lnTo>
                  <a:lnTo>
                    <a:pt x="3798227" y="3551021"/>
                  </a:lnTo>
                  <a:lnTo>
                    <a:pt x="3807168" y="3549167"/>
                  </a:lnTo>
                  <a:lnTo>
                    <a:pt x="3814407" y="3544290"/>
                  </a:lnTo>
                  <a:lnTo>
                    <a:pt x="3819194" y="3537140"/>
                  </a:lnTo>
                  <a:lnTo>
                    <a:pt x="3820807" y="3528466"/>
                  </a:lnTo>
                  <a:close/>
                </a:path>
                <a:path w="5168900" h="4631055">
                  <a:moveTo>
                    <a:pt x="3820820" y="3349675"/>
                  </a:moveTo>
                  <a:lnTo>
                    <a:pt x="3819156" y="3340976"/>
                  </a:lnTo>
                  <a:lnTo>
                    <a:pt x="3814292" y="3333597"/>
                  </a:lnTo>
                  <a:lnTo>
                    <a:pt x="3807117" y="3328441"/>
                  </a:lnTo>
                  <a:lnTo>
                    <a:pt x="3798506" y="3326422"/>
                  </a:lnTo>
                  <a:lnTo>
                    <a:pt x="3798303" y="3326422"/>
                  </a:lnTo>
                  <a:lnTo>
                    <a:pt x="3793375" y="3327438"/>
                  </a:lnTo>
                  <a:lnTo>
                    <a:pt x="3792563" y="3327603"/>
                  </a:lnTo>
                  <a:lnTo>
                    <a:pt x="3792169" y="3327679"/>
                  </a:lnTo>
                  <a:lnTo>
                    <a:pt x="3789756" y="3328149"/>
                  </a:lnTo>
                  <a:lnTo>
                    <a:pt x="3789565" y="3328225"/>
                  </a:lnTo>
                  <a:lnTo>
                    <a:pt x="3784104" y="3332010"/>
                  </a:lnTo>
                  <a:lnTo>
                    <a:pt x="3783673" y="3332302"/>
                  </a:lnTo>
                  <a:lnTo>
                    <a:pt x="3782593" y="3333026"/>
                  </a:lnTo>
                  <a:lnTo>
                    <a:pt x="3778212" y="3339681"/>
                  </a:lnTo>
                  <a:lnTo>
                    <a:pt x="3778034" y="3339935"/>
                  </a:lnTo>
                  <a:lnTo>
                    <a:pt x="3777792" y="3340316"/>
                  </a:lnTo>
                  <a:lnTo>
                    <a:pt x="3776688" y="3346386"/>
                  </a:lnTo>
                  <a:lnTo>
                    <a:pt x="3776167" y="3349256"/>
                  </a:lnTo>
                  <a:lnTo>
                    <a:pt x="3777780" y="3358235"/>
                  </a:lnTo>
                  <a:lnTo>
                    <a:pt x="3781945" y="3364890"/>
                  </a:lnTo>
                  <a:lnTo>
                    <a:pt x="3788499" y="3369221"/>
                  </a:lnTo>
                  <a:lnTo>
                    <a:pt x="3797249" y="3371240"/>
                  </a:lnTo>
                  <a:lnTo>
                    <a:pt x="3806113" y="3370059"/>
                  </a:lnTo>
                  <a:lnTo>
                    <a:pt x="3813568" y="3365474"/>
                  </a:lnTo>
                  <a:lnTo>
                    <a:pt x="3818750" y="3358375"/>
                  </a:lnTo>
                  <a:lnTo>
                    <a:pt x="3820807" y="3349688"/>
                  </a:lnTo>
                  <a:close/>
                </a:path>
                <a:path w="5168900" h="4631055">
                  <a:moveTo>
                    <a:pt x="3820820" y="2988678"/>
                  </a:moveTo>
                  <a:lnTo>
                    <a:pt x="3818915" y="2980575"/>
                  </a:lnTo>
                  <a:lnTo>
                    <a:pt x="3818775" y="2980385"/>
                  </a:lnTo>
                  <a:lnTo>
                    <a:pt x="3818712" y="2980093"/>
                  </a:lnTo>
                  <a:lnTo>
                    <a:pt x="3817010" y="2977870"/>
                  </a:lnTo>
                  <a:lnTo>
                    <a:pt x="3816870" y="2977680"/>
                  </a:lnTo>
                  <a:lnTo>
                    <a:pt x="3816680" y="2977413"/>
                  </a:lnTo>
                  <a:lnTo>
                    <a:pt x="3815283" y="2975419"/>
                  </a:lnTo>
                  <a:lnTo>
                    <a:pt x="3814699" y="2974594"/>
                  </a:lnTo>
                  <a:lnTo>
                    <a:pt x="3814076" y="2973667"/>
                  </a:lnTo>
                  <a:lnTo>
                    <a:pt x="3813797" y="2973501"/>
                  </a:lnTo>
                  <a:lnTo>
                    <a:pt x="3813657" y="2973413"/>
                  </a:lnTo>
                  <a:lnTo>
                    <a:pt x="3813479" y="2973120"/>
                  </a:lnTo>
                  <a:lnTo>
                    <a:pt x="3811308" y="2971850"/>
                  </a:lnTo>
                  <a:lnTo>
                    <a:pt x="3811092" y="2971711"/>
                  </a:lnTo>
                  <a:lnTo>
                    <a:pt x="3807117" y="2969056"/>
                  </a:lnTo>
                  <a:lnTo>
                    <a:pt x="3806520" y="2968942"/>
                  </a:lnTo>
                  <a:lnTo>
                    <a:pt x="3805986" y="2968612"/>
                  </a:lnTo>
                  <a:lnTo>
                    <a:pt x="3803256" y="2968269"/>
                  </a:lnTo>
                  <a:lnTo>
                    <a:pt x="3803040" y="2968231"/>
                  </a:lnTo>
                  <a:lnTo>
                    <a:pt x="3799751" y="2967545"/>
                  </a:lnTo>
                  <a:lnTo>
                    <a:pt x="3799357" y="2967469"/>
                  </a:lnTo>
                  <a:lnTo>
                    <a:pt x="3799103" y="2967405"/>
                  </a:lnTo>
                  <a:lnTo>
                    <a:pt x="3797084" y="2967405"/>
                  </a:lnTo>
                  <a:lnTo>
                    <a:pt x="3790289" y="2968980"/>
                  </a:lnTo>
                  <a:lnTo>
                    <a:pt x="3788257" y="2969450"/>
                  </a:lnTo>
                  <a:lnTo>
                    <a:pt x="3781793" y="2973870"/>
                  </a:lnTo>
                  <a:lnTo>
                    <a:pt x="3777729" y="2980575"/>
                  </a:lnTo>
                  <a:lnTo>
                    <a:pt x="3776129" y="2989453"/>
                  </a:lnTo>
                  <a:lnTo>
                    <a:pt x="3777704" y="2998266"/>
                  </a:lnTo>
                  <a:lnTo>
                    <a:pt x="3782542" y="3005429"/>
                  </a:lnTo>
                  <a:lnTo>
                    <a:pt x="3789807" y="3010204"/>
                  </a:lnTo>
                  <a:lnTo>
                    <a:pt x="3798646" y="3011830"/>
                  </a:lnTo>
                  <a:lnTo>
                    <a:pt x="3800259" y="3011474"/>
                  </a:lnTo>
                  <a:lnTo>
                    <a:pt x="3807434" y="3009862"/>
                  </a:lnTo>
                  <a:lnTo>
                    <a:pt x="3814546" y="3004832"/>
                  </a:lnTo>
                  <a:lnTo>
                    <a:pt x="3819245" y="2997517"/>
                  </a:lnTo>
                  <a:lnTo>
                    <a:pt x="3819512" y="2995942"/>
                  </a:lnTo>
                  <a:lnTo>
                    <a:pt x="3820807" y="2988691"/>
                  </a:lnTo>
                  <a:close/>
                </a:path>
                <a:path w="5168900" h="4631055">
                  <a:moveTo>
                    <a:pt x="3820820" y="1012113"/>
                  </a:moveTo>
                  <a:lnTo>
                    <a:pt x="3820058" y="1007821"/>
                  </a:lnTo>
                  <a:lnTo>
                    <a:pt x="3819804" y="1006398"/>
                  </a:lnTo>
                  <a:lnTo>
                    <a:pt x="3819321" y="1003528"/>
                  </a:lnTo>
                  <a:lnTo>
                    <a:pt x="3819271" y="1003376"/>
                  </a:lnTo>
                  <a:lnTo>
                    <a:pt x="3817404" y="1000544"/>
                  </a:lnTo>
                  <a:lnTo>
                    <a:pt x="3814711" y="996340"/>
                  </a:lnTo>
                  <a:lnTo>
                    <a:pt x="3814572" y="996264"/>
                  </a:lnTo>
                  <a:lnTo>
                    <a:pt x="3814508" y="996137"/>
                  </a:lnTo>
                  <a:lnTo>
                    <a:pt x="3812336" y="994689"/>
                  </a:lnTo>
                  <a:lnTo>
                    <a:pt x="3812032" y="994473"/>
                  </a:lnTo>
                  <a:lnTo>
                    <a:pt x="3810241" y="993216"/>
                  </a:lnTo>
                  <a:lnTo>
                    <a:pt x="3809149" y="992454"/>
                  </a:lnTo>
                  <a:lnTo>
                    <a:pt x="3807714" y="991425"/>
                  </a:lnTo>
                  <a:lnTo>
                    <a:pt x="3807485" y="991387"/>
                  </a:lnTo>
                  <a:lnTo>
                    <a:pt x="3807295" y="991247"/>
                  </a:lnTo>
                  <a:lnTo>
                    <a:pt x="3804424" y="990739"/>
                  </a:lnTo>
                  <a:lnTo>
                    <a:pt x="3804234" y="990701"/>
                  </a:lnTo>
                  <a:lnTo>
                    <a:pt x="3803916" y="990638"/>
                  </a:lnTo>
                  <a:lnTo>
                    <a:pt x="3800132" y="989838"/>
                  </a:lnTo>
                  <a:lnTo>
                    <a:pt x="3799382" y="989685"/>
                  </a:lnTo>
                  <a:lnTo>
                    <a:pt x="3799090" y="989609"/>
                  </a:lnTo>
                  <a:lnTo>
                    <a:pt x="3798405" y="989609"/>
                  </a:lnTo>
                  <a:lnTo>
                    <a:pt x="3789565" y="991108"/>
                  </a:lnTo>
                  <a:lnTo>
                    <a:pt x="3782796" y="995032"/>
                  </a:lnTo>
                  <a:lnTo>
                    <a:pt x="3778300" y="1001407"/>
                  </a:lnTo>
                  <a:lnTo>
                    <a:pt x="3776268" y="1010246"/>
                  </a:lnTo>
                  <a:lnTo>
                    <a:pt x="3777450" y="1019251"/>
                  </a:lnTo>
                  <a:lnTo>
                    <a:pt x="3781869" y="1026731"/>
                  </a:lnTo>
                  <a:lnTo>
                    <a:pt x="3788765" y="1031925"/>
                  </a:lnTo>
                  <a:lnTo>
                    <a:pt x="3797363" y="1034072"/>
                  </a:lnTo>
                  <a:lnTo>
                    <a:pt x="3804539" y="1032814"/>
                  </a:lnTo>
                  <a:lnTo>
                    <a:pt x="3806063" y="1032548"/>
                  </a:lnTo>
                  <a:lnTo>
                    <a:pt x="3813454" y="1027823"/>
                  </a:lnTo>
                  <a:lnTo>
                    <a:pt x="3818661" y="1020737"/>
                  </a:lnTo>
                  <a:lnTo>
                    <a:pt x="3820820" y="1012113"/>
                  </a:lnTo>
                  <a:close/>
                </a:path>
                <a:path w="5168900" h="4631055">
                  <a:moveTo>
                    <a:pt x="3820833" y="1460715"/>
                  </a:moveTo>
                  <a:lnTo>
                    <a:pt x="3819182" y="1453819"/>
                  </a:lnTo>
                  <a:lnTo>
                    <a:pt x="3818801" y="1452181"/>
                  </a:lnTo>
                  <a:lnTo>
                    <a:pt x="3818725" y="1452003"/>
                  </a:lnTo>
                  <a:lnTo>
                    <a:pt x="3817569" y="1450441"/>
                  </a:lnTo>
                  <a:lnTo>
                    <a:pt x="3817226" y="1449959"/>
                  </a:lnTo>
                  <a:lnTo>
                    <a:pt x="3817112" y="1449781"/>
                  </a:lnTo>
                  <a:lnTo>
                    <a:pt x="3813835" y="1445107"/>
                  </a:lnTo>
                  <a:lnTo>
                    <a:pt x="3813670" y="1445006"/>
                  </a:lnTo>
                  <a:lnTo>
                    <a:pt x="3813568" y="1444853"/>
                  </a:lnTo>
                  <a:lnTo>
                    <a:pt x="3811422" y="1443494"/>
                  </a:lnTo>
                  <a:lnTo>
                    <a:pt x="3810965" y="1443189"/>
                  </a:lnTo>
                  <a:lnTo>
                    <a:pt x="3810812" y="1443075"/>
                  </a:lnTo>
                  <a:lnTo>
                    <a:pt x="3809708" y="1442339"/>
                  </a:lnTo>
                  <a:lnTo>
                    <a:pt x="3806710" y="1440307"/>
                  </a:lnTo>
                  <a:lnTo>
                    <a:pt x="3806456" y="1440243"/>
                  </a:lnTo>
                  <a:lnTo>
                    <a:pt x="3806228" y="1440091"/>
                  </a:lnTo>
                  <a:lnTo>
                    <a:pt x="3802926" y="1439506"/>
                  </a:lnTo>
                  <a:lnTo>
                    <a:pt x="3798328" y="1438529"/>
                  </a:lnTo>
                  <a:lnTo>
                    <a:pt x="3797541" y="1438529"/>
                  </a:lnTo>
                  <a:lnTo>
                    <a:pt x="3788854" y="1440649"/>
                  </a:lnTo>
                  <a:lnTo>
                    <a:pt x="3781882" y="1445806"/>
                  </a:lnTo>
                  <a:lnTo>
                    <a:pt x="3777411" y="1453248"/>
                  </a:lnTo>
                  <a:lnTo>
                    <a:pt x="3776205" y="1462201"/>
                  </a:lnTo>
                  <a:lnTo>
                    <a:pt x="3778212" y="1471066"/>
                  </a:lnTo>
                  <a:lnTo>
                    <a:pt x="3782669" y="1477518"/>
                  </a:lnTo>
                  <a:lnTo>
                    <a:pt x="3789527" y="1481569"/>
                  </a:lnTo>
                  <a:lnTo>
                    <a:pt x="3798239" y="1483156"/>
                  </a:lnTo>
                  <a:lnTo>
                    <a:pt x="3807091" y="1481569"/>
                  </a:lnTo>
                  <a:lnTo>
                    <a:pt x="3814356" y="1476679"/>
                  </a:lnTo>
                  <a:lnTo>
                    <a:pt x="3819207" y="1469415"/>
                  </a:lnTo>
                  <a:lnTo>
                    <a:pt x="3820833" y="1460715"/>
                  </a:lnTo>
                  <a:close/>
                </a:path>
                <a:path w="5168900" h="4631055">
                  <a:moveTo>
                    <a:pt x="3820845" y="4068064"/>
                  </a:moveTo>
                  <a:lnTo>
                    <a:pt x="3818877" y="4059491"/>
                  </a:lnTo>
                  <a:lnTo>
                    <a:pt x="3818826" y="4059364"/>
                  </a:lnTo>
                  <a:lnTo>
                    <a:pt x="3817378" y="4057370"/>
                  </a:lnTo>
                  <a:lnTo>
                    <a:pt x="3817035" y="4056888"/>
                  </a:lnTo>
                  <a:lnTo>
                    <a:pt x="3816743" y="4056469"/>
                  </a:lnTo>
                  <a:lnTo>
                    <a:pt x="3813899" y="4052417"/>
                  </a:lnTo>
                  <a:lnTo>
                    <a:pt x="3813759" y="4052341"/>
                  </a:lnTo>
                  <a:lnTo>
                    <a:pt x="3811270" y="4050665"/>
                  </a:lnTo>
                  <a:lnTo>
                    <a:pt x="3810774" y="4050334"/>
                  </a:lnTo>
                  <a:lnTo>
                    <a:pt x="3810520" y="4050157"/>
                  </a:lnTo>
                  <a:lnTo>
                    <a:pt x="3806723" y="4047604"/>
                  </a:lnTo>
                  <a:lnTo>
                    <a:pt x="3806545" y="4047579"/>
                  </a:lnTo>
                  <a:lnTo>
                    <a:pt x="3806355" y="4047439"/>
                  </a:lnTo>
                  <a:lnTo>
                    <a:pt x="3803396" y="4046918"/>
                  </a:lnTo>
                  <a:lnTo>
                    <a:pt x="3803205" y="4046880"/>
                  </a:lnTo>
                  <a:lnTo>
                    <a:pt x="3802811" y="4046804"/>
                  </a:lnTo>
                  <a:lnTo>
                    <a:pt x="3798151" y="4045826"/>
                  </a:lnTo>
                  <a:lnTo>
                    <a:pt x="3797592" y="4045826"/>
                  </a:lnTo>
                  <a:lnTo>
                    <a:pt x="3788880" y="4047896"/>
                  </a:lnTo>
                  <a:lnTo>
                    <a:pt x="3781856" y="4053052"/>
                  </a:lnTo>
                  <a:lnTo>
                    <a:pt x="3777323" y="4060507"/>
                  </a:lnTo>
                  <a:lnTo>
                    <a:pt x="3798176" y="4090670"/>
                  </a:lnTo>
                  <a:lnTo>
                    <a:pt x="3806964" y="4089146"/>
                  </a:lnTo>
                  <a:lnTo>
                    <a:pt x="3814241" y="4084205"/>
                  </a:lnTo>
                  <a:lnTo>
                    <a:pt x="3819156" y="4076839"/>
                  </a:lnTo>
                  <a:lnTo>
                    <a:pt x="3820845" y="4068064"/>
                  </a:lnTo>
                  <a:close/>
                </a:path>
                <a:path w="5168900" h="4631055">
                  <a:moveTo>
                    <a:pt x="3820845" y="2450681"/>
                  </a:moveTo>
                  <a:lnTo>
                    <a:pt x="3819347" y="2441994"/>
                  </a:lnTo>
                  <a:lnTo>
                    <a:pt x="3814635" y="2434793"/>
                  </a:lnTo>
                  <a:lnTo>
                    <a:pt x="3807422" y="2429865"/>
                  </a:lnTo>
                  <a:lnTo>
                    <a:pt x="3798481" y="2427935"/>
                  </a:lnTo>
                  <a:lnTo>
                    <a:pt x="3798100" y="2427935"/>
                  </a:lnTo>
                  <a:lnTo>
                    <a:pt x="3792448" y="2429065"/>
                  </a:lnTo>
                  <a:lnTo>
                    <a:pt x="3791966" y="2429154"/>
                  </a:lnTo>
                  <a:lnTo>
                    <a:pt x="3789578" y="2429586"/>
                  </a:lnTo>
                  <a:lnTo>
                    <a:pt x="3789337" y="2429675"/>
                  </a:lnTo>
                  <a:lnTo>
                    <a:pt x="3785260" y="2432431"/>
                  </a:lnTo>
                  <a:lnTo>
                    <a:pt x="3782390" y="2434323"/>
                  </a:lnTo>
                  <a:lnTo>
                    <a:pt x="3782276" y="2434450"/>
                  </a:lnTo>
                  <a:lnTo>
                    <a:pt x="3779494" y="2438717"/>
                  </a:lnTo>
                  <a:lnTo>
                    <a:pt x="3779278" y="2439047"/>
                  </a:lnTo>
                  <a:lnTo>
                    <a:pt x="3779113" y="2439289"/>
                  </a:lnTo>
                  <a:lnTo>
                    <a:pt x="3777665" y="2441486"/>
                  </a:lnTo>
                  <a:lnTo>
                    <a:pt x="3776675" y="2447264"/>
                  </a:lnTo>
                  <a:lnTo>
                    <a:pt x="3776154" y="2450388"/>
                  </a:lnTo>
                  <a:lnTo>
                    <a:pt x="3777932" y="2459380"/>
                  </a:lnTo>
                  <a:lnTo>
                    <a:pt x="3782136" y="2465946"/>
                  </a:lnTo>
                  <a:lnTo>
                    <a:pt x="3788689" y="2470353"/>
                  </a:lnTo>
                  <a:lnTo>
                    <a:pt x="3797312" y="2472525"/>
                  </a:lnTo>
                  <a:lnTo>
                    <a:pt x="3805872" y="2471369"/>
                  </a:lnTo>
                  <a:lnTo>
                    <a:pt x="3813302" y="2466632"/>
                  </a:lnTo>
                  <a:lnTo>
                    <a:pt x="3818623" y="2459380"/>
                  </a:lnTo>
                  <a:lnTo>
                    <a:pt x="3820845" y="2450693"/>
                  </a:lnTo>
                  <a:close/>
                </a:path>
                <a:path w="5168900" h="4631055">
                  <a:moveTo>
                    <a:pt x="3820845" y="1821446"/>
                  </a:moveTo>
                  <a:lnTo>
                    <a:pt x="3819271" y="1812785"/>
                  </a:lnTo>
                  <a:lnTo>
                    <a:pt x="3814483" y="1805482"/>
                  </a:lnTo>
                  <a:lnTo>
                    <a:pt x="3807295" y="1800415"/>
                  </a:lnTo>
                  <a:lnTo>
                    <a:pt x="3798570" y="1798408"/>
                  </a:lnTo>
                  <a:lnTo>
                    <a:pt x="3798163" y="1798408"/>
                  </a:lnTo>
                  <a:lnTo>
                    <a:pt x="3793236" y="1799386"/>
                  </a:lnTo>
                  <a:lnTo>
                    <a:pt x="3793109" y="1799412"/>
                  </a:lnTo>
                  <a:lnTo>
                    <a:pt x="3789654" y="1800034"/>
                  </a:lnTo>
                  <a:lnTo>
                    <a:pt x="3789515" y="1800123"/>
                  </a:lnTo>
                  <a:lnTo>
                    <a:pt x="3789388" y="1800148"/>
                  </a:lnTo>
                  <a:lnTo>
                    <a:pt x="3784904" y="1803146"/>
                  </a:lnTo>
                  <a:lnTo>
                    <a:pt x="3784752" y="1803247"/>
                  </a:lnTo>
                  <a:lnTo>
                    <a:pt x="3782415" y="1804771"/>
                  </a:lnTo>
                  <a:lnTo>
                    <a:pt x="3782276" y="1804898"/>
                  </a:lnTo>
                  <a:lnTo>
                    <a:pt x="3778897" y="1810029"/>
                  </a:lnTo>
                  <a:lnTo>
                    <a:pt x="3777627" y="1811934"/>
                  </a:lnTo>
                  <a:lnTo>
                    <a:pt x="3776611" y="1817662"/>
                  </a:lnTo>
                  <a:lnTo>
                    <a:pt x="3776065" y="1820837"/>
                  </a:lnTo>
                  <a:lnTo>
                    <a:pt x="3776891" y="1825282"/>
                  </a:lnTo>
                  <a:lnTo>
                    <a:pt x="3777704" y="1829727"/>
                  </a:lnTo>
                  <a:lnTo>
                    <a:pt x="3781844" y="1836420"/>
                  </a:lnTo>
                  <a:lnTo>
                    <a:pt x="3788359" y="1840852"/>
                  </a:lnTo>
                  <a:lnTo>
                    <a:pt x="3795433" y="1842528"/>
                  </a:lnTo>
                  <a:lnTo>
                    <a:pt x="3797109" y="1842909"/>
                  </a:lnTo>
                  <a:lnTo>
                    <a:pt x="3820845" y="1821459"/>
                  </a:lnTo>
                  <a:close/>
                </a:path>
                <a:path w="5168900" h="4631055">
                  <a:moveTo>
                    <a:pt x="3820884" y="472033"/>
                  </a:moveTo>
                  <a:lnTo>
                    <a:pt x="3819029" y="463867"/>
                  </a:lnTo>
                  <a:lnTo>
                    <a:pt x="3818953" y="463511"/>
                  </a:lnTo>
                  <a:lnTo>
                    <a:pt x="3818445" y="462800"/>
                  </a:lnTo>
                  <a:lnTo>
                    <a:pt x="3818039" y="462229"/>
                  </a:lnTo>
                  <a:lnTo>
                    <a:pt x="3817289" y="461162"/>
                  </a:lnTo>
                  <a:lnTo>
                    <a:pt x="3815613" y="458774"/>
                  </a:lnTo>
                  <a:lnTo>
                    <a:pt x="3814813" y="457644"/>
                  </a:lnTo>
                  <a:lnTo>
                    <a:pt x="3814051" y="456514"/>
                  </a:lnTo>
                  <a:lnTo>
                    <a:pt x="3813937" y="456361"/>
                  </a:lnTo>
                  <a:lnTo>
                    <a:pt x="3813822" y="456234"/>
                  </a:lnTo>
                  <a:lnTo>
                    <a:pt x="3811574" y="454761"/>
                  </a:lnTo>
                  <a:lnTo>
                    <a:pt x="3810800" y="454240"/>
                  </a:lnTo>
                  <a:lnTo>
                    <a:pt x="3810609" y="454101"/>
                  </a:lnTo>
                  <a:lnTo>
                    <a:pt x="3808882" y="452932"/>
                  </a:lnTo>
                  <a:lnTo>
                    <a:pt x="3806850" y="451523"/>
                  </a:lnTo>
                  <a:lnTo>
                    <a:pt x="3807129" y="451523"/>
                  </a:lnTo>
                  <a:lnTo>
                    <a:pt x="3806596" y="451408"/>
                  </a:lnTo>
                  <a:lnTo>
                    <a:pt x="3803358" y="450710"/>
                  </a:lnTo>
                  <a:lnTo>
                    <a:pt x="3798214" y="449605"/>
                  </a:lnTo>
                  <a:lnTo>
                    <a:pt x="3797846" y="449605"/>
                  </a:lnTo>
                  <a:lnTo>
                    <a:pt x="3789121" y="451523"/>
                  </a:lnTo>
                  <a:lnTo>
                    <a:pt x="3782136" y="456501"/>
                  </a:lnTo>
                  <a:lnTo>
                    <a:pt x="3777602" y="463867"/>
                  </a:lnTo>
                  <a:lnTo>
                    <a:pt x="3776395" y="472033"/>
                  </a:lnTo>
                  <a:lnTo>
                    <a:pt x="3797871" y="494055"/>
                  </a:lnTo>
                  <a:lnTo>
                    <a:pt x="3806736" y="492556"/>
                  </a:lnTo>
                  <a:lnTo>
                    <a:pt x="3807193" y="492264"/>
                  </a:lnTo>
                  <a:lnTo>
                    <a:pt x="3807841" y="491845"/>
                  </a:lnTo>
                  <a:lnTo>
                    <a:pt x="3809327" y="490880"/>
                  </a:lnTo>
                  <a:lnTo>
                    <a:pt x="3814102" y="487781"/>
                  </a:lnTo>
                  <a:lnTo>
                    <a:pt x="3819093" y="480644"/>
                  </a:lnTo>
                  <a:lnTo>
                    <a:pt x="3820871" y="472046"/>
                  </a:lnTo>
                  <a:close/>
                </a:path>
                <a:path w="5168900" h="4631055">
                  <a:moveTo>
                    <a:pt x="3820922" y="3798747"/>
                  </a:moveTo>
                  <a:lnTo>
                    <a:pt x="3819131" y="3790315"/>
                  </a:lnTo>
                  <a:lnTo>
                    <a:pt x="3819029" y="3790175"/>
                  </a:lnTo>
                  <a:lnTo>
                    <a:pt x="3819004" y="3790023"/>
                  </a:lnTo>
                  <a:lnTo>
                    <a:pt x="3817594" y="3788003"/>
                  </a:lnTo>
                  <a:lnTo>
                    <a:pt x="3817429" y="3787749"/>
                  </a:lnTo>
                  <a:lnTo>
                    <a:pt x="3817315" y="3787571"/>
                  </a:lnTo>
                  <a:lnTo>
                    <a:pt x="3816477" y="3786314"/>
                  </a:lnTo>
                  <a:lnTo>
                    <a:pt x="3815410" y="3784689"/>
                  </a:lnTo>
                  <a:lnTo>
                    <a:pt x="3814381" y="3783101"/>
                  </a:lnTo>
                  <a:lnTo>
                    <a:pt x="3814165" y="3782961"/>
                  </a:lnTo>
                  <a:lnTo>
                    <a:pt x="3813949" y="3782644"/>
                  </a:lnTo>
                  <a:lnTo>
                    <a:pt x="3811524" y="3781031"/>
                  </a:lnTo>
                  <a:lnTo>
                    <a:pt x="3811320" y="3780891"/>
                  </a:lnTo>
                  <a:lnTo>
                    <a:pt x="3809898" y="3779850"/>
                  </a:lnTo>
                  <a:lnTo>
                    <a:pt x="3808704" y="3778986"/>
                  </a:lnTo>
                  <a:lnTo>
                    <a:pt x="3807485" y="3778072"/>
                  </a:lnTo>
                  <a:lnTo>
                    <a:pt x="3807117" y="3777996"/>
                  </a:lnTo>
                  <a:lnTo>
                    <a:pt x="3806647" y="3777704"/>
                  </a:lnTo>
                  <a:lnTo>
                    <a:pt x="3803967" y="3777272"/>
                  </a:lnTo>
                  <a:lnTo>
                    <a:pt x="3803777" y="3777234"/>
                  </a:lnTo>
                  <a:lnTo>
                    <a:pt x="3800995" y="3776586"/>
                  </a:lnTo>
                  <a:lnTo>
                    <a:pt x="3799954" y="3776345"/>
                  </a:lnTo>
                  <a:lnTo>
                    <a:pt x="3799433" y="3776218"/>
                  </a:lnTo>
                  <a:lnTo>
                    <a:pt x="3798024" y="3776218"/>
                  </a:lnTo>
                  <a:lnTo>
                    <a:pt x="3794468" y="3776980"/>
                  </a:lnTo>
                  <a:lnTo>
                    <a:pt x="3792283" y="3777437"/>
                  </a:lnTo>
                  <a:lnTo>
                    <a:pt x="3791381" y="3777627"/>
                  </a:lnTo>
                  <a:lnTo>
                    <a:pt x="3789299" y="3778046"/>
                  </a:lnTo>
                  <a:lnTo>
                    <a:pt x="3782606" y="3782174"/>
                  </a:lnTo>
                  <a:lnTo>
                    <a:pt x="3778148" y="3788676"/>
                  </a:lnTo>
                  <a:lnTo>
                    <a:pt x="3776154" y="3797566"/>
                  </a:lnTo>
                  <a:lnTo>
                    <a:pt x="3777348" y="3806571"/>
                  </a:lnTo>
                  <a:lnTo>
                    <a:pt x="3779088" y="3809428"/>
                  </a:lnTo>
                  <a:lnTo>
                    <a:pt x="3781780" y="3813860"/>
                  </a:lnTo>
                  <a:lnTo>
                    <a:pt x="3788778" y="3818763"/>
                  </a:lnTo>
                  <a:lnTo>
                    <a:pt x="3797693" y="3820680"/>
                  </a:lnTo>
                  <a:lnTo>
                    <a:pt x="3806710" y="3819093"/>
                  </a:lnTo>
                  <a:lnTo>
                    <a:pt x="3814114" y="3814419"/>
                  </a:lnTo>
                  <a:lnTo>
                    <a:pt x="3819106" y="3807396"/>
                  </a:lnTo>
                  <a:lnTo>
                    <a:pt x="3820007" y="3803078"/>
                  </a:lnTo>
                  <a:lnTo>
                    <a:pt x="3820922" y="3798747"/>
                  </a:lnTo>
                  <a:close/>
                </a:path>
                <a:path w="5168900" h="4631055">
                  <a:moveTo>
                    <a:pt x="3910126" y="1640522"/>
                  </a:moveTo>
                  <a:lnTo>
                    <a:pt x="3908437" y="1631911"/>
                  </a:lnTo>
                  <a:lnTo>
                    <a:pt x="3908374" y="1631759"/>
                  </a:lnTo>
                  <a:lnTo>
                    <a:pt x="3907332" y="1630299"/>
                  </a:lnTo>
                  <a:lnTo>
                    <a:pt x="3907015" y="1629829"/>
                  </a:lnTo>
                  <a:lnTo>
                    <a:pt x="3906647" y="1629283"/>
                  </a:lnTo>
                  <a:lnTo>
                    <a:pt x="3903675" y="1624876"/>
                  </a:lnTo>
                  <a:lnTo>
                    <a:pt x="3903535" y="1624799"/>
                  </a:lnTo>
                  <a:lnTo>
                    <a:pt x="3903446" y="1624647"/>
                  </a:lnTo>
                  <a:lnTo>
                    <a:pt x="3900957" y="1623060"/>
                  </a:lnTo>
                  <a:lnTo>
                    <a:pt x="3900690" y="1622882"/>
                  </a:lnTo>
                  <a:lnTo>
                    <a:pt x="3900525" y="1622767"/>
                  </a:lnTo>
                  <a:lnTo>
                    <a:pt x="3899128" y="1621828"/>
                  </a:lnTo>
                  <a:lnTo>
                    <a:pt x="3898620" y="1621497"/>
                  </a:lnTo>
                  <a:lnTo>
                    <a:pt x="3896626" y="1620139"/>
                  </a:lnTo>
                  <a:lnTo>
                    <a:pt x="3896398" y="1620100"/>
                  </a:lnTo>
                  <a:lnTo>
                    <a:pt x="3896156" y="1619935"/>
                  </a:lnTo>
                  <a:lnTo>
                    <a:pt x="3893007" y="1619415"/>
                  </a:lnTo>
                  <a:lnTo>
                    <a:pt x="3892867" y="1619377"/>
                  </a:lnTo>
                  <a:lnTo>
                    <a:pt x="3892600" y="1619326"/>
                  </a:lnTo>
                  <a:lnTo>
                    <a:pt x="3889121" y="1618615"/>
                  </a:lnTo>
                  <a:lnTo>
                    <a:pt x="3888321" y="1618449"/>
                  </a:lnTo>
                  <a:lnTo>
                    <a:pt x="3888130" y="1618399"/>
                  </a:lnTo>
                  <a:lnTo>
                    <a:pt x="3887368" y="1618399"/>
                  </a:lnTo>
                  <a:lnTo>
                    <a:pt x="3865740" y="1641970"/>
                  </a:lnTo>
                  <a:lnTo>
                    <a:pt x="3867924" y="1650682"/>
                  </a:lnTo>
                  <a:lnTo>
                    <a:pt x="3873119" y="1657540"/>
                  </a:lnTo>
                  <a:lnTo>
                    <a:pt x="3880586" y="1661820"/>
                  </a:lnTo>
                  <a:lnTo>
                    <a:pt x="3889616" y="1662823"/>
                  </a:lnTo>
                  <a:lnTo>
                    <a:pt x="3896283" y="1661223"/>
                  </a:lnTo>
                  <a:lnTo>
                    <a:pt x="3898404" y="1660702"/>
                  </a:lnTo>
                  <a:lnTo>
                    <a:pt x="3902875" y="1657565"/>
                  </a:lnTo>
                  <a:lnTo>
                    <a:pt x="3904780" y="1656232"/>
                  </a:lnTo>
                  <a:lnTo>
                    <a:pt x="3908717" y="1649476"/>
                  </a:lnTo>
                  <a:lnTo>
                    <a:pt x="3910126" y="1640535"/>
                  </a:lnTo>
                  <a:close/>
                </a:path>
                <a:path w="5168900" h="4631055">
                  <a:moveTo>
                    <a:pt x="3910139" y="651256"/>
                  </a:moveTo>
                  <a:lnTo>
                    <a:pt x="3908387" y="642975"/>
                  </a:lnTo>
                  <a:lnTo>
                    <a:pt x="3908298" y="642454"/>
                  </a:lnTo>
                  <a:lnTo>
                    <a:pt x="3904056" y="635838"/>
                  </a:lnTo>
                  <a:lnTo>
                    <a:pt x="3897490" y="631558"/>
                  </a:lnTo>
                  <a:lnTo>
                    <a:pt x="3893070" y="630643"/>
                  </a:lnTo>
                  <a:lnTo>
                    <a:pt x="3888663" y="629729"/>
                  </a:lnTo>
                  <a:lnTo>
                    <a:pt x="3887241" y="629729"/>
                  </a:lnTo>
                  <a:lnTo>
                    <a:pt x="3882923" y="630631"/>
                  </a:lnTo>
                  <a:lnTo>
                    <a:pt x="3882733" y="630669"/>
                  </a:lnTo>
                  <a:lnTo>
                    <a:pt x="3882580" y="630694"/>
                  </a:lnTo>
                  <a:lnTo>
                    <a:pt x="3879761" y="631113"/>
                  </a:lnTo>
                  <a:lnTo>
                    <a:pt x="3879392" y="631355"/>
                  </a:lnTo>
                  <a:lnTo>
                    <a:pt x="3878389" y="631558"/>
                  </a:lnTo>
                  <a:lnTo>
                    <a:pt x="3878796" y="631558"/>
                  </a:lnTo>
                  <a:lnTo>
                    <a:pt x="3874693" y="634390"/>
                  </a:lnTo>
                  <a:lnTo>
                    <a:pt x="3874490" y="634530"/>
                  </a:lnTo>
                  <a:lnTo>
                    <a:pt x="3874300" y="634644"/>
                  </a:lnTo>
                  <a:lnTo>
                    <a:pt x="3872433" y="635838"/>
                  </a:lnTo>
                  <a:lnTo>
                    <a:pt x="3872293" y="636028"/>
                  </a:lnTo>
                  <a:lnTo>
                    <a:pt x="3872077" y="636181"/>
                  </a:lnTo>
                  <a:lnTo>
                    <a:pt x="3869131" y="640626"/>
                  </a:lnTo>
                  <a:lnTo>
                    <a:pt x="3867556" y="642924"/>
                  </a:lnTo>
                  <a:lnTo>
                    <a:pt x="3867518" y="643064"/>
                  </a:lnTo>
                  <a:lnTo>
                    <a:pt x="3867442" y="643191"/>
                  </a:lnTo>
                  <a:lnTo>
                    <a:pt x="3865803" y="651256"/>
                  </a:lnTo>
                  <a:lnTo>
                    <a:pt x="3865702" y="651738"/>
                  </a:lnTo>
                  <a:lnTo>
                    <a:pt x="3888321" y="674141"/>
                  </a:lnTo>
                  <a:lnTo>
                    <a:pt x="3895267" y="672744"/>
                  </a:lnTo>
                  <a:lnTo>
                    <a:pt x="3896677" y="672452"/>
                  </a:lnTo>
                  <a:lnTo>
                    <a:pt x="3897084" y="672452"/>
                  </a:lnTo>
                  <a:lnTo>
                    <a:pt x="3904348" y="667499"/>
                  </a:lnTo>
                  <a:lnTo>
                    <a:pt x="3908869" y="660260"/>
                  </a:lnTo>
                  <a:lnTo>
                    <a:pt x="3910063" y="651738"/>
                  </a:lnTo>
                  <a:lnTo>
                    <a:pt x="3910126" y="651268"/>
                  </a:lnTo>
                  <a:close/>
                </a:path>
                <a:path w="5168900" h="4631055">
                  <a:moveTo>
                    <a:pt x="3910177" y="1999957"/>
                  </a:moveTo>
                  <a:lnTo>
                    <a:pt x="3908539" y="1991690"/>
                  </a:lnTo>
                  <a:lnTo>
                    <a:pt x="3908514" y="1991537"/>
                  </a:lnTo>
                  <a:lnTo>
                    <a:pt x="3908437" y="1991118"/>
                  </a:lnTo>
                  <a:lnTo>
                    <a:pt x="3906482" y="1988007"/>
                  </a:lnTo>
                  <a:lnTo>
                    <a:pt x="3904348" y="1984565"/>
                  </a:lnTo>
                  <a:lnTo>
                    <a:pt x="3897782" y="1980298"/>
                  </a:lnTo>
                  <a:lnTo>
                    <a:pt x="3888790" y="1978634"/>
                  </a:lnTo>
                  <a:lnTo>
                    <a:pt x="3887901" y="1978634"/>
                  </a:lnTo>
                  <a:lnTo>
                    <a:pt x="3883406" y="1979485"/>
                  </a:lnTo>
                  <a:lnTo>
                    <a:pt x="3883266" y="1979510"/>
                  </a:lnTo>
                  <a:lnTo>
                    <a:pt x="3879608" y="1980069"/>
                  </a:lnTo>
                  <a:lnTo>
                    <a:pt x="3879329" y="1980247"/>
                  </a:lnTo>
                  <a:lnTo>
                    <a:pt x="3879062" y="1980298"/>
                  </a:lnTo>
                  <a:lnTo>
                    <a:pt x="3875290" y="1982736"/>
                  </a:lnTo>
                  <a:lnTo>
                    <a:pt x="3875163" y="1982825"/>
                  </a:lnTo>
                  <a:lnTo>
                    <a:pt x="3874846" y="1983028"/>
                  </a:lnTo>
                  <a:lnTo>
                    <a:pt x="3872319" y="1984565"/>
                  </a:lnTo>
                  <a:lnTo>
                    <a:pt x="3872204" y="1984730"/>
                  </a:lnTo>
                  <a:lnTo>
                    <a:pt x="3872077" y="1984806"/>
                  </a:lnTo>
                  <a:lnTo>
                    <a:pt x="3869093" y="1989226"/>
                  </a:lnTo>
                  <a:lnTo>
                    <a:pt x="3867505" y="1991537"/>
                  </a:lnTo>
                  <a:lnTo>
                    <a:pt x="3867442" y="1991690"/>
                  </a:lnTo>
                  <a:lnTo>
                    <a:pt x="3865829" y="1999957"/>
                  </a:lnTo>
                  <a:lnTo>
                    <a:pt x="3865740" y="2000377"/>
                  </a:lnTo>
                  <a:lnTo>
                    <a:pt x="3867493" y="2008873"/>
                  </a:lnTo>
                  <a:lnTo>
                    <a:pt x="3867543" y="2009114"/>
                  </a:lnTo>
                  <a:lnTo>
                    <a:pt x="3872357" y="2016201"/>
                  </a:lnTo>
                  <a:lnTo>
                    <a:pt x="3872458" y="2016366"/>
                  </a:lnTo>
                  <a:lnTo>
                    <a:pt x="3879672" y="2021293"/>
                  </a:lnTo>
                  <a:lnTo>
                    <a:pt x="3888333" y="2023071"/>
                  </a:lnTo>
                  <a:lnTo>
                    <a:pt x="3896614" y="2021293"/>
                  </a:lnTo>
                  <a:lnTo>
                    <a:pt x="3896957" y="2021293"/>
                  </a:lnTo>
                  <a:lnTo>
                    <a:pt x="3904208" y="2016201"/>
                  </a:lnTo>
                  <a:lnTo>
                    <a:pt x="3908831" y="2008873"/>
                  </a:lnTo>
                  <a:lnTo>
                    <a:pt x="3910114" y="2000377"/>
                  </a:lnTo>
                  <a:lnTo>
                    <a:pt x="3910177" y="1999957"/>
                  </a:lnTo>
                  <a:close/>
                </a:path>
                <a:path w="5168900" h="4631055">
                  <a:moveTo>
                    <a:pt x="3910203" y="921956"/>
                  </a:moveTo>
                  <a:lnTo>
                    <a:pt x="3908615" y="913307"/>
                  </a:lnTo>
                  <a:lnTo>
                    <a:pt x="3908577" y="913104"/>
                  </a:lnTo>
                  <a:lnTo>
                    <a:pt x="3903980" y="906030"/>
                  </a:lnTo>
                  <a:lnTo>
                    <a:pt x="3900589" y="903693"/>
                  </a:lnTo>
                  <a:lnTo>
                    <a:pt x="3900055" y="903312"/>
                  </a:lnTo>
                  <a:lnTo>
                    <a:pt x="3897846" y="901788"/>
                  </a:lnTo>
                  <a:lnTo>
                    <a:pt x="3897084" y="901268"/>
                  </a:lnTo>
                  <a:lnTo>
                    <a:pt x="3896855" y="901090"/>
                  </a:lnTo>
                  <a:lnTo>
                    <a:pt x="3891686" y="900023"/>
                  </a:lnTo>
                  <a:lnTo>
                    <a:pt x="3890594" y="899795"/>
                  </a:lnTo>
                  <a:lnTo>
                    <a:pt x="3890302" y="899731"/>
                  </a:lnTo>
                  <a:lnTo>
                    <a:pt x="3888041" y="899261"/>
                  </a:lnTo>
                  <a:lnTo>
                    <a:pt x="3883990" y="900099"/>
                  </a:lnTo>
                  <a:lnTo>
                    <a:pt x="3879329" y="901065"/>
                  </a:lnTo>
                  <a:lnTo>
                    <a:pt x="3872636" y="905662"/>
                  </a:lnTo>
                  <a:lnTo>
                    <a:pt x="3872153" y="905992"/>
                  </a:lnTo>
                  <a:lnTo>
                    <a:pt x="3868267" y="911910"/>
                  </a:lnTo>
                  <a:lnTo>
                    <a:pt x="3867493" y="913104"/>
                  </a:lnTo>
                  <a:lnTo>
                    <a:pt x="3867378" y="913269"/>
                  </a:lnTo>
                  <a:lnTo>
                    <a:pt x="3865918" y="921956"/>
                  </a:lnTo>
                  <a:lnTo>
                    <a:pt x="3887368" y="943559"/>
                  </a:lnTo>
                  <a:lnTo>
                    <a:pt x="3896423" y="942378"/>
                  </a:lnTo>
                  <a:lnTo>
                    <a:pt x="3900817" y="939685"/>
                  </a:lnTo>
                  <a:lnTo>
                    <a:pt x="3903599" y="937983"/>
                  </a:lnTo>
                  <a:lnTo>
                    <a:pt x="3904335" y="936891"/>
                  </a:lnTo>
                  <a:lnTo>
                    <a:pt x="3904526" y="936625"/>
                  </a:lnTo>
                  <a:lnTo>
                    <a:pt x="3905123" y="935748"/>
                  </a:lnTo>
                  <a:lnTo>
                    <a:pt x="3908387" y="930973"/>
                  </a:lnTo>
                  <a:lnTo>
                    <a:pt x="3910165" y="922096"/>
                  </a:lnTo>
                  <a:lnTo>
                    <a:pt x="3910203" y="921956"/>
                  </a:lnTo>
                  <a:close/>
                </a:path>
                <a:path w="5168900" h="4631055">
                  <a:moveTo>
                    <a:pt x="3910215" y="381330"/>
                  </a:moveTo>
                  <a:lnTo>
                    <a:pt x="3908412" y="372884"/>
                  </a:lnTo>
                  <a:lnTo>
                    <a:pt x="3908285" y="372706"/>
                  </a:lnTo>
                  <a:lnTo>
                    <a:pt x="3908234" y="372465"/>
                  </a:lnTo>
                  <a:lnTo>
                    <a:pt x="3906939" y="370713"/>
                  </a:lnTo>
                  <a:lnTo>
                    <a:pt x="3906774" y="370471"/>
                  </a:lnTo>
                  <a:lnTo>
                    <a:pt x="3906659" y="370293"/>
                  </a:lnTo>
                  <a:lnTo>
                    <a:pt x="3903916" y="366204"/>
                  </a:lnTo>
                  <a:lnTo>
                    <a:pt x="3903535" y="365963"/>
                  </a:lnTo>
                  <a:lnTo>
                    <a:pt x="3903281" y="365594"/>
                  </a:lnTo>
                  <a:lnTo>
                    <a:pt x="3901122" y="364388"/>
                  </a:lnTo>
                  <a:lnTo>
                    <a:pt x="3900919" y="364261"/>
                  </a:lnTo>
                  <a:lnTo>
                    <a:pt x="3900728" y="364134"/>
                  </a:lnTo>
                  <a:lnTo>
                    <a:pt x="3897223" y="361823"/>
                  </a:lnTo>
                  <a:lnTo>
                    <a:pt x="3896512" y="361696"/>
                  </a:lnTo>
                  <a:lnTo>
                    <a:pt x="3895928" y="361353"/>
                  </a:lnTo>
                  <a:lnTo>
                    <a:pt x="3893108" y="361048"/>
                  </a:lnTo>
                  <a:lnTo>
                    <a:pt x="3892969" y="361022"/>
                  </a:lnTo>
                  <a:lnTo>
                    <a:pt x="3889311" y="360324"/>
                  </a:lnTo>
                  <a:lnTo>
                    <a:pt x="3886797" y="360324"/>
                  </a:lnTo>
                  <a:lnTo>
                    <a:pt x="3877983" y="362369"/>
                  </a:lnTo>
                  <a:lnTo>
                    <a:pt x="3871518" y="366801"/>
                  </a:lnTo>
                  <a:lnTo>
                    <a:pt x="3867467" y="373507"/>
                  </a:lnTo>
                  <a:lnTo>
                    <a:pt x="3865842" y="382333"/>
                  </a:lnTo>
                  <a:lnTo>
                    <a:pt x="3867454" y="391045"/>
                  </a:lnTo>
                  <a:lnTo>
                    <a:pt x="3872407" y="398208"/>
                  </a:lnTo>
                  <a:lnTo>
                    <a:pt x="3879748" y="402996"/>
                  </a:lnTo>
                  <a:lnTo>
                    <a:pt x="3888536" y="404596"/>
                  </a:lnTo>
                  <a:lnTo>
                    <a:pt x="3897287" y="402602"/>
                  </a:lnTo>
                  <a:lnTo>
                    <a:pt x="3904234" y="397611"/>
                  </a:lnTo>
                  <a:lnTo>
                    <a:pt x="3908742" y="390309"/>
                  </a:lnTo>
                  <a:lnTo>
                    <a:pt x="3910215" y="381330"/>
                  </a:lnTo>
                  <a:close/>
                </a:path>
                <a:path w="5168900" h="4631055">
                  <a:moveTo>
                    <a:pt x="3910228" y="2989453"/>
                  </a:moveTo>
                  <a:lnTo>
                    <a:pt x="3908628" y="2980575"/>
                  </a:lnTo>
                  <a:lnTo>
                    <a:pt x="3904627" y="2973844"/>
                  </a:lnTo>
                  <a:lnTo>
                    <a:pt x="3898201" y="2969412"/>
                  </a:lnTo>
                  <a:lnTo>
                    <a:pt x="3889349" y="2967418"/>
                  </a:lnTo>
                  <a:lnTo>
                    <a:pt x="3887381" y="2967405"/>
                  </a:lnTo>
                  <a:lnTo>
                    <a:pt x="3883164" y="2968218"/>
                  </a:lnTo>
                  <a:lnTo>
                    <a:pt x="3880320" y="2968587"/>
                  </a:lnTo>
                  <a:lnTo>
                    <a:pt x="3879837" y="2968879"/>
                  </a:lnTo>
                  <a:lnTo>
                    <a:pt x="3879215" y="2968993"/>
                  </a:lnTo>
                  <a:lnTo>
                    <a:pt x="3875341" y="2971546"/>
                  </a:lnTo>
                  <a:lnTo>
                    <a:pt x="3872890" y="2972993"/>
                  </a:lnTo>
                  <a:lnTo>
                    <a:pt x="3872661" y="2973311"/>
                  </a:lnTo>
                  <a:lnTo>
                    <a:pt x="3872331" y="2973527"/>
                  </a:lnTo>
                  <a:lnTo>
                    <a:pt x="3869258" y="2977921"/>
                  </a:lnTo>
                  <a:lnTo>
                    <a:pt x="3867785" y="2979928"/>
                  </a:lnTo>
                  <a:lnTo>
                    <a:pt x="3867734" y="2980118"/>
                  </a:lnTo>
                  <a:lnTo>
                    <a:pt x="3867620" y="2980283"/>
                  </a:lnTo>
                  <a:lnTo>
                    <a:pt x="3865994" y="2987510"/>
                  </a:lnTo>
                  <a:lnTo>
                    <a:pt x="3865727" y="2988640"/>
                  </a:lnTo>
                  <a:lnTo>
                    <a:pt x="3867264" y="2997492"/>
                  </a:lnTo>
                  <a:lnTo>
                    <a:pt x="3871950" y="3004807"/>
                  </a:lnTo>
                  <a:lnTo>
                    <a:pt x="3879024" y="3009823"/>
                  </a:lnTo>
                  <a:lnTo>
                    <a:pt x="3887762" y="3011767"/>
                  </a:lnTo>
                  <a:lnTo>
                    <a:pt x="3896677" y="3010128"/>
                  </a:lnTo>
                  <a:lnTo>
                    <a:pt x="3903916" y="3005391"/>
                  </a:lnTo>
                  <a:lnTo>
                    <a:pt x="3904856" y="3003969"/>
                  </a:lnTo>
                  <a:lnTo>
                    <a:pt x="3905491" y="3003016"/>
                  </a:lnTo>
                  <a:lnTo>
                    <a:pt x="3906761" y="3001124"/>
                  </a:lnTo>
                  <a:lnTo>
                    <a:pt x="3908691" y="2998266"/>
                  </a:lnTo>
                  <a:lnTo>
                    <a:pt x="3910228" y="2989453"/>
                  </a:lnTo>
                  <a:close/>
                </a:path>
                <a:path w="5168900" h="4631055">
                  <a:moveTo>
                    <a:pt x="3910228" y="2539225"/>
                  </a:moveTo>
                  <a:lnTo>
                    <a:pt x="3908475" y="2530983"/>
                  </a:lnTo>
                  <a:lnTo>
                    <a:pt x="3908412" y="2530741"/>
                  </a:lnTo>
                  <a:lnTo>
                    <a:pt x="3908298" y="2530576"/>
                  </a:lnTo>
                  <a:lnTo>
                    <a:pt x="3908247" y="2530335"/>
                  </a:lnTo>
                  <a:lnTo>
                    <a:pt x="3906659" y="2528112"/>
                  </a:lnTo>
                  <a:lnTo>
                    <a:pt x="3906532" y="2527935"/>
                  </a:lnTo>
                  <a:lnTo>
                    <a:pt x="3903865" y="2523921"/>
                  </a:lnTo>
                  <a:lnTo>
                    <a:pt x="3903522" y="2523693"/>
                  </a:lnTo>
                  <a:lnTo>
                    <a:pt x="3903256" y="2523312"/>
                  </a:lnTo>
                  <a:lnTo>
                    <a:pt x="3900830" y="2521877"/>
                  </a:lnTo>
                  <a:lnTo>
                    <a:pt x="3900627" y="2521737"/>
                  </a:lnTo>
                  <a:lnTo>
                    <a:pt x="3897160" y="2519375"/>
                  </a:lnTo>
                  <a:lnTo>
                    <a:pt x="3896512" y="2519248"/>
                  </a:lnTo>
                  <a:lnTo>
                    <a:pt x="3895928" y="2518892"/>
                  </a:lnTo>
                  <a:lnTo>
                    <a:pt x="3893020" y="2518549"/>
                  </a:lnTo>
                  <a:lnTo>
                    <a:pt x="3892893" y="2518524"/>
                  </a:lnTo>
                  <a:lnTo>
                    <a:pt x="3889248" y="2517787"/>
                  </a:lnTo>
                  <a:lnTo>
                    <a:pt x="3886962" y="2517787"/>
                  </a:lnTo>
                  <a:lnTo>
                    <a:pt x="3878161" y="2519845"/>
                  </a:lnTo>
                  <a:lnTo>
                    <a:pt x="3871645" y="2524290"/>
                  </a:lnTo>
                  <a:lnTo>
                    <a:pt x="3867493" y="2530983"/>
                  </a:lnTo>
                  <a:lnTo>
                    <a:pt x="3865918" y="2539225"/>
                  </a:lnTo>
                  <a:lnTo>
                    <a:pt x="3865803" y="2539822"/>
                  </a:lnTo>
                  <a:lnTo>
                    <a:pt x="3867251" y="2548280"/>
                  </a:lnTo>
                  <a:lnTo>
                    <a:pt x="3867315" y="2548686"/>
                  </a:lnTo>
                  <a:lnTo>
                    <a:pt x="3872115" y="2555849"/>
                  </a:lnTo>
                  <a:lnTo>
                    <a:pt x="3879405" y="2560599"/>
                  </a:lnTo>
                  <a:lnTo>
                    <a:pt x="3888346" y="2562263"/>
                  </a:lnTo>
                  <a:lnTo>
                    <a:pt x="3897198" y="2560434"/>
                  </a:lnTo>
                  <a:lnTo>
                    <a:pt x="3904196" y="2555557"/>
                  </a:lnTo>
                  <a:lnTo>
                    <a:pt x="3908742" y="2548280"/>
                  </a:lnTo>
                  <a:lnTo>
                    <a:pt x="3910126" y="2539822"/>
                  </a:lnTo>
                  <a:lnTo>
                    <a:pt x="3910215" y="2539238"/>
                  </a:lnTo>
                  <a:close/>
                </a:path>
                <a:path w="5168900" h="4631055">
                  <a:moveTo>
                    <a:pt x="3910228" y="2271039"/>
                  </a:moveTo>
                  <a:lnTo>
                    <a:pt x="3909530" y="2266518"/>
                  </a:lnTo>
                  <a:lnTo>
                    <a:pt x="3909301" y="2265019"/>
                  </a:lnTo>
                  <a:lnTo>
                    <a:pt x="3908856" y="2261997"/>
                  </a:lnTo>
                  <a:lnTo>
                    <a:pt x="3908018" y="2260638"/>
                  </a:lnTo>
                  <a:lnTo>
                    <a:pt x="3907739" y="2260181"/>
                  </a:lnTo>
                  <a:lnTo>
                    <a:pt x="3907498" y="2259774"/>
                  </a:lnTo>
                  <a:lnTo>
                    <a:pt x="3904488" y="2254770"/>
                  </a:lnTo>
                  <a:lnTo>
                    <a:pt x="3904373" y="2254643"/>
                  </a:lnTo>
                  <a:lnTo>
                    <a:pt x="3902151" y="2253145"/>
                  </a:lnTo>
                  <a:lnTo>
                    <a:pt x="3901275" y="2252535"/>
                  </a:lnTo>
                  <a:lnTo>
                    <a:pt x="3897655" y="2249982"/>
                  </a:lnTo>
                  <a:lnTo>
                    <a:pt x="3897515" y="2249957"/>
                  </a:lnTo>
                  <a:lnTo>
                    <a:pt x="3895128" y="2249487"/>
                  </a:lnTo>
                  <a:lnTo>
                    <a:pt x="3894569" y="2249386"/>
                  </a:lnTo>
                  <a:lnTo>
                    <a:pt x="3893934" y="2249259"/>
                  </a:lnTo>
                  <a:lnTo>
                    <a:pt x="3888867" y="2248243"/>
                  </a:lnTo>
                  <a:lnTo>
                    <a:pt x="3888498" y="2248243"/>
                  </a:lnTo>
                  <a:lnTo>
                    <a:pt x="3879570" y="2249665"/>
                  </a:lnTo>
                  <a:lnTo>
                    <a:pt x="3872738" y="2253551"/>
                  </a:lnTo>
                  <a:lnTo>
                    <a:pt x="3868128" y="2259888"/>
                  </a:lnTo>
                  <a:lnTo>
                    <a:pt x="3865854" y="2268613"/>
                  </a:lnTo>
                  <a:lnTo>
                    <a:pt x="3866870" y="2277427"/>
                  </a:lnTo>
                  <a:lnTo>
                    <a:pt x="3871290" y="2284933"/>
                  </a:lnTo>
                  <a:lnTo>
                    <a:pt x="3878249" y="2290280"/>
                  </a:lnTo>
                  <a:lnTo>
                    <a:pt x="3886885" y="2292591"/>
                  </a:lnTo>
                  <a:lnTo>
                    <a:pt x="3895750" y="2291283"/>
                  </a:lnTo>
                  <a:lnTo>
                    <a:pt x="3903091" y="2286800"/>
                  </a:lnTo>
                  <a:lnTo>
                    <a:pt x="3908171" y="2279815"/>
                  </a:lnTo>
                  <a:lnTo>
                    <a:pt x="3910228" y="2271039"/>
                  </a:lnTo>
                  <a:close/>
                </a:path>
                <a:path w="5168900" h="4631055">
                  <a:moveTo>
                    <a:pt x="3910228" y="1820316"/>
                  </a:moveTo>
                  <a:lnTo>
                    <a:pt x="3908450" y="1811578"/>
                  </a:lnTo>
                  <a:lnTo>
                    <a:pt x="3908374" y="1811413"/>
                  </a:lnTo>
                  <a:lnTo>
                    <a:pt x="3907371" y="1809991"/>
                  </a:lnTo>
                  <a:lnTo>
                    <a:pt x="3907193" y="1809724"/>
                  </a:lnTo>
                  <a:lnTo>
                    <a:pt x="3907040" y="1809496"/>
                  </a:lnTo>
                  <a:lnTo>
                    <a:pt x="3906177" y="1808226"/>
                  </a:lnTo>
                  <a:lnTo>
                    <a:pt x="3905046" y="1806549"/>
                  </a:lnTo>
                  <a:lnTo>
                    <a:pt x="3903802" y="1804670"/>
                  </a:lnTo>
                  <a:lnTo>
                    <a:pt x="3903637" y="1804568"/>
                  </a:lnTo>
                  <a:lnTo>
                    <a:pt x="3903548" y="1804428"/>
                  </a:lnTo>
                  <a:lnTo>
                    <a:pt x="3900919" y="1802803"/>
                  </a:lnTo>
                  <a:lnTo>
                    <a:pt x="3896830" y="1800148"/>
                  </a:lnTo>
                  <a:lnTo>
                    <a:pt x="3896550" y="1800098"/>
                  </a:lnTo>
                  <a:lnTo>
                    <a:pt x="3896309" y="1799945"/>
                  </a:lnTo>
                  <a:lnTo>
                    <a:pt x="3893147" y="1799463"/>
                  </a:lnTo>
                  <a:lnTo>
                    <a:pt x="3892918" y="1799424"/>
                  </a:lnTo>
                  <a:lnTo>
                    <a:pt x="3889921" y="1798866"/>
                  </a:lnTo>
                  <a:lnTo>
                    <a:pt x="3888460" y="1798586"/>
                  </a:lnTo>
                  <a:lnTo>
                    <a:pt x="3888168" y="1798523"/>
                  </a:lnTo>
                  <a:lnTo>
                    <a:pt x="3887292" y="1798523"/>
                  </a:lnTo>
                  <a:lnTo>
                    <a:pt x="3878491" y="1800580"/>
                  </a:lnTo>
                  <a:lnTo>
                    <a:pt x="3876548" y="1802003"/>
                  </a:lnTo>
                  <a:lnTo>
                    <a:pt x="3876408" y="1802104"/>
                  </a:lnTo>
                  <a:lnTo>
                    <a:pt x="3874427" y="1803552"/>
                  </a:lnTo>
                  <a:lnTo>
                    <a:pt x="3871480" y="1805686"/>
                  </a:lnTo>
                  <a:lnTo>
                    <a:pt x="3867023" y="1813052"/>
                  </a:lnTo>
                  <a:lnTo>
                    <a:pt x="3866883" y="1814144"/>
                  </a:lnTo>
                  <a:lnTo>
                    <a:pt x="3865930" y="1821942"/>
                  </a:lnTo>
                  <a:lnTo>
                    <a:pt x="3868039" y="1830717"/>
                  </a:lnTo>
                  <a:lnTo>
                    <a:pt x="3872496" y="1837194"/>
                  </a:lnTo>
                  <a:lnTo>
                    <a:pt x="3879202" y="1841296"/>
                  </a:lnTo>
                  <a:lnTo>
                    <a:pt x="3888054" y="1842947"/>
                  </a:lnTo>
                  <a:lnTo>
                    <a:pt x="3896906" y="1841449"/>
                  </a:lnTo>
                  <a:lnTo>
                    <a:pt x="3899751" y="1839531"/>
                  </a:lnTo>
                  <a:lnTo>
                    <a:pt x="3903980" y="1836674"/>
                  </a:lnTo>
                  <a:lnTo>
                    <a:pt x="3908628" y="1829371"/>
                  </a:lnTo>
                  <a:lnTo>
                    <a:pt x="3910215" y="1820329"/>
                  </a:lnTo>
                  <a:close/>
                </a:path>
                <a:path w="5168900" h="4631055">
                  <a:moveTo>
                    <a:pt x="3910241" y="3798201"/>
                  </a:moveTo>
                  <a:lnTo>
                    <a:pt x="3908514" y="3789578"/>
                  </a:lnTo>
                  <a:lnTo>
                    <a:pt x="3908425" y="3789451"/>
                  </a:lnTo>
                  <a:lnTo>
                    <a:pt x="3907904" y="3788689"/>
                  </a:lnTo>
                  <a:lnTo>
                    <a:pt x="3907663" y="3788346"/>
                  </a:lnTo>
                  <a:lnTo>
                    <a:pt x="3907459" y="3788041"/>
                  </a:lnTo>
                  <a:lnTo>
                    <a:pt x="3906177" y="3786162"/>
                  </a:lnTo>
                  <a:lnTo>
                    <a:pt x="3905212" y="3784752"/>
                  </a:lnTo>
                  <a:lnTo>
                    <a:pt x="3903713" y="3782517"/>
                  </a:lnTo>
                  <a:lnTo>
                    <a:pt x="3903535" y="3782403"/>
                  </a:lnTo>
                  <a:lnTo>
                    <a:pt x="3903434" y="3782250"/>
                  </a:lnTo>
                  <a:lnTo>
                    <a:pt x="3901122" y="3780790"/>
                  </a:lnTo>
                  <a:lnTo>
                    <a:pt x="3900995" y="3780688"/>
                  </a:lnTo>
                  <a:lnTo>
                    <a:pt x="3896639" y="3777742"/>
                  </a:lnTo>
                  <a:lnTo>
                    <a:pt x="3896309" y="3777678"/>
                  </a:lnTo>
                  <a:lnTo>
                    <a:pt x="3896106" y="3777538"/>
                  </a:lnTo>
                  <a:lnTo>
                    <a:pt x="3893553" y="3777119"/>
                  </a:lnTo>
                  <a:lnTo>
                    <a:pt x="3893401" y="3777081"/>
                  </a:lnTo>
                  <a:lnTo>
                    <a:pt x="3893210" y="3777043"/>
                  </a:lnTo>
                  <a:lnTo>
                    <a:pt x="3888181" y="3776002"/>
                  </a:lnTo>
                  <a:lnTo>
                    <a:pt x="3887330" y="3776002"/>
                  </a:lnTo>
                  <a:lnTo>
                    <a:pt x="3878669" y="3778173"/>
                  </a:lnTo>
                  <a:lnTo>
                    <a:pt x="3871684" y="3783419"/>
                  </a:lnTo>
                  <a:lnTo>
                    <a:pt x="3867112" y="3790886"/>
                  </a:lnTo>
                  <a:lnTo>
                    <a:pt x="3865765" y="3799738"/>
                  </a:lnTo>
                  <a:lnTo>
                    <a:pt x="3868001" y="3808526"/>
                  </a:lnTo>
                  <a:lnTo>
                    <a:pt x="3873182" y="3815372"/>
                  </a:lnTo>
                  <a:lnTo>
                    <a:pt x="3880662" y="3819601"/>
                  </a:lnTo>
                  <a:lnTo>
                    <a:pt x="3889730" y="3820579"/>
                  </a:lnTo>
                  <a:lnTo>
                    <a:pt x="3898557" y="3818445"/>
                  </a:lnTo>
                  <a:lnTo>
                    <a:pt x="3904945" y="3813949"/>
                  </a:lnTo>
                  <a:lnTo>
                    <a:pt x="3908844" y="3807168"/>
                  </a:lnTo>
                  <a:lnTo>
                    <a:pt x="3910241" y="3798201"/>
                  </a:lnTo>
                  <a:close/>
                </a:path>
                <a:path w="5168900" h="4631055">
                  <a:moveTo>
                    <a:pt x="3910241" y="3348456"/>
                  </a:moveTo>
                  <a:lnTo>
                    <a:pt x="3908272" y="3339947"/>
                  </a:lnTo>
                  <a:lnTo>
                    <a:pt x="3908158" y="3339795"/>
                  </a:lnTo>
                  <a:lnTo>
                    <a:pt x="3907231" y="3338474"/>
                  </a:lnTo>
                  <a:lnTo>
                    <a:pt x="3907053" y="3338207"/>
                  </a:lnTo>
                  <a:lnTo>
                    <a:pt x="3906621" y="3337598"/>
                  </a:lnTo>
                  <a:lnTo>
                    <a:pt x="3903421" y="3332975"/>
                  </a:lnTo>
                  <a:lnTo>
                    <a:pt x="3903192" y="3332823"/>
                  </a:lnTo>
                  <a:lnTo>
                    <a:pt x="3903040" y="3332607"/>
                  </a:lnTo>
                  <a:lnTo>
                    <a:pt x="3901173" y="3331464"/>
                  </a:lnTo>
                  <a:lnTo>
                    <a:pt x="3900881" y="3331273"/>
                  </a:lnTo>
                  <a:lnTo>
                    <a:pt x="3896461" y="3328263"/>
                  </a:lnTo>
                  <a:lnTo>
                    <a:pt x="3896029" y="3328187"/>
                  </a:lnTo>
                  <a:lnTo>
                    <a:pt x="3895712" y="3327971"/>
                  </a:lnTo>
                  <a:lnTo>
                    <a:pt x="3893020" y="3327552"/>
                  </a:lnTo>
                  <a:lnTo>
                    <a:pt x="3892753" y="3327501"/>
                  </a:lnTo>
                  <a:lnTo>
                    <a:pt x="3888244" y="3326549"/>
                  </a:lnTo>
                  <a:lnTo>
                    <a:pt x="3887025" y="3326549"/>
                  </a:lnTo>
                  <a:lnTo>
                    <a:pt x="3878351" y="3328860"/>
                  </a:lnTo>
                  <a:lnTo>
                    <a:pt x="3871328" y="3334207"/>
                  </a:lnTo>
                  <a:lnTo>
                    <a:pt x="3866845" y="3341725"/>
                  </a:lnTo>
                  <a:lnTo>
                    <a:pt x="3865816" y="3350514"/>
                  </a:lnTo>
                  <a:lnTo>
                    <a:pt x="3868064" y="3359213"/>
                  </a:lnTo>
                  <a:lnTo>
                    <a:pt x="3872611" y="3365601"/>
                  </a:lnTo>
                  <a:lnTo>
                    <a:pt x="3879392" y="3369576"/>
                  </a:lnTo>
                  <a:lnTo>
                    <a:pt x="3888308" y="3371037"/>
                  </a:lnTo>
                  <a:lnTo>
                    <a:pt x="3891102" y="3370554"/>
                  </a:lnTo>
                  <a:lnTo>
                    <a:pt x="3896703" y="3369576"/>
                  </a:lnTo>
                  <a:lnTo>
                    <a:pt x="3897185" y="3369576"/>
                  </a:lnTo>
                  <a:lnTo>
                    <a:pt x="3904361" y="3364776"/>
                  </a:lnTo>
                  <a:lnTo>
                    <a:pt x="3908831" y="3357575"/>
                  </a:lnTo>
                  <a:lnTo>
                    <a:pt x="3910241" y="3348456"/>
                  </a:lnTo>
                  <a:close/>
                </a:path>
                <a:path w="5168900" h="4631055">
                  <a:moveTo>
                    <a:pt x="3910241" y="3079597"/>
                  </a:moveTo>
                  <a:lnTo>
                    <a:pt x="3908641" y="3071063"/>
                  </a:lnTo>
                  <a:lnTo>
                    <a:pt x="3908564" y="3070631"/>
                  </a:lnTo>
                  <a:lnTo>
                    <a:pt x="3907142" y="3068459"/>
                  </a:lnTo>
                  <a:lnTo>
                    <a:pt x="3906151" y="3066923"/>
                  </a:lnTo>
                  <a:lnTo>
                    <a:pt x="3905504" y="3065919"/>
                  </a:lnTo>
                  <a:lnTo>
                    <a:pt x="3903865" y="3063392"/>
                  </a:lnTo>
                  <a:lnTo>
                    <a:pt x="3896969" y="3058680"/>
                  </a:lnTo>
                  <a:lnTo>
                    <a:pt x="3897401" y="3058680"/>
                  </a:lnTo>
                  <a:lnTo>
                    <a:pt x="3896779" y="3058566"/>
                  </a:lnTo>
                  <a:lnTo>
                    <a:pt x="3894124" y="3058033"/>
                  </a:lnTo>
                  <a:lnTo>
                    <a:pt x="3893680" y="3057931"/>
                  </a:lnTo>
                  <a:lnTo>
                    <a:pt x="3892600" y="3057715"/>
                  </a:lnTo>
                  <a:lnTo>
                    <a:pt x="3888028" y="3056788"/>
                  </a:lnTo>
                  <a:lnTo>
                    <a:pt x="3879265" y="3058668"/>
                  </a:lnTo>
                  <a:lnTo>
                    <a:pt x="3872039" y="3063710"/>
                  </a:lnTo>
                  <a:lnTo>
                    <a:pt x="3867251" y="3071063"/>
                  </a:lnTo>
                  <a:lnTo>
                    <a:pt x="3865880" y="3079597"/>
                  </a:lnTo>
                  <a:lnTo>
                    <a:pt x="3865842" y="3079851"/>
                  </a:lnTo>
                  <a:lnTo>
                    <a:pt x="3867683" y="3088640"/>
                  </a:lnTo>
                  <a:lnTo>
                    <a:pt x="3871899" y="3095269"/>
                  </a:lnTo>
                  <a:lnTo>
                    <a:pt x="3878465" y="3099574"/>
                  </a:lnTo>
                  <a:lnTo>
                    <a:pt x="3887368" y="3101378"/>
                  </a:lnTo>
                  <a:lnTo>
                    <a:pt x="3896449" y="3100070"/>
                  </a:lnTo>
                  <a:lnTo>
                    <a:pt x="3903675" y="3095587"/>
                  </a:lnTo>
                  <a:lnTo>
                    <a:pt x="3908399" y="3088640"/>
                  </a:lnTo>
                  <a:lnTo>
                    <a:pt x="3910190" y="3079851"/>
                  </a:lnTo>
                  <a:lnTo>
                    <a:pt x="3910241" y="3079597"/>
                  </a:lnTo>
                  <a:close/>
                </a:path>
                <a:path w="5168900" h="4631055">
                  <a:moveTo>
                    <a:pt x="3910241" y="2719451"/>
                  </a:moveTo>
                  <a:lnTo>
                    <a:pt x="3909085" y="2713571"/>
                  </a:lnTo>
                  <a:lnTo>
                    <a:pt x="3908564" y="2710891"/>
                  </a:lnTo>
                  <a:lnTo>
                    <a:pt x="3908526" y="2710688"/>
                  </a:lnTo>
                  <a:lnTo>
                    <a:pt x="3904411" y="2704007"/>
                  </a:lnTo>
                  <a:lnTo>
                    <a:pt x="3897833" y="2699601"/>
                  </a:lnTo>
                  <a:lnTo>
                    <a:pt x="3888968" y="2697734"/>
                  </a:lnTo>
                  <a:lnTo>
                    <a:pt x="3887381" y="2697734"/>
                  </a:lnTo>
                  <a:lnTo>
                    <a:pt x="3882974" y="2698597"/>
                  </a:lnTo>
                  <a:lnTo>
                    <a:pt x="3879951" y="2699029"/>
                  </a:lnTo>
                  <a:lnTo>
                    <a:pt x="3879558" y="2699283"/>
                  </a:lnTo>
                  <a:lnTo>
                    <a:pt x="3879062" y="2699372"/>
                  </a:lnTo>
                  <a:lnTo>
                    <a:pt x="3875379" y="2701848"/>
                  </a:lnTo>
                  <a:lnTo>
                    <a:pt x="3875227" y="2701950"/>
                  </a:lnTo>
                  <a:lnTo>
                    <a:pt x="3875087" y="2702039"/>
                  </a:lnTo>
                  <a:lnTo>
                    <a:pt x="3872611" y="2703563"/>
                  </a:lnTo>
                  <a:lnTo>
                    <a:pt x="3872420" y="2703830"/>
                  </a:lnTo>
                  <a:lnTo>
                    <a:pt x="3872166" y="2703995"/>
                  </a:lnTo>
                  <a:lnTo>
                    <a:pt x="3869182" y="2708402"/>
                  </a:lnTo>
                  <a:lnTo>
                    <a:pt x="3867632" y="2710599"/>
                  </a:lnTo>
                  <a:lnTo>
                    <a:pt x="3867581" y="2710777"/>
                  </a:lnTo>
                  <a:lnTo>
                    <a:pt x="3866121" y="2717596"/>
                  </a:lnTo>
                  <a:lnTo>
                    <a:pt x="3866096" y="2717774"/>
                  </a:lnTo>
                  <a:lnTo>
                    <a:pt x="3865740" y="2719451"/>
                  </a:lnTo>
                  <a:lnTo>
                    <a:pt x="3867442" y="2728277"/>
                  </a:lnTo>
                  <a:lnTo>
                    <a:pt x="3872293" y="2735580"/>
                  </a:lnTo>
                  <a:lnTo>
                    <a:pt x="3875862" y="2738069"/>
                  </a:lnTo>
                  <a:lnTo>
                    <a:pt x="3879431" y="2740545"/>
                  </a:lnTo>
                  <a:lnTo>
                    <a:pt x="3879596" y="2740545"/>
                  </a:lnTo>
                  <a:lnTo>
                    <a:pt x="3888105" y="2742349"/>
                  </a:lnTo>
                  <a:lnTo>
                    <a:pt x="3896842" y="2740545"/>
                  </a:lnTo>
                  <a:lnTo>
                    <a:pt x="3904018" y="2735580"/>
                  </a:lnTo>
                  <a:lnTo>
                    <a:pt x="3908780" y="2728290"/>
                  </a:lnTo>
                  <a:lnTo>
                    <a:pt x="3910241" y="2719451"/>
                  </a:lnTo>
                  <a:close/>
                </a:path>
                <a:path w="5168900" h="4631055">
                  <a:moveTo>
                    <a:pt x="3910241" y="1280629"/>
                  </a:moveTo>
                  <a:lnTo>
                    <a:pt x="3908463" y="1272425"/>
                  </a:lnTo>
                  <a:lnTo>
                    <a:pt x="3908387" y="1272095"/>
                  </a:lnTo>
                  <a:lnTo>
                    <a:pt x="3908260" y="1271917"/>
                  </a:lnTo>
                  <a:lnTo>
                    <a:pt x="3908221" y="1271714"/>
                  </a:lnTo>
                  <a:lnTo>
                    <a:pt x="3906863" y="1269847"/>
                  </a:lnTo>
                  <a:lnTo>
                    <a:pt x="3906774" y="1269695"/>
                  </a:lnTo>
                  <a:lnTo>
                    <a:pt x="3906672" y="1269542"/>
                  </a:lnTo>
                  <a:lnTo>
                    <a:pt x="3903840" y="1265301"/>
                  </a:lnTo>
                  <a:lnTo>
                    <a:pt x="3903497" y="1265085"/>
                  </a:lnTo>
                  <a:lnTo>
                    <a:pt x="3903268" y="1264742"/>
                  </a:lnTo>
                  <a:lnTo>
                    <a:pt x="3901084" y="1263472"/>
                  </a:lnTo>
                  <a:lnTo>
                    <a:pt x="3900906" y="1263357"/>
                  </a:lnTo>
                  <a:lnTo>
                    <a:pt x="3900716" y="1263230"/>
                  </a:lnTo>
                  <a:lnTo>
                    <a:pt x="3897122" y="1260817"/>
                  </a:lnTo>
                  <a:lnTo>
                    <a:pt x="3896487" y="1260703"/>
                  </a:lnTo>
                  <a:lnTo>
                    <a:pt x="3895979" y="1260386"/>
                  </a:lnTo>
                  <a:lnTo>
                    <a:pt x="3893058" y="1260030"/>
                  </a:lnTo>
                  <a:lnTo>
                    <a:pt x="3892918" y="1260005"/>
                  </a:lnTo>
                  <a:lnTo>
                    <a:pt x="3889083" y="1259255"/>
                  </a:lnTo>
                  <a:lnTo>
                    <a:pt x="3886987" y="1259255"/>
                  </a:lnTo>
                  <a:lnTo>
                    <a:pt x="3878135" y="1261262"/>
                  </a:lnTo>
                  <a:lnTo>
                    <a:pt x="3871671" y="1265720"/>
                  </a:lnTo>
                  <a:lnTo>
                    <a:pt x="3867581" y="1272425"/>
                  </a:lnTo>
                  <a:lnTo>
                    <a:pt x="3865994" y="1280629"/>
                  </a:lnTo>
                  <a:lnTo>
                    <a:pt x="3865880" y="1281214"/>
                  </a:lnTo>
                  <a:lnTo>
                    <a:pt x="3867353" y="1289532"/>
                  </a:lnTo>
                  <a:lnTo>
                    <a:pt x="3867416" y="1289951"/>
                  </a:lnTo>
                  <a:lnTo>
                    <a:pt x="3872344" y="1297190"/>
                  </a:lnTo>
                  <a:lnTo>
                    <a:pt x="3879659" y="1302092"/>
                  </a:lnTo>
                  <a:lnTo>
                    <a:pt x="3888409" y="1303807"/>
                  </a:lnTo>
                  <a:lnTo>
                    <a:pt x="3897160" y="1301864"/>
                  </a:lnTo>
                  <a:lnTo>
                    <a:pt x="3904183" y="1296847"/>
                  </a:lnTo>
                  <a:lnTo>
                    <a:pt x="3908768" y="1289532"/>
                  </a:lnTo>
                  <a:lnTo>
                    <a:pt x="3910139" y="1281214"/>
                  </a:lnTo>
                  <a:lnTo>
                    <a:pt x="3910228" y="1280642"/>
                  </a:lnTo>
                  <a:close/>
                </a:path>
                <a:path w="5168900" h="4631055">
                  <a:moveTo>
                    <a:pt x="3910241" y="1011923"/>
                  </a:moveTo>
                  <a:lnTo>
                    <a:pt x="3908729" y="1003160"/>
                  </a:lnTo>
                  <a:lnTo>
                    <a:pt x="3908666" y="1002982"/>
                  </a:lnTo>
                  <a:lnTo>
                    <a:pt x="3907015" y="1000429"/>
                  </a:lnTo>
                  <a:lnTo>
                    <a:pt x="3904259" y="996010"/>
                  </a:lnTo>
                  <a:lnTo>
                    <a:pt x="3904107" y="995908"/>
                  </a:lnTo>
                  <a:lnTo>
                    <a:pt x="3904005" y="995743"/>
                  </a:lnTo>
                  <a:lnTo>
                    <a:pt x="3901440" y="994041"/>
                  </a:lnTo>
                  <a:lnTo>
                    <a:pt x="3901224" y="993889"/>
                  </a:lnTo>
                  <a:lnTo>
                    <a:pt x="3897414" y="991196"/>
                  </a:lnTo>
                  <a:lnTo>
                    <a:pt x="3897160" y="991146"/>
                  </a:lnTo>
                  <a:lnTo>
                    <a:pt x="3897033" y="991057"/>
                  </a:lnTo>
                  <a:lnTo>
                    <a:pt x="3897414" y="991057"/>
                  </a:lnTo>
                  <a:lnTo>
                    <a:pt x="3893693" y="990434"/>
                  </a:lnTo>
                  <a:lnTo>
                    <a:pt x="3893362" y="990371"/>
                  </a:lnTo>
                  <a:lnTo>
                    <a:pt x="3888879" y="989431"/>
                  </a:lnTo>
                  <a:lnTo>
                    <a:pt x="3888028" y="989431"/>
                  </a:lnTo>
                  <a:lnTo>
                    <a:pt x="3879164" y="991057"/>
                  </a:lnTo>
                  <a:lnTo>
                    <a:pt x="3878478" y="991196"/>
                  </a:lnTo>
                  <a:lnTo>
                    <a:pt x="3878935" y="991196"/>
                  </a:lnTo>
                  <a:lnTo>
                    <a:pt x="3872458" y="995172"/>
                  </a:lnTo>
                  <a:lnTo>
                    <a:pt x="3868001" y="1001649"/>
                  </a:lnTo>
                  <a:lnTo>
                    <a:pt x="3865854" y="1010373"/>
                  </a:lnTo>
                  <a:lnTo>
                    <a:pt x="3866985" y="1019162"/>
                  </a:lnTo>
                  <a:lnTo>
                    <a:pt x="3871544" y="1026617"/>
                  </a:lnTo>
                  <a:lnTo>
                    <a:pt x="3878618" y="1031887"/>
                  </a:lnTo>
                  <a:lnTo>
                    <a:pt x="3887292" y="1034059"/>
                  </a:lnTo>
                  <a:lnTo>
                    <a:pt x="3896068" y="1032560"/>
                  </a:lnTo>
                  <a:lnTo>
                    <a:pt x="3903319" y="1027887"/>
                  </a:lnTo>
                  <a:lnTo>
                    <a:pt x="3908298" y="1020762"/>
                  </a:lnTo>
                  <a:lnTo>
                    <a:pt x="3910241" y="1011923"/>
                  </a:lnTo>
                  <a:close/>
                </a:path>
                <a:path w="5168900" h="4631055">
                  <a:moveTo>
                    <a:pt x="3910241" y="292671"/>
                  </a:moveTo>
                  <a:lnTo>
                    <a:pt x="3908653" y="283984"/>
                  </a:lnTo>
                  <a:lnTo>
                    <a:pt x="3908602" y="283692"/>
                  </a:lnTo>
                  <a:lnTo>
                    <a:pt x="3908450" y="283476"/>
                  </a:lnTo>
                  <a:lnTo>
                    <a:pt x="3908018" y="282803"/>
                  </a:lnTo>
                  <a:lnTo>
                    <a:pt x="3904018" y="276567"/>
                  </a:lnTo>
                  <a:lnTo>
                    <a:pt x="3903891" y="276491"/>
                  </a:lnTo>
                  <a:lnTo>
                    <a:pt x="3903675" y="276352"/>
                  </a:lnTo>
                  <a:lnTo>
                    <a:pt x="3903230" y="276047"/>
                  </a:lnTo>
                  <a:lnTo>
                    <a:pt x="3897172" y="271983"/>
                  </a:lnTo>
                  <a:lnTo>
                    <a:pt x="3897541" y="271983"/>
                  </a:lnTo>
                  <a:lnTo>
                    <a:pt x="3894607" y="271424"/>
                  </a:lnTo>
                  <a:lnTo>
                    <a:pt x="3888181" y="270192"/>
                  </a:lnTo>
                  <a:lnTo>
                    <a:pt x="3888041" y="270192"/>
                  </a:lnTo>
                  <a:lnTo>
                    <a:pt x="3881831" y="271449"/>
                  </a:lnTo>
                  <a:lnTo>
                    <a:pt x="3879888" y="271843"/>
                  </a:lnTo>
                  <a:lnTo>
                    <a:pt x="3879151" y="271983"/>
                  </a:lnTo>
                  <a:lnTo>
                    <a:pt x="3871963" y="276809"/>
                  </a:lnTo>
                  <a:lnTo>
                    <a:pt x="3867277" y="283984"/>
                  </a:lnTo>
                  <a:lnTo>
                    <a:pt x="3865918" y="292671"/>
                  </a:lnTo>
                  <a:lnTo>
                    <a:pt x="3865905" y="292811"/>
                  </a:lnTo>
                  <a:lnTo>
                    <a:pt x="3887355" y="314464"/>
                  </a:lnTo>
                  <a:lnTo>
                    <a:pt x="3910203" y="292823"/>
                  </a:lnTo>
                  <a:lnTo>
                    <a:pt x="3910241" y="292671"/>
                  </a:lnTo>
                  <a:close/>
                </a:path>
                <a:path w="5168900" h="4631055">
                  <a:moveTo>
                    <a:pt x="3910253" y="1550644"/>
                  </a:moveTo>
                  <a:lnTo>
                    <a:pt x="3908514" y="1542046"/>
                  </a:lnTo>
                  <a:lnTo>
                    <a:pt x="3908412" y="1541907"/>
                  </a:lnTo>
                  <a:lnTo>
                    <a:pt x="3907675" y="1540789"/>
                  </a:lnTo>
                  <a:lnTo>
                    <a:pt x="3907599" y="1540662"/>
                  </a:lnTo>
                  <a:lnTo>
                    <a:pt x="3907269" y="1540179"/>
                  </a:lnTo>
                  <a:lnTo>
                    <a:pt x="3903992" y="1535163"/>
                  </a:lnTo>
                  <a:lnTo>
                    <a:pt x="3903738" y="1534998"/>
                  </a:lnTo>
                  <a:lnTo>
                    <a:pt x="3903510" y="1534655"/>
                  </a:lnTo>
                  <a:lnTo>
                    <a:pt x="3901008" y="1533131"/>
                  </a:lnTo>
                  <a:lnTo>
                    <a:pt x="3900830" y="1533017"/>
                  </a:lnTo>
                  <a:lnTo>
                    <a:pt x="3900665" y="1532902"/>
                  </a:lnTo>
                  <a:lnTo>
                    <a:pt x="3897223" y="1530540"/>
                  </a:lnTo>
                  <a:lnTo>
                    <a:pt x="3896703" y="1530438"/>
                  </a:lnTo>
                  <a:lnTo>
                    <a:pt x="3896258" y="1530159"/>
                  </a:lnTo>
                  <a:lnTo>
                    <a:pt x="3893312" y="1529765"/>
                  </a:lnTo>
                  <a:lnTo>
                    <a:pt x="3893147" y="1529740"/>
                  </a:lnTo>
                  <a:lnTo>
                    <a:pt x="3889057" y="1528914"/>
                  </a:lnTo>
                  <a:lnTo>
                    <a:pt x="3887292" y="1528914"/>
                  </a:lnTo>
                  <a:lnTo>
                    <a:pt x="3878427" y="1530807"/>
                  </a:lnTo>
                  <a:lnTo>
                    <a:pt x="3871887" y="1535150"/>
                  </a:lnTo>
                  <a:lnTo>
                    <a:pt x="3867683" y="1541805"/>
                  </a:lnTo>
                  <a:lnTo>
                    <a:pt x="3865892" y="1550644"/>
                  </a:lnTo>
                  <a:lnTo>
                    <a:pt x="3867315" y="1559382"/>
                  </a:lnTo>
                  <a:lnTo>
                    <a:pt x="3872103" y="1566672"/>
                  </a:lnTo>
                  <a:lnTo>
                    <a:pt x="3879469" y="1571675"/>
                  </a:lnTo>
                  <a:lnTo>
                    <a:pt x="3888067" y="1573466"/>
                  </a:lnTo>
                  <a:lnTo>
                    <a:pt x="3896880" y="1571675"/>
                  </a:lnTo>
                  <a:lnTo>
                    <a:pt x="3903967" y="1566811"/>
                  </a:lnTo>
                  <a:lnTo>
                    <a:pt x="3908653" y="1559572"/>
                  </a:lnTo>
                  <a:lnTo>
                    <a:pt x="3910253" y="1550657"/>
                  </a:lnTo>
                  <a:close/>
                </a:path>
                <a:path w="5168900" h="4631055">
                  <a:moveTo>
                    <a:pt x="3910253" y="203809"/>
                  </a:moveTo>
                  <a:lnTo>
                    <a:pt x="3910101" y="202755"/>
                  </a:lnTo>
                  <a:lnTo>
                    <a:pt x="3909707" y="199885"/>
                  </a:lnTo>
                  <a:lnTo>
                    <a:pt x="3909479" y="198247"/>
                  </a:lnTo>
                  <a:lnTo>
                    <a:pt x="3909047" y="194945"/>
                  </a:lnTo>
                  <a:lnTo>
                    <a:pt x="3904665" y="187490"/>
                  </a:lnTo>
                  <a:lnTo>
                    <a:pt x="3897795" y="182245"/>
                  </a:lnTo>
                  <a:lnTo>
                    <a:pt x="3889121" y="179959"/>
                  </a:lnTo>
                  <a:lnTo>
                    <a:pt x="3887749" y="179959"/>
                  </a:lnTo>
                  <a:lnTo>
                    <a:pt x="3883520" y="180835"/>
                  </a:lnTo>
                  <a:lnTo>
                    <a:pt x="3880358" y="181330"/>
                  </a:lnTo>
                  <a:lnTo>
                    <a:pt x="3879977" y="181571"/>
                  </a:lnTo>
                  <a:lnTo>
                    <a:pt x="3879545" y="181660"/>
                  </a:lnTo>
                  <a:lnTo>
                    <a:pt x="3875709" y="184213"/>
                  </a:lnTo>
                  <a:lnTo>
                    <a:pt x="3872903" y="185953"/>
                  </a:lnTo>
                  <a:lnTo>
                    <a:pt x="3872712" y="186207"/>
                  </a:lnTo>
                  <a:lnTo>
                    <a:pt x="3872484" y="186359"/>
                  </a:lnTo>
                  <a:lnTo>
                    <a:pt x="3869525" y="190588"/>
                  </a:lnTo>
                  <a:lnTo>
                    <a:pt x="3867747" y="193040"/>
                  </a:lnTo>
                  <a:lnTo>
                    <a:pt x="3867708" y="193192"/>
                  </a:lnTo>
                  <a:lnTo>
                    <a:pt x="3865892" y="201790"/>
                  </a:lnTo>
                  <a:lnTo>
                    <a:pt x="3867264" y="210642"/>
                  </a:lnTo>
                  <a:lnTo>
                    <a:pt x="3871099" y="217462"/>
                  </a:lnTo>
                  <a:lnTo>
                    <a:pt x="3877437" y="222072"/>
                  </a:lnTo>
                  <a:lnTo>
                    <a:pt x="3886263" y="224282"/>
                  </a:lnTo>
                  <a:lnTo>
                    <a:pt x="3895407" y="223431"/>
                  </a:lnTo>
                  <a:lnTo>
                    <a:pt x="3902849" y="219354"/>
                  </a:lnTo>
                  <a:lnTo>
                    <a:pt x="3907993" y="212623"/>
                  </a:lnTo>
                  <a:lnTo>
                    <a:pt x="3910253" y="203822"/>
                  </a:lnTo>
                  <a:close/>
                </a:path>
                <a:path w="5168900" h="4631055">
                  <a:moveTo>
                    <a:pt x="3910266" y="3708425"/>
                  </a:moveTo>
                  <a:lnTo>
                    <a:pt x="3908501" y="3699637"/>
                  </a:lnTo>
                  <a:lnTo>
                    <a:pt x="3908437" y="3699472"/>
                  </a:lnTo>
                  <a:lnTo>
                    <a:pt x="3907459" y="3698075"/>
                  </a:lnTo>
                  <a:lnTo>
                    <a:pt x="3907193" y="3697694"/>
                  </a:lnTo>
                  <a:lnTo>
                    <a:pt x="3906977" y="3697363"/>
                  </a:lnTo>
                  <a:lnTo>
                    <a:pt x="3903878" y="3692702"/>
                  </a:lnTo>
                  <a:lnTo>
                    <a:pt x="3903713" y="3692614"/>
                  </a:lnTo>
                  <a:lnTo>
                    <a:pt x="3903637" y="3692474"/>
                  </a:lnTo>
                  <a:lnTo>
                    <a:pt x="3901579" y="3691217"/>
                  </a:lnTo>
                  <a:lnTo>
                    <a:pt x="3901351" y="3691064"/>
                  </a:lnTo>
                  <a:lnTo>
                    <a:pt x="3900995" y="3690836"/>
                  </a:lnTo>
                  <a:lnTo>
                    <a:pt x="3896918" y="3688169"/>
                  </a:lnTo>
                  <a:lnTo>
                    <a:pt x="3896664" y="3688130"/>
                  </a:lnTo>
                  <a:lnTo>
                    <a:pt x="3896436" y="3687978"/>
                  </a:lnTo>
                  <a:lnTo>
                    <a:pt x="3893477" y="3687534"/>
                  </a:lnTo>
                  <a:lnTo>
                    <a:pt x="3893210" y="3687483"/>
                  </a:lnTo>
                  <a:lnTo>
                    <a:pt x="3892943" y="3687432"/>
                  </a:lnTo>
                  <a:lnTo>
                    <a:pt x="3888244" y="3686543"/>
                  </a:lnTo>
                  <a:lnTo>
                    <a:pt x="3887406" y="3686543"/>
                  </a:lnTo>
                  <a:lnTo>
                    <a:pt x="3878529" y="3688550"/>
                  </a:lnTo>
                  <a:lnTo>
                    <a:pt x="3871493" y="3693553"/>
                  </a:lnTo>
                  <a:lnTo>
                    <a:pt x="3867035" y="3700894"/>
                  </a:lnTo>
                  <a:lnTo>
                    <a:pt x="3865867" y="3709886"/>
                  </a:lnTo>
                  <a:lnTo>
                    <a:pt x="3867886" y="3718725"/>
                  </a:lnTo>
                  <a:lnTo>
                    <a:pt x="3872344" y="3725202"/>
                  </a:lnTo>
                  <a:lnTo>
                    <a:pt x="3879075" y="3729291"/>
                  </a:lnTo>
                  <a:lnTo>
                    <a:pt x="3887927" y="3730955"/>
                  </a:lnTo>
                  <a:lnTo>
                    <a:pt x="3910253" y="3708438"/>
                  </a:lnTo>
                  <a:close/>
                </a:path>
                <a:path w="5168900" h="4631055">
                  <a:moveTo>
                    <a:pt x="3910266" y="2630157"/>
                  </a:moveTo>
                  <a:lnTo>
                    <a:pt x="3908628" y="2621661"/>
                  </a:lnTo>
                  <a:lnTo>
                    <a:pt x="3908564" y="2621356"/>
                  </a:lnTo>
                  <a:lnTo>
                    <a:pt x="3907904" y="2620365"/>
                  </a:lnTo>
                  <a:lnTo>
                    <a:pt x="3907256" y="2619375"/>
                  </a:lnTo>
                  <a:lnTo>
                    <a:pt x="3906824" y="2618702"/>
                  </a:lnTo>
                  <a:lnTo>
                    <a:pt x="3903789" y="2614053"/>
                  </a:lnTo>
                  <a:lnTo>
                    <a:pt x="3900551" y="2611767"/>
                  </a:lnTo>
                  <a:lnTo>
                    <a:pt x="3896880" y="2609177"/>
                  </a:lnTo>
                  <a:lnTo>
                    <a:pt x="3897223" y="2609177"/>
                  </a:lnTo>
                  <a:lnTo>
                    <a:pt x="3896677" y="2609062"/>
                  </a:lnTo>
                  <a:lnTo>
                    <a:pt x="3893680" y="2608415"/>
                  </a:lnTo>
                  <a:lnTo>
                    <a:pt x="3893274" y="2608326"/>
                  </a:lnTo>
                  <a:lnTo>
                    <a:pt x="3892804" y="2608224"/>
                  </a:lnTo>
                  <a:lnTo>
                    <a:pt x="3889883" y="2607589"/>
                  </a:lnTo>
                  <a:lnTo>
                    <a:pt x="3889083" y="2607424"/>
                  </a:lnTo>
                  <a:lnTo>
                    <a:pt x="3888206" y="2607221"/>
                  </a:lnTo>
                  <a:lnTo>
                    <a:pt x="3888028" y="2607221"/>
                  </a:lnTo>
                  <a:lnTo>
                    <a:pt x="3879392" y="2609177"/>
                  </a:lnTo>
                  <a:lnTo>
                    <a:pt x="3872166" y="2614282"/>
                  </a:lnTo>
                  <a:lnTo>
                    <a:pt x="3867315" y="2621661"/>
                  </a:lnTo>
                  <a:lnTo>
                    <a:pt x="3865842" y="2630157"/>
                  </a:lnTo>
                  <a:lnTo>
                    <a:pt x="3865803" y="2630386"/>
                  </a:lnTo>
                  <a:lnTo>
                    <a:pt x="3867632" y="2639072"/>
                  </a:lnTo>
                  <a:lnTo>
                    <a:pt x="3867658" y="2639237"/>
                  </a:lnTo>
                  <a:lnTo>
                    <a:pt x="3871988" y="2645791"/>
                  </a:lnTo>
                  <a:lnTo>
                    <a:pt x="3878618" y="2650045"/>
                  </a:lnTo>
                  <a:lnTo>
                    <a:pt x="3880193" y="2650388"/>
                  </a:lnTo>
                  <a:lnTo>
                    <a:pt x="3887381" y="2651963"/>
                  </a:lnTo>
                  <a:lnTo>
                    <a:pt x="3910215" y="2630386"/>
                  </a:lnTo>
                  <a:lnTo>
                    <a:pt x="3910266" y="2630157"/>
                  </a:lnTo>
                  <a:close/>
                </a:path>
                <a:path w="5168900" h="4631055">
                  <a:moveTo>
                    <a:pt x="3910266" y="2090305"/>
                  </a:moveTo>
                  <a:lnTo>
                    <a:pt x="3908615" y="2081745"/>
                  </a:lnTo>
                  <a:lnTo>
                    <a:pt x="3908514" y="2081606"/>
                  </a:lnTo>
                  <a:lnTo>
                    <a:pt x="3908488" y="2081441"/>
                  </a:lnTo>
                  <a:lnTo>
                    <a:pt x="3907498" y="2080018"/>
                  </a:lnTo>
                  <a:lnTo>
                    <a:pt x="3907332" y="2079764"/>
                  </a:lnTo>
                  <a:lnTo>
                    <a:pt x="3907015" y="2079282"/>
                  </a:lnTo>
                  <a:lnTo>
                    <a:pt x="3904069" y="2074659"/>
                  </a:lnTo>
                  <a:lnTo>
                    <a:pt x="3903776" y="2074468"/>
                  </a:lnTo>
                  <a:lnTo>
                    <a:pt x="3903649" y="2074252"/>
                  </a:lnTo>
                  <a:lnTo>
                    <a:pt x="3901897" y="2073109"/>
                  </a:lnTo>
                  <a:lnTo>
                    <a:pt x="3901668" y="2072957"/>
                  </a:lnTo>
                  <a:lnTo>
                    <a:pt x="3897299" y="2069820"/>
                  </a:lnTo>
                  <a:lnTo>
                    <a:pt x="3896804" y="2069719"/>
                  </a:lnTo>
                  <a:lnTo>
                    <a:pt x="3896398" y="2069439"/>
                  </a:lnTo>
                  <a:lnTo>
                    <a:pt x="3893578" y="2069020"/>
                  </a:lnTo>
                  <a:lnTo>
                    <a:pt x="3893426" y="2068995"/>
                  </a:lnTo>
                  <a:lnTo>
                    <a:pt x="3889235" y="2068080"/>
                  </a:lnTo>
                  <a:lnTo>
                    <a:pt x="3887635" y="2068080"/>
                  </a:lnTo>
                  <a:lnTo>
                    <a:pt x="3878846" y="2069973"/>
                  </a:lnTo>
                  <a:lnTo>
                    <a:pt x="3872204" y="2074252"/>
                  </a:lnTo>
                  <a:lnTo>
                    <a:pt x="3867835" y="2080831"/>
                  </a:lnTo>
                  <a:lnTo>
                    <a:pt x="3865867" y="2089619"/>
                  </a:lnTo>
                  <a:lnTo>
                    <a:pt x="3867099" y="2098535"/>
                  </a:lnTo>
                  <a:lnTo>
                    <a:pt x="3871671" y="2105761"/>
                  </a:lnTo>
                  <a:lnTo>
                    <a:pt x="3878808" y="2110638"/>
                  </a:lnTo>
                  <a:lnTo>
                    <a:pt x="3887762" y="2112492"/>
                  </a:lnTo>
                  <a:lnTo>
                    <a:pt x="3896791" y="2110943"/>
                  </a:lnTo>
                  <a:lnTo>
                    <a:pt x="3903903" y="2106396"/>
                  </a:lnTo>
                  <a:lnTo>
                    <a:pt x="3908564" y="2099348"/>
                  </a:lnTo>
                  <a:lnTo>
                    <a:pt x="3910266" y="2090305"/>
                  </a:lnTo>
                  <a:close/>
                </a:path>
                <a:path w="5168900" h="4631055">
                  <a:moveTo>
                    <a:pt x="3910266" y="1192212"/>
                  </a:moveTo>
                  <a:lnTo>
                    <a:pt x="3908806" y="1183360"/>
                  </a:lnTo>
                  <a:lnTo>
                    <a:pt x="3904208" y="1175956"/>
                  </a:lnTo>
                  <a:lnTo>
                    <a:pt x="3897223" y="1170838"/>
                  </a:lnTo>
                  <a:lnTo>
                    <a:pt x="3888613" y="1168819"/>
                  </a:lnTo>
                  <a:lnTo>
                    <a:pt x="3888168" y="1168819"/>
                  </a:lnTo>
                  <a:lnTo>
                    <a:pt x="3883291" y="1169822"/>
                  </a:lnTo>
                  <a:lnTo>
                    <a:pt x="3882974" y="1169885"/>
                  </a:lnTo>
                  <a:lnTo>
                    <a:pt x="3879799" y="1170470"/>
                  </a:lnTo>
                  <a:lnTo>
                    <a:pt x="3879646" y="1170571"/>
                  </a:lnTo>
                  <a:lnTo>
                    <a:pt x="3879507" y="1170597"/>
                  </a:lnTo>
                  <a:lnTo>
                    <a:pt x="3875976" y="1172959"/>
                  </a:lnTo>
                  <a:lnTo>
                    <a:pt x="3872471" y="1175245"/>
                  </a:lnTo>
                  <a:lnTo>
                    <a:pt x="3872382" y="1175372"/>
                  </a:lnTo>
                  <a:lnTo>
                    <a:pt x="3869677" y="1179296"/>
                  </a:lnTo>
                  <a:lnTo>
                    <a:pt x="3869512" y="1179525"/>
                  </a:lnTo>
                  <a:lnTo>
                    <a:pt x="3867518" y="1182420"/>
                  </a:lnTo>
                  <a:lnTo>
                    <a:pt x="3866515" y="1187704"/>
                  </a:lnTo>
                  <a:lnTo>
                    <a:pt x="3865854" y="1191196"/>
                  </a:lnTo>
                  <a:lnTo>
                    <a:pt x="3867416" y="1200048"/>
                  </a:lnTo>
                  <a:lnTo>
                    <a:pt x="3871455" y="1206779"/>
                  </a:lnTo>
                  <a:lnTo>
                    <a:pt x="3877907" y="1211237"/>
                  </a:lnTo>
                  <a:lnTo>
                    <a:pt x="3886708" y="1213294"/>
                  </a:lnTo>
                  <a:lnTo>
                    <a:pt x="3895801" y="1212253"/>
                  </a:lnTo>
                  <a:lnTo>
                    <a:pt x="3903167" y="1207960"/>
                  </a:lnTo>
                  <a:lnTo>
                    <a:pt x="3908196" y="1201077"/>
                  </a:lnTo>
                  <a:lnTo>
                    <a:pt x="3910253" y="1192225"/>
                  </a:lnTo>
                  <a:close/>
                </a:path>
                <a:path w="5168900" h="4631055">
                  <a:moveTo>
                    <a:pt x="3910266" y="741019"/>
                  </a:moveTo>
                  <a:lnTo>
                    <a:pt x="3908450" y="732878"/>
                  </a:lnTo>
                  <a:lnTo>
                    <a:pt x="3908399" y="732663"/>
                  </a:lnTo>
                  <a:lnTo>
                    <a:pt x="3908260" y="732459"/>
                  </a:lnTo>
                  <a:lnTo>
                    <a:pt x="3908196" y="732180"/>
                  </a:lnTo>
                  <a:lnTo>
                    <a:pt x="3906913" y="730440"/>
                  </a:lnTo>
                  <a:lnTo>
                    <a:pt x="3906761" y="730224"/>
                  </a:lnTo>
                  <a:lnTo>
                    <a:pt x="3906545" y="729907"/>
                  </a:lnTo>
                  <a:lnTo>
                    <a:pt x="3903815" y="725779"/>
                  </a:lnTo>
                  <a:lnTo>
                    <a:pt x="3903383" y="725487"/>
                  </a:lnTo>
                  <a:lnTo>
                    <a:pt x="3903091" y="725068"/>
                  </a:lnTo>
                  <a:lnTo>
                    <a:pt x="3900932" y="723785"/>
                  </a:lnTo>
                  <a:lnTo>
                    <a:pt x="3900678" y="723607"/>
                  </a:lnTo>
                  <a:lnTo>
                    <a:pt x="3897147" y="721131"/>
                  </a:lnTo>
                  <a:lnTo>
                    <a:pt x="3896385" y="720979"/>
                  </a:lnTo>
                  <a:lnTo>
                    <a:pt x="3895737" y="720572"/>
                  </a:lnTo>
                  <a:lnTo>
                    <a:pt x="3893108" y="720280"/>
                  </a:lnTo>
                  <a:lnTo>
                    <a:pt x="3889629" y="719531"/>
                  </a:lnTo>
                  <a:lnTo>
                    <a:pt x="3886962" y="719531"/>
                  </a:lnTo>
                  <a:lnTo>
                    <a:pt x="3878288" y="721715"/>
                  </a:lnTo>
                  <a:lnTo>
                    <a:pt x="3871785" y="726186"/>
                  </a:lnTo>
                  <a:lnTo>
                    <a:pt x="3867581" y="732866"/>
                  </a:lnTo>
                  <a:lnTo>
                    <a:pt x="3865842" y="741705"/>
                  </a:lnTo>
                  <a:lnTo>
                    <a:pt x="3867200" y="750036"/>
                  </a:lnTo>
                  <a:lnTo>
                    <a:pt x="3867289" y="750582"/>
                  </a:lnTo>
                  <a:lnTo>
                    <a:pt x="3872014" y="757618"/>
                  </a:lnTo>
                  <a:lnTo>
                    <a:pt x="3879291" y="762228"/>
                  </a:lnTo>
                  <a:lnTo>
                    <a:pt x="3888397" y="763790"/>
                  </a:lnTo>
                  <a:lnTo>
                    <a:pt x="3897388" y="761987"/>
                  </a:lnTo>
                  <a:lnTo>
                    <a:pt x="3904386" y="757212"/>
                  </a:lnTo>
                  <a:lnTo>
                    <a:pt x="3908844" y="750049"/>
                  </a:lnTo>
                  <a:lnTo>
                    <a:pt x="3910152" y="741705"/>
                  </a:lnTo>
                  <a:lnTo>
                    <a:pt x="3910266" y="741019"/>
                  </a:lnTo>
                  <a:close/>
                </a:path>
                <a:path w="5168900" h="4631055">
                  <a:moveTo>
                    <a:pt x="3910279" y="3168802"/>
                  </a:moveTo>
                  <a:lnTo>
                    <a:pt x="3908539" y="3160331"/>
                  </a:lnTo>
                  <a:lnTo>
                    <a:pt x="3908514" y="3160204"/>
                  </a:lnTo>
                  <a:lnTo>
                    <a:pt x="3908399" y="3160039"/>
                  </a:lnTo>
                  <a:lnTo>
                    <a:pt x="3908361" y="3159849"/>
                  </a:lnTo>
                  <a:lnTo>
                    <a:pt x="3907332" y="3158439"/>
                  </a:lnTo>
                  <a:lnTo>
                    <a:pt x="3907142" y="3158147"/>
                  </a:lnTo>
                  <a:lnTo>
                    <a:pt x="3906824" y="3157677"/>
                  </a:lnTo>
                  <a:lnTo>
                    <a:pt x="3904005" y="3153410"/>
                  </a:lnTo>
                  <a:lnTo>
                    <a:pt x="3903649" y="3153168"/>
                  </a:lnTo>
                  <a:lnTo>
                    <a:pt x="3903484" y="3152902"/>
                  </a:lnTo>
                  <a:lnTo>
                    <a:pt x="3901503" y="3151759"/>
                  </a:lnTo>
                  <a:lnTo>
                    <a:pt x="3901262" y="3151606"/>
                  </a:lnTo>
                  <a:lnTo>
                    <a:pt x="3897249" y="3148952"/>
                  </a:lnTo>
                  <a:lnTo>
                    <a:pt x="3896614" y="3148825"/>
                  </a:lnTo>
                  <a:lnTo>
                    <a:pt x="3896195" y="3148558"/>
                  </a:lnTo>
                  <a:lnTo>
                    <a:pt x="3893578" y="3148253"/>
                  </a:lnTo>
                  <a:lnTo>
                    <a:pt x="3893439" y="3148228"/>
                  </a:lnTo>
                  <a:lnTo>
                    <a:pt x="3889070" y="3147390"/>
                  </a:lnTo>
                  <a:lnTo>
                    <a:pt x="3887076" y="3147390"/>
                  </a:lnTo>
                  <a:lnTo>
                    <a:pt x="3878199" y="3149308"/>
                  </a:lnTo>
                  <a:lnTo>
                    <a:pt x="3871684" y="3153664"/>
                  </a:lnTo>
                  <a:lnTo>
                    <a:pt x="3867632" y="3160191"/>
                  </a:lnTo>
                  <a:lnTo>
                    <a:pt x="3867543" y="3160331"/>
                  </a:lnTo>
                  <a:lnTo>
                    <a:pt x="3865905" y="3168802"/>
                  </a:lnTo>
                  <a:lnTo>
                    <a:pt x="3865829" y="3169158"/>
                  </a:lnTo>
                  <a:lnTo>
                    <a:pt x="3867112" y="3176397"/>
                  </a:lnTo>
                  <a:lnTo>
                    <a:pt x="3867353" y="3177679"/>
                  </a:lnTo>
                  <a:lnTo>
                    <a:pt x="3867391" y="3177921"/>
                  </a:lnTo>
                  <a:lnTo>
                    <a:pt x="3872179" y="3185071"/>
                  </a:lnTo>
                  <a:lnTo>
                    <a:pt x="3872306" y="3185249"/>
                  </a:lnTo>
                  <a:lnTo>
                    <a:pt x="3879596" y="3190278"/>
                  </a:lnTo>
                  <a:lnTo>
                    <a:pt x="3888270" y="3192094"/>
                  </a:lnTo>
                  <a:lnTo>
                    <a:pt x="3896347" y="3190278"/>
                  </a:lnTo>
                  <a:lnTo>
                    <a:pt x="3896703" y="3190278"/>
                  </a:lnTo>
                  <a:lnTo>
                    <a:pt x="3903929" y="3185071"/>
                  </a:lnTo>
                  <a:lnTo>
                    <a:pt x="3908666" y="3177679"/>
                  </a:lnTo>
                  <a:lnTo>
                    <a:pt x="3910203" y="3169158"/>
                  </a:lnTo>
                  <a:lnTo>
                    <a:pt x="3910279" y="3168802"/>
                  </a:lnTo>
                  <a:close/>
                </a:path>
                <a:path w="5168900" h="4631055">
                  <a:moveTo>
                    <a:pt x="3910279" y="1729536"/>
                  </a:moveTo>
                  <a:lnTo>
                    <a:pt x="3908323" y="1721218"/>
                  </a:lnTo>
                  <a:lnTo>
                    <a:pt x="3908183" y="1721027"/>
                  </a:lnTo>
                  <a:lnTo>
                    <a:pt x="3908120" y="1720748"/>
                  </a:lnTo>
                  <a:lnTo>
                    <a:pt x="3906774" y="1719008"/>
                  </a:lnTo>
                  <a:lnTo>
                    <a:pt x="3906583" y="1718754"/>
                  </a:lnTo>
                  <a:lnTo>
                    <a:pt x="3906418" y="1718513"/>
                  </a:lnTo>
                  <a:lnTo>
                    <a:pt x="3903726" y="1714639"/>
                  </a:lnTo>
                  <a:lnTo>
                    <a:pt x="3903307" y="1714373"/>
                  </a:lnTo>
                  <a:lnTo>
                    <a:pt x="3903002" y="1713966"/>
                  </a:lnTo>
                  <a:lnTo>
                    <a:pt x="3900754" y="1712747"/>
                  </a:lnTo>
                  <a:lnTo>
                    <a:pt x="3900474" y="1712569"/>
                  </a:lnTo>
                  <a:lnTo>
                    <a:pt x="3896995" y="1710321"/>
                  </a:lnTo>
                  <a:lnTo>
                    <a:pt x="3896207" y="1710182"/>
                  </a:lnTo>
                  <a:lnTo>
                    <a:pt x="3895547" y="1709801"/>
                  </a:lnTo>
                  <a:lnTo>
                    <a:pt x="3892778" y="1709534"/>
                  </a:lnTo>
                  <a:lnTo>
                    <a:pt x="3892639" y="1709508"/>
                  </a:lnTo>
                  <a:lnTo>
                    <a:pt x="3889197" y="1708861"/>
                  </a:lnTo>
                  <a:lnTo>
                    <a:pt x="3886403" y="1708861"/>
                  </a:lnTo>
                  <a:lnTo>
                    <a:pt x="3877576" y="1711071"/>
                  </a:lnTo>
                  <a:lnTo>
                    <a:pt x="3871239" y="1715681"/>
                  </a:lnTo>
                  <a:lnTo>
                    <a:pt x="3867353" y="1722501"/>
                  </a:lnTo>
                  <a:lnTo>
                    <a:pt x="3865867" y="1731327"/>
                  </a:lnTo>
                  <a:lnTo>
                    <a:pt x="3867620" y="1739976"/>
                  </a:lnTo>
                  <a:lnTo>
                    <a:pt x="3872738" y="1747088"/>
                  </a:lnTo>
                  <a:lnTo>
                    <a:pt x="3880193" y="1751825"/>
                  </a:lnTo>
                  <a:lnTo>
                    <a:pt x="3888994" y="1753336"/>
                  </a:lnTo>
                  <a:lnTo>
                    <a:pt x="3897592" y="1751164"/>
                  </a:lnTo>
                  <a:lnTo>
                    <a:pt x="3904475" y="1745945"/>
                  </a:lnTo>
                  <a:lnTo>
                    <a:pt x="3908945" y="1738477"/>
                  </a:lnTo>
                  <a:lnTo>
                    <a:pt x="3910279" y="1729536"/>
                  </a:lnTo>
                  <a:close/>
                </a:path>
                <a:path w="5168900" h="4631055">
                  <a:moveTo>
                    <a:pt x="3910279" y="1461147"/>
                  </a:moveTo>
                  <a:lnTo>
                    <a:pt x="3908488" y="1452321"/>
                  </a:lnTo>
                  <a:lnTo>
                    <a:pt x="3907485" y="1450822"/>
                  </a:lnTo>
                  <a:lnTo>
                    <a:pt x="3906405" y="1449209"/>
                  </a:lnTo>
                  <a:lnTo>
                    <a:pt x="3906062" y="1448676"/>
                  </a:lnTo>
                  <a:lnTo>
                    <a:pt x="3903675" y="1445082"/>
                  </a:lnTo>
                  <a:lnTo>
                    <a:pt x="3901211" y="1443393"/>
                  </a:lnTo>
                  <a:lnTo>
                    <a:pt x="3900741" y="1443062"/>
                  </a:lnTo>
                  <a:lnTo>
                    <a:pt x="3900246" y="1442720"/>
                  </a:lnTo>
                  <a:lnTo>
                    <a:pt x="3896576" y="1440180"/>
                  </a:lnTo>
                  <a:lnTo>
                    <a:pt x="3896436" y="1440129"/>
                  </a:lnTo>
                  <a:lnTo>
                    <a:pt x="3895255" y="1439913"/>
                  </a:lnTo>
                  <a:lnTo>
                    <a:pt x="3894836" y="1439824"/>
                  </a:lnTo>
                  <a:lnTo>
                    <a:pt x="3893769" y="1439608"/>
                  </a:lnTo>
                  <a:lnTo>
                    <a:pt x="3887940" y="1438376"/>
                  </a:lnTo>
                  <a:lnTo>
                    <a:pt x="3887724" y="1438376"/>
                  </a:lnTo>
                  <a:lnTo>
                    <a:pt x="3879113" y="1440370"/>
                  </a:lnTo>
                  <a:lnTo>
                    <a:pt x="3871950" y="1445552"/>
                  </a:lnTo>
                  <a:lnTo>
                    <a:pt x="3867188" y="1452994"/>
                  </a:lnTo>
                  <a:lnTo>
                    <a:pt x="3865918" y="1461147"/>
                  </a:lnTo>
                  <a:lnTo>
                    <a:pt x="3865829" y="1461782"/>
                  </a:lnTo>
                  <a:lnTo>
                    <a:pt x="3867658" y="1470101"/>
                  </a:lnTo>
                  <a:lnTo>
                    <a:pt x="3867772" y="1470596"/>
                  </a:lnTo>
                  <a:lnTo>
                    <a:pt x="3872242" y="1477238"/>
                  </a:lnTo>
                  <a:lnTo>
                    <a:pt x="3878757" y="1481391"/>
                  </a:lnTo>
                  <a:lnTo>
                    <a:pt x="3887571" y="1483182"/>
                  </a:lnTo>
                  <a:lnTo>
                    <a:pt x="3896563" y="1481848"/>
                  </a:lnTo>
                  <a:lnTo>
                    <a:pt x="3903776" y="1477251"/>
                  </a:lnTo>
                  <a:lnTo>
                    <a:pt x="3905681" y="1474381"/>
                  </a:lnTo>
                  <a:lnTo>
                    <a:pt x="3907066" y="1472323"/>
                  </a:lnTo>
                  <a:lnTo>
                    <a:pt x="3907231" y="1472082"/>
                  </a:lnTo>
                  <a:lnTo>
                    <a:pt x="3908564" y="1470101"/>
                  </a:lnTo>
                  <a:lnTo>
                    <a:pt x="3910165" y="1461782"/>
                  </a:lnTo>
                  <a:lnTo>
                    <a:pt x="3910279" y="1461160"/>
                  </a:lnTo>
                  <a:close/>
                </a:path>
                <a:path w="5168900" h="4631055">
                  <a:moveTo>
                    <a:pt x="3910279" y="1371307"/>
                  </a:moveTo>
                  <a:lnTo>
                    <a:pt x="3908729" y="1362608"/>
                  </a:lnTo>
                  <a:lnTo>
                    <a:pt x="3908641" y="1362481"/>
                  </a:lnTo>
                  <a:lnTo>
                    <a:pt x="3907472" y="1360627"/>
                  </a:lnTo>
                  <a:lnTo>
                    <a:pt x="3907371" y="1360462"/>
                  </a:lnTo>
                  <a:lnTo>
                    <a:pt x="3907091" y="1360030"/>
                  </a:lnTo>
                  <a:lnTo>
                    <a:pt x="3904234" y="1355483"/>
                  </a:lnTo>
                  <a:lnTo>
                    <a:pt x="3903992" y="1355331"/>
                  </a:lnTo>
                  <a:lnTo>
                    <a:pt x="3903878" y="1355128"/>
                  </a:lnTo>
                  <a:lnTo>
                    <a:pt x="3901643" y="1353667"/>
                  </a:lnTo>
                  <a:lnTo>
                    <a:pt x="3901275" y="1353400"/>
                  </a:lnTo>
                  <a:lnTo>
                    <a:pt x="3897452" y="1350683"/>
                  </a:lnTo>
                  <a:lnTo>
                    <a:pt x="3897045" y="1350594"/>
                  </a:lnTo>
                  <a:lnTo>
                    <a:pt x="3896741" y="1350378"/>
                  </a:lnTo>
                  <a:lnTo>
                    <a:pt x="3893680" y="1349883"/>
                  </a:lnTo>
                  <a:lnTo>
                    <a:pt x="3889121" y="1348917"/>
                  </a:lnTo>
                  <a:lnTo>
                    <a:pt x="3887914" y="1348917"/>
                  </a:lnTo>
                  <a:lnTo>
                    <a:pt x="3883482" y="1349806"/>
                  </a:lnTo>
                  <a:lnTo>
                    <a:pt x="3882009" y="1350098"/>
                  </a:lnTo>
                  <a:lnTo>
                    <a:pt x="3879075" y="1350670"/>
                  </a:lnTo>
                  <a:lnTo>
                    <a:pt x="3872382" y="1354848"/>
                  </a:lnTo>
                  <a:lnTo>
                    <a:pt x="3867962" y="1361363"/>
                  </a:lnTo>
                  <a:lnTo>
                    <a:pt x="3865892" y="1370126"/>
                  </a:lnTo>
                  <a:lnTo>
                    <a:pt x="3866896" y="1378038"/>
                  </a:lnTo>
                  <a:lnTo>
                    <a:pt x="3867035" y="1379042"/>
                  </a:lnTo>
                  <a:lnTo>
                    <a:pt x="3871518" y="1386344"/>
                  </a:lnTo>
                  <a:lnTo>
                    <a:pt x="3878592" y="1391335"/>
                  </a:lnTo>
                  <a:lnTo>
                    <a:pt x="3887444" y="1393278"/>
                  </a:lnTo>
                  <a:lnTo>
                    <a:pt x="3896449" y="1391754"/>
                  </a:lnTo>
                  <a:lnTo>
                    <a:pt x="3903649" y="1387208"/>
                  </a:lnTo>
                  <a:lnTo>
                    <a:pt x="3908450" y="1380210"/>
                  </a:lnTo>
                  <a:lnTo>
                    <a:pt x="3910279" y="1371307"/>
                  </a:lnTo>
                  <a:close/>
                </a:path>
                <a:path w="5168900" h="4631055">
                  <a:moveTo>
                    <a:pt x="3910279" y="1101979"/>
                  </a:moveTo>
                  <a:lnTo>
                    <a:pt x="3909479" y="1097534"/>
                  </a:lnTo>
                  <a:lnTo>
                    <a:pt x="3908691" y="1093076"/>
                  </a:lnTo>
                  <a:lnTo>
                    <a:pt x="3904132" y="1085913"/>
                  </a:lnTo>
                  <a:lnTo>
                    <a:pt x="3897109" y="1081125"/>
                  </a:lnTo>
                  <a:lnTo>
                    <a:pt x="3897249" y="1081125"/>
                  </a:lnTo>
                  <a:lnTo>
                    <a:pt x="3893616" y="1080427"/>
                  </a:lnTo>
                  <a:lnTo>
                    <a:pt x="3888168" y="1079373"/>
                  </a:lnTo>
                  <a:lnTo>
                    <a:pt x="3879177" y="1081125"/>
                  </a:lnTo>
                  <a:lnTo>
                    <a:pt x="3871925" y="1085913"/>
                  </a:lnTo>
                  <a:lnTo>
                    <a:pt x="3867200" y="1093063"/>
                  </a:lnTo>
                  <a:lnTo>
                    <a:pt x="3866858" y="1095311"/>
                  </a:lnTo>
                  <a:lnTo>
                    <a:pt x="3866743" y="1096048"/>
                  </a:lnTo>
                  <a:lnTo>
                    <a:pt x="3866515" y="1097534"/>
                  </a:lnTo>
                  <a:lnTo>
                    <a:pt x="3865829" y="1101979"/>
                  </a:lnTo>
                  <a:lnTo>
                    <a:pt x="3867683" y="1110818"/>
                  </a:lnTo>
                  <a:lnTo>
                    <a:pt x="3871874" y="1117358"/>
                  </a:lnTo>
                  <a:lnTo>
                    <a:pt x="3878440" y="1121740"/>
                  </a:lnTo>
                  <a:lnTo>
                    <a:pt x="3887216" y="1123721"/>
                  </a:lnTo>
                  <a:lnTo>
                    <a:pt x="3891673" y="1123111"/>
                  </a:lnTo>
                  <a:lnTo>
                    <a:pt x="3896144" y="1122489"/>
                  </a:lnTo>
                  <a:lnTo>
                    <a:pt x="3903446" y="1117917"/>
                  </a:lnTo>
                  <a:lnTo>
                    <a:pt x="3908399" y="1110818"/>
                  </a:lnTo>
                  <a:lnTo>
                    <a:pt x="3910279" y="1101991"/>
                  </a:lnTo>
                  <a:close/>
                </a:path>
                <a:path w="5168900" h="4631055">
                  <a:moveTo>
                    <a:pt x="3910279" y="562495"/>
                  </a:moveTo>
                  <a:lnTo>
                    <a:pt x="3908920" y="555053"/>
                  </a:lnTo>
                  <a:lnTo>
                    <a:pt x="3908679" y="553707"/>
                  </a:lnTo>
                  <a:lnTo>
                    <a:pt x="3908653" y="553567"/>
                  </a:lnTo>
                  <a:lnTo>
                    <a:pt x="3907231" y="551383"/>
                  </a:lnTo>
                  <a:lnTo>
                    <a:pt x="3906774" y="550659"/>
                  </a:lnTo>
                  <a:lnTo>
                    <a:pt x="3906456" y="550164"/>
                  </a:lnTo>
                  <a:lnTo>
                    <a:pt x="3904132" y="546557"/>
                  </a:lnTo>
                  <a:lnTo>
                    <a:pt x="3904043" y="546417"/>
                  </a:lnTo>
                  <a:lnTo>
                    <a:pt x="3903548" y="546087"/>
                  </a:lnTo>
                  <a:lnTo>
                    <a:pt x="3903268" y="545896"/>
                  </a:lnTo>
                  <a:lnTo>
                    <a:pt x="3902824" y="545592"/>
                  </a:lnTo>
                  <a:lnTo>
                    <a:pt x="3897223" y="541743"/>
                  </a:lnTo>
                  <a:lnTo>
                    <a:pt x="3897426" y="541743"/>
                  </a:lnTo>
                  <a:lnTo>
                    <a:pt x="3897553" y="541743"/>
                  </a:lnTo>
                  <a:lnTo>
                    <a:pt x="3895445" y="541362"/>
                  </a:lnTo>
                  <a:lnTo>
                    <a:pt x="3894594" y="541197"/>
                  </a:lnTo>
                  <a:lnTo>
                    <a:pt x="3894175" y="541108"/>
                  </a:lnTo>
                  <a:lnTo>
                    <a:pt x="3888244" y="539940"/>
                  </a:lnTo>
                  <a:lnTo>
                    <a:pt x="3888079" y="539940"/>
                  </a:lnTo>
                  <a:lnTo>
                    <a:pt x="3879164" y="541743"/>
                  </a:lnTo>
                  <a:lnTo>
                    <a:pt x="3871988" y="546557"/>
                  </a:lnTo>
                  <a:lnTo>
                    <a:pt x="3867416" y="553529"/>
                  </a:lnTo>
                  <a:lnTo>
                    <a:pt x="3867302" y="553694"/>
                  </a:lnTo>
                  <a:lnTo>
                    <a:pt x="3865867" y="562495"/>
                  </a:lnTo>
                  <a:lnTo>
                    <a:pt x="3887305" y="584352"/>
                  </a:lnTo>
                  <a:lnTo>
                    <a:pt x="3895979" y="583234"/>
                  </a:lnTo>
                  <a:lnTo>
                    <a:pt x="3903281" y="578548"/>
                  </a:lnTo>
                  <a:lnTo>
                    <a:pt x="3908260" y="571411"/>
                  </a:lnTo>
                  <a:lnTo>
                    <a:pt x="3910279" y="562495"/>
                  </a:lnTo>
                  <a:close/>
                </a:path>
                <a:path w="5168900" h="4631055">
                  <a:moveTo>
                    <a:pt x="3910279" y="473163"/>
                  </a:moveTo>
                  <a:lnTo>
                    <a:pt x="3908844" y="464235"/>
                  </a:lnTo>
                  <a:lnTo>
                    <a:pt x="3904323" y="456831"/>
                  </a:lnTo>
                  <a:lnTo>
                    <a:pt x="3897376" y="451713"/>
                  </a:lnTo>
                  <a:lnTo>
                    <a:pt x="3888714" y="449605"/>
                  </a:lnTo>
                  <a:lnTo>
                    <a:pt x="3887978" y="449605"/>
                  </a:lnTo>
                  <a:lnTo>
                    <a:pt x="3882821" y="450672"/>
                  </a:lnTo>
                  <a:lnTo>
                    <a:pt x="3879926" y="451180"/>
                  </a:lnTo>
                  <a:lnTo>
                    <a:pt x="3879723" y="451319"/>
                  </a:lnTo>
                  <a:lnTo>
                    <a:pt x="3879431" y="451370"/>
                  </a:lnTo>
                  <a:lnTo>
                    <a:pt x="3874960" y="454393"/>
                  </a:lnTo>
                  <a:lnTo>
                    <a:pt x="3872560" y="455942"/>
                  </a:lnTo>
                  <a:lnTo>
                    <a:pt x="3872458" y="456082"/>
                  </a:lnTo>
                  <a:lnTo>
                    <a:pt x="3872306" y="456184"/>
                  </a:lnTo>
                  <a:lnTo>
                    <a:pt x="3868991" y="461048"/>
                  </a:lnTo>
                  <a:lnTo>
                    <a:pt x="3867556" y="463105"/>
                  </a:lnTo>
                  <a:lnTo>
                    <a:pt x="3867480" y="463270"/>
                  </a:lnTo>
                  <a:lnTo>
                    <a:pt x="3866235" y="469963"/>
                  </a:lnTo>
                  <a:lnTo>
                    <a:pt x="3865880" y="471868"/>
                  </a:lnTo>
                  <a:lnTo>
                    <a:pt x="3867404" y="480669"/>
                  </a:lnTo>
                  <a:lnTo>
                    <a:pt x="3871328" y="487438"/>
                  </a:lnTo>
                  <a:lnTo>
                    <a:pt x="3877716" y="491959"/>
                  </a:lnTo>
                  <a:lnTo>
                    <a:pt x="3886593" y="494004"/>
                  </a:lnTo>
                  <a:lnTo>
                    <a:pt x="3895788" y="492963"/>
                  </a:lnTo>
                  <a:lnTo>
                    <a:pt x="3903192" y="488759"/>
                  </a:lnTo>
                  <a:lnTo>
                    <a:pt x="3908221" y="481977"/>
                  </a:lnTo>
                  <a:lnTo>
                    <a:pt x="3910279" y="473163"/>
                  </a:lnTo>
                  <a:close/>
                </a:path>
                <a:path w="5168900" h="4631055">
                  <a:moveTo>
                    <a:pt x="3910292" y="3439312"/>
                  </a:moveTo>
                  <a:lnTo>
                    <a:pt x="3908780" y="3430765"/>
                  </a:lnTo>
                  <a:lnTo>
                    <a:pt x="3908704" y="3430308"/>
                  </a:lnTo>
                  <a:lnTo>
                    <a:pt x="3908501" y="3430016"/>
                  </a:lnTo>
                  <a:lnTo>
                    <a:pt x="3908247" y="3429609"/>
                  </a:lnTo>
                  <a:lnTo>
                    <a:pt x="3907332" y="3428200"/>
                  </a:lnTo>
                  <a:lnTo>
                    <a:pt x="3904119" y="3423221"/>
                  </a:lnTo>
                  <a:lnTo>
                    <a:pt x="3903637" y="3422916"/>
                  </a:lnTo>
                  <a:lnTo>
                    <a:pt x="3902976" y="3422485"/>
                  </a:lnTo>
                  <a:lnTo>
                    <a:pt x="3901135" y="3421278"/>
                  </a:lnTo>
                  <a:lnTo>
                    <a:pt x="3897033" y="3418573"/>
                  </a:lnTo>
                  <a:lnTo>
                    <a:pt x="3896360" y="3418459"/>
                  </a:lnTo>
                  <a:lnTo>
                    <a:pt x="3895763" y="3418344"/>
                  </a:lnTo>
                  <a:lnTo>
                    <a:pt x="3894378" y="3418090"/>
                  </a:lnTo>
                  <a:lnTo>
                    <a:pt x="3888003" y="3416909"/>
                  </a:lnTo>
                  <a:lnTo>
                    <a:pt x="3878973" y="3418700"/>
                  </a:lnTo>
                  <a:lnTo>
                    <a:pt x="3871760" y="3423551"/>
                  </a:lnTo>
                  <a:lnTo>
                    <a:pt x="3867086" y="3430765"/>
                  </a:lnTo>
                  <a:lnTo>
                    <a:pt x="3866489" y="3434753"/>
                  </a:lnTo>
                  <a:lnTo>
                    <a:pt x="3866451" y="3435007"/>
                  </a:lnTo>
                  <a:lnTo>
                    <a:pt x="3865803" y="3439312"/>
                  </a:lnTo>
                  <a:lnTo>
                    <a:pt x="3865765" y="3439617"/>
                  </a:lnTo>
                  <a:lnTo>
                    <a:pt x="3866692" y="3443935"/>
                  </a:lnTo>
                  <a:lnTo>
                    <a:pt x="3867632" y="3448240"/>
                  </a:lnTo>
                  <a:lnTo>
                    <a:pt x="3867670" y="3448443"/>
                  </a:lnTo>
                  <a:lnTo>
                    <a:pt x="3872039" y="3455073"/>
                  </a:lnTo>
                  <a:lnTo>
                    <a:pt x="3878669" y="3459416"/>
                  </a:lnTo>
                  <a:lnTo>
                    <a:pt x="3887406" y="3461410"/>
                  </a:lnTo>
                  <a:lnTo>
                    <a:pt x="3896182" y="3460165"/>
                  </a:lnTo>
                  <a:lnTo>
                    <a:pt x="3903434" y="3455479"/>
                  </a:lnTo>
                  <a:lnTo>
                    <a:pt x="3908399" y="3448240"/>
                  </a:lnTo>
                  <a:lnTo>
                    <a:pt x="3909301" y="3443935"/>
                  </a:lnTo>
                  <a:lnTo>
                    <a:pt x="3909885" y="3441128"/>
                  </a:lnTo>
                  <a:lnTo>
                    <a:pt x="3910152" y="3439909"/>
                  </a:lnTo>
                  <a:lnTo>
                    <a:pt x="3910215" y="3439630"/>
                  </a:lnTo>
                  <a:lnTo>
                    <a:pt x="3910292" y="3439312"/>
                  </a:lnTo>
                  <a:close/>
                </a:path>
                <a:path w="5168900" h="4631055">
                  <a:moveTo>
                    <a:pt x="3910292" y="3259099"/>
                  </a:moveTo>
                  <a:lnTo>
                    <a:pt x="3908628" y="3250387"/>
                  </a:lnTo>
                  <a:lnTo>
                    <a:pt x="3908526" y="3250247"/>
                  </a:lnTo>
                  <a:lnTo>
                    <a:pt x="3908514" y="3250107"/>
                  </a:lnTo>
                  <a:lnTo>
                    <a:pt x="3907269" y="3248291"/>
                  </a:lnTo>
                  <a:lnTo>
                    <a:pt x="3904094" y="3243326"/>
                  </a:lnTo>
                  <a:lnTo>
                    <a:pt x="3903815" y="3243135"/>
                  </a:lnTo>
                  <a:lnTo>
                    <a:pt x="3902760" y="3242411"/>
                  </a:lnTo>
                  <a:lnTo>
                    <a:pt x="3902481" y="3242221"/>
                  </a:lnTo>
                  <a:lnTo>
                    <a:pt x="3897299" y="3238589"/>
                  </a:lnTo>
                  <a:lnTo>
                    <a:pt x="3896830" y="3238500"/>
                  </a:lnTo>
                  <a:lnTo>
                    <a:pt x="3896474" y="3238258"/>
                  </a:lnTo>
                  <a:lnTo>
                    <a:pt x="3893731" y="3237865"/>
                  </a:lnTo>
                  <a:lnTo>
                    <a:pt x="3893413" y="3237801"/>
                  </a:lnTo>
                  <a:lnTo>
                    <a:pt x="3889032" y="3236887"/>
                  </a:lnTo>
                  <a:lnTo>
                    <a:pt x="3887571" y="3236887"/>
                  </a:lnTo>
                  <a:lnTo>
                    <a:pt x="3878694" y="3238728"/>
                  </a:lnTo>
                  <a:lnTo>
                    <a:pt x="3872065" y="3243021"/>
                  </a:lnTo>
                  <a:lnTo>
                    <a:pt x="3867734" y="3249612"/>
                  </a:lnTo>
                  <a:lnTo>
                    <a:pt x="3865803" y="3258401"/>
                  </a:lnTo>
                  <a:lnTo>
                    <a:pt x="3867048" y="3267367"/>
                  </a:lnTo>
                  <a:lnTo>
                    <a:pt x="3871620" y="3274644"/>
                  </a:lnTo>
                  <a:lnTo>
                    <a:pt x="3878757" y="3279559"/>
                  </a:lnTo>
                  <a:lnTo>
                    <a:pt x="3887686" y="3281426"/>
                  </a:lnTo>
                  <a:lnTo>
                    <a:pt x="3896652" y="3279813"/>
                  </a:lnTo>
                  <a:lnTo>
                    <a:pt x="3903827" y="3275152"/>
                  </a:lnTo>
                  <a:lnTo>
                    <a:pt x="3908577" y="3268040"/>
                  </a:lnTo>
                  <a:lnTo>
                    <a:pt x="3910292" y="3259099"/>
                  </a:lnTo>
                  <a:close/>
                </a:path>
                <a:path w="5168900" h="4631055">
                  <a:moveTo>
                    <a:pt x="3910304" y="2809887"/>
                  </a:moveTo>
                  <a:lnTo>
                    <a:pt x="3908691" y="2801442"/>
                  </a:lnTo>
                  <a:lnTo>
                    <a:pt x="3908615" y="2801048"/>
                  </a:lnTo>
                  <a:lnTo>
                    <a:pt x="3908310" y="2800591"/>
                  </a:lnTo>
                  <a:lnTo>
                    <a:pt x="3907828" y="2799867"/>
                  </a:lnTo>
                  <a:lnTo>
                    <a:pt x="3906824" y="2798330"/>
                  </a:lnTo>
                  <a:lnTo>
                    <a:pt x="3903865" y="2793796"/>
                  </a:lnTo>
                  <a:lnTo>
                    <a:pt x="3902164" y="2792615"/>
                  </a:lnTo>
                  <a:lnTo>
                    <a:pt x="3901643" y="2792260"/>
                  </a:lnTo>
                  <a:lnTo>
                    <a:pt x="3900297" y="2791333"/>
                  </a:lnTo>
                  <a:lnTo>
                    <a:pt x="3896804" y="2788882"/>
                  </a:lnTo>
                  <a:lnTo>
                    <a:pt x="3896652" y="2788818"/>
                  </a:lnTo>
                  <a:lnTo>
                    <a:pt x="3894645" y="2788437"/>
                  </a:lnTo>
                  <a:lnTo>
                    <a:pt x="3894302" y="2788361"/>
                  </a:lnTo>
                  <a:lnTo>
                    <a:pt x="3893426" y="2788183"/>
                  </a:lnTo>
                  <a:lnTo>
                    <a:pt x="3888168" y="2787065"/>
                  </a:lnTo>
                  <a:lnTo>
                    <a:pt x="3887952" y="2787065"/>
                  </a:lnTo>
                  <a:lnTo>
                    <a:pt x="3879202" y="2789021"/>
                  </a:lnTo>
                  <a:lnTo>
                    <a:pt x="3871950" y="2794089"/>
                  </a:lnTo>
                  <a:lnTo>
                    <a:pt x="3867162" y="2801442"/>
                  </a:lnTo>
                  <a:lnTo>
                    <a:pt x="3865829" y="2809887"/>
                  </a:lnTo>
                  <a:lnTo>
                    <a:pt x="3865791" y="2810192"/>
                  </a:lnTo>
                  <a:lnTo>
                    <a:pt x="3887406" y="2831731"/>
                  </a:lnTo>
                  <a:lnTo>
                    <a:pt x="3896499" y="2830411"/>
                  </a:lnTo>
                  <a:lnTo>
                    <a:pt x="3903713" y="2825927"/>
                  </a:lnTo>
                  <a:lnTo>
                    <a:pt x="3908437" y="2818981"/>
                  </a:lnTo>
                  <a:lnTo>
                    <a:pt x="3910228" y="2810205"/>
                  </a:lnTo>
                  <a:lnTo>
                    <a:pt x="3910304" y="2809887"/>
                  </a:lnTo>
                  <a:close/>
                </a:path>
                <a:path w="5168900" h="4631055">
                  <a:moveTo>
                    <a:pt x="3910304" y="2179675"/>
                  </a:moveTo>
                  <a:lnTo>
                    <a:pt x="3908412" y="2171293"/>
                  </a:lnTo>
                  <a:lnTo>
                    <a:pt x="3908260" y="2171077"/>
                  </a:lnTo>
                  <a:lnTo>
                    <a:pt x="3908221" y="2170861"/>
                  </a:lnTo>
                  <a:lnTo>
                    <a:pt x="3906951" y="2169109"/>
                  </a:lnTo>
                  <a:lnTo>
                    <a:pt x="3906824" y="2168931"/>
                  </a:lnTo>
                  <a:lnTo>
                    <a:pt x="3906697" y="2168741"/>
                  </a:lnTo>
                  <a:lnTo>
                    <a:pt x="3903764" y="2164334"/>
                  </a:lnTo>
                  <a:lnTo>
                    <a:pt x="3903345" y="2164054"/>
                  </a:lnTo>
                  <a:lnTo>
                    <a:pt x="3903091" y="2163673"/>
                  </a:lnTo>
                  <a:lnTo>
                    <a:pt x="3900944" y="2162352"/>
                  </a:lnTo>
                  <a:lnTo>
                    <a:pt x="3900779" y="2162238"/>
                  </a:lnTo>
                  <a:lnTo>
                    <a:pt x="3900640" y="2162137"/>
                  </a:lnTo>
                  <a:lnTo>
                    <a:pt x="3897045" y="2159584"/>
                  </a:lnTo>
                  <a:lnTo>
                    <a:pt x="3896360" y="2159444"/>
                  </a:lnTo>
                  <a:lnTo>
                    <a:pt x="3895750" y="2159050"/>
                  </a:lnTo>
                  <a:lnTo>
                    <a:pt x="3892994" y="2158708"/>
                  </a:lnTo>
                  <a:lnTo>
                    <a:pt x="3889413" y="2157920"/>
                  </a:lnTo>
                  <a:lnTo>
                    <a:pt x="3887012" y="2157920"/>
                  </a:lnTo>
                  <a:lnTo>
                    <a:pt x="3878326" y="2160066"/>
                  </a:lnTo>
                  <a:lnTo>
                    <a:pt x="3871811" y="2164524"/>
                  </a:lnTo>
                  <a:lnTo>
                    <a:pt x="3867594" y="2171230"/>
                  </a:lnTo>
                  <a:lnTo>
                    <a:pt x="3865943" y="2179675"/>
                  </a:lnTo>
                  <a:lnTo>
                    <a:pt x="3865854" y="2180094"/>
                  </a:lnTo>
                  <a:lnTo>
                    <a:pt x="3867366" y="2188629"/>
                  </a:lnTo>
                  <a:lnTo>
                    <a:pt x="3867404" y="2188883"/>
                  </a:lnTo>
                  <a:lnTo>
                    <a:pt x="3872280" y="2196134"/>
                  </a:lnTo>
                  <a:lnTo>
                    <a:pt x="3879558" y="2201024"/>
                  </a:lnTo>
                  <a:lnTo>
                    <a:pt x="3888321" y="2202764"/>
                  </a:lnTo>
                  <a:lnTo>
                    <a:pt x="3897147" y="2200872"/>
                  </a:lnTo>
                  <a:lnTo>
                    <a:pt x="3910292" y="2179688"/>
                  </a:lnTo>
                  <a:close/>
                </a:path>
                <a:path w="5168900" h="4631055">
                  <a:moveTo>
                    <a:pt x="3910317" y="3888905"/>
                  </a:moveTo>
                  <a:lnTo>
                    <a:pt x="3909047" y="3881551"/>
                  </a:lnTo>
                  <a:lnTo>
                    <a:pt x="3908844" y="3880294"/>
                  </a:lnTo>
                  <a:lnTo>
                    <a:pt x="3908768" y="3879824"/>
                  </a:lnTo>
                  <a:lnTo>
                    <a:pt x="3904246" y="3872788"/>
                  </a:lnTo>
                  <a:lnTo>
                    <a:pt x="3903599" y="3872382"/>
                  </a:lnTo>
                  <a:lnTo>
                    <a:pt x="3902062" y="3871391"/>
                  </a:lnTo>
                  <a:lnTo>
                    <a:pt x="3901783" y="3871201"/>
                  </a:lnTo>
                  <a:lnTo>
                    <a:pt x="3897350" y="3868343"/>
                  </a:lnTo>
                  <a:lnTo>
                    <a:pt x="3897795" y="3868343"/>
                  </a:lnTo>
                  <a:lnTo>
                    <a:pt x="3888003" y="3866604"/>
                  </a:lnTo>
                  <a:lnTo>
                    <a:pt x="3878973" y="3868343"/>
                  </a:lnTo>
                  <a:lnTo>
                    <a:pt x="3871760" y="3873119"/>
                  </a:lnTo>
                  <a:lnTo>
                    <a:pt x="3868724" y="3877780"/>
                  </a:lnTo>
                  <a:lnTo>
                    <a:pt x="3867848" y="3879151"/>
                  </a:lnTo>
                  <a:lnTo>
                    <a:pt x="3867581" y="3879558"/>
                  </a:lnTo>
                  <a:lnTo>
                    <a:pt x="3867112" y="3880281"/>
                  </a:lnTo>
                  <a:lnTo>
                    <a:pt x="3865816" y="3888905"/>
                  </a:lnTo>
                  <a:lnTo>
                    <a:pt x="3887406" y="3911041"/>
                  </a:lnTo>
                  <a:lnTo>
                    <a:pt x="3896093" y="3909809"/>
                  </a:lnTo>
                  <a:lnTo>
                    <a:pt x="3903357" y="3905059"/>
                  </a:lnTo>
                  <a:lnTo>
                    <a:pt x="3908387" y="3897782"/>
                  </a:lnTo>
                  <a:lnTo>
                    <a:pt x="3910266" y="3889133"/>
                  </a:lnTo>
                  <a:lnTo>
                    <a:pt x="3910317" y="3888905"/>
                  </a:lnTo>
                  <a:close/>
                </a:path>
                <a:path w="5168900" h="4631055">
                  <a:moveTo>
                    <a:pt x="3910317" y="2450058"/>
                  </a:moveTo>
                  <a:lnTo>
                    <a:pt x="3908641" y="2441308"/>
                  </a:lnTo>
                  <a:lnTo>
                    <a:pt x="3908577" y="2441130"/>
                  </a:lnTo>
                  <a:lnTo>
                    <a:pt x="3907345" y="2439352"/>
                  </a:lnTo>
                  <a:lnTo>
                    <a:pt x="3907078" y="2438933"/>
                  </a:lnTo>
                  <a:lnTo>
                    <a:pt x="3906850" y="2438577"/>
                  </a:lnTo>
                  <a:lnTo>
                    <a:pt x="3904081" y="2434323"/>
                  </a:lnTo>
                  <a:lnTo>
                    <a:pt x="3903916" y="2434221"/>
                  </a:lnTo>
                  <a:lnTo>
                    <a:pt x="3903815" y="2434056"/>
                  </a:lnTo>
                  <a:lnTo>
                    <a:pt x="3901287" y="2432469"/>
                  </a:lnTo>
                  <a:lnTo>
                    <a:pt x="3901122" y="2432354"/>
                  </a:lnTo>
                  <a:lnTo>
                    <a:pt x="3897249" y="2429764"/>
                  </a:lnTo>
                  <a:lnTo>
                    <a:pt x="3897477" y="2429764"/>
                  </a:lnTo>
                  <a:lnTo>
                    <a:pt x="3896868" y="2429649"/>
                  </a:lnTo>
                  <a:lnTo>
                    <a:pt x="3896614" y="2429484"/>
                  </a:lnTo>
                  <a:lnTo>
                    <a:pt x="3893807" y="2429065"/>
                  </a:lnTo>
                  <a:lnTo>
                    <a:pt x="3893528" y="2429014"/>
                  </a:lnTo>
                  <a:lnTo>
                    <a:pt x="3893274" y="2428964"/>
                  </a:lnTo>
                  <a:lnTo>
                    <a:pt x="3888511" y="2428036"/>
                  </a:lnTo>
                  <a:lnTo>
                    <a:pt x="3887584" y="2428036"/>
                  </a:lnTo>
                  <a:lnTo>
                    <a:pt x="3878630" y="2429764"/>
                  </a:lnTo>
                  <a:lnTo>
                    <a:pt x="3872039" y="2434044"/>
                  </a:lnTo>
                  <a:lnTo>
                    <a:pt x="3867772" y="2440648"/>
                  </a:lnTo>
                  <a:lnTo>
                    <a:pt x="3867315" y="2442641"/>
                  </a:lnTo>
                  <a:lnTo>
                    <a:pt x="3865778" y="2449347"/>
                  </a:lnTo>
                  <a:lnTo>
                    <a:pt x="3867061" y="2457983"/>
                  </a:lnTo>
                  <a:lnTo>
                    <a:pt x="3871823" y="2465349"/>
                  </a:lnTo>
                  <a:lnTo>
                    <a:pt x="3879075" y="2470556"/>
                  </a:lnTo>
                  <a:lnTo>
                    <a:pt x="3887851" y="2472702"/>
                  </a:lnTo>
                  <a:lnTo>
                    <a:pt x="3896423" y="2471102"/>
                  </a:lnTo>
                  <a:lnTo>
                    <a:pt x="3899319" y="2469134"/>
                  </a:lnTo>
                  <a:lnTo>
                    <a:pt x="3903586" y="2466225"/>
                  </a:lnTo>
                  <a:lnTo>
                    <a:pt x="3908501" y="2458923"/>
                  </a:lnTo>
                  <a:lnTo>
                    <a:pt x="3910317" y="2450058"/>
                  </a:lnTo>
                  <a:close/>
                </a:path>
                <a:path w="5168900" h="4631055">
                  <a:moveTo>
                    <a:pt x="3910317" y="2360930"/>
                  </a:moveTo>
                  <a:lnTo>
                    <a:pt x="3908856" y="2352040"/>
                  </a:lnTo>
                  <a:lnTo>
                    <a:pt x="3904259" y="2344686"/>
                  </a:lnTo>
                  <a:lnTo>
                    <a:pt x="3897249" y="2339657"/>
                  </a:lnTo>
                  <a:lnTo>
                    <a:pt x="3893947" y="2338908"/>
                  </a:lnTo>
                  <a:lnTo>
                    <a:pt x="3891965" y="2338463"/>
                  </a:lnTo>
                  <a:lnTo>
                    <a:pt x="3890137" y="2338044"/>
                  </a:lnTo>
                  <a:lnTo>
                    <a:pt x="3888536" y="2337676"/>
                  </a:lnTo>
                  <a:lnTo>
                    <a:pt x="3888092" y="2337676"/>
                  </a:lnTo>
                  <a:lnTo>
                    <a:pt x="3883507" y="2338616"/>
                  </a:lnTo>
                  <a:lnTo>
                    <a:pt x="3879697" y="2339327"/>
                  </a:lnTo>
                  <a:lnTo>
                    <a:pt x="3879545" y="2339429"/>
                  </a:lnTo>
                  <a:lnTo>
                    <a:pt x="3879405" y="2339454"/>
                  </a:lnTo>
                  <a:lnTo>
                    <a:pt x="3875417" y="2342134"/>
                  </a:lnTo>
                  <a:lnTo>
                    <a:pt x="3872369" y="2344140"/>
                  </a:lnTo>
                  <a:lnTo>
                    <a:pt x="3872217" y="2344293"/>
                  </a:lnTo>
                  <a:lnTo>
                    <a:pt x="3868953" y="2349119"/>
                  </a:lnTo>
                  <a:lnTo>
                    <a:pt x="3867442" y="2351328"/>
                  </a:lnTo>
                  <a:lnTo>
                    <a:pt x="3866426" y="2356916"/>
                  </a:lnTo>
                  <a:lnTo>
                    <a:pt x="3865854" y="2360091"/>
                  </a:lnTo>
                  <a:lnTo>
                    <a:pt x="3867480" y="2368893"/>
                  </a:lnTo>
                  <a:lnTo>
                    <a:pt x="3871493" y="2375611"/>
                  </a:lnTo>
                  <a:lnTo>
                    <a:pt x="3877957" y="2380056"/>
                  </a:lnTo>
                  <a:lnTo>
                    <a:pt x="3884917" y="2381580"/>
                  </a:lnTo>
                  <a:lnTo>
                    <a:pt x="3886860" y="2381999"/>
                  </a:lnTo>
                  <a:lnTo>
                    <a:pt x="3896055" y="2380894"/>
                  </a:lnTo>
                  <a:lnTo>
                    <a:pt x="3903383" y="2376665"/>
                  </a:lnTo>
                  <a:lnTo>
                    <a:pt x="3908310" y="2369832"/>
                  </a:lnTo>
                  <a:lnTo>
                    <a:pt x="3910317" y="2360930"/>
                  </a:lnTo>
                  <a:close/>
                </a:path>
                <a:path w="5168900" h="4631055">
                  <a:moveTo>
                    <a:pt x="3910330" y="3529292"/>
                  </a:moveTo>
                  <a:lnTo>
                    <a:pt x="3909149" y="3522764"/>
                  </a:lnTo>
                  <a:lnTo>
                    <a:pt x="3908742" y="3520440"/>
                  </a:lnTo>
                  <a:lnTo>
                    <a:pt x="3907536" y="3518585"/>
                  </a:lnTo>
                  <a:lnTo>
                    <a:pt x="3906951" y="3517671"/>
                  </a:lnTo>
                  <a:lnTo>
                    <a:pt x="3906456" y="3516896"/>
                  </a:lnTo>
                  <a:lnTo>
                    <a:pt x="3904081" y="3513201"/>
                  </a:lnTo>
                  <a:lnTo>
                    <a:pt x="3896969" y="3508311"/>
                  </a:lnTo>
                  <a:lnTo>
                    <a:pt x="3888155" y="3506482"/>
                  </a:lnTo>
                  <a:lnTo>
                    <a:pt x="3888016" y="3506482"/>
                  </a:lnTo>
                  <a:lnTo>
                    <a:pt x="3884206" y="3507282"/>
                  </a:lnTo>
                  <a:lnTo>
                    <a:pt x="3883558" y="3507422"/>
                  </a:lnTo>
                  <a:lnTo>
                    <a:pt x="3882580" y="3507625"/>
                  </a:lnTo>
                  <a:lnTo>
                    <a:pt x="3879088" y="3508311"/>
                  </a:lnTo>
                  <a:lnTo>
                    <a:pt x="3879253" y="3508311"/>
                  </a:lnTo>
                  <a:lnTo>
                    <a:pt x="3872090" y="3513201"/>
                  </a:lnTo>
                  <a:lnTo>
                    <a:pt x="3867327" y="3520440"/>
                  </a:lnTo>
                  <a:lnTo>
                    <a:pt x="3865867" y="3529292"/>
                  </a:lnTo>
                  <a:lnTo>
                    <a:pt x="3867594" y="3538105"/>
                  </a:lnTo>
                  <a:lnTo>
                    <a:pt x="3871798" y="3544709"/>
                  </a:lnTo>
                  <a:lnTo>
                    <a:pt x="3878376" y="3548989"/>
                  </a:lnTo>
                  <a:lnTo>
                    <a:pt x="3887241" y="3550843"/>
                  </a:lnTo>
                  <a:lnTo>
                    <a:pt x="3896347" y="3549650"/>
                  </a:lnTo>
                  <a:lnTo>
                    <a:pt x="3903599" y="3545255"/>
                  </a:lnTo>
                  <a:lnTo>
                    <a:pt x="3908450" y="3538270"/>
                  </a:lnTo>
                  <a:lnTo>
                    <a:pt x="3910330" y="3529292"/>
                  </a:lnTo>
                  <a:close/>
                </a:path>
                <a:path w="5168900" h="4631055">
                  <a:moveTo>
                    <a:pt x="3910342" y="3618560"/>
                  </a:moveTo>
                  <a:lnTo>
                    <a:pt x="3908615" y="3610000"/>
                  </a:lnTo>
                  <a:lnTo>
                    <a:pt x="3908488" y="3609835"/>
                  </a:lnTo>
                  <a:lnTo>
                    <a:pt x="3908463" y="3609644"/>
                  </a:lnTo>
                  <a:lnTo>
                    <a:pt x="3907104" y="3607676"/>
                  </a:lnTo>
                  <a:lnTo>
                    <a:pt x="3906875" y="3607333"/>
                  </a:lnTo>
                  <a:lnTo>
                    <a:pt x="3904056" y="3602977"/>
                  </a:lnTo>
                  <a:lnTo>
                    <a:pt x="3903764" y="3602786"/>
                  </a:lnTo>
                  <a:lnTo>
                    <a:pt x="3903535" y="3602431"/>
                  </a:lnTo>
                  <a:lnTo>
                    <a:pt x="3901059" y="3600869"/>
                  </a:lnTo>
                  <a:lnTo>
                    <a:pt x="3900932" y="3600780"/>
                  </a:lnTo>
                  <a:lnTo>
                    <a:pt x="3900767" y="3600666"/>
                  </a:lnTo>
                  <a:lnTo>
                    <a:pt x="3897312" y="3598214"/>
                  </a:lnTo>
                  <a:lnTo>
                    <a:pt x="3896779" y="3598113"/>
                  </a:lnTo>
                  <a:lnTo>
                    <a:pt x="3896271" y="3597770"/>
                  </a:lnTo>
                  <a:lnTo>
                    <a:pt x="3893464" y="3597402"/>
                  </a:lnTo>
                  <a:lnTo>
                    <a:pt x="3893312" y="3597376"/>
                  </a:lnTo>
                  <a:lnTo>
                    <a:pt x="3893121" y="3597338"/>
                  </a:lnTo>
                  <a:lnTo>
                    <a:pt x="3889311" y="3596513"/>
                  </a:lnTo>
                  <a:lnTo>
                    <a:pt x="3887406" y="3596513"/>
                  </a:lnTo>
                  <a:lnTo>
                    <a:pt x="3878656" y="3598468"/>
                  </a:lnTo>
                  <a:lnTo>
                    <a:pt x="3872026" y="3602786"/>
                  </a:lnTo>
                  <a:lnTo>
                    <a:pt x="3867683" y="3609403"/>
                  </a:lnTo>
                  <a:lnTo>
                    <a:pt x="3865803" y="3618268"/>
                  </a:lnTo>
                  <a:lnTo>
                    <a:pt x="3867162" y="3627132"/>
                  </a:lnTo>
                  <a:lnTo>
                    <a:pt x="3871861" y="3634435"/>
                  </a:lnTo>
                  <a:lnTo>
                    <a:pt x="3879050" y="3639401"/>
                  </a:lnTo>
                  <a:lnTo>
                    <a:pt x="3887927" y="3641293"/>
                  </a:lnTo>
                  <a:lnTo>
                    <a:pt x="3896690" y="3639578"/>
                  </a:lnTo>
                  <a:lnTo>
                    <a:pt x="3903840" y="3634714"/>
                  </a:lnTo>
                  <a:lnTo>
                    <a:pt x="3908641" y="3627463"/>
                  </a:lnTo>
                  <a:lnTo>
                    <a:pt x="3910342" y="3618560"/>
                  </a:lnTo>
                  <a:close/>
                </a:path>
                <a:path w="5168900" h="4631055">
                  <a:moveTo>
                    <a:pt x="3910342" y="2898749"/>
                  </a:moveTo>
                  <a:lnTo>
                    <a:pt x="3908514" y="2890570"/>
                  </a:lnTo>
                  <a:lnTo>
                    <a:pt x="3908475" y="2890380"/>
                  </a:lnTo>
                  <a:lnTo>
                    <a:pt x="3908323" y="2890164"/>
                  </a:lnTo>
                  <a:lnTo>
                    <a:pt x="3908272" y="2889923"/>
                  </a:lnTo>
                  <a:lnTo>
                    <a:pt x="3907053" y="2888297"/>
                  </a:lnTo>
                  <a:lnTo>
                    <a:pt x="3906863" y="2888018"/>
                  </a:lnTo>
                  <a:lnTo>
                    <a:pt x="3906723" y="2887802"/>
                  </a:lnTo>
                  <a:lnTo>
                    <a:pt x="3903878" y="2883573"/>
                  </a:lnTo>
                  <a:lnTo>
                    <a:pt x="3903459" y="2883293"/>
                  </a:lnTo>
                  <a:lnTo>
                    <a:pt x="3903180" y="2882900"/>
                  </a:lnTo>
                  <a:lnTo>
                    <a:pt x="3900919" y="2881566"/>
                  </a:lnTo>
                  <a:lnTo>
                    <a:pt x="3900716" y="2881426"/>
                  </a:lnTo>
                  <a:lnTo>
                    <a:pt x="3897172" y="2879001"/>
                  </a:lnTo>
                  <a:lnTo>
                    <a:pt x="3896449" y="2878861"/>
                  </a:lnTo>
                  <a:lnTo>
                    <a:pt x="3895814" y="2878467"/>
                  </a:lnTo>
                  <a:lnTo>
                    <a:pt x="3893032" y="2878163"/>
                  </a:lnTo>
                  <a:lnTo>
                    <a:pt x="3890416" y="2877629"/>
                  </a:lnTo>
                  <a:lnTo>
                    <a:pt x="3889667" y="2877477"/>
                  </a:lnTo>
                  <a:lnTo>
                    <a:pt x="3889489" y="2877426"/>
                  </a:lnTo>
                  <a:lnTo>
                    <a:pt x="3886898" y="2877426"/>
                  </a:lnTo>
                  <a:lnTo>
                    <a:pt x="3878173" y="2879521"/>
                  </a:lnTo>
                  <a:lnTo>
                    <a:pt x="3871633" y="2883903"/>
                  </a:lnTo>
                  <a:lnTo>
                    <a:pt x="3867569" y="2890380"/>
                  </a:lnTo>
                  <a:lnTo>
                    <a:pt x="3867442" y="2890570"/>
                  </a:lnTo>
                  <a:lnTo>
                    <a:pt x="3865803" y="2899486"/>
                  </a:lnTo>
                  <a:lnTo>
                    <a:pt x="3866502" y="2903232"/>
                  </a:lnTo>
                  <a:lnTo>
                    <a:pt x="3867327" y="2907665"/>
                  </a:lnTo>
                  <a:lnTo>
                    <a:pt x="3867454" y="2908287"/>
                  </a:lnTo>
                  <a:lnTo>
                    <a:pt x="3872357" y="2915475"/>
                  </a:lnTo>
                  <a:lnTo>
                    <a:pt x="3879646" y="2920250"/>
                  </a:lnTo>
                  <a:lnTo>
                    <a:pt x="3888448" y="2921876"/>
                  </a:lnTo>
                  <a:lnTo>
                    <a:pt x="3897274" y="2919920"/>
                  </a:lnTo>
                  <a:lnTo>
                    <a:pt x="3904310" y="2914942"/>
                  </a:lnTo>
                  <a:lnTo>
                    <a:pt x="3908882" y="2907665"/>
                  </a:lnTo>
                  <a:lnTo>
                    <a:pt x="3910215" y="2899486"/>
                  </a:lnTo>
                  <a:lnTo>
                    <a:pt x="3910342" y="2898749"/>
                  </a:lnTo>
                  <a:close/>
                </a:path>
                <a:path w="5168900" h="4631055">
                  <a:moveTo>
                    <a:pt x="3910342" y="831811"/>
                  </a:moveTo>
                  <a:lnTo>
                    <a:pt x="3908729" y="823150"/>
                  </a:lnTo>
                  <a:lnTo>
                    <a:pt x="3908628" y="823010"/>
                  </a:lnTo>
                  <a:lnTo>
                    <a:pt x="3908628" y="822883"/>
                  </a:lnTo>
                  <a:lnTo>
                    <a:pt x="3907498" y="821232"/>
                  </a:lnTo>
                  <a:lnTo>
                    <a:pt x="3907244" y="820851"/>
                  </a:lnTo>
                  <a:lnTo>
                    <a:pt x="3906951" y="820394"/>
                  </a:lnTo>
                  <a:lnTo>
                    <a:pt x="3904221" y="816102"/>
                  </a:lnTo>
                  <a:lnTo>
                    <a:pt x="3903992" y="815949"/>
                  </a:lnTo>
                  <a:lnTo>
                    <a:pt x="3903840" y="815708"/>
                  </a:lnTo>
                  <a:lnTo>
                    <a:pt x="3901617" y="814311"/>
                  </a:lnTo>
                  <a:lnTo>
                    <a:pt x="3901402" y="814158"/>
                  </a:lnTo>
                  <a:lnTo>
                    <a:pt x="3901084" y="813943"/>
                  </a:lnTo>
                  <a:lnTo>
                    <a:pt x="3897503" y="811441"/>
                  </a:lnTo>
                  <a:lnTo>
                    <a:pt x="3897693" y="811441"/>
                  </a:lnTo>
                  <a:lnTo>
                    <a:pt x="3897020" y="811314"/>
                  </a:lnTo>
                  <a:lnTo>
                    <a:pt x="3896652" y="811060"/>
                  </a:lnTo>
                  <a:lnTo>
                    <a:pt x="3893591" y="810615"/>
                  </a:lnTo>
                  <a:lnTo>
                    <a:pt x="3893337" y="810564"/>
                  </a:lnTo>
                  <a:lnTo>
                    <a:pt x="3889057" y="809675"/>
                  </a:lnTo>
                  <a:lnTo>
                    <a:pt x="3887724" y="809675"/>
                  </a:lnTo>
                  <a:lnTo>
                    <a:pt x="3878884" y="811428"/>
                  </a:lnTo>
                  <a:lnTo>
                    <a:pt x="3878034" y="811974"/>
                  </a:lnTo>
                  <a:lnTo>
                    <a:pt x="3877500" y="812317"/>
                  </a:lnTo>
                  <a:lnTo>
                    <a:pt x="3872230" y="815619"/>
                  </a:lnTo>
                  <a:lnTo>
                    <a:pt x="3867848" y="822147"/>
                  </a:lnTo>
                  <a:lnTo>
                    <a:pt x="3865880" y="830935"/>
                  </a:lnTo>
                  <a:lnTo>
                    <a:pt x="3867200" y="839724"/>
                  </a:lnTo>
                  <a:lnTo>
                    <a:pt x="3871874" y="847090"/>
                  </a:lnTo>
                  <a:lnTo>
                    <a:pt x="3879011" y="852208"/>
                  </a:lnTo>
                  <a:lnTo>
                    <a:pt x="3887698" y="854214"/>
                  </a:lnTo>
                  <a:lnTo>
                    <a:pt x="3896499" y="852601"/>
                  </a:lnTo>
                  <a:lnTo>
                    <a:pt x="3903688" y="847852"/>
                  </a:lnTo>
                  <a:lnTo>
                    <a:pt x="3908539" y="840689"/>
                  </a:lnTo>
                  <a:lnTo>
                    <a:pt x="3910342" y="831811"/>
                  </a:lnTo>
                  <a:close/>
                </a:path>
                <a:path w="5168900" h="4631055">
                  <a:moveTo>
                    <a:pt x="3910355" y="1909787"/>
                  </a:moveTo>
                  <a:lnTo>
                    <a:pt x="3908501" y="1901545"/>
                  </a:lnTo>
                  <a:lnTo>
                    <a:pt x="3908323" y="1901291"/>
                  </a:lnTo>
                  <a:lnTo>
                    <a:pt x="3908272" y="1901024"/>
                  </a:lnTo>
                  <a:lnTo>
                    <a:pt x="3907002" y="1899310"/>
                  </a:lnTo>
                  <a:lnTo>
                    <a:pt x="3906799" y="1899031"/>
                  </a:lnTo>
                  <a:lnTo>
                    <a:pt x="3906634" y="1898777"/>
                  </a:lnTo>
                  <a:lnTo>
                    <a:pt x="3903853" y="1894598"/>
                  </a:lnTo>
                  <a:lnTo>
                    <a:pt x="3903395" y="1894281"/>
                  </a:lnTo>
                  <a:lnTo>
                    <a:pt x="3903091" y="1893849"/>
                  </a:lnTo>
                  <a:lnTo>
                    <a:pt x="3900906" y="1892528"/>
                  </a:lnTo>
                  <a:lnTo>
                    <a:pt x="3900728" y="1892401"/>
                  </a:lnTo>
                  <a:lnTo>
                    <a:pt x="3898696" y="1890966"/>
                  </a:lnTo>
                  <a:lnTo>
                    <a:pt x="3897769" y="1890306"/>
                  </a:lnTo>
                  <a:lnTo>
                    <a:pt x="3897147" y="1889848"/>
                  </a:lnTo>
                  <a:lnTo>
                    <a:pt x="3896982" y="1889823"/>
                  </a:lnTo>
                  <a:lnTo>
                    <a:pt x="3896334" y="1889683"/>
                  </a:lnTo>
                  <a:lnTo>
                    <a:pt x="3895687" y="1889264"/>
                  </a:lnTo>
                  <a:lnTo>
                    <a:pt x="3893197" y="1888985"/>
                  </a:lnTo>
                  <a:lnTo>
                    <a:pt x="3891369" y="1888591"/>
                  </a:lnTo>
                  <a:lnTo>
                    <a:pt x="3890010" y="1888286"/>
                  </a:lnTo>
                  <a:lnTo>
                    <a:pt x="3889705" y="1888210"/>
                  </a:lnTo>
                  <a:lnTo>
                    <a:pt x="3886962" y="1888210"/>
                  </a:lnTo>
                  <a:lnTo>
                    <a:pt x="3878338" y="1890433"/>
                  </a:lnTo>
                  <a:lnTo>
                    <a:pt x="3871785" y="1894865"/>
                  </a:lnTo>
                  <a:lnTo>
                    <a:pt x="3867518" y="1901545"/>
                  </a:lnTo>
                  <a:lnTo>
                    <a:pt x="3865930" y="1909800"/>
                  </a:lnTo>
                  <a:lnTo>
                    <a:pt x="3865803" y="1910448"/>
                  </a:lnTo>
                  <a:lnTo>
                    <a:pt x="3867239" y="1918792"/>
                  </a:lnTo>
                  <a:lnTo>
                    <a:pt x="3867327" y="1919338"/>
                  </a:lnTo>
                  <a:lnTo>
                    <a:pt x="3872077" y="1926437"/>
                  </a:lnTo>
                  <a:lnTo>
                    <a:pt x="3879342" y="1931111"/>
                  </a:lnTo>
                  <a:lnTo>
                    <a:pt x="3888359" y="1932736"/>
                  </a:lnTo>
                  <a:lnTo>
                    <a:pt x="3897249" y="1930895"/>
                  </a:lnTo>
                  <a:lnTo>
                    <a:pt x="3904284" y="1926031"/>
                  </a:lnTo>
                  <a:lnTo>
                    <a:pt x="3908856" y="1918792"/>
                  </a:lnTo>
                  <a:lnTo>
                    <a:pt x="3910241" y="1910448"/>
                  </a:lnTo>
                  <a:lnTo>
                    <a:pt x="3910342" y="1909800"/>
                  </a:lnTo>
                  <a:close/>
                </a:path>
                <a:path w="5168900" h="4631055">
                  <a:moveTo>
                    <a:pt x="3999839" y="832078"/>
                  </a:moveTo>
                  <a:lnTo>
                    <a:pt x="3998531" y="823785"/>
                  </a:lnTo>
                  <a:lnTo>
                    <a:pt x="3998430" y="823175"/>
                  </a:lnTo>
                  <a:lnTo>
                    <a:pt x="3998391" y="823048"/>
                  </a:lnTo>
                  <a:lnTo>
                    <a:pt x="3997401" y="821486"/>
                  </a:lnTo>
                  <a:lnTo>
                    <a:pt x="3997198" y="821143"/>
                  </a:lnTo>
                  <a:lnTo>
                    <a:pt x="3996690" y="820343"/>
                  </a:lnTo>
                  <a:lnTo>
                    <a:pt x="3993959" y="815987"/>
                  </a:lnTo>
                  <a:lnTo>
                    <a:pt x="3992461" y="814997"/>
                  </a:lnTo>
                  <a:lnTo>
                    <a:pt x="3991965" y="814666"/>
                  </a:lnTo>
                  <a:lnTo>
                    <a:pt x="3990949" y="813993"/>
                  </a:lnTo>
                  <a:lnTo>
                    <a:pt x="3987025" y="811352"/>
                  </a:lnTo>
                  <a:lnTo>
                    <a:pt x="3986898" y="811339"/>
                  </a:lnTo>
                  <a:lnTo>
                    <a:pt x="3984955" y="810971"/>
                  </a:lnTo>
                  <a:lnTo>
                    <a:pt x="3984409" y="810869"/>
                  </a:lnTo>
                  <a:lnTo>
                    <a:pt x="3983812" y="810755"/>
                  </a:lnTo>
                  <a:lnTo>
                    <a:pt x="3978211" y="809688"/>
                  </a:lnTo>
                  <a:lnTo>
                    <a:pt x="3977881" y="809688"/>
                  </a:lnTo>
                  <a:lnTo>
                    <a:pt x="3956329" y="827938"/>
                  </a:lnTo>
                  <a:lnTo>
                    <a:pt x="3955580" y="832078"/>
                  </a:lnTo>
                  <a:lnTo>
                    <a:pt x="3955529" y="832358"/>
                  </a:lnTo>
                  <a:lnTo>
                    <a:pt x="3957688" y="841057"/>
                  </a:lnTo>
                  <a:lnTo>
                    <a:pt x="3962882" y="848194"/>
                  </a:lnTo>
                  <a:lnTo>
                    <a:pt x="3970274" y="852855"/>
                  </a:lnTo>
                  <a:lnTo>
                    <a:pt x="3977894" y="853935"/>
                  </a:lnTo>
                  <a:lnTo>
                    <a:pt x="3978973" y="854075"/>
                  </a:lnTo>
                  <a:lnTo>
                    <a:pt x="3999839" y="832091"/>
                  </a:lnTo>
                  <a:close/>
                </a:path>
                <a:path w="5168900" h="4631055">
                  <a:moveTo>
                    <a:pt x="3999928" y="112395"/>
                  </a:moveTo>
                  <a:lnTo>
                    <a:pt x="3998315" y="103632"/>
                  </a:lnTo>
                  <a:lnTo>
                    <a:pt x="3998239" y="103454"/>
                  </a:lnTo>
                  <a:lnTo>
                    <a:pt x="3997261" y="102044"/>
                  </a:lnTo>
                  <a:lnTo>
                    <a:pt x="3996893" y="101498"/>
                  </a:lnTo>
                  <a:lnTo>
                    <a:pt x="3996753" y="101269"/>
                  </a:lnTo>
                  <a:lnTo>
                    <a:pt x="3993743" y="96697"/>
                  </a:lnTo>
                  <a:lnTo>
                    <a:pt x="3993578" y="96596"/>
                  </a:lnTo>
                  <a:lnTo>
                    <a:pt x="3993477" y="96431"/>
                  </a:lnTo>
                  <a:lnTo>
                    <a:pt x="3991229" y="95046"/>
                  </a:lnTo>
                  <a:lnTo>
                    <a:pt x="3990835" y="94792"/>
                  </a:lnTo>
                  <a:lnTo>
                    <a:pt x="3986822" y="92125"/>
                  </a:lnTo>
                  <a:lnTo>
                    <a:pt x="3986517" y="92075"/>
                  </a:lnTo>
                  <a:lnTo>
                    <a:pt x="3986288" y="91922"/>
                  </a:lnTo>
                  <a:lnTo>
                    <a:pt x="3983583" y="91516"/>
                  </a:lnTo>
                  <a:lnTo>
                    <a:pt x="3983393" y="91478"/>
                  </a:lnTo>
                  <a:lnTo>
                    <a:pt x="3983113" y="91427"/>
                  </a:lnTo>
                  <a:lnTo>
                    <a:pt x="3978249" y="90487"/>
                  </a:lnTo>
                  <a:lnTo>
                    <a:pt x="3977348" y="90487"/>
                  </a:lnTo>
                  <a:lnTo>
                    <a:pt x="3968521" y="92557"/>
                  </a:lnTo>
                  <a:lnTo>
                    <a:pt x="3961485" y="97612"/>
                  </a:lnTo>
                  <a:lnTo>
                    <a:pt x="3956951" y="104876"/>
                  </a:lnTo>
                  <a:lnTo>
                    <a:pt x="3955643" y="113614"/>
                  </a:lnTo>
                  <a:lnTo>
                    <a:pt x="3958005" y="122262"/>
                  </a:lnTo>
                  <a:lnTo>
                    <a:pt x="3963365" y="129336"/>
                  </a:lnTo>
                  <a:lnTo>
                    <a:pt x="3970807" y="133870"/>
                  </a:lnTo>
                  <a:lnTo>
                    <a:pt x="3975125" y="134378"/>
                  </a:lnTo>
                  <a:lnTo>
                    <a:pt x="3979430" y="134874"/>
                  </a:lnTo>
                  <a:lnTo>
                    <a:pt x="3988028" y="132600"/>
                  </a:lnTo>
                  <a:lnTo>
                    <a:pt x="3994442" y="128079"/>
                  </a:lnTo>
                  <a:lnTo>
                    <a:pt x="3998468" y="121348"/>
                  </a:lnTo>
                  <a:lnTo>
                    <a:pt x="3999928" y="112395"/>
                  </a:lnTo>
                  <a:close/>
                </a:path>
                <a:path w="5168900" h="4631055">
                  <a:moveTo>
                    <a:pt x="3999966" y="2271496"/>
                  </a:moveTo>
                  <a:lnTo>
                    <a:pt x="3998861" y="2262378"/>
                  </a:lnTo>
                  <a:lnTo>
                    <a:pt x="3994556" y="2255024"/>
                  </a:lnTo>
                  <a:lnTo>
                    <a:pt x="3987660" y="2250071"/>
                  </a:lnTo>
                  <a:lnTo>
                    <a:pt x="3978808" y="2248116"/>
                  </a:lnTo>
                  <a:lnTo>
                    <a:pt x="3978033" y="2248116"/>
                  </a:lnTo>
                  <a:lnTo>
                    <a:pt x="3973258" y="2249017"/>
                  </a:lnTo>
                  <a:lnTo>
                    <a:pt x="3969804" y="2249576"/>
                  </a:lnTo>
                  <a:lnTo>
                    <a:pt x="3969588" y="2249716"/>
                  </a:lnTo>
                  <a:lnTo>
                    <a:pt x="3969423" y="2249754"/>
                  </a:lnTo>
                  <a:lnTo>
                    <a:pt x="3965194" y="2252434"/>
                  </a:lnTo>
                  <a:lnTo>
                    <a:pt x="3962501" y="2254097"/>
                  </a:lnTo>
                  <a:lnTo>
                    <a:pt x="3962400" y="2254224"/>
                  </a:lnTo>
                  <a:lnTo>
                    <a:pt x="3962273" y="2254313"/>
                  </a:lnTo>
                  <a:lnTo>
                    <a:pt x="3959364" y="2258491"/>
                  </a:lnTo>
                  <a:lnTo>
                    <a:pt x="3957536" y="2261070"/>
                  </a:lnTo>
                  <a:lnTo>
                    <a:pt x="3957485" y="2261209"/>
                  </a:lnTo>
                  <a:lnTo>
                    <a:pt x="3956316" y="2266454"/>
                  </a:lnTo>
                  <a:lnTo>
                    <a:pt x="3955554" y="2269883"/>
                  </a:lnTo>
                  <a:lnTo>
                    <a:pt x="3957193" y="2278608"/>
                  </a:lnTo>
                  <a:lnTo>
                    <a:pt x="3962044" y="2285949"/>
                  </a:lnTo>
                  <a:lnTo>
                    <a:pt x="3969283" y="2290927"/>
                  </a:lnTo>
                  <a:lnTo>
                    <a:pt x="3978046" y="2292566"/>
                  </a:lnTo>
                  <a:lnTo>
                    <a:pt x="3986873" y="2290927"/>
                  </a:lnTo>
                  <a:lnTo>
                    <a:pt x="3993565" y="2286851"/>
                  </a:lnTo>
                  <a:lnTo>
                    <a:pt x="3997972" y="2280361"/>
                  </a:lnTo>
                  <a:lnTo>
                    <a:pt x="3999954" y="2271509"/>
                  </a:lnTo>
                  <a:close/>
                </a:path>
                <a:path w="5168900" h="4631055">
                  <a:moveTo>
                    <a:pt x="3999966" y="381215"/>
                  </a:moveTo>
                  <a:lnTo>
                    <a:pt x="3998061" y="372440"/>
                  </a:lnTo>
                  <a:lnTo>
                    <a:pt x="3995470" y="368503"/>
                  </a:lnTo>
                  <a:lnTo>
                    <a:pt x="3993781" y="365925"/>
                  </a:lnTo>
                  <a:lnTo>
                    <a:pt x="3987177" y="361797"/>
                  </a:lnTo>
                  <a:lnTo>
                    <a:pt x="3978275" y="360172"/>
                  </a:lnTo>
                  <a:lnTo>
                    <a:pt x="3977500" y="360172"/>
                  </a:lnTo>
                  <a:lnTo>
                    <a:pt x="3972915" y="361124"/>
                  </a:lnTo>
                  <a:lnTo>
                    <a:pt x="3972737" y="361162"/>
                  </a:lnTo>
                  <a:lnTo>
                    <a:pt x="3972522" y="361200"/>
                  </a:lnTo>
                  <a:lnTo>
                    <a:pt x="3969143" y="361784"/>
                  </a:lnTo>
                  <a:lnTo>
                    <a:pt x="3969347" y="361784"/>
                  </a:lnTo>
                  <a:lnTo>
                    <a:pt x="3969194" y="361886"/>
                  </a:lnTo>
                  <a:lnTo>
                    <a:pt x="3968953" y="361937"/>
                  </a:lnTo>
                  <a:lnTo>
                    <a:pt x="3964902" y="364718"/>
                  </a:lnTo>
                  <a:lnTo>
                    <a:pt x="3962209" y="366496"/>
                  </a:lnTo>
                  <a:lnTo>
                    <a:pt x="3962108" y="366636"/>
                  </a:lnTo>
                  <a:lnTo>
                    <a:pt x="3961981" y="366725"/>
                  </a:lnTo>
                  <a:lnTo>
                    <a:pt x="3958920" y="371360"/>
                  </a:lnTo>
                  <a:lnTo>
                    <a:pt x="3957370" y="373659"/>
                  </a:lnTo>
                  <a:lnTo>
                    <a:pt x="3957307" y="373811"/>
                  </a:lnTo>
                  <a:lnTo>
                    <a:pt x="3956037" y="380390"/>
                  </a:lnTo>
                  <a:lnTo>
                    <a:pt x="3955643" y="382409"/>
                  </a:lnTo>
                  <a:lnTo>
                    <a:pt x="3957586" y="391007"/>
                  </a:lnTo>
                  <a:lnTo>
                    <a:pt x="3962654" y="398170"/>
                  </a:lnTo>
                  <a:lnTo>
                    <a:pt x="3969956" y="403021"/>
                  </a:lnTo>
                  <a:lnTo>
                    <a:pt x="3978605" y="404710"/>
                  </a:lnTo>
                  <a:lnTo>
                    <a:pt x="3987215" y="402704"/>
                  </a:lnTo>
                  <a:lnTo>
                    <a:pt x="3994200" y="397586"/>
                  </a:lnTo>
                  <a:lnTo>
                    <a:pt x="3998722" y="390169"/>
                  </a:lnTo>
                  <a:lnTo>
                    <a:pt x="3999966" y="381215"/>
                  </a:lnTo>
                  <a:close/>
                </a:path>
                <a:path w="5168900" h="4631055">
                  <a:moveTo>
                    <a:pt x="3999966" y="202450"/>
                  </a:moveTo>
                  <a:lnTo>
                    <a:pt x="3998607" y="194348"/>
                  </a:lnTo>
                  <a:lnTo>
                    <a:pt x="3998506" y="193662"/>
                  </a:lnTo>
                  <a:lnTo>
                    <a:pt x="3997998" y="192900"/>
                  </a:lnTo>
                  <a:lnTo>
                    <a:pt x="3997642" y="192354"/>
                  </a:lnTo>
                  <a:lnTo>
                    <a:pt x="3996829" y="191109"/>
                  </a:lnTo>
                  <a:lnTo>
                    <a:pt x="3993870" y="186537"/>
                  </a:lnTo>
                  <a:lnTo>
                    <a:pt x="3993743" y="186461"/>
                  </a:lnTo>
                  <a:lnTo>
                    <a:pt x="3991737" y="185102"/>
                  </a:lnTo>
                  <a:lnTo>
                    <a:pt x="3991406" y="184873"/>
                  </a:lnTo>
                  <a:lnTo>
                    <a:pt x="3990975" y="184581"/>
                  </a:lnTo>
                  <a:lnTo>
                    <a:pt x="3986834" y="181762"/>
                  </a:lnTo>
                  <a:lnTo>
                    <a:pt x="3986669" y="181737"/>
                  </a:lnTo>
                  <a:lnTo>
                    <a:pt x="3986530" y="181635"/>
                  </a:lnTo>
                  <a:lnTo>
                    <a:pt x="3984193" y="181241"/>
                  </a:lnTo>
                  <a:lnTo>
                    <a:pt x="3983761" y="181152"/>
                  </a:lnTo>
                  <a:lnTo>
                    <a:pt x="3983190" y="181038"/>
                  </a:lnTo>
                  <a:lnTo>
                    <a:pt x="3978173" y="180009"/>
                  </a:lnTo>
                  <a:lnTo>
                    <a:pt x="3977716" y="180009"/>
                  </a:lnTo>
                  <a:lnTo>
                    <a:pt x="3968966" y="182003"/>
                  </a:lnTo>
                  <a:lnTo>
                    <a:pt x="3961854" y="187045"/>
                  </a:lnTo>
                  <a:lnTo>
                    <a:pt x="3957116" y="194348"/>
                  </a:lnTo>
                  <a:lnTo>
                    <a:pt x="3955669" y="202450"/>
                  </a:lnTo>
                  <a:lnTo>
                    <a:pt x="3955554" y="203085"/>
                  </a:lnTo>
                  <a:lnTo>
                    <a:pt x="3957510" y="211277"/>
                  </a:lnTo>
                  <a:lnTo>
                    <a:pt x="3979138" y="224396"/>
                  </a:lnTo>
                  <a:lnTo>
                    <a:pt x="3987990" y="222427"/>
                  </a:lnTo>
                  <a:lnTo>
                    <a:pt x="3994391" y="217995"/>
                  </a:lnTo>
                  <a:lnTo>
                    <a:pt x="3998366" y="211277"/>
                  </a:lnTo>
                  <a:lnTo>
                    <a:pt x="3999839" y="203085"/>
                  </a:lnTo>
                  <a:lnTo>
                    <a:pt x="3999966" y="202450"/>
                  </a:lnTo>
                  <a:close/>
                </a:path>
                <a:path w="5168900" h="4631055">
                  <a:moveTo>
                    <a:pt x="3999979" y="922896"/>
                  </a:moveTo>
                  <a:lnTo>
                    <a:pt x="3998925" y="913942"/>
                  </a:lnTo>
                  <a:lnTo>
                    <a:pt x="3994518" y="906475"/>
                  </a:lnTo>
                  <a:lnTo>
                    <a:pt x="3987571" y="901319"/>
                  </a:lnTo>
                  <a:lnTo>
                    <a:pt x="3978897" y="899198"/>
                  </a:lnTo>
                  <a:lnTo>
                    <a:pt x="3978110" y="899198"/>
                  </a:lnTo>
                  <a:lnTo>
                    <a:pt x="3973423" y="900163"/>
                  </a:lnTo>
                  <a:lnTo>
                    <a:pt x="3973258" y="900201"/>
                  </a:lnTo>
                  <a:lnTo>
                    <a:pt x="3972991" y="900252"/>
                  </a:lnTo>
                  <a:lnTo>
                    <a:pt x="3970109" y="900734"/>
                  </a:lnTo>
                  <a:lnTo>
                    <a:pt x="3969880" y="900887"/>
                  </a:lnTo>
                  <a:lnTo>
                    <a:pt x="3969626" y="900938"/>
                  </a:lnTo>
                  <a:lnTo>
                    <a:pt x="3965537" y="903655"/>
                  </a:lnTo>
                  <a:lnTo>
                    <a:pt x="3962768" y="905433"/>
                  </a:lnTo>
                  <a:lnTo>
                    <a:pt x="3962666" y="905573"/>
                  </a:lnTo>
                  <a:lnTo>
                    <a:pt x="3962514" y="905675"/>
                  </a:lnTo>
                  <a:lnTo>
                    <a:pt x="3959288" y="910272"/>
                  </a:lnTo>
                  <a:lnTo>
                    <a:pt x="3957688" y="912507"/>
                  </a:lnTo>
                  <a:lnTo>
                    <a:pt x="3957612" y="912672"/>
                  </a:lnTo>
                  <a:lnTo>
                    <a:pt x="3956088" y="919454"/>
                  </a:lnTo>
                  <a:lnTo>
                    <a:pt x="3955694" y="921194"/>
                  </a:lnTo>
                  <a:lnTo>
                    <a:pt x="3957256" y="930097"/>
                  </a:lnTo>
                  <a:lnTo>
                    <a:pt x="3961892" y="937247"/>
                  </a:lnTo>
                  <a:lnTo>
                    <a:pt x="3968991" y="941984"/>
                  </a:lnTo>
                  <a:lnTo>
                    <a:pt x="3977970" y="943660"/>
                  </a:lnTo>
                  <a:lnTo>
                    <a:pt x="3986987" y="942200"/>
                  </a:lnTo>
                  <a:lnTo>
                    <a:pt x="3993616" y="938110"/>
                  </a:lnTo>
                  <a:lnTo>
                    <a:pt x="3997934" y="931608"/>
                  </a:lnTo>
                  <a:lnTo>
                    <a:pt x="3999979" y="922896"/>
                  </a:lnTo>
                  <a:close/>
                </a:path>
                <a:path w="5168900" h="4631055">
                  <a:moveTo>
                    <a:pt x="3999992" y="22529"/>
                  </a:moveTo>
                  <a:lnTo>
                    <a:pt x="3998417" y="13804"/>
                  </a:lnTo>
                  <a:lnTo>
                    <a:pt x="3998366" y="13665"/>
                  </a:lnTo>
                  <a:lnTo>
                    <a:pt x="3997134" y="11874"/>
                  </a:lnTo>
                  <a:lnTo>
                    <a:pt x="3996740" y="11290"/>
                  </a:lnTo>
                  <a:lnTo>
                    <a:pt x="3996410" y="10782"/>
                  </a:lnTo>
                  <a:lnTo>
                    <a:pt x="3993731" y="6680"/>
                  </a:lnTo>
                  <a:lnTo>
                    <a:pt x="3993565" y="6565"/>
                  </a:lnTo>
                  <a:lnTo>
                    <a:pt x="3991229" y="4965"/>
                  </a:lnTo>
                  <a:lnTo>
                    <a:pt x="3990517" y="4483"/>
                  </a:lnTo>
                  <a:lnTo>
                    <a:pt x="3986733" y="1866"/>
                  </a:lnTo>
                  <a:lnTo>
                    <a:pt x="3986517" y="1828"/>
                  </a:lnTo>
                  <a:lnTo>
                    <a:pt x="3986339" y="1701"/>
                  </a:lnTo>
                  <a:lnTo>
                    <a:pt x="3983393" y="1181"/>
                  </a:lnTo>
                  <a:lnTo>
                    <a:pt x="3983024" y="1104"/>
                  </a:lnTo>
                  <a:lnTo>
                    <a:pt x="3978287" y="114"/>
                  </a:lnTo>
                  <a:lnTo>
                    <a:pt x="3977627" y="114"/>
                  </a:lnTo>
                  <a:lnTo>
                    <a:pt x="3969029" y="2197"/>
                  </a:lnTo>
                  <a:lnTo>
                    <a:pt x="3961942" y="7366"/>
                  </a:lnTo>
                  <a:lnTo>
                    <a:pt x="3957180" y="14719"/>
                  </a:lnTo>
                  <a:lnTo>
                    <a:pt x="3955580" y="23418"/>
                  </a:lnTo>
                  <a:lnTo>
                    <a:pt x="3957675" y="31953"/>
                  </a:lnTo>
                  <a:lnTo>
                    <a:pt x="3962882" y="38874"/>
                  </a:lnTo>
                  <a:lnTo>
                    <a:pt x="3970363" y="43357"/>
                  </a:lnTo>
                  <a:lnTo>
                    <a:pt x="3971417" y="43497"/>
                  </a:lnTo>
                  <a:lnTo>
                    <a:pt x="3979303" y="44551"/>
                  </a:lnTo>
                  <a:lnTo>
                    <a:pt x="3988104" y="42545"/>
                  </a:lnTo>
                  <a:lnTo>
                    <a:pt x="3994518" y="38125"/>
                  </a:lnTo>
                  <a:lnTo>
                    <a:pt x="3998493" y="31419"/>
                  </a:lnTo>
                  <a:lnTo>
                    <a:pt x="3999992" y="22542"/>
                  </a:lnTo>
                  <a:close/>
                </a:path>
                <a:path w="5168900" h="4631055">
                  <a:moveTo>
                    <a:pt x="4000017" y="294347"/>
                  </a:moveTo>
                  <a:lnTo>
                    <a:pt x="3999941" y="293573"/>
                  </a:lnTo>
                  <a:lnTo>
                    <a:pt x="3999636" y="290029"/>
                  </a:lnTo>
                  <a:lnTo>
                    <a:pt x="3999509" y="288620"/>
                  </a:lnTo>
                  <a:lnTo>
                    <a:pt x="3999242" y="285318"/>
                  </a:lnTo>
                  <a:lnTo>
                    <a:pt x="3995140" y="277749"/>
                  </a:lnTo>
                  <a:lnTo>
                    <a:pt x="3988422" y="272389"/>
                  </a:lnTo>
                  <a:lnTo>
                    <a:pt x="3979761" y="269989"/>
                  </a:lnTo>
                  <a:lnTo>
                    <a:pt x="3977868" y="269989"/>
                  </a:lnTo>
                  <a:lnTo>
                    <a:pt x="3973830" y="270802"/>
                  </a:lnTo>
                  <a:lnTo>
                    <a:pt x="3973652" y="270827"/>
                  </a:lnTo>
                  <a:lnTo>
                    <a:pt x="3970921" y="271183"/>
                  </a:lnTo>
                  <a:lnTo>
                    <a:pt x="3970464" y="271462"/>
                  </a:lnTo>
                  <a:lnTo>
                    <a:pt x="3969867" y="271576"/>
                  </a:lnTo>
                  <a:lnTo>
                    <a:pt x="3965778" y="274193"/>
                  </a:lnTo>
                  <a:lnTo>
                    <a:pt x="3965600" y="274294"/>
                  </a:lnTo>
                  <a:lnTo>
                    <a:pt x="3963378" y="275590"/>
                  </a:lnTo>
                  <a:lnTo>
                    <a:pt x="3963162" y="275856"/>
                  </a:lnTo>
                  <a:lnTo>
                    <a:pt x="3962806" y="276085"/>
                  </a:lnTo>
                  <a:lnTo>
                    <a:pt x="3959339" y="280720"/>
                  </a:lnTo>
                  <a:lnTo>
                    <a:pt x="3957980" y="282460"/>
                  </a:lnTo>
                  <a:lnTo>
                    <a:pt x="3957929" y="282613"/>
                  </a:lnTo>
                  <a:lnTo>
                    <a:pt x="3957802" y="282790"/>
                  </a:lnTo>
                  <a:lnTo>
                    <a:pt x="3955821" y="290220"/>
                  </a:lnTo>
                  <a:lnTo>
                    <a:pt x="3955605" y="291020"/>
                  </a:lnTo>
                  <a:lnTo>
                    <a:pt x="3956304" y="295732"/>
                  </a:lnTo>
                  <a:lnTo>
                    <a:pt x="3956913" y="299834"/>
                  </a:lnTo>
                  <a:lnTo>
                    <a:pt x="3961473" y="307365"/>
                  </a:lnTo>
                  <a:lnTo>
                    <a:pt x="3968483" y="312585"/>
                  </a:lnTo>
                  <a:lnTo>
                    <a:pt x="3975633" y="314147"/>
                  </a:lnTo>
                  <a:lnTo>
                    <a:pt x="3977195" y="314490"/>
                  </a:lnTo>
                  <a:lnTo>
                    <a:pt x="3986022" y="313169"/>
                  </a:lnTo>
                  <a:lnTo>
                    <a:pt x="3992892" y="309372"/>
                  </a:lnTo>
                  <a:lnTo>
                    <a:pt x="3997629" y="303098"/>
                  </a:lnTo>
                  <a:lnTo>
                    <a:pt x="4000017" y="294360"/>
                  </a:lnTo>
                  <a:close/>
                </a:path>
                <a:path w="5168900" h="4631055">
                  <a:moveTo>
                    <a:pt x="4000042" y="2720619"/>
                  </a:moveTo>
                  <a:lnTo>
                    <a:pt x="3998785" y="2711602"/>
                  </a:lnTo>
                  <a:lnTo>
                    <a:pt x="3994289" y="2704338"/>
                  </a:lnTo>
                  <a:lnTo>
                    <a:pt x="3987254" y="2699474"/>
                  </a:lnTo>
                  <a:lnTo>
                    <a:pt x="3978364" y="2697670"/>
                  </a:lnTo>
                  <a:lnTo>
                    <a:pt x="3978173" y="2697657"/>
                  </a:lnTo>
                  <a:lnTo>
                    <a:pt x="3971772" y="2698915"/>
                  </a:lnTo>
                  <a:lnTo>
                    <a:pt x="3971239" y="2699016"/>
                  </a:lnTo>
                  <a:lnTo>
                    <a:pt x="3971023" y="2699067"/>
                  </a:lnTo>
                  <a:lnTo>
                    <a:pt x="3969448" y="2699347"/>
                  </a:lnTo>
                  <a:lnTo>
                    <a:pt x="3968889" y="2699474"/>
                  </a:lnTo>
                  <a:lnTo>
                    <a:pt x="3969194" y="2699474"/>
                  </a:lnTo>
                  <a:lnTo>
                    <a:pt x="3965244" y="2702090"/>
                  </a:lnTo>
                  <a:lnTo>
                    <a:pt x="3964851" y="2702356"/>
                  </a:lnTo>
                  <a:lnTo>
                    <a:pt x="3964140" y="2702814"/>
                  </a:lnTo>
                  <a:lnTo>
                    <a:pt x="3962196" y="2704071"/>
                  </a:lnTo>
                  <a:lnTo>
                    <a:pt x="3960457" y="2706598"/>
                  </a:lnTo>
                  <a:lnTo>
                    <a:pt x="3957320" y="2711170"/>
                  </a:lnTo>
                  <a:lnTo>
                    <a:pt x="3956723" y="2714066"/>
                  </a:lnTo>
                  <a:lnTo>
                    <a:pt x="3955516" y="2719959"/>
                  </a:lnTo>
                  <a:lnTo>
                    <a:pt x="3957383" y="2728620"/>
                  </a:lnTo>
                  <a:lnTo>
                    <a:pt x="3962438" y="2735897"/>
                  </a:lnTo>
                  <a:lnTo>
                    <a:pt x="3969778" y="2740774"/>
                  </a:lnTo>
                  <a:lnTo>
                    <a:pt x="3978503" y="2742222"/>
                  </a:lnTo>
                  <a:lnTo>
                    <a:pt x="3987266" y="2740342"/>
                  </a:lnTo>
                  <a:lnTo>
                    <a:pt x="3993858" y="2736075"/>
                  </a:lnTo>
                  <a:lnTo>
                    <a:pt x="3998163" y="2729484"/>
                  </a:lnTo>
                  <a:lnTo>
                    <a:pt x="4000042" y="2720619"/>
                  </a:lnTo>
                  <a:close/>
                </a:path>
                <a:path w="5168900" h="4631055">
                  <a:moveTo>
                    <a:pt x="4000055" y="2900108"/>
                  </a:moveTo>
                  <a:lnTo>
                    <a:pt x="3998645" y="2891167"/>
                  </a:lnTo>
                  <a:lnTo>
                    <a:pt x="3995813" y="2886646"/>
                  </a:lnTo>
                  <a:lnTo>
                    <a:pt x="3994632" y="2884754"/>
                  </a:lnTo>
                  <a:lnTo>
                    <a:pt x="3994315" y="2884233"/>
                  </a:lnTo>
                  <a:lnTo>
                    <a:pt x="3994137" y="2883941"/>
                  </a:lnTo>
                  <a:lnTo>
                    <a:pt x="3994048" y="2883801"/>
                  </a:lnTo>
                  <a:lnTo>
                    <a:pt x="3987076" y="2879001"/>
                  </a:lnTo>
                  <a:lnTo>
                    <a:pt x="3987254" y="2879001"/>
                  </a:lnTo>
                  <a:lnTo>
                    <a:pt x="3982072" y="2877959"/>
                  </a:lnTo>
                  <a:lnTo>
                    <a:pt x="3978198" y="2877172"/>
                  </a:lnTo>
                  <a:lnTo>
                    <a:pt x="3969372" y="2879001"/>
                  </a:lnTo>
                  <a:lnTo>
                    <a:pt x="3962120" y="2883928"/>
                  </a:lnTo>
                  <a:lnTo>
                    <a:pt x="3957218" y="2891155"/>
                  </a:lnTo>
                  <a:lnTo>
                    <a:pt x="3955491" y="2899854"/>
                  </a:lnTo>
                  <a:lnTo>
                    <a:pt x="3957459" y="2908566"/>
                  </a:lnTo>
                  <a:lnTo>
                    <a:pt x="3962552" y="2915729"/>
                  </a:lnTo>
                  <a:lnTo>
                    <a:pt x="3969918" y="2920454"/>
                  </a:lnTo>
                  <a:lnTo>
                    <a:pt x="3978745" y="2921800"/>
                  </a:lnTo>
                  <a:lnTo>
                    <a:pt x="3987533" y="2919920"/>
                  </a:lnTo>
                  <a:lnTo>
                    <a:pt x="3993985" y="2915729"/>
                  </a:lnTo>
                  <a:lnTo>
                    <a:pt x="3998328" y="2909049"/>
                  </a:lnTo>
                  <a:lnTo>
                    <a:pt x="4000042" y="2900121"/>
                  </a:lnTo>
                  <a:close/>
                </a:path>
                <a:path w="5168900" h="4631055">
                  <a:moveTo>
                    <a:pt x="4000068" y="1911794"/>
                  </a:moveTo>
                  <a:lnTo>
                    <a:pt x="3998988" y="1902879"/>
                  </a:lnTo>
                  <a:lnTo>
                    <a:pt x="3994556" y="1895411"/>
                  </a:lnTo>
                  <a:lnTo>
                    <a:pt x="3987596" y="1890204"/>
                  </a:lnTo>
                  <a:lnTo>
                    <a:pt x="3984155" y="1889353"/>
                  </a:lnTo>
                  <a:lnTo>
                    <a:pt x="3983431" y="1889175"/>
                  </a:lnTo>
                  <a:lnTo>
                    <a:pt x="3981056" y="1888591"/>
                  </a:lnTo>
                  <a:lnTo>
                    <a:pt x="3978922" y="1888058"/>
                  </a:lnTo>
                  <a:lnTo>
                    <a:pt x="3978122" y="1888058"/>
                  </a:lnTo>
                  <a:lnTo>
                    <a:pt x="3973436" y="1889048"/>
                  </a:lnTo>
                  <a:lnTo>
                    <a:pt x="3973220" y="1889099"/>
                  </a:lnTo>
                  <a:lnTo>
                    <a:pt x="3970197" y="1889633"/>
                  </a:lnTo>
                  <a:lnTo>
                    <a:pt x="3969969" y="1889785"/>
                  </a:lnTo>
                  <a:lnTo>
                    <a:pt x="3969702" y="1889836"/>
                  </a:lnTo>
                  <a:lnTo>
                    <a:pt x="3965410" y="1892719"/>
                  </a:lnTo>
                  <a:lnTo>
                    <a:pt x="3965283" y="1892808"/>
                  </a:lnTo>
                  <a:lnTo>
                    <a:pt x="3965041" y="1892960"/>
                  </a:lnTo>
                  <a:lnTo>
                    <a:pt x="3962781" y="1894408"/>
                  </a:lnTo>
                  <a:lnTo>
                    <a:pt x="3962679" y="1894547"/>
                  </a:lnTo>
                  <a:lnTo>
                    <a:pt x="3962527" y="1894649"/>
                  </a:lnTo>
                  <a:lnTo>
                    <a:pt x="3959428" y="1899005"/>
                  </a:lnTo>
                  <a:lnTo>
                    <a:pt x="3959326" y="1899145"/>
                  </a:lnTo>
                  <a:lnTo>
                    <a:pt x="3957586" y="1901520"/>
                  </a:lnTo>
                  <a:lnTo>
                    <a:pt x="3957523" y="1901672"/>
                  </a:lnTo>
                  <a:lnTo>
                    <a:pt x="3956177" y="1907400"/>
                  </a:lnTo>
                  <a:lnTo>
                    <a:pt x="3955542" y="1910080"/>
                  </a:lnTo>
                  <a:lnTo>
                    <a:pt x="3957193" y="1918881"/>
                  </a:lnTo>
                  <a:lnTo>
                    <a:pt x="3961981" y="1926120"/>
                  </a:lnTo>
                  <a:lnTo>
                    <a:pt x="3969308" y="1931073"/>
                  </a:lnTo>
                  <a:lnTo>
                    <a:pt x="3969702" y="1931073"/>
                  </a:lnTo>
                  <a:lnTo>
                    <a:pt x="3977983" y="1932622"/>
                  </a:lnTo>
                  <a:lnTo>
                    <a:pt x="3985031" y="1931403"/>
                  </a:lnTo>
                  <a:lnTo>
                    <a:pt x="3986911" y="1931073"/>
                  </a:lnTo>
                  <a:lnTo>
                    <a:pt x="3993591" y="1927021"/>
                  </a:lnTo>
                  <a:lnTo>
                    <a:pt x="3997985" y="1920557"/>
                  </a:lnTo>
                  <a:lnTo>
                    <a:pt x="4000068" y="1911794"/>
                  </a:lnTo>
                  <a:close/>
                </a:path>
                <a:path w="5168900" h="4631055">
                  <a:moveTo>
                    <a:pt x="4000068" y="743585"/>
                  </a:moveTo>
                  <a:lnTo>
                    <a:pt x="3999471" y="739076"/>
                  </a:lnTo>
                  <a:lnTo>
                    <a:pt x="3998887" y="734568"/>
                  </a:lnTo>
                  <a:lnTo>
                    <a:pt x="3994581" y="726960"/>
                  </a:lnTo>
                  <a:lnTo>
                    <a:pt x="3987838" y="721601"/>
                  </a:lnTo>
                  <a:lnTo>
                    <a:pt x="3979367" y="719264"/>
                  </a:lnTo>
                  <a:lnTo>
                    <a:pt x="3978071" y="719264"/>
                  </a:lnTo>
                  <a:lnTo>
                    <a:pt x="3974071" y="720102"/>
                  </a:lnTo>
                  <a:lnTo>
                    <a:pt x="3973931" y="720128"/>
                  </a:lnTo>
                  <a:lnTo>
                    <a:pt x="3970617" y="720636"/>
                  </a:lnTo>
                  <a:lnTo>
                    <a:pt x="3970172" y="720902"/>
                  </a:lnTo>
                  <a:lnTo>
                    <a:pt x="3969816" y="720979"/>
                  </a:lnTo>
                  <a:lnTo>
                    <a:pt x="3967289" y="722617"/>
                  </a:lnTo>
                  <a:lnTo>
                    <a:pt x="3966959" y="722833"/>
                  </a:lnTo>
                  <a:lnTo>
                    <a:pt x="3966197" y="723328"/>
                  </a:lnTo>
                  <a:lnTo>
                    <a:pt x="3963009" y="725258"/>
                  </a:lnTo>
                  <a:lnTo>
                    <a:pt x="3962806" y="725525"/>
                  </a:lnTo>
                  <a:lnTo>
                    <a:pt x="3962590" y="725665"/>
                  </a:lnTo>
                  <a:lnTo>
                    <a:pt x="3959580" y="729767"/>
                  </a:lnTo>
                  <a:lnTo>
                    <a:pt x="3957663" y="732294"/>
                  </a:lnTo>
                  <a:lnTo>
                    <a:pt x="3957624" y="732434"/>
                  </a:lnTo>
                  <a:lnTo>
                    <a:pt x="3957536" y="732561"/>
                  </a:lnTo>
                  <a:lnTo>
                    <a:pt x="3955669" y="740905"/>
                  </a:lnTo>
                  <a:lnTo>
                    <a:pt x="3956977" y="749693"/>
                  </a:lnTo>
                  <a:lnTo>
                    <a:pt x="3960799" y="756564"/>
                  </a:lnTo>
                  <a:lnTo>
                    <a:pt x="3967099" y="761314"/>
                  </a:lnTo>
                  <a:lnTo>
                    <a:pt x="3973919" y="763219"/>
                  </a:lnTo>
                  <a:lnTo>
                    <a:pt x="3975824" y="763752"/>
                  </a:lnTo>
                  <a:lnTo>
                    <a:pt x="3984866" y="763041"/>
                  </a:lnTo>
                  <a:lnTo>
                    <a:pt x="3992410" y="758990"/>
                  </a:lnTo>
                  <a:lnTo>
                    <a:pt x="3997718" y="752284"/>
                  </a:lnTo>
                  <a:lnTo>
                    <a:pt x="4000068" y="743585"/>
                  </a:lnTo>
                  <a:close/>
                </a:path>
                <a:path w="5168900" h="4631055">
                  <a:moveTo>
                    <a:pt x="4000068" y="652627"/>
                  </a:moveTo>
                  <a:lnTo>
                    <a:pt x="3998645" y="643775"/>
                  </a:lnTo>
                  <a:lnTo>
                    <a:pt x="3998582" y="643623"/>
                  </a:lnTo>
                  <a:lnTo>
                    <a:pt x="3997172" y="641350"/>
                  </a:lnTo>
                  <a:lnTo>
                    <a:pt x="3994226" y="636485"/>
                  </a:lnTo>
                  <a:lnTo>
                    <a:pt x="3994099" y="636409"/>
                  </a:lnTo>
                  <a:lnTo>
                    <a:pt x="3994023" y="636257"/>
                  </a:lnTo>
                  <a:lnTo>
                    <a:pt x="3991762" y="634695"/>
                  </a:lnTo>
                  <a:lnTo>
                    <a:pt x="3991406" y="634441"/>
                  </a:lnTo>
                  <a:lnTo>
                    <a:pt x="3991152" y="634250"/>
                  </a:lnTo>
                  <a:lnTo>
                    <a:pt x="3987457" y="631545"/>
                  </a:lnTo>
                  <a:lnTo>
                    <a:pt x="3987241" y="631507"/>
                  </a:lnTo>
                  <a:lnTo>
                    <a:pt x="3987038" y="631355"/>
                  </a:lnTo>
                  <a:lnTo>
                    <a:pt x="3984104" y="630834"/>
                  </a:lnTo>
                  <a:lnTo>
                    <a:pt x="3983812" y="630770"/>
                  </a:lnTo>
                  <a:lnTo>
                    <a:pt x="3983659" y="630732"/>
                  </a:lnTo>
                  <a:lnTo>
                    <a:pt x="3980662" y="630085"/>
                  </a:lnTo>
                  <a:lnTo>
                    <a:pt x="3979837" y="629907"/>
                  </a:lnTo>
                  <a:lnTo>
                    <a:pt x="3979037" y="629729"/>
                  </a:lnTo>
                  <a:lnTo>
                    <a:pt x="3978313" y="629729"/>
                  </a:lnTo>
                  <a:lnTo>
                    <a:pt x="3969461" y="631304"/>
                  </a:lnTo>
                  <a:lnTo>
                    <a:pt x="3969169" y="631355"/>
                  </a:lnTo>
                  <a:lnTo>
                    <a:pt x="3969372" y="631355"/>
                  </a:lnTo>
                  <a:lnTo>
                    <a:pt x="3962679" y="635330"/>
                  </a:lnTo>
                  <a:lnTo>
                    <a:pt x="3958082" y="641718"/>
                  </a:lnTo>
                  <a:lnTo>
                    <a:pt x="3955770" y="650379"/>
                  </a:lnTo>
                  <a:lnTo>
                    <a:pt x="3956723" y="659193"/>
                  </a:lnTo>
                  <a:lnTo>
                    <a:pt x="3961104" y="666635"/>
                  </a:lnTo>
                  <a:lnTo>
                    <a:pt x="3968102" y="671893"/>
                  </a:lnTo>
                  <a:lnTo>
                    <a:pt x="3976878" y="674154"/>
                  </a:lnTo>
                  <a:lnTo>
                    <a:pt x="3985818" y="672896"/>
                  </a:lnTo>
                  <a:lnTo>
                    <a:pt x="3987203" y="672058"/>
                  </a:lnTo>
                  <a:lnTo>
                    <a:pt x="3987876" y="671639"/>
                  </a:lnTo>
                  <a:lnTo>
                    <a:pt x="3988549" y="671233"/>
                  </a:lnTo>
                  <a:lnTo>
                    <a:pt x="3993083" y="668489"/>
                  </a:lnTo>
                  <a:lnTo>
                    <a:pt x="3998049" y="661530"/>
                  </a:lnTo>
                  <a:lnTo>
                    <a:pt x="4000068" y="652627"/>
                  </a:lnTo>
                  <a:close/>
                </a:path>
                <a:path w="5168900" h="4631055">
                  <a:moveTo>
                    <a:pt x="4000081" y="1370774"/>
                  </a:moveTo>
                  <a:lnTo>
                    <a:pt x="3999687" y="1368933"/>
                  </a:lnTo>
                  <a:lnTo>
                    <a:pt x="3998341" y="1362367"/>
                  </a:lnTo>
                  <a:lnTo>
                    <a:pt x="3998315" y="1362240"/>
                  </a:lnTo>
                  <a:lnTo>
                    <a:pt x="3998290" y="1362075"/>
                  </a:lnTo>
                  <a:lnTo>
                    <a:pt x="3994226" y="1355369"/>
                  </a:lnTo>
                  <a:lnTo>
                    <a:pt x="3987723" y="1350822"/>
                  </a:lnTo>
                  <a:lnTo>
                    <a:pt x="3978872" y="1348841"/>
                  </a:lnTo>
                  <a:lnTo>
                    <a:pt x="3977360" y="1348841"/>
                  </a:lnTo>
                  <a:lnTo>
                    <a:pt x="3973233" y="1349717"/>
                  </a:lnTo>
                  <a:lnTo>
                    <a:pt x="3970058" y="1350213"/>
                  </a:lnTo>
                  <a:lnTo>
                    <a:pt x="3969651" y="1350479"/>
                  </a:lnTo>
                  <a:lnTo>
                    <a:pt x="3969181" y="1350581"/>
                  </a:lnTo>
                  <a:lnTo>
                    <a:pt x="3965079" y="1353400"/>
                  </a:lnTo>
                  <a:lnTo>
                    <a:pt x="3962666" y="1354924"/>
                  </a:lnTo>
                  <a:lnTo>
                    <a:pt x="3962476" y="1355191"/>
                  </a:lnTo>
                  <a:lnTo>
                    <a:pt x="3962222" y="1355369"/>
                  </a:lnTo>
                  <a:lnTo>
                    <a:pt x="3959453" y="1359382"/>
                  </a:lnTo>
                  <a:lnTo>
                    <a:pt x="3959301" y="1359611"/>
                  </a:lnTo>
                  <a:lnTo>
                    <a:pt x="3957548" y="1362075"/>
                  </a:lnTo>
                  <a:lnTo>
                    <a:pt x="3957510" y="1362227"/>
                  </a:lnTo>
                  <a:lnTo>
                    <a:pt x="3957421" y="1362354"/>
                  </a:lnTo>
                  <a:lnTo>
                    <a:pt x="3955580" y="1370774"/>
                  </a:lnTo>
                  <a:lnTo>
                    <a:pt x="3978008" y="1393393"/>
                  </a:lnTo>
                  <a:lnTo>
                    <a:pt x="3986987" y="1391627"/>
                  </a:lnTo>
                  <a:lnTo>
                    <a:pt x="3994175" y="1386827"/>
                  </a:lnTo>
                  <a:lnTo>
                    <a:pt x="3998798" y="1379651"/>
                  </a:lnTo>
                  <a:lnTo>
                    <a:pt x="4000081" y="1370787"/>
                  </a:lnTo>
                  <a:close/>
                </a:path>
                <a:path w="5168900" h="4631055">
                  <a:moveTo>
                    <a:pt x="4000119" y="3259467"/>
                  </a:moveTo>
                  <a:lnTo>
                    <a:pt x="3998557" y="3250984"/>
                  </a:lnTo>
                  <a:lnTo>
                    <a:pt x="3998480" y="3250615"/>
                  </a:lnTo>
                  <a:lnTo>
                    <a:pt x="3997782" y="3249549"/>
                  </a:lnTo>
                  <a:lnTo>
                    <a:pt x="3997566" y="3249206"/>
                  </a:lnTo>
                  <a:lnTo>
                    <a:pt x="3996537" y="3247631"/>
                  </a:lnTo>
                  <a:lnTo>
                    <a:pt x="3993819" y="3243389"/>
                  </a:lnTo>
                  <a:lnTo>
                    <a:pt x="3992334" y="3242360"/>
                  </a:lnTo>
                  <a:lnTo>
                    <a:pt x="3991775" y="3241979"/>
                  </a:lnTo>
                  <a:lnTo>
                    <a:pt x="3990784" y="3241294"/>
                  </a:lnTo>
                  <a:lnTo>
                    <a:pt x="3986809" y="3238512"/>
                  </a:lnTo>
                  <a:lnTo>
                    <a:pt x="3986669" y="3238487"/>
                  </a:lnTo>
                  <a:lnTo>
                    <a:pt x="3984383" y="3238017"/>
                  </a:lnTo>
                  <a:lnTo>
                    <a:pt x="3983901" y="3237915"/>
                  </a:lnTo>
                  <a:lnTo>
                    <a:pt x="3983418" y="3237814"/>
                  </a:lnTo>
                  <a:lnTo>
                    <a:pt x="3978198" y="3236722"/>
                  </a:lnTo>
                  <a:lnTo>
                    <a:pt x="3977906" y="3236722"/>
                  </a:lnTo>
                  <a:lnTo>
                    <a:pt x="3969105" y="3238665"/>
                  </a:lnTo>
                  <a:lnTo>
                    <a:pt x="3961815" y="3243694"/>
                  </a:lnTo>
                  <a:lnTo>
                    <a:pt x="3957002" y="3250984"/>
                  </a:lnTo>
                  <a:lnTo>
                    <a:pt x="3955694" y="3259467"/>
                  </a:lnTo>
                  <a:lnTo>
                    <a:pt x="3977259" y="3281438"/>
                  </a:lnTo>
                  <a:lnTo>
                    <a:pt x="3986098" y="3280168"/>
                  </a:lnTo>
                  <a:lnTo>
                    <a:pt x="3993324" y="3275571"/>
                  </a:lnTo>
                  <a:lnTo>
                    <a:pt x="3998239" y="3268421"/>
                  </a:lnTo>
                  <a:lnTo>
                    <a:pt x="4000068" y="3259696"/>
                  </a:lnTo>
                  <a:lnTo>
                    <a:pt x="4000106" y="3259480"/>
                  </a:lnTo>
                  <a:close/>
                </a:path>
                <a:path w="5168900" h="4631055">
                  <a:moveTo>
                    <a:pt x="4000119" y="2090077"/>
                  </a:moveTo>
                  <a:lnTo>
                    <a:pt x="3998264" y="2081453"/>
                  </a:lnTo>
                  <a:lnTo>
                    <a:pt x="3998176" y="2081237"/>
                  </a:lnTo>
                  <a:lnTo>
                    <a:pt x="3996728" y="2079205"/>
                  </a:lnTo>
                  <a:lnTo>
                    <a:pt x="3996537" y="2078913"/>
                  </a:lnTo>
                  <a:lnTo>
                    <a:pt x="3996385" y="2078685"/>
                  </a:lnTo>
                  <a:lnTo>
                    <a:pt x="3993502" y="2074418"/>
                  </a:lnTo>
                  <a:lnTo>
                    <a:pt x="3993311" y="2074303"/>
                  </a:lnTo>
                  <a:lnTo>
                    <a:pt x="3993184" y="2074100"/>
                  </a:lnTo>
                  <a:lnTo>
                    <a:pt x="3991114" y="2072805"/>
                  </a:lnTo>
                  <a:lnTo>
                    <a:pt x="3990771" y="2072576"/>
                  </a:lnTo>
                  <a:lnTo>
                    <a:pt x="3990479" y="2072373"/>
                  </a:lnTo>
                  <a:lnTo>
                    <a:pt x="3988143" y="2070785"/>
                  </a:lnTo>
                  <a:lnTo>
                    <a:pt x="3987114" y="2070074"/>
                  </a:lnTo>
                  <a:lnTo>
                    <a:pt x="3986555" y="2069680"/>
                  </a:lnTo>
                  <a:lnTo>
                    <a:pt x="3986428" y="2069668"/>
                  </a:lnTo>
                  <a:lnTo>
                    <a:pt x="3986212" y="2069617"/>
                  </a:lnTo>
                  <a:lnTo>
                    <a:pt x="3985933" y="2069426"/>
                  </a:lnTo>
                  <a:lnTo>
                    <a:pt x="3983253" y="2069007"/>
                  </a:lnTo>
                  <a:lnTo>
                    <a:pt x="3982974" y="2068957"/>
                  </a:lnTo>
                  <a:lnTo>
                    <a:pt x="3982745" y="2068906"/>
                  </a:lnTo>
                  <a:lnTo>
                    <a:pt x="3979164" y="2068156"/>
                  </a:lnTo>
                  <a:lnTo>
                    <a:pt x="3978833" y="2068093"/>
                  </a:lnTo>
                  <a:lnTo>
                    <a:pt x="3978262" y="2067966"/>
                  </a:lnTo>
                  <a:lnTo>
                    <a:pt x="3977221" y="2067966"/>
                  </a:lnTo>
                  <a:lnTo>
                    <a:pt x="3968572" y="2070201"/>
                  </a:lnTo>
                  <a:lnTo>
                    <a:pt x="3961434" y="2075510"/>
                  </a:lnTo>
                  <a:lnTo>
                    <a:pt x="3956812" y="2082977"/>
                  </a:lnTo>
                  <a:lnTo>
                    <a:pt x="3955719" y="2091639"/>
                  </a:lnTo>
                  <a:lnTo>
                    <a:pt x="3957891" y="2100237"/>
                  </a:lnTo>
                  <a:lnTo>
                    <a:pt x="3962273" y="2106765"/>
                  </a:lnTo>
                  <a:lnTo>
                    <a:pt x="3968991" y="2110956"/>
                  </a:lnTo>
                  <a:lnTo>
                    <a:pt x="3977932" y="2112530"/>
                  </a:lnTo>
                  <a:lnTo>
                    <a:pt x="3986885" y="2110956"/>
                  </a:lnTo>
                  <a:lnTo>
                    <a:pt x="3993946" y="2106269"/>
                  </a:lnTo>
                  <a:lnTo>
                    <a:pt x="3998544" y="2099106"/>
                  </a:lnTo>
                  <a:lnTo>
                    <a:pt x="3999077" y="2096020"/>
                  </a:lnTo>
                  <a:lnTo>
                    <a:pt x="3999141" y="2095677"/>
                  </a:lnTo>
                  <a:lnTo>
                    <a:pt x="3999255" y="2095017"/>
                  </a:lnTo>
                  <a:lnTo>
                    <a:pt x="4000119" y="2090077"/>
                  </a:lnTo>
                  <a:close/>
                </a:path>
                <a:path w="5168900" h="4631055">
                  <a:moveTo>
                    <a:pt x="4000119" y="1550733"/>
                  </a:moveTo>
                  <a:lnTo>
                    <a:pt x="3998391" y="1542021"/>
                  </a:lnTo>
                  <a:lnTo>
                    <a:pt x="3998303" y="1541894"/>
                  </a:lnTo>
                  <a:lnTo>
                    <a:pt x="3997998" y="1541437"/>
                  </a:lnTo>
                  <a:lnTo>
                    <a:pt x="3997922" y="1541310"/>
                  </a:lnTo>
                  <a:lnTo>
                    <a:pt x="3997744" y="1541043"/>
                  </a:lnTo>
                  <a:lnTo>
                    <a:pt x="3993946" y="1535214"/>
                  </a:lnTo>
                  <a:lnTo>
                    <a:pt x="3993692" y="1535049"/>
                  </a:lnTo>
                  <a:lnTo>
                    <a:pt x="3993477" y="1534718"/>
                  </a:lnTo>
                  <a:lnTo>
                    <a:pt x="3990695" y="1533029"/>
                  </a:lnTo>
                  <a:lnTo>
                    <a:pt x="3990441" y="1532851"/>
                  </a:lnTo>
                  <a:lnTo>
                    <a:pt x="3988536" y="1531556"/>
                  </a:lnTo>
                  <a:lnTo>
                    <a:pt x="3987939" y="1531162"/>
                  </a:lnTo>
                  <a:lnTo>
                    <a:pt x="3987114" y="1530578"/>
                  </a:lnTo>
                  <a:lnTo>
                    <a:pt x="3986657" y="1530502"/>
                  </a:lnTo>
                  <a:lnTo>
                    <a:pt x="3986288" y="1530261"/>
                  </a:lnTo>
                  <a:lnTo>
                    <a:pt x="3983342" y="1529867"/>
                  </a:lnTo>
                  <a:lnTo>
                    <a:pt x="3983101" y="1529816"/>
                  </a:lnTo>
                  <a:lnTo>
                    <a:pt x="3979837" y="1529194"/>
                  </a:lnTo>
                  <a:lnTo>
                    <a:pt x="3978948" y="1529016"/>
                  </a:lnTo>
                  <a:lnTo>
                    <a:pt x="3978795" y="1528978"/>
                  </a:lnTo>
                  <a:lnTo>
                    <a:pt x="3977297" y="1528978"/>
                  </a:lnTo>
                  <a:lnTo>
                    <a:pt x="3968369" y="1530845"/>
                  </a:lnTo>
                  <a:lnTo>
                    <a:pt x="3961828" y="1535214"/>
                  </a:lnTo>
                  <a:lnTo>
                    <a:pt x="3957599" y="1541856"/>
                  </a:lnTo>
                  <a:lnTo>
                    <a:pt x="3955681" y="1550517"/>
                  </a:lnTo>
                  <a:lnTo>
                    <a:pt x="3957028" y="1559179"/>
                  </a:lnTo>
                  <a:lnTo>
                    <a:pt x="3961854" y="1566456"/>
                  </a:lnTo>
                  <a:lnTo>
                    <a:pt x="3969169" y="1571485"/>
                  </a:lnTo>
                  <a:lnTo>
                    <a:pt x="3977957" y="1573428"/>
                  </a:lnTo>
                  <a:lnTo>
                    <a:pt x="3985018" y="1572056"/>
                  </a:lnTo>
                  <a:lnTo>
                    <a:pt x="3986720" y="1571726"/>
                  </a:lnTo>
                  <a:lnTo>
                    <a:pt x="3993794" y="1566900"/>
                  </a:lnTo>
                  <a:lnTo>
                    <a:pt x="3998493" y="1559661"/>
                  </a:lnTo>
                  <a:lnTo>
                    <a:pt x="4000119" y="1550733"/>
                  </a:lnTo>
                  <a:close/>
                </a:path>
                <a:path w="5168900" h="4631055">
                  <a:moveTo>
                    <a:pt x="4000131" y="3438753"/>
                  </a:moveTo>
                  <a:lnTo>
                    <a:pt x="3998442" y="3429901"/>
                  </a:lnTo>
                  <a:lnTo>
                    <a:pt x="3994327" y="3423234"/>
                  </a:lnTo>
                  <a:lnTo>
                    <a:pt x="3987825" y="3418827"/>
                  </a:lnTo>
                  <a:lnTo>
                    <a:pt x="3986238" y="3418497"/>
                  </a:lnTo>
                  <a:lnTo>
                    <a:pt x="3978948" y="3416922"/>
                  </a:lnTo>
                  <a:lnTo>
                    <a:pt x="3977309" y="3416909"/>
                  </a:lnTo>
                  <a:lnTo>
                    <a:pt x="3972953" y="3417798"/>
                  </a:lnTo>
                  <a:lnTo>
                    <a:pt x="3972763" y="3417836"/>
                  </a:lnTo>
                  <a:lnTo>
                    <a:pt x="3972598" y="3417862"/>
                  </a:lnTo>
                  <a:lnTo>
                    <a:pt x="3969994" y="3418217"/>
                  </a:lnTo>
                  <a:lnTo>
                    <a:pt x="3969613" y="3418471"/>
                  </a:lnTo>
                  <a:lnTo>
                    <a:pt x="3969080" y="3418573"/>
                  </a:lnTo>
                  <a:lnTo>
                    <a:pt x="3965168" y="3421189"/>
                  </a:lnTo>
                  <a:lnTo>
                    <a:pt x="3962577" y="3422789"/>
                  </a:lnTo>
                  <a:lnTo>
                    <a:pt x="3962387" y="3423056"/>
                  </a:lnTo>
                  <a:lnTo>
                    <a:pt x="3962120" y="3423234"/>
                  </a:lnTo>
                  <a:lnTo>
                    <a:pt x="3958615" y="3428327"/>
                  </a:lnTo>
                  <a:lnTo>
                    <a:pt x="3957485" y="3429901"/>
                  </a:lnTo>
                  <a:lnTo>
                    <a:pt x="3957370" y="3430130"/>
                  </a:lnTo>
                  <a:lnTo>
                    <a:pt x="3955516" y="3438537"/>
                  </a:lnTo>
                  <a:lnTo>
                    <a:pt x="3957155" y="3447313"/>
                  </a:lnTo>
                  <a:lnTo>
                    <a:pt x="3961955" y="3454603"/>
                  </a:lnTo>
                  <a:lnTo>
                    <a:pt x="3969131" y="3459607"/>
                  </a:lnTo>
                  <a:lnTo>
                    <a:pt x="3977894" y="3461537"/>
                  </a:lnTo>
                  <a:lnTo>
                    <a:pt x="3986657" y="3459823"/>
                  </a:lnTo>
                  <a:lnTo>
                    <a:pt x="3993858" y="3454920"/>
                  </a:lnTo>
                  <a:lnTo>
                    <a:pt x="3998645" y="3447631"/>
                  </a:lnTo>
                  <a:lnTo>
                    <a:pt x="4000131" y="3438753"/>
                  </a:lnTo>
                  <a:close/>
                </a:path>
                <a:path w="5168900" h="4631055">
                  <a:moveTo>
                    <a:pt x="4000131" y="2180780"/>
                  </a:moveTo>
                  <a:lnTo>
                    <a:pt x="3998709" y="2172055"/>
                  </a:lnTo>
                  <a:lnTo>
                    <a:pt x="3998671" y="2171839"/>
                  </a:lnTo>
                  <a:lnTo>
                    <a:pt x="3998404" y="2171446"/>
                  </a:lnTo>
                  <a:lnTo>
                    <a:pt x="3998264" y="2171217"/>
                  </a:lnTo>
                  <a:lnTo>
                    <a:pt x="3997617" y="2170226"/>
                  </a:lnTo>
                  <a:lnTo>
                    <a:pt x="3993972" y="2164562"/>
                  </a:lnTo>
                  <a:lnTo>
                    <a:pt x="3992981" y="2163876"/>
                  </a:lnTo>
                  <a:lnTo>
                    <a:pt x="3992410" y="2163495"/>
                  </a:lnTo>
                  <a:lnTo>
                    <a:pt x="3991737" y="2163026"/>
                  </a:lnTo>
                  <a:lnTo>
                    <a:pt x="3987038" y="2159762"/>
                  </a:lnTo>
                  <a:lnTo>
                    <a:pt x="3987431" y="2159762"/>
                  </a:lnTo>
                  <a:lnTo>
                    <a:pt x="3986746" y="2159622"/>
                  </a:lnTo>
                  <a:lnTo>
                    <a:pt x="3985679" y="2159406"/>
                  </a:lnTo>
                  <a:lnTo>
                    <a:pt x="3985526" y="2159368"/>
                  </a:lnTo>
                  <a:lnTo>
                    <a:pt x="3984752" y="2159216"/>
                  </a:lnTo>
                  <a:lnTo>
                    <a:pt x="3978211" y="2157844"/>
                  </a:lnTo>
                  <a:lnTo>
                    <a:pt x="3977983" y="2157844"/>
                  </a:lnTo>
                  <a:lnTo>
                    <a:pt x="3969207" y="2159762"/>
                  </a:lnTo>
                  <a:lnTo>
                    <a:pt x="3962019" y="2164778"/>
                  </a:lnTo>
                  <a:lnTo>
                    <a:pt x="3957180" y="2172055"/>
                  </a:lnTo>
                  <a:lnTo>
                    <a:pt x="3955516" y="2180780"/>
                  </a:lnTo>
                  <a:lnTo>
                    <a:pt x="3957637" y="2189594"/>
                  </a:lnTo>
                  <a:lnTo>
                    <a:pt x="3962717" y="2196642"/>
                  </a:lnTo>
                  <a:lnTo>
                    <a:pt x="3970121" y="2201341"/>
                  </a:lnTo>
                  <a:lnTo>
                    <a:pt x="3977779" y="2202472"/>
                  </a:lnTo>
                  <a:lnTo>
                    <a:pt x="3978910" y="2202624"/>
                  </a:lnTo>
                  <a:lnTo>
                    <a:pt x="3987673" y="2200630"/>
                  </a:lnTo>
                  <a:lnTo>
                    <a:pt x="3994213" y="2196261"/>
                  </a:lnTo>
                  <a:lnTo>
                    <a:pt x="3998417" y="2189594"/>
                  </a:lnTo>
                  <a:lnTo>
                    <a:pt x="4000131" y="2180780"/>
                  </a:lnTo>
                  <a:close/>
                </a:path>
                <a:path w="5168900" h="4631055">
                  <a:moveTo>
                    <a:pt x="4000131" y="1461503"/>
                  </a:moveTo>
                  <a:lnTo>
                    <a:pt x="3998684" y="1452740"/>
                  </a:lnTo>
                  <a:lnTo>
                    <a:pt x="3994010" y="1445475"/>
                  </a:lnTo>
                  <a:lnTo>
                    <a:pt x="3993896" y="1445348"/>
                  </a:lnTo>
                  <a:lnTo>
                    <a:pt x="3991102" y="1443443"/>
                  </a:lnTo>
                  <a:lnTo>
                    <a:pt x="3990009" y="1442681"/>
                  </a:lnTo>
                  <a:lnTo>
                    <a:pt x="3989374" y="1442224"/>
                  </a:lnTo>
                  <a:lnTo>
                    <a:pt x="3986923" y="1440497"/>
                  </a:lnTo>
                  <a:lnTo>
                    <a:pt x="3987241" y="1440497"/>
                  </a:lnTo>
                  <a:lnTo>
                    <a:pt x="3987114" y="1440484"/>
                  </a:lnTo>
                  <a:lnTo>
                    <a:pt x="3985933" y="1440243"/>
                  </a:lnTo>
                  <a:lnTo>
                    <a:pt x="3984714" y="1439989"/>
                  </a:lnTo>
                  <a:lnTo>
                    <a:pt x="3978186" y="1438592"/>
                  </a:lnTo>
                  <a:lnTo>
                    <a:pt x="3978046" y="1438592"/>
                  </a:lnTo>
                  <a:lnTo>
                    <a:pt x="3969334" y="1440484"/>
                  </a:lnTo>
                  <a:lnTo>
                    <a:pt x="3962158" y="1445475"/>
                  </a:lnTo>
                  <a:lnTo>
                    <a:pt x="3957332" y="1452740"/>
                  </a:lnTo>
                  <a:lnTo>
                    <a:pt x="3955669" y="1461503"/>
                  </a:lnTo>
                  <a:lnTo>
                    <a:pt x="3957663" y="1470355"/>
                  </a:lnTo>
                  <a:lnTo>
                    <a:pt x="3962590" y="1477352"/>
                  </a:lnTo>
                  <a:lnTo>
                    <a:pt x="3969893" y="1481912"/>
                  </a:lnTo>
                  <a:lnTo>
                    <a:pt x="3978808" y="1483182"/>
                  </a:lnTo>
                  <a:lnTo>
                    <a:pt x="3987609" y="1481277"/>
                  </a:lnTo>
                  <a:lnTo>
                    <a:pt x="3994162" y="1476971"/>
                  </a:lnTo>
                  <a:lnTo>
                    <a:pt x="3998366" y="1470355"/>
                  </a:lnTo>
                  <a:lnTo>
                    <a:pt x="4000119" y="1461516"/>
                  </a:lnTo>
                  <a:close/>
                </a:path>
                <a:path w="5168900" h="4631055">
                  <a:moveTo>
                    <a:pt x="4000131" y="1281061"/>
                  </a:moveTo>
                  <a:lnTo>
                    <a:pt x="3998442" y="1272387"/>
                  </a:lnTo>
                  <a:lnTo>
                    <a:pt x="3996575" y="1269352"/>
                  </a:lnTo>
                  <a:lnTo>
                    <a:pt x="3995445" y="1267510"/>
                  </a:lnTo>
                  <a:lnTo>
                    <a:pt x="3994899" y="1266596"/>
                  </a:lnTo>
                  <a:lnTo>
                    <a:pt x="3994315" y="1265631"/>
                  </a:lnTo>
                  <a:lnTo>
                    <a:pt x="3987825" y="1261237"/>
                  </a:lnTo>
                  <a:lnTo>
                    <a:pt x="3978973" y="1259306"/>
                  </a:lnTo>
                  <a:lnTo>
                    <a:pt x="3977335" y="1259306"/>
                  </a:lnTo>
                  <a:lnTo>
                    <a:pt x="3973195" y="1260144"/>
                  </a:lnTo>
                  <a:lnTo>
                    <a:pt x="3973004" y="1260182"/>
                  </a:lnTo>
                  <a:lnTo>
                    <a:pt x="3972814" y="1260208"/>
                  </a:lnTo>
                  <a:lnTo>
                    <a:pt x="3970007" y="1260589"/>
                  </a:lnTo>
                  <a:lnTo>
                    <a:pt x="3969575" y="1260856"/>
                  </a:lnTo>
                  <a:lnTo>
                    <a:pt x="3969067" y="1260957"/>
                  </a:lnTo>
                  <a:lnTo>
                    <a:pt x="3965575" y="1263307"/>
                  </a:lnTo>
                  <a:lnTo>
                    <a:pt x="3962654" y="1265097"/>
                  </a:lnTo>
                  <a:lnTo>
                    <a:pt x="3962400" y="1265440"/>
                  </a:lnTo>
                  <a:lnTo>
                    <a:pt x="3962120" y="1265631"/>
                  </a:lnTo>
                  <a:lnTo>
                    <a:pt x="3958958" y="1270215"/>
                  </a:lnTo>
                  <a:lnTo>
                    <a:pt x="3957612" y="1272095"/>
                  </a:lnTo>
                  <a:lnTo>
                    <a:pt x="3957574" y="1272235"/>
                  </a:lnTo>
                  <a:lnTo>
                    <a:pt x="3957472" y="1272387"/>
                  </a:lnTo>
                  <a:lnTo>
                    <a:pt x="3955631" y="1280795"/>
                  </a:lnTo>
                  <a:lnTo>
                    <a:pt x="3956456" y="1285163"/>
                  </a:lnTo>
                  <a:lnTo>
                    <a:pt x="3957282" y="1289519"/>
                  </a:lnTo>
                  <a:lnTo>
                    <a:pt x="3962082" y="1296822"/>
                  </a:lnTo>
                  <a:lnTo>
                    <a:pt x="3969232" y="1301877"/>
                  </a:lnTo>
                  <a:lnTo>
                    <a:pt x="3977894" y="1303832"/>
                  </a:lnTo>
                  <a:lnTo>
                    <a:pt x="3986631" y="1302118"/>
                  </a:lnTo>
                  <a:lnTo>
                    <a:pt x="3993845" y="1297228"/>
                  </a:lnTo>
                  <a:lnTo>
                    <a:pt x="3998645" y="1289951"/>
                  </a:lnTo>
                  <a:lnTo>
                    <a:pt x="4000119" y="1281074"/>
                  </a:lnTo>
                  <a:close/>
                </a:path>
                <a:path w="5168900" h="4631055">
                  <a:moveTo>
                    <a:pt x="4000144" y="1640573"/>
                  </a:moveTo>
                  <a:lnTo>
                    <a:pt x="3998607" y="1632000"/>
                  </a:lnTo>
                  <a:lnTo>
                    <a:pt x="3998531" y="1631823"/>
                  </a:lnTo>
                  <a:lnTo>
                    <a:pt x="3997299" y="1630095"/>
                  </a:lnTo>
                  <a:lnTo>
                    <a:pt x="3996944" y="1629562"/>
                  </a:lnTo>
                  <a:lnTo>
                    <a:pt x="3996842" y="1629397"/>
                  </a:lnTo>
                  <a:lnTo>
                    <a:pt x="3993819" y="1624926"/>
                  </a:lnTo>
                  <a:lnTo>
                    <a:pt x="3993654" y="1624825"/>
                  </a:lnTo>
                  <a:lnTo>
                    <a:pt x="3993553" y="1624660"/>
                  </a:lnTo>
                  <a:lnTo>
                    <a:pt x="3991356" y="1623275"/>
                  </a:lnTo>
                  <a:lnTo>
                    <a:pt x="3991114" y="1623110"/>
                  </a:lnTo>
                  <a:lnTo>
                    <a:pt x="3990771" y="1622882"/>
                  </a:lnTo>
                  <a:lnTo>
                    <a:pt x="3986707" y="1620126"/>
                  </a:lnTo>
                  <a:lnTo>
                    <a:pt x="3986403" y="1620075"/>
                  </a:lnTo>
                  <a:lnTo>
                    <a:pt x="3986174" y="1619910"/>
                  </a:lnTo>
                  <a:lnTo>
                    <a:pt x="3983177" y="1619402"/>
                  </a:lnTo>
                  <a:lnTo>
                    <a:pt x="3983024" y="1619364"/>
                  </a:lnTo>
                  <a:lnTo>
                    <a:pt x="3978237" y="1618361"/>
                  </a:lnTo>
                  <a:lnTo>
                    <a:pt x="3977398" y="1618361"/>
                  </a:lnTo>
                  <a:lnTo>
                    <a:pt x="3977068" y="1618449"/>
                  </a:lnTo>
                  <a:lnTo>
                    <a:pt x="3976154" y="1618678"/>
                  </a:lnTo>
                  <a:lnTo>
                    <a:pt x="3975658" y="1618792"/>
                  </a:lnTo>
                  <a:lnTo>
                    <a:pt x="3968724" y="1620507"/>
                  </a:lnTo>
                  <a:lnTo>
                    <a:pt x="3961676" y="1625714"/>
                  </a:lnTo>
                  <a:lnTo>
                    <a:pt x="3957053" y="1633118"/>
                  </a:lnTo>
                  <a:lnTo>
                    <a:pt x="3955643" y="1641856"/>
                  </a:lnTo>
                  <a:lnTo>
                    <a:pt x="3957840" y="1650555"/>
                  </a:lnTo>
                  <a:lnTo>
                    <a:pt x="3963009" y="1657413"/>
                  </a:lnTo>
                  <a:lnTo>
                    <a:pt x="3970464" y="1661744"/>
                  </a:lnTo>
                  <a:lnTo>
                    <a:pt x="3979468" y="1662874"/>
                  </a:lnTo>
                  <a:lnTo>
                    <a:pt x="3988358" y="1660766"/>
                  </a:lnTo>
                  <a:lnTo>
                    <a:pt x="3994696" y="1656156"/>
                  </a:lnTo>
                  <a:lnTo>
                    <a:pt x="3998582" y="1649336"/>
                  </a:lnTo>
                  <a:lnTo>
                    <a:pt x="4000144" y="1640573"/>
                  </a:lnTo>
                  <a:close/>
                </a:path>
                <a:path w="5168900" h="4631055">
                  <a:moveTo>
                    <a:pt x="4000144" y="561962"/>
                  </a:moveTo>
                  <a:lnTo>
                    <a:pt x="3998417" y="553250"/>
                  </a:lnTo>
                  <a:lnTo>
                    <a:pt x="3994366" y="546531"/>
                  </a:lnTo>
                  <a:lnTo>
                    <a:pt x="3987927" y="542061"/>
                  </a:lnTo>
                  <a:lnTo>
                    <a:pt x="3979075" y="540080"/>
                  </a:lnTo>
                  <a:lnTo>
                    <a:pt x="3977284" y="540080"/>
                  </a:lnTo>
                  <a:lnTo>
                    <a:pt x="3973144" y="540905"/>
                  </a:lnTo>
                  <a:lnTo>
                    <a:pt x="3972991" y="540931"/>
                  </a:lnTo>
                  <a:lnTo>
                    <a:pt x="3970032" y="541324"/>
                  </a:lnTo>
                  <a:lnTo>
                    <a:pt x="3969562" y="541604"/>
                  </a:lnTo>
                  <a:lnTo>
                    <a:pt x="3969042" y="541705"/>
                  </a:lnTo>
                  <a:lnTo>
                    <a:pt x="3965194" y="544245"/>
                  </a:lnTo>
                  <a:lnTo>
                    <a:pt x="3965003" y="544360"/>
                  </a:lnTo>
                  <a:lnTo>
                    <a:pt x="3962628" y="545782"/>
                  </a:lnTo>
                  <a:lnTo>
                    <a:pt x="3962438" y="546049"/>
                  </a:lnTo>
                  <a:lnTo>
                    <a:pt x="3962133" y="546252"/>
                  </a:lnTo>
                  <a:lnTo>
                    <a:pt x="3959174" y="550532"/>
                  </a:lnTo>
                  <a:lnTo>
                    <a:pt x="3957586" y="552729"/>
                  </a:lnTo>
                  <a:lnTo>
                    <a:pt x="3957548" y="552881"/>
                  </a:lnTo>
                  <a:lnTo>
                    <a:pt x="3957447" y="553034"/>
                  </a:lnTo>
                  <a:lnTo>
                    <a:pt x="3956939" y="555409"/>
                  </a:lnTo>
                  <a:lnTo>
                    <a:pt x="3955885" y="560349"/>
                  </a:lnTo>
                  <a:lnTo>
                    <a:pt x="3955656" y="561403"/>
                  </a:lnTo>
                  <a:lnTo>
                    <a:pt x="3957320" y="570204"/>
                  </a:lnTo>
                  <a:lnTo>
                    <a:pt x="3962057" y="577519"/>
                  </a:lnTo>
                  <a:lnTo>
                    <a:pt x="3969118" y="582561"/>
                  </a:lnTo>
                  <a:lnTo>
                    <a:pt x="3977754" y="584542"/>
                  </a:lnTo>
                  <a:lnTo>
                    <a:pt x="3986504" y="582853"/>
                  </a:lnTo>
                  <a:lnTo>
                    <a:pt x="3993794" y="577964"/>
                  </a:lnTo>
                  <a:lnTo>
                    <a:pt x="3998671" y="570725"/>
                  </a:lnTo>
                  <a:lnTo>
                    <a:pt x="4000144" y="561975"/>
                  </a:lnTo>
                  <a:close/>
                </a:path>
                <a:path w="5168900" h="4631055">
                  <a:moveTo>
                    <a:pt x="4000157" y="1102169"/>
                  </a:moveTo>
                  <a:lnTo>
                    <a:pt x="3998760" y="1093431"/>
                  </a:lnTo>
                  <a:lnTo>
                    <a:pt x="3995051" y="1086497"/>
                  </a:lnTo>
                  <a:lnTo>
                    <a:pt x="3988841" y="1081722"/>
                  </a:lnTo>
                  <a:lnTo>
                    <a:pt x="3979951" y="1079449"/>
                  </a:lnTo>
                  <a:lnTo>
                    <a:pt x="3977157" y="1079436"/>
                  </a:lnTo>
                  <a:lnTo>
                    <a:pt x="3973614" y="1080084"/>
                  </a:lnTo>
                  <a:lnTo>
                    <a:pt x="3973474" y="1080109"/>
                  </a:lnTo>
                  <a:lnTo>
                    <a:pt x="3970794" y="1080363"/>
                  </a:lnTo>
                  <a:lnTo>
                    <a:pt x="3970147" y="1080719"/>
                  </a:lnTo>
                  <a:lnTo>
                    <a:pt x="3969359" y="1080858"/>
                  </a:lnTo>
                  <a:lnTo>
                    <a:pt x="3965689" y="1083144"/>
                  </a:lnTo>
                  <a:lnTo>
                    <a:pt x="3963289" y="1084453"/>
                  </a:lnTo>
                  <a:lnTo>
                    <a:pt x="3962997" y="1084834"/>
                  </a:lnTo>
                  <a:lnTo>
                    <a:pt x="3962870" y="1084910"/>
                  </a:lnTo>
                  <a:lnTo>
                    <a:pt x="3962565" y="1085100"/>
                  </a:lnTo>
                  <a:lnTo>
                    <a:pt x="3959631" y="1089113"/>
                  </a:lnTo>
                  <a:lnTo>
                    <a:pt x="3958044" y="1091145"/>
                  </a:lnTo>
                  <a:lnTo>
                    <a:pt x="3957967" y="1091412"/>
                  </a:lnTo>
                  <a:lnTo>
                    <a:pt x="3957828" y="1091603"/>
                  </a:lnTo>
                  <a:lnTo>
                    <a:pt x="3955935" y="1098880"/>
                  </a:lnTo>
                  <a:lnTo>
                    <a:pt x="3955669" y="1099883"/>
                  </a:lnTo>
                  <a:lnTo>
                    <a:pt x="3956837" y="1108722"/>
                  </a:lnTo>
                  <a:lnTo>
                    <a:pt x="3961244" y="1116215"/>
                  </a:lnTo>
                  <a:lnTo>
                    <a:pt x="3968153" y="1121524"/>
                  </a:lnTo>
                  <a:lnTo>
                    <a:pt x="3976865" y="1123848"/>
                  </a:lnTo>
                  <a:lnTo>
                    <a:pt x="3985755" y="1122514"/>
                  </a:lnTo>
                  <a:lnTo>
                    <a:pt x="3993273" y="1117930"/>
                  </a:lnTo>
                  <a:lnTo>
                    <a:pt x="3998404" y="1110894"/>
                  </a:lnTo>
                  <a:lnTo>
                    <a:pt x="4000157" y="1102169"/>
                  </a:lnTo>
                  <a:close/>
                </a:path>
                <a:path w="5168900" h="4631055">
                  <a:moveTo>
                    <a:pt x="4000169" y="3348444"/>
                  </a:moveTo>
                  <a:lnTo>
                    <a:pt x="3998645" y="3341230"/>
                  </a:lnTo>
                  <a:lnTo>
                    <a:pt x="3998480" y="3340443"/>
                  </a:lnTo>
                  <a:lnTo>
                    <a:pt x="3998430" y="3340227"/>
                  </a:lnTo>
                  <a:lnTo>
                    <a:pt x="3998315" y="3339579"/>
                  </a:lnTo>
                  <a:lnTo>
                    <a:pt x="3993985" y="3332975"/>
                  </a:lnTo>
                  <a:lnTo>
                    <a:pt x="3987368" y="3328695"/>
                  </a:lnTo>
                  <a:lnTo>
                    <a:pt x="3978656" y="3326765"/>
                  </a:lnTo>
                  <a:lnTo>
                    <a:pt x="3976865" y="3326765"/>
                  </a:lnTo>
                  <a:lnTo>
                    <a:pt x="3972966" y="3327628"/>
                  </a:lnTo>
                  <a:lnTo>
                    <a:pt x="3972814" y="3327666"/>
                  </a:lnTo>
                  <a:lnTo>
                    <a:pt x="3969943" y="3328085"/>
                  </a:lnTo>
                  <a:lnTo>
                    <a:pt x="3969461" y="3328403"/>
                  </a:lnTo>
                  <a:lnTo>
                    <a:pt x="3968940" y="3328517"/>
                  </a:lnTo>
                  <a:lnTo>
                    <a:pt x="3965257" y="3331146"/>
                  </a:lnTo>
                  <a:lnTo>
                    <a:pt x="3962641" y="3332848"/>
                  </a:lnTo>
                  <a:lnTo>
                    <a:pt x="3962412" y="3333165"/>
                  </a:lnTo>
                  <a:lnTo>
                    <a:pt x="3962133" y="3333369"/>
                  </a:lnTo>
                  <a:lnTo>
                    <a:pt x="3959339" y="3337598"/>
                  </a:lnTo>
                  <a:lnTo>
                    <a:pt x="3957586" y="3340112"/>
                  </a:lnTo>
                  <a:lnTo>
                    <a:pt x="3957536" y="3340316"/>
                  </a:lnTo>
                  <a:lnTo>
                    <a:pt x="3957447" y="3340455"/>
                  </a:lnTo>
                  <a:lnTo>
                    <a:pt x="3956012" y="3347097"/>
                  </a:lnTo>
                  <a:lnTo>
                    <a:pt x="3955707" y="3348444"/>
                  </a:lnTo>
                  <a:lnTo>
                    <a:pt x="3955592" y="3348913"/>
                  </a:lnTo>
                  <a:lnTo>
                    <a:pt x="3957231" y="3357384"/>
                  </a:lnTo>
                  <a:lnTo>
                    <a:pt x="3978249" y="3371392"/>
                  </a:lnTo>
                  <a:lnTo>
                    <a:pt x="3986746" y="3369640"/>
                  </a:lnTo>
                  <a:lnTo>
                    <a:pt x="3986974" y="3369640"/>
                  </a:lnTo>
                  <a:lnTo>
                    <a:pt x="3993997" y="3364788"/>
                  </a:lnTo>
                  <a:lnTo>
                    <a:pt x="3998798" y="3357384"/>
                  </a:lnTo>
                  <a:lnTo>
                    <a:pt x="4000093" y="3348913"/>
                  </a:lnTo>
                  <a:lnTo>
                    <a:pt x="4000169" y="3348444"/>
                  </a:lnTo>
                  <a:close/>
                </a:path>
                <a:path w="5168900" h="4631055">
                  <a:moveTo>
                    <a:pt x="4000169" y="2450719"/>
                  </a:moveTo>
                  <a:lnTo>
                    <a:pt x="3998785" y="2441791"/>
                  </a:lnTo>
                  <a:lnTo>
                    <a:pt x="3997629" y="2439911"/>
                  </a:lnTo>
                  <a:lnTo>
                    <a:pt x="3997223" y="2439263"/>
                  </a:lnTo>
                  <a:lnTo>
                    <a:pt x="3997020" y="2438920"/>
                  </a:lnTo>
                  <a:lnTo>
                    <a:pt x="3996334" y="2437803"/>
                  </a:lnTo>
                  <a:lnTo>
                    <a:pt x="3995813" y="2436952"/>
                  </a:lnTo>
                  <a:lnTo>
                    <a:pt x="3994404" y="2434628"/>
                  </a:lnTo>
                  <a:lnTo>
                    <a:pt x="3994251" y="2434463"/>
                  </a:lnTo>
                  <a:lnTo>
                    <a:pt x="3991889" y="2432901"/>
                  </a:lnTo>
                  <a:lnTo>
                    <a:pt x="3991457" y="2432608"/>
                  </a:lnTo>
                  <a:lnTo>
                    <a:pt x="3991229" y="2432443"/>
                  </a:lnTo>
                  <a:lnTo>
                    <a:pt x="3987533" y="2429878"/>
                  </a:lnTo>
                  <a:lnTo>
                    <a:pt x="3987368" y="2429853"/>
                  </a:lnTo>
                  <a:lnTo>
                    <a:pt x="3987215" y="2429738"/>
                  </a:lnTo>
                  <a:lnTo>
                    <a:pt x="3984104" y="2429218"/>
                  </a:lnTo>
                  <a:lnTo>
                    <a:pt x="3983812" y="2429154"/>
                  </a:lnTo>
                  <a:lnTo>
                    <a:pt x="3983342" y="2429065"/>
                  </a:lnTo>
                  <a:lnTo>
                    <a:pt x="3978745" y="2428151"/>
                  </a:lnTo>
                  <a:lnTo>
                    <a:pt x="3978237" y="2428151"/>
                  </a:lnTo>
                  <a:lnTo>
                    <a:pt x="3977119" y="2428341"/>
                  </a:lnTo>
                  <a:lnTo>
                    <a:pt x="3976624" y="2428417"/>
                  </a:lnTo>
                  <a:lnTo>
                    <a:pt x="3974554" y="2428760"/>
                  </a:lnTo>
                  <a:lnTo>
                    <a:pt x="3969296" y="2429624"/>
                  </a:lnTo>
                  <a:lnTo>
                    <a:pt x="3968623" y="2429738"/>
                  </a:lnTo>
                  <a:lnTo>
                    <a:pt x="3969093" y="2429738"/>
                  </a:lnTo>
                  <a:lnTo>
                    <a:pt x="3962527" y="2433612"/>
                  </a:lnTo>
                  <a:lnTo>
                    <a:pt x="3958005" y="2440000"/>
                  </a:lnTo>
                  <a:lnTo>
                    <a:pt x="3957459" y="2442172"/>
                  </a:lnTo>
                  <a:lnTo>
                    <a:pt x="3955834" y="2448725"/>
                  </a:lnTo>
                  <a:lnTo>
                    <a:pt x="3956913" y="2457539"/>
                  </a:lnTo>
                  <a:lnTo>
                    <a:pt x="3961409" y="2465032"/>
                  </a:lnTo>
                  <a:lnTo>
                    <a:pt x="3968407" y="2470378"/>
                  </a:lnTo>
                  <a:lnTo>
                    <a:pt x="3977055" y="2472702"/>
                  </a:lnTo>
                  <a:lnTo>
                    <a:pt x="3985742" y="2471343"/>
                  </a:lnTo>
                  <a:lnTo>
                    <a:pt x="3993019" y="2466721"/>
                  </a:lnTo>
                  <a:lnTo>
                    <a:pt x="3998087" y="2459596"/>
                  </a:lnTo>
                  <a:lnTo>
                    <a:pt x="4000157" y="2450731"/>
                  </a:lnTo>
                  <a:close/>
                </a:path>
                <a:path w="5168900" h="4631055">
                  <a:moveTo>
                    <a:pt x="4000182" y="3528555"/>
                  </a:moveTo>
                  <a:lnTo>
                    <a:pt x="3998595" y="3520541"/>
                  </a:lnTo>
                  <a:lnTo>
                    <a:pt x="3998493" y="3519957"/>
                  </a:lnTo>
                  <a:lnTo>
                    <a:pt x="3998442" y="3519690"/>
                  </a:lnTo>
                  <a:lnTo>
                    <a:pt x="3994277" y="3513010"/>
                  </a:lnTo>
                  <a:lnTo>
                    <a:pt x="3987749" y="3508578"/>
                  </a:lnTo>
                  <a:lnTo>
                    <a:pt x="3979011" y="3506520"/>
                  </a:lnTo>
                  <a:lnTo>
                    <a:pt x="3976992" y="3506520"/>
                  </a:lnTo>
                  <a:lnTo>
                    <a:pt x="3973118" y="3507359"/>
                  </a:lnTo>
                  <a:lnTo>
                    <a:pt x="3972890" y="3507409"/>
                  </a:lnTo>
                  <a:lnTo>
                    <a:pt x="3970197" y="3507765"/>
                  </a:lnTo>
                  <a:lnTo>
                    <a:pt x="3969677" y="3508095"/>
                  </a:lnTo>
                  <a:lnTo>
                    <a:pt x="3969067" y="3508222"/>
                  </a:lnTo>
                  <a:lnTo>
                    <a:pt x="3965181" y="3510915"/>
                  </a:lnTo>
                  <a:lnTo>
                    <a:pt x="3965003" y="3511029"/>
                  </a:lnTo>
                  <a:lnTo>
                    <a:pt x="3962743" y="3512439"/>
                  </a:lnTo>
                  <a:lnTo>
                    <a:pt x="3962501" y="3512756"/>
                  </a:lnTo>
                  <a:lnTo>
                    <a:pt x="3962146" y="3512997"/>
                  </a:lnTo>
                  <a:lnTo>
                    <a:pt x="3958209" y="3518712"/>
                  </a:lnTo>
                  <a:lnTo>
                    <a:pt x="3958107" y="3518852"/>
                  </a:lnTo>
                  <a:lnTo>
                    <a:pt x="3957497" y="3519690"/>
                  </a:lnTo>
                  <a:lnTo>
                    <a:pt x="3957345" y="3519957"/>
                  </a:lnTo>
                  <a:lnTo>
                    <a:pt x="3955681" y="3527221"/>
                  </a:lnTo>
                  <a:lnTo>
                    <a:pt x="3977906" y="3550958"/>
                  </a:lnTo>
                  <a:lnTo>
                    <a:pt x="3986911" y="3549294"/>
                  </a:lnTo>
                  <a:lnTo>
                    <a:pt x="3994099" y="3544582"/>
                  </a:lnTo>
                  <a:lnTo>
                    <a:pt x="3998760" y="3537470"/>
                  </a:lnTo>
                  <a:lnTo>
                    <a:pt x="3998976" y="3536048"/>
                  </a:lnTo>
                  <a:lnTo>
                    <a:pt x="4000169" y="3528568"/>
                  </a:lnTo>
                  <a:close/>
                </a:path>
                <a:path w="5168900" h="4631055">
                  <a:moveTo>
                    <a:pt x="4000182" y="1730679"/>
                  </a:moveTo>
                  <a:lnTo>
                    <a:pt x="3998493" y="1722018"/>
                  </a:lnTo>
                  <a:lnTo>
                    <a:pt x="3998391" y="1721726"/>
                  </a:lnTo>
                  <a:lnTo>
                    <a:pt x="3996829" y="1719453"/>
                  </a:lnTo>
                  <a:lnTo>
                    <a:pt x="3996537" y="1719008"/>
                  </a:lnTo>
                  <a:lnTo>
                    <a:pt x="3993972" y="1715008"/>
                  </a:lnTo>
                  <a:lnTo>
                    <a:pt x="3993731" y="1714842"/>
                  </a:lnTo>
                  <a:lnTo>
                    <a:pt x="3993553" y="1714576"/>
                  </a:lnTo>
                  <a:lnTo>
                    <a:pt x="3991000" y="1712976"/>
                  </a:lnTo>
                  <a:lnTo>
                    <a:pt x="3990733" y="1712785"/>
                  </a:lnTo>
                  <a:lnTo>
                    <a:pt x="3989667" y="1712048"/>
                  </a:lnTo>
                  <a:lnTo>
                    <a:pt x="3987203" y="1710321"/>
                  </a:lnTo>
                  <a:lnTo>
                    <a:pt x="3986733" y="1710232"/>
                  </a:lnTo>
                  <a:lnTo>
                    <a:pt x="3986352" y="1709978"/>
                  </a:lnTo>
                  <a:lnTo>
                    <a:pt x="3983253" y="1709521"/>
                  </a:lnTo>
                  <a:lnTo>
                    <a:pt x="3978960" y="1708645"/>
                  </a:lnTo>
                  <a:lnTo>
                    <a:pt x="3977462" y="1708645"/>
                  </a:lnTo>
                  <a:lnTo>
                    <a:pt x="3968597" y="1710524"/>
                  </a:lnTo>
                  <a:lnTo>
                    <a:pt x="3962006" y="1714868"/>
                  </a:lnTo>
                  <a:lnTo>
                    <a:pt x="3957688" y="1721485"/>
                  </a:lnTo>
                  <a:lnTo>
                    <a:pt x="3955681" y="1730171"/>
                  </a:lnTo>
                  <a:lnTo>
                    <a:pt x="3956977" y="1738845"/>
                  </a:lnTo>
                  <a:lnTo>
                    <a:pt x="3961752" y="1746199"/>
                  </a:lnTo>
                  <a:lnTo>
                    <a:pt x="3969016" y="1751342"/>
                  </a:lnTo>
                  <a:lnTo>
                    <a:pt x="3977779" y="1753374"/>
                  </a:lnTo>
                  <a:lnTo>
                    <a:pt x="3986492" y="1751711"/>
                  </a:lnTo>
                  <a:lnTo>
                    <a:pt x="3993629" y="1746859"/>
                  </a:lnTo>
                  <a:lnTo>
                    <a:pt x="3998442" y="1739595"/>
                  </a:lnTo>
                  <a:lnTo>
                    <a:pt x="4000182" y="1730679"/>
                  </a:lnTo>
                  <a:close/>
                </a:path>
                <a:path w="5168900" h="4631055">
                  <a:moveTo>
                    <a:pt x="4000182" y="1012177"/>
                  </a:moveTo>
                  <a:lnTo>
                    <a:pt x="3998938" y="1003274"/>
                  </a:lnTo>
                  <a:lnTo>
                    <a:pt x="3994340" y="996022"/>
                  </a:lnTo>
                  <a:lnTo>
                    <a:pt x="3987190" y="991133"/>
                  </a:lnTo>
                  <a:lnTo>
                    <a:pt x="3978287" y="989304"/>
                  </a:lnTo>
                  <a:lnTo>
                    <a:pt x="3969016" y="991133"/>
                  </a:lnTo>
                  <a:lnTo>
                    <a:pt x="3969143" y="991133"/>
                  </a:lnTo>
                  <a:lnTo>
                    <a:pt x="3969283" y="991133"/>
                  </a:lnTo>
                  <a:lnTo>
                    <a:pt x="3968521" y="991654"/>
                  </a:lnTo>
                  <a:lnTo>
                    <a:pt x="3968331" y="991781"/>
                  </a:lnTo>
                  <a:lnTo>
                    <a:pt x="3968153" y="991895"/>
                  </a:lnTo>
                  <a:lnTo>
                    <a:pt x="3962171" y="995883"/>
                  </a:lnTo>
                  <a:lnTo>
                    <a:pt x="3962082" y="996010"/>
                  </a:lnTo>
                  <a:lnTo>
                    <a:pt x="3959174" y="1000315"/>
                  </a:lnTo>
                  <a:lnTo>
                    <a:pt x="3958209" y="1001737"/>
                  </a:lnTo>
                  <a:lnTo>
                    <a:pt x="3958082" y="1001915"/>
                  </a:lnTo>
                  <a:lnTo>
                    <a:pt x="3957320" y="1003046"/>
                  </a:lnTo>
                  <a:lnTo>
                    <a:pt x="3955631" y="1011758"/>
                  </a:lnTo>
                  <a:lnTo>
                    <a:pt x="3957586" y="1020546"/>
                  </a:lnTo>
                  <a:lnTo>
                    <a:pt x="3962501" y="1027595"/>
                  </a:lnTo>
                  <a:lnTo>
                    <a:pt x="3962616" y="1027772"/>
                  </a:lnTo>
                  <a:lnTo>
                    <a:pt x="3969918" y="1032522"/>
                  </a:lnTo>
                  <a:lnTo>
                    <a:pt x="3978668" y="1033894"/>
                  </a:lnTo>
                  <a:lnTo>
                    <a:pt x="3987457" y="1031963"/>
                  </a:lnTo>
                  <a:lnTo>
                    <a:pt x="3994010" y="1027595"/>
                  </a:lnTo>
                  <a:lnTo>
                    <a:pt x="3998277" y="1020953"/>
                  </a:lnTo>
                  <a:lnTo>
                    <a:pt x="4000182" y="1012177"/>
                  </a:lnTo>
                  <a:close/>
                </a:path>
                <a:path w="5168900" h="4631055">
                  <a:moveTo>
                    <a:pt x="4000195" y="3618573"/>
                  </a:moveTo>
                  <a:lnTo>
                    <a:pt x="3998442" y="3610025"/>
                  </a:lnTo>
                  <a:lnTo>
                    <a:pt x="3998315" y="3609848"/>
                  </a:lnTo>
                  <a:lnTo>
                    <a:pt x="3998290" y="3609683"/>
                  </a:lnTo>
                  <a:lnTo>
                    <a:pt x="3996931" y="3607739"/>
                  </a:lnTo>
                  <a:lnTo>
                    <a:pt x="3996842" y="3607600"/>
                  </a:lnTo>
                  <a:lnTo>
                    <a:pt x="3996626" y="3607282"/>
                  </a:lnTo>
                  <a:lnTo>
                    <a:pt x="3995445" y="3605479"/>
                  </a:lnTo>
                  <a:lnTo>
                    <a:pt x="3993832" y="3602977"/>
                  </a:lnTo>
                  <a:lnTo>
                    <a:pt x="3993515" y="3602761"/>
                  </a:lnTo>
                  <a:lnTo>
                    <a:pt x="3993324" y="3602469"/>
                  </a:lnTo>
                  <a:lnTo>
                    <a:pt x="3990911" y="3600920"/>
                  </a:lnTo>
                  <a:lnTo>
                    <a:pt x="3987063" y="3598202"/>
                  </a:lnTo>
                  <a:lnTo>
                    <a:pt x="3986771" y="3598151"/>
                  </a:lnTo>
                  <a:lnTo>
                    <a:pt x="3986504" y="3598087"/>
                  </a:lnTo>
                  <a:lnTo>
                    <a:pt x="3986060" y="3597795"/>
                  </a:lnTo>
                  <a:lnTo>
                    <a:pt x="3983418" y="3597427"/>
                  </a:lnTo>
                  <a:lnTo>
                    <a:pt x="3983253" y="3597402"/>
                  </a:lnTo>
                  <a:lnTo>
                    <a:pt x="3980319" y="3596767"/>
                  </a:lnTo>
                  <a:lnTo>
                    <a:pt x="3979494" y="3596589"/>
                  </a:lnTo>
                  <a:lnTo>
                    <a:pt x="3979113" y="3596500"/>
                  </a:lnTo>
                  <a:lnTo>
                    <a:pt x="3977309" y="3596500"/>
                  </a:lnTo>
                  <a:lnTo>
                    <a:pt x="3968496" y="3598494"/>
                  </a:lnTo>
                  <a:lnTo>
                    <a:pt x="3961892" y="3602875"/>
                  </a:lnTo>
                  <a:lnTo>
                    <a:pt x="3957574" y="3609517"/>
                  </a:lnTo>
                  <a:lnTo>
                    <a:pt x="3955592" y="3618255"/>
                  </a:lnTo>
                  <a:lnTo>
                    <a:pt x="3956939" y="3626929"/>
                  </a:lnTo>
                  <a:lnTo>
                    <a:pt x="3961752" y="3634270"/>
                  </a:lnTo>
                  <a:lnTo>
                    <a:pt x="3969054" y="3639388"/>
                  </a:lnTo>
                  <a:lnTo>
                    <a:pt x="3976205" y="3641013"/>
                  </a:lnTo>
                  <a:lnTo>
                    <a:pt x="3977830" y="3641382"/>
                  </a:lnTo>
                  <a:lnTo>
                    <a:pt x="3986530" y="3639680"/>
                  </a:lnTo>
                  <a:lnTo>
                    <a:pt x="3993680" y="3634778"/>
                  </a:lnTo>
                  <a:lnTo>
                    <a:pt x="3998493" y="3627475"/>
                  </a:lnTo>
                  <a:lnTo>
                    <a:pt x="4000195" y="3618573"/>
                  </a:lnTo>
                  <a:close/>
                </a:path>
                <a:path w="5168900" h="4631055">
                  <a:moveTo>
                    <a:pt x="4000195" y="472770"/>
                  </a:moveTo>
                  <a:lnTo>
                    <a:pt x="3998671" y="463867"/>
                  </a:lnTo>
                  <a:lnTo>
                    <a:pt x="3994061" y="456539"/>
                  </a:lnTo>
                  <a:lnTo>
                    <a:pt x="3987050" y="451548"/>
                  </a:lnTo>
                  <a:lnTo>
                    <a:pt x="3978338" y="449618"/>
                  </a:lnTo>
                  <a:lnTo>
                    <a:pt x="3978122" y="449618"/>
                  </a:lnTo>
                  <a:lnTo>
                    <a:pt x="3972026" y="450888"/>
                  </a:lnTo>
                  <a:lnTo>
                    <a:pt x="3971658" y="450964"/>
                  </a:lnTo>
                  <a:lnTo>
                    <a:pt x="3969601" y="451358"/>
                  </a:lnTo>
                  <a:lnTo>
                    <a:pt x="3968864" y="451548"/>
                  </a:lnTo>
                  <a:lnTo>
                    <a:pt x="3969220" y="451548"/>
                  </a:lnTo>
                  <a:lnTo>
                    <a:pt x="3964406" y="454812"/>
                  </a:lnTo>
                  <a:lnTo>
                    <a:pt x="3962273" y="456234"/>
                  </a:lnTo>
                  <a:lnTo>
                    <a:pt x="3958463" y="461772"/>
                  </a:lnTo>
                  <a:lnTo>
                    <a:pt x="3957320" y="463435"/>
                  </a:lnTo>
                  <a:lnTo>
                    <a:pt x="3956202" y="469557"/>
                  </a:lnTo>
                  <a:lnTo>
                    <a:pt x="3955745" y="472147"/>
                  </a:lnTo>
                  <a:lnTo>
                    <a:pt x="3957459" y="480885"/>
                  </a:lnTo>
                  <a:lnTo>
                    <a:pt x="3961587" y="487565"/>
                  </a:lnTo>
                  <a:lnTo>
                    <a:pt x="3968077" y="492010"/>
                  </a:lnTo>
                  <a:lnTo>
                    <a:pt x="3976890" y="494055"/>
                  </a:lnTo>
                  <a:lnTo>
                    <a:pt x="3985857" y="492950"/>
                  </a:lnTo>
                  <a:lnTo>
                    <a:pt x="3993184" y="488556"/>
                  </a:lnTo>
                  <a:lnTo>
                    <a:pt x="3998188" y="481596"/>
                  </a:lnTo>
                  <a:lnTo>
                    <a:pt x="4000182" y="472782"/>
                  </a:lnTo>
                  <a:close/>
                </a:path>
                <a:path w="5168900" h="4631055">
                  <a:moveTo>
                    <a:pt x="4000208" y="3078619"/>
                  </a:moveTo>
                  <a:lnTo>
                    <a:pt x="3998353" y="3069793"/>
                  </a:lnTo>
                  <a:lnTo>
                    <a:pt x="3995521" y="3065475"/>
                  </a:lnTo>
                  <a:lnTo>
                    <a:pt x="3994442" y="3063824"/>
                  </a:lnTo>
                  <a:lnTo>
                    <a:pt x="3994162" y="3063405"/>
                  </a:lnTo>
                  <a:lnTo>
                    <a:pt x="3994048" y="3063202"/>
                  </a:lnTo>
                  <a:lnTo>
                    <a:pt x="3987406" y="3058884"/>
                  </a:lnTo>
                  <a:lnTo>
                    <a:pt x="3978668" y="3056928"/>
                  </a:lnTo>
                  <a:lnTo>
                    <a:pt x="3977055" y="3056928"/>
                  </a:lnTo>
                  <a:lnTo>
                    <a:pt x="3973118" y="3057829"/>
                  </a:lnTo>
                  <a:lnTo>
                    <a:pt x="3972991" y="3057855"/>
                  </a:lnTo>
                  <a:lnTo>
                    <a:pt x="3969982" y="3058325"/>
                  </a:lnTo>
                  <a:lnTo>
                    <a:pt x="3969499" y="3058642"/>
                  </a:lnTo>
                  <a:lnTo>
                    <a:pt x="3969054" y="3058744"/>
                  </a:lnTo>
                  <a:lnTo>
                    <a:pt x="3965270" y="3061424"/>
                  </a:lnTo>
                  <a:lnTo>
                    <a:pt x="3962565" y="3063202"/>
                  </a:lnTo>
                  <a:lnTo>
                    <a:pt x="3962349" y="3063506"/>
                  </a:lnTo>
                  <a:lnTo>
                    <a:pt x="3962082" y="3063697"/>
                  </a:lnTo>
                  <a:lnTo>
                    <a:pt x="3959085" y="3068066"/>
                  </a:lnTo>
                  <a:lnTo>
                    <a:pt x="3957358" y="3070466"/>
                  </a:lnTo>
                  <a:lnTo>
                    <a:pt x="3957307" y="3070644"/>
                  </a:lnTo>
                  <a:lnTo>
                    <a:pt x="3957218" y="3070783"/>
                  </a:lnTo>
                  <a:lnTo>
                    <a:pt x="3955453" y="3078619"/>
                  </a:lnTo>
                  <a:lnTo>
                    <a:pt x="3955351" y="3079077"/>
                  </a:lnTo>
                  <a:lnTo>
                    <a:pt x="3957104" y="3087763"/>
                  </a:lnTo>
                  <a:lnTo>
                    <a:pt x="3962006" y="3094901"/>
                  </a:lnTo>
                  <a:lnTo>
                    <a:pt x="3969308" y="3099727"/>
                  </a:lnTo>
                  <a:lnTo>
                    <a:pt x="3976751" y="3101200"/>
                  </a:lnTo>
                  <a:lnTo>
                    <a:pt x="3978224" y="3101479"/>
                  </a:lnTo>
                  <a:lnTo>
                    <a:pt x="3987127" y="3099727"/>
                  </a:lnTo>
                  <a:lnTo>
                    <a:pt x="3994251" y="3094901"/>
                  </a:lnTo>
                  <a:lnTo>
                    <a:pt x="3995216" y="3093377"/>
                  </a:lnTo>
                  <a:lnTo>
                    <a:pt x="4000208" y="3078632"/>
                  </a:lnTo>
                  <a:close/>
                </a:path>
                <a:path w="5168900" h="4631055">
                  <a:moveTo>
                    <a:pt x="4000208" y="2540381"/>
                  </a:moveTo>
                  <a:lnTo>
                    <a:pt x="3998645" y="2531656"/>
                  </a:lnTo>
                  <a:lnTo>
                    <a:pt x="3998620" y="2531503"/>
                  </a:lnTo>
                  <a:lnTo>
                    <a:pt x="3998303" y="2531033"/>
                  </a:lnTo>
                  <a:lnTo>
                    <a:pt x="3997579" y="2529903"/>
                  </a:lnTo>
                  <a:lnTo>
                    <a:pt x="3994073" y="2524455"/>
                  </a:lnTo>
                  <a:lnTo>
                    <a:pt x="3993959" y="2524277"/>
                  </a:lnTo>
                  <a:lnTo>
                    <a:pt x="3993210" y="2523769"/>
                  </a:lnTo>
                  <a:lnTo>
                    <a:pt x="3992842" y="2523515"/>
                  </a:lnTo>
                  <a:lnTo>
                    <a:pt x="3991762" y="2522778"/>
                  </a:lnTo>
                  <a:lnTo>
                    <a:pt x="3987050" y="2519527"/>
                  </a:lnTo>
                  <a:lnTo>
                    <a:pt x="3987355" y="2519527"/>
                  </a:lnTo>
                  <a:lnTo>
                    <a:pt x="3985869" y="2519235"/>
                  </a:lnTo>
                  <a:lnTo>
                    <a:pt x="3985463" y="2519146"/>
                  </a:lnTo>
                  <a:lnTo>
                    <a:pt x="3984574" y="2518968"/>
                  </a:lnTo>
                  <a:lnTo>
                    <a:pt x="3978198" y="2517660"/>
                  </a:lnTo>
                  <a:lnTo>
                    <a:pt x="3978071" y="2517686"/>
                  </a:lnTo>
                  <a:lnTo>
                    <a:pt x="3969207" y="2519527"/>
                  </a:lnTo>
                  <a:lnTo>
                    <a:pt x="3961879" y="2524442"/>
                  </a:lnTo>
                  <a:lnTo>
                    <a:pt x="3957155" y="2531478"/>
                  </a:lnTo>
                  <a:lnTo>
                    <a:pt x="3957040" y="2531656"/>
                  </a:lnTo>
                  <a:lnTo>
                    <a:pt x="3955643" y="2540381"/>
                  </a:lnTo>
                  <a:lnTo>
                    <a:pt x="3977132" y="2562136"/>
                  </a:lnTo>
                  <a:lnTo>
                    <a:pt x="3985958" y="2560929"/>
                  </a:lnTo>
                  <a:lnTo>
                    <a:pt x="3993248" y="2556357"/>
                  </a:lnTo>
                  <a:lnTo>
                    <a:pt x="3998252" y="2549245"/>
                  </a:lnTo>
                  <a:lnTo>
                    <a:pt x="4000208" y="2540393"/>
                  </a:lnTo>
                  <a:close/>
                </a:path>
                <a:path w="5168900" h="4631055">
                  <a:moveTo>
                    <a:pt x="4000208" y="2360155"/>
                  </a:moveTo>
                  <a:lnTo>
                    <a:pt x="3998430" y="2351379"/>
                  </a:lnTo>
                  <a:lnTo>
                    <a:pt x="3997528" y="2350033"/>
                  </a:lnTo>
                  <a:lnTo>
                    <a:pt x="3997083" y="2349360"/>
                  </a:lnTo>
                  <a:lnTo>
                    <a:pt x="3996448" y="2348395"/>
                  </a:lnTo>
                  <a:lnTo>
                    <a:pt x="3993692" y="2344191"/>
                  </a:lnTo>
                  <a:lnTo>
                    <a:pt x="3993540" y="2344026"/>
                  </a:lnTo>
                  <a:lnTo>
                    <a:pt x="3991305" y="2342540"/>
                  </a:lnTo>
                  <a:lnTo>
                    <a:pt x="3990759" y="2342172"/>
                  </a:lnTo>
                  <a:lnTo>
                    <a:pt x="3990289" y="2341842"/>
                  </a:lnTo>
                  <a:lnTo>
                    <a:pt x="3986695" y="2339340"/>
                  </a:lnTo>
                  <a:lnTo>
                    <a:pt x="3986542" y="2339314"/>
                  </a:lnTo>
                  <a:lnTo>
                    <a:pt x="3986390" y="2339200"/>
                  </a:lnTo>
                  <a:lnTo>
                    <a:pt x="3983329" y="2338641"/>
                  </a:lnTo>
                  <a:lnTo>
                    <a:pt x="3982834" y="2338540"/>
                  </a:lnTo>
                  <a:lnTo>
                    <a:pt x="3982631" y="2338489"/>
                  </a:lnTo>
                  <a:lnTo>
                    <a:pt x="3978186" y="2337549"/>
                  </a:lnTo>
                  <a:lnTo>
                    <a:pt x="3977729" y="2337549"/>
                  </a:lnTo>
                  <a:lnTo>
                    <a:pt x="3968978" y="2339594"/>
                  </a:lnTo>
                  <a:lnTo>
                    <a:pt x="3961739" y="2344724"/>
                  </a:lnTo>
                  <a:lnTo>
                    <a:pt x="3957002" y="2352065"/>
                  </a:lnTo>
                  <a:lnTo>
                    <a:pt x="3955821" y="2360155"/>
                  </a:lnTo>
                  <a:lnTo>
                    <a:pt x="3955732" y="2360726"/>
                  </a:lnTo>
                  <a:lnTo>
                    <a:pt x="3957358" y="2367750"/>
                  </a:lnTo>
                  <a:lnTo>
                    <a:pt x="3957663" y="2369070"/>
                  </a:lnTo>
                  <a:lnTo>
                    <a:pt x="3957739" y="2369413"/>
                  </a:lnTo>
                  <a:lnTo>
                    <a:pt x="3977513" y="2382151"/>
                  </a:lnTo>
                  <a:lnTo>
                    <a:pt x="3986453" y="2380792"/>
                  </a:lnTo>
                  <a:lnTo>
                    <a:pt x="3993667" y="2376182"/>
                  </a:lnTo>
                  <a:lnTo>
                    <a:pt x="3998468" y="2369070"/>
                  </a:lnTo>
                  <a:lnTo>
                    <a:pt x="3999280" y="2364892"/>
                  </a:lnTo>
                  <a:lnTo>
                    <a:pt x="4000093" y="2360726"/>
                  </a:lnTo>
                  <a:lnTo>
                    <a:pt x="4000208" y="2360155"/>
                  </a:lnTo>
                  <a:close/>
                </a:path>
                <a:path w="5168900" h="4631055">
                  <a:moveTo>
                    <a:pt x="4000220" y="2629839"/>
                  </a:moveTo>
                  <a:lnTo>
                    <a:pt x="3998582" y="2621229"/>
                  </a:lnTo>
                  <a:lnTo>
                    <a:pt x="3998480" y="2621089"/>
                  </a:lnTo>
                  <a:lnTo>
                    <a:pt x="3998455" y="2620899"/>
                  </a:lnTo>
                  <a:lnTo>
                    <a:pt x="3997248" y="2619121"/>
                  </a:lnTo>
                  <a:lnTo>
                    <a:pt x="3997058" y="2618829"/>
                  </a:lnTo>
                  <a:lnTo>
                    <a:pt x="3996791" y="2618409"/>
                  </a:lnTo>
                  <a:lnTo>
                    <a:pt x="3994073" y="2614066"/>
                  </a:lnTo>
                  <a:lnTo>
                    <a:pt x="3993743" y="2613837"/>
                  </a:lnTo>
                  <a:lnTo>
                    <a:pt x="3993591" y="2613571"/>
                  </a:lnTo>
                  <a:lnTo>
                    <a:pt x="3991356" y="2612098"/>
                  </a:lnTo>
                  <a:lnTo>
                    <a:pt x="3991051" y="2611882"/>
                  </a:lnTo>
                  <a:lnTo>
                    <a:pt x="3987368" y="2609177"/>
                  </a:lnTo>
                  <a:lnTo>
                    <a:pt x="3986847" y="2609075"/>
                  </a:lnTo>
                  <a:lnTo>
                    <a:pt x="3986415" y="2608770"/>
                  </a:lnTo>
                  <a:lnTo>
                    <a:pt x="3983558" y="2608338"/>
                  </a:lnTo>
                  <a:lnTo>
                    <a:pt x="3979380" y="2607411"/>
                  </a:lnTo>
                  <a:lnTo>
                    <a:pt x="3977716" y="2607411"/>
                  </a:lnTo>
                  <a:lnTo>
                    <a:pt x="3968978" y="2609316"/>
                  </a:lnTo>
                  <a:lnTo>
                    <a:pt x="3962298" y="2613558"/>
                  </a:lnTo>
                  <a:lnTo>
                    <a:pt x="3957840" y="2620086"/>
                  </a:lnTo>
                  <a:lnTo>
                    <a:pt x="3955783" y="2628849"/>
                  </a:lnTo>
                  <a:lnTo>
                    <a:pt x="3956951" y="2637726"/>
                  </a:lnTo>
                  <a:lnTo>
                    <a:pt x="3961473" y="2644978"/>
                  </a:lnTo>
                  <a:lnTo>
                    <a:pt x="3968585" y="2649956"/>
                  </a:lnTo>
                  <a:lnTo>
                    <a:pt x="3975531" y="2651493"/>
                  </a:lnTo>
                  <a:lnTo>
                    <a:pt x="3977500" y="2651925"/>
                  </a:lnTo>
                  <a:lnTo>
                    <a:pt x="3986365" y="2650388"/>
                  </a:lnTo>
                  <a:lnTo>
                    <a:pt x="3993565" y="2645740"/>
                  </a:lnTo>
                  <a:lnTo>
                    <a:pt x="3998417" y="2638666"/>
                  </a:lnTo>
                  <a:lnTo>
                    <a:pt x="4000220" y="2629839"/>
                  </a:lnTo>
                  <a:close/>
                </a:path>
                <a:path w="5168900" h="4631055">
                  <a:moveTo>
                    <a:pt x="4000233" y="3169640"/>
                  </a:moveTo>
                  <a:lnTo>
                    <a:pt x="3998709" y="3160788"/>
                  </a:lnTo>
                  <a:lnTo>
                    <a:pt x="3998645" y="3160611"/>
                  </a:lnTo>
                  <a:lnTo>
                    <a:pt x="3997579" y="3159010"/>
                  </a:lnTo>
                  <a:lnTo>
                    <a:pt x="3997274" y="3158515"/>
                  </a:lnTo>
                  <a:lnTo>
                    <a:pt x="3997058" y="3158159"/>
                  </a:lnTo>
                  <a:lnTo>
                    <a:pt x="3994264" y="3153676"/>
                  </a:lnTo>
                  <a:lnTo>
                    <a:pt x="3994099" y="3153575"/>
                  </a:lnTo>
                  <a:lnTo>
                    <a:pt x="3993997" y="3153397"/>
                  </a:lnTo>
                  <a:lnTo>
                    <a:pt x="3991749" y="3151949"/>
                  </a:lnTo>
                  <a:lnTo>
                    <a:pt x="3991559" y="3151809"/>
                  </a:lnTo>
                  <a:lnTo>
                    <a:pt x="3991241" y="3151594"/>
                  </a:lnTo>
                  <a:lnTo>
                    <a:pt x="3987431" y="3148939"/>
                  </a:lnTo>
                  <a:lnTo>
                    <a:pt x="3987139" y="3148888"/>
                  </a:lnTo>
                  <a:lnTo>
                    <a:pt x="3986885" y="3148711"/>
                  </a:lnTo>
                  <a:lnTo>
                    <a:pt x="3983786" y="3148215"/>
                  </a:lnTo>
                  <a:lnTo>
                    <a:pt x="3983659" y="3148190"/>
                  </a:lnTo>
                  <a:lnTo>
                    <a:pt x="3983532" y="3148165"/>
                  </a:lnTo>
                  <a:lnTo>
                    <a:pt x="3978859" y="3147225"/>
                  </a:lnTo>
                  <a:lnTo>
                    <a:pt x="3977932" y="3147225"/>
                  </a:lnTo>
                  <a:lnTo>
                    <a:pt x="3969016" y="3148901"/>
                  </a:lnTo>
                  <a:lnTo>
                    <a:pt x="3968775" y="3148939"/>
                  </a:lnTo>
                  <a:lnTo>
                    <a:pt x="3968953" y="3148939"/>
                  </a:lnTo>
                  <a:lnTo>
                    <a:pt x="3962273" y="3153041"/>
                  </a:lnTo>
                  <a:lnTo>
                    <a:pt x="3957764" y="3159531"/>
                  </a:lnTo>
                  <a:lnTo>
                    <a:pt x="3955542" y="3168154"/>
                  </a:lnTo>
                  <a:lnTo>
                    <a:pt x="3956710" y="3176803"/>
                  </a:lnTo>
                  <a:lnTo>
                    <a:pt x="3961422" y="3184271"/>
                  </a:lnTo>
                  <a:lnTo>
                    <a:pt x="3968635" y="3189605"/>
                  </a:lnTo>
                  <a:lnTo>
                    <a:pt x="3977297" y="3191865"/>
                  </a:lnTo>
                  <a:lnTo>
                    <a:pt x="3985996" y="3190392"/>
                  </a:lnTo>
                  <a:lnTo>
                    <a:pt x="3993261" y="3185668"/>
                  </a:lnTo>
                  <a:lnTo>
                    <a:pt x="3998277" y="3178492"/>
                  </a:lnTo>
                  <a:lnTo>
                    <a:pt x="3998696" y="3176536"/>
                  </a:lnTo>
                  <a:lnTo>
                    <a:pt x="4000220" y="3169653"/>
                  </a:lnTo>
                  <a:close/>
                </a:path>
                <a:path w="5168900" h="4631055">
                  <a:moveTo>
                    <a:pt x="4000246" y="2990011"/>
                  </a:moveTo>
                  <a:lnTo>
                    <a:pt x="3998645" y="2981109"/>
                  </a:lnTo>
                  <a:lnTo>
                    <a:pt x="3994010" y="2973946"/>
                  </a:lnTo>
                  <a:lnTo>
                    <a:pt x="3986987" y="2969095"/>
                  </a:lnTo>
                  <a:lnTo>
                    <a:pt x="3987114" y="2969095"/>
                  </a:lnTo>
                  <a:lnTo>
                    <a:pt x="3987241" y="2969095"/>
                  </a:lnTo>
                  <a:lnTo>
                    <a:pt x="3985463" y="2968764"/>
                  </a:lnTo>
                  <a:lnTo>
                    <a:pt x="3984510" y="2968574"/>
                  </a:lnTo>
                  <a:lnTo>
                    <a:pt x="3983393" y="2968345"/>
                  </a:lnTo>
                  <a:lnTo>
                    <a:pt x="3979380" y="2967532"/>
                  </a:lnTo>
                  <a:lnTo>
                    <a:pt x="3978478" y="2967355"/>
                  </a:lnTo>
                  <a:lnTo>
                    <a:pt x="3978173" y="2967278"/>
                  </a:lnTo>
                  <a:lnTo>
                    <a:pt x="3975989" y="2967723"/>
                  </a:lnTo>
                  <a:lnTo>
                    <a:pt x="3973563" y="2968206"/>
                  </a:lnTo>
                  <a:lnTo>
                    <a:pt x="3970871" y="2968739"/>
                  </a:lnTo>
                  <a:lnTo>
                    <a:pt x="3969080" y="2969095"/>
                  </a:lnTo>
                  <a:lnTo>
                    <a:pt x="3961739" y="2973946"/>
                  </a:lnTo>
                  <a:lnTo>
                    <a:pt x="3956964" y="2981096"/>
                  </a:lnTo>
                  <a:lnTo>
                    <a:pt x="3956278" y="2985478"/>
                  </a:lnTo>
                  <a:lnTo>
                    <a:pt x="3955605" y="2989846"/>
                  </a:lnTo>
                  <a:lnTo>
                    <a:pt x="3957497" y="2998546"/>
                  </a:lnTo>
                  <a:lnTo>
                    <a:pt x="3961739" y="3005239"/>
                  </a:lnTo>
                  <a:lnTo>
                    <a:pt x="3968292" y="3009696"/>
                  </a:lnTo>
                  <a:lnTo>
                    <a:pt x="3977106" y="3011741"/>
                  </a:lnTo>
                  <a:lnTo>
                    <a:pt x="3985920" y="3010497"/>
                  </a:lnTo>
                  <a:lnTo>
                    <a:pt x="3993248" y="3005899"/>
                  </a:lnTo>
                  <a:lnTo>
                    <a:pt x="3998277" y="2998800"/>
                  </a:lnTo>
                  <a:lnTo>
                    <a:pt x="4000246" y="2990011"/>
                  </a:lnTo>
                  <a:close/>
                </a:path>
                <a:path w="5168900" h="4631055">
                  <a:moveTo>
                    <a:pt x="4000271" y="1190917"/>
                  </a:moveTo>
                  <a:lnTo>
                    <a:pt x="3998353" y="1182471"/>
                  </a:lnTo>
                  <a:lnTo>
                    <a:pt x="3998264" y="1182255"/>
                  </a:lnTo>
                  <a:lnTo>
                    <a:pt x="3997007" y="1180541"/>
                  </a:lnTo>
                  <a:lnTo>
                    <a:pt x="3996601" y="1179957"/>
                  </a:lnTo>
                  <a:lnTo>
                    <a:pt x="3996118" y="1179258"/>
                  </a:lnTo>
                  <a:lnTo>
                    <a:pt x="3993438" y="1175385"/>
                  </a:lnTo>
                  <a:lnTo>
                    <a:pt x="3993235" y="1175245"/>
                  </a:lnTo>
                  <a:lnTo>
                    <a:pt x="3993134" y="1175067"/>
                  </a:lnTo>
                  <a:lnTo>
                    <a:pt x="3990822" y="1173568"/>
                  </a:lnTo>
                  <a:lnTo>
                    <a:pt x="3986403" y="1170508"/>
                  </a:lnTo>
                  <a:lnTo>
                    <a:pt x="3986047" y="1170432"/>
                  </a:lnTo>
                  <a:lnTo>
                    <a:pt x="3985806" y="1170241"/>
                  </a:lnTo>
                  <a:lnTo>
                    <a:pt x="3983164" y="1169797"/>
                  </a:lnTo>
                  <a:lnTo>
                    <a:pt x="3982936" y="1169746"/>
                  </a:lnTo>
                  <a:lnTo>
                    <a:pt x="3978237" y="1168704"/>
                  </a:lnTo>
                  <a:lnTo>
                    <a:pt x="3977246" y="1168704"/>
                  </a:lnTo>
                  <a:lnTo>
                    <a:pt x="3968597" y="1170978"/>
                  </a:lnTo>
                  <a:lnTo>
                    <a:pt x="3961447" y="1176312"/>
                  </a:lnTo>
                  <a:lnTo>
                    <a:pt x="3956799" y="1183779"/>
                  </a:lnTo>
                  <a:lnTo>
                    <a:pt x="3955656" y="1192441"/>
                  </a:lnTo>
                  <a:lnTo>
                    <a:pt x="3957853" y="1201089"/>
                  </a:lnTo>
                  <a:lnTo>
                    <a:pt x="3962323" y="1207579"/>
                  </a:lnTo>
                  <a:lnTo>
                    <a:pt x="3969029" y="1211732"/>
                  </a:lnTo>
                  <a:lnTo>
                    <a:pt x="3977906" y="1213421"/>
                  </a:lnTo>
                  <a:lnTo>
                    <a:pt x="3986695" y="1211884"/>
                  </a:lnTo>
                  <a:lnTo>
                    <a:pt x="3993832" y="1207084"/>
                  </a:lnTo>
                  <a:lnTo>
                    <a:pt x="3998595" y="1199819"/>
                  </a:lnTo>
                  <a:lnTo>
                    <a:pt x="4000271" y="1190917"/>
                  </a:lnTo>
                  <a:close/>
                </a:path>
                <a:path w="5168900" h="4631055">
                  <a:moveTo>
                    <a:pt x="4000296" y="1999767"/>
                  </a:moveTo>
                  <a:lnTo>
                    <a:pt x="3998506" y="1991829"/>
                  </a:lnTo>
                  <a:lnTo>
                    <a:pt x="3998417" y="1991410"/>
                  </a:lnTo>
                  <a:lnTo>
                    <a:pt x="3998290" y="1991245"/>
                  </a:lnTo>
                  <a:lnTo>
                    <a:pt x="3998252" y="1991042"/>
                  </a:lnTo>
                  <a:lnTo>
                    <a:pt x="3997058" y="1989455"/>
                  </a:lnTo>
                  <a:lnTo>
                    <a:pt x="3996931" y="1989277"/>
                  </a:lnTo>
                  <a:lnTo>
                    <a:pt x="3996715" y="1988972"/>
                  </a:lnTo>
                  <a:lnTo>
                    <a:pt x="3993743" y="1984654"/>
                  </a:lnTo>
                  <a:lnTo>
                    <a:pt x="3993375" y="1984425"/>
                  </a:lnTo>
                  <a:lnTo>
                    <a:pt x="3993146" y="1984095"/>
                  </a:lnTo>
                  <a:lnTo>
                    <a:pt x="3990975" y="1982838"/>
                  </a:lnTo>
                  <a:lnTo>
                    <a:pt x="3990683" y="1982647"/>
                  </a:lnTo>
                  <a:lnTo>
                    <a:pt x="3986898" y="1980133"/>
                  </a:lnTo>
                  <a:lnTo>
                    <a:pt x="3986250" y="1980018"/>
                  </a:lnTo>
                  <a:lnTo>
                    <a:pt x="3985742" y="1979701"/>
                  </a:lnTo>
                  <a:lnTo>
                    <a:pt x="3982974" y="1979371"/>
                  </a:lnTo>
                  <a:lnTo>
                    <a:pt x="3982821" y="1979333"/>
                  </a:lnTo>
                  <a:lnTo>
                    <a:pt x="3978910" y="1978558"/>
                  </a:lnTo>
                  <a:lnTo>
                    <a:pt x="3976751" y="1978558"/>
                  </a:lnTo>
                  <a:lnTo>
                    <a:pt x="3967899" y="1980615"/>
                  </a:lnTo>
                  <a:lnTo>
                    <a:pt x="3961434" y="1985111"/>
                  </a:lnTo>
                  <a:lnTo>
                    <a:pt x="3957358" y="1991829"/>
                  </a:lnTo>
                  <a:lnTo>
                    <a:pt x="3955681" y="2000580"/>
                  </a:lnTo>
                  <a:lnTo>
                    <a:pt x="3957167" y="2008695"/>
                  </a:lnTo>
                  <a:lnTo>
                    <a:pt x="3957282" y="2009292"/>
                  </a:lnTo>
                  <a:lnTo>
                    <a:pt x="3962260" y="2016493"/>
                  </a:lnTo>
                  <a:lnTo>
                    <a:pt x="3969651" y="2021370"/>
                  </a:lnTo>
                  <a:lnTo>
                    <a:pt x="3978427" y="2023110"/>
                  </a:lnTo>
                  <a:lnTo>
                    <a:pt x="3987063" y="2021166"/>
                  </a:lnTo>
                  <a:lnTo>
                    <a:pt x="3994086" y="2016086"/>
                  </a:lnTo>
                  <a:lnTo>
                    <a:pt x="3998747" y="2008695"/>
                  </a:lnTo>
                  <a:lnTo>
                    <a:pt x="4000284" y="1999780"/>
                  </a:lnTo>
                  <a:close/>
                </a:path>
                <a:path w="5168900" h="4631055">
                  <a:moveTo>
                    <a:pt x="4000322" y="1821383"/>
                  </a:moveTo>
                  <a:lnTo>
                    <a:pt x="3998849" y="1812493"/>
                  </a:lnTo>
                  <a:lnTo>
                    <a:pt x="3997795" y="1810816"/>
                  </a:lnTo>
                  <a:lnTo>
                    <a:pt x="3997414" y="1810207"/>
                  </a:lnTo>
                  <a:lnTo>
                    <a:pt x="3996512" y="1808772"/>
                  </a:lnTo>
                  <a:lnTo>
                    <a:pt x="3994315" y="1805241"/>
                  </a:lnTo>
                  <a:lnTo>
                    <a:pt x="3994213" y="1805114"/>
                  </a:lnTo>
                  <a:lnTo>
                    <a:pt x="3992613" y="1804035"/>
                  </a:lnTo>
                  <a:lnTo>
                    <a:pt x="3992041" y="1803641"/>
                  </a:lnTo>
                  <a:lnTo>
                    <a:pt x="3987381" y="1800339"/>
                  </a:lnTo>
                  <a:lnTo>
                    <a:pt x="3987254" y="1800326"/>
                  </a:lnTo>
                  <a:lnTo>
                    <a:pt x="3984536" y="1799755"/>
                  </a:lnTo>
                  <a:lnTo>
                    <a:pt x="3984015" y="1799653"/>
                  </a:lnTo>
                  <a:lnTo>
                    <a:pt x="3983469" y="1799539"/>
                  </a:lnTo>
                  <a:lnTo>
                    <a:pt x="3978668" y="1798535"/>
                  </a:lnTo>
                  <a:lnTo>
                    <a:pt x="3978313" y="1798535"/>
                  </a:lnTo>
                  <a:lnTo>
                    <a:pt x="3969347" y="1800059"/>
                  </a:lnTo>
                  <a:lnTo>
                    <a:pt x="3962603" y="1804162"/>
                  </a:lnTo>
                  <a:lnTo>
                    <a:pt x="3958044" y="1810613"/>
                  </a:lnTo>
                  <a:lnTo>
                    <a:pt x="3955681" y="1819186"/>
                  </a:lnTo>
                  <a:lnTo>
                    <a:pt x="3956596" y="1827898"/>
                  </a:lnTo>
                  <a:lnTo>
                    <a:pt x="3961079" y="1835365"/>
                  </a:lnTo>
                  <a:lnTo>
                    <a:pt x="3968165" y="1840712"/>
                  </a:lnTo>
                  <a:lnTo>
                    <a:pt x="3976878" y="1842998"/>
                  </a:lnTo>
                  <a:lnTo>
                    <a:pt x="3985755" y="1841652"/>
                  </a:lnTo>
                  <a:lnTo>
                    <a:pt x="3993146" y="1837118"/>
                  </a:lnTo>
                  <a:lnTo>
                    <a:pt x="3998264" y="1830120"/>
                  </a:lnTo>
                  <a:lnTo>
                    <a:pt x="4000322" y="1821383"/>
                  </a:lnTo>
                  <a:close/>
                </a:path>
                <a:path w="5168900" h="4631055">
                  <a:moveTo>
                    <a:pt x="4000385" y="2809265"/>
                  </a:moveTo>
                  <a:lnTo>
                    <a:pt x="3998595" y="2800858"/>
                  </a:lnTo>
                  <a:lnTo>
                    <a:pt x="3998468" y="2800680"/>
                  </a:lnTo>
                  <a:lnTo>
                    <a:pt x="3998430" y="2800477"/>
                  </a:lnTo>
                  <a:lnTo>
                    <a:pt x="3997223" y="2798800"/>
                  </a:lnTo>
                  <a:lnTo>
                    <a:pt x="3997033" y="2798521"/>
                  </a:lnTo>
                  <a:lnTo>
                    <a:pt x="3996867" y="2798267"/>
                  </a:lnTo>
                  <a:lnTo>
                    <a:pt x="3993934" y="2793822"/>
                  </a:lnTo>
                  <a:lnTo>
                    <a:pt x="3993578" y="2793581"/>
                  </a:lnTo>
                  <a:lnTo>
                    <a:pt x="3993350" y="2793238"/>
                  </a:lnTo>
                  <a:lnTo>
                    <a:pt x="3991025" y="2791764"/>
                  </a:lnTo>
                  <a:lnTo>
                    <a:pt x="3990898" y="2791676"/>
                  </a:lnTo>
                  <a:lnTo>
                    <a:pt x="3987139" y="2788996"/>
                  </a:lnTo>
                  <a:lnTo>
                    <a:pt x="3986530" y="2788869"/>
                  </a:lnTo>
                  <a:lnTo>
                    <a:pt x="3986009" y="2788526"/>
                  </a:lnTo>
                  <a:lnTo>
                    <a:pt x="3983355" y="2788170"/>
                  </a:lnTo>
                  <a:lnTo>
                    <a:pt x="3983126" y="2788120"/>
                  </a:lnTo>
                  <a:lnTo>
                    <a:pt x="3979316" y="2787269"/>
                  </a:lnTo>
                  <a:lnTo>
                    <a:pt x="3977297" y="2787269"/>
                  </a:lnTo>
                  <a:lnTo>
                    <a:pt x="3968546" y="2789313"/>
                  </a:lnTo>
                  <a:lnTo>
                    <a:pt x="3961942" y="2793695"/>
                  </a:lnTo>
                  <a:lnTo>
                    <a:pt x="3957599" y="2800312"/>
                  </a:lnTo>
                  <a:lnTo>
                    <a:pt x="3956647" y="2804706"/>
                  </a:lnTo>
                  <a:lnTo>
                    <a:pt x="3955681" y="2809100"/>
                  </a:lnTo>
                  <a:lnTo>
                    <a:pt x="3977944" y="2831858"/>
                  </a:lnTo>
                  <a:lnTo>
                    <a:pt x="3986796" y="2830169"/>
                  </a:lnTo>
                  <a:lnTo>
                    <a:pt x="3990365" y="2827782"/>
                  </a:lnTo>
                  <a:lnTo>
                    <a:pt x="3993946" y="2825381"/>
                  </a:lnTo>
                  <a:lnTo>
                    <a:pt x="3998696" y="2818180"/>
                  </a:lnTo>
                  <a:lnTo>
                    <a:pt x="4000385" y="2809265"/>
                  </a:lnTo>
                  <a:close/>
                </a:path>
                <a:path w="5168900" h="4631055">
                  <a:moveTo>
                    <a:pt x="4090200" y="1101115"/>
                  </a:moveTo>
                  <a:lnTo>
                    <a:pt x="4088422" y="1092390"/>
                  </a:lnTo>
                  <a:lnTo>
                    <a:pt x="4084294" y="1085723"/>
                  </a:lnTo>
                  <a:lnTo>
                    <a:pt x="4077805" y="1081328"/>
                  </a:lnTo>
                  <a:lnTo>
                    <a:pt x="4068927" y="1079423"/>
                  </a:lnTo>
                  <a:lnTo>
                    <a:pt x="4067264" y="1079423"/>
                  </a:lnTo>
                  <a:lnTo>
                    <a:pt x="4063136" y="1080223"/>
                  </a:lnTo>
                  <a:lnTo>
                    <a:pt x="4062958" y="1080249"/>
                  </a:lnTo>
                  <a:lnTo>
                    <a:pt x="4059898" y="1080655"/>
                  </a:lnTo>
                  <a:lnTo>
                    <a:pt x="4059491" y="1080922"/>
                  </a:lnTo>
                  <a:lnTo>
                    <a:pt x="4058970" y="1081011"/>
                  </a:lnTo>
                  <a:lnTo>
                    <a:pt x="4055237" y="1083500"/>
                  </a:lnTo>
                  <a:lnTo>
                    <a:pt x="4052697" y="1085049"/>
                  </a:lnTo>
                  <a:lnTo>
                    <a:pt x="4052506" y="1085316"/>
                  </a:lnTo>
                  <a:lnTo>
                    <a:pt x="4052239" y="1085507"/>
                  </a:lnTo>
                  <a:lnTo>
                    <a:pt x="4049560" y="1089596"/>
                  </a:lnTo>
                  <a:lnTo>
                    <a:pt x="4047871" y="1092034"/>
                  </a:lnTo>
                  <a:lnTo>
                    <a:pt x="4047820" y="1092250"/>
                  </a:lnTo>
                  <a:lnTo>
                    <a:pt x="4047731" y="1092390"/>
                  </a:lnTo>
                  <a:lnTo>
                    <a:pt x="4046778" y="1097241"/>
                  </a:lnTo>
                  <a:lnTo>
                    <a:pt x="4067911" y="1123899"/>
                  </a:lnTo>
                  <a:lnTo>
                    <a:pt x="4076509" y="1122121"/>
                  </a:lnTo>
                  <a:lnTo>
                    <a:pt x="4083812" y="1117231"/>
                  </a:lnTo>
                  <a:lnTo>
                    <a:pt x="4088714" y="1109954"/>
                  </a:lnTo>
                  <a:lnTo>
                    <a:pt x="4090187" y="1101128"/>
                  </a:lnTo>
                  <a:close/>
                </a:path>
                <a:path w="5168900" h="4631055">
                  <a:moveTo>
                    <a:pt x="4090251" y="2539085"/>
                  </a:moveTo>
                  <a:lnTo>
                    <a:pt x="4088282" y="2530322"/>
                  </a:lnTo>
                  <a:lnTo>
                    <a:pt x="4083926" y="2523782"/>
                  </a:lnTo>
                  <a:lnTo>
                    <a:pt x="4077284" y="2519578"/>
                  </a:lnTo>
                  <a:lnTo>
                    <a:pt x="4068432" y="2517825"/>
                  </a:lnTo>
                  <a:lnTo>
                    <a:pt x="4067124" y="2517825"/>
                  </a:lnTo>
                  <a:lnTo>
                    <a:pt x="4062907" y="2518664"/>
                  </a:lnTo>
                  <a:lnTo>
                    <a:pt x="4062603" y="2518727"/>
                  </a:lnTo>
                  <a:lnTo>
                    <a:pt x="4059440" y="2519184"/>
                  </a:lnTo>
                  <a:lnTo>
                    <a:pt x="4059097" y="2519413"/>
                  </a:lnTo>
                  <a:lnTo>
                    <a:pt x="4058259" y="2519578"/>
                  </a:lnTo>
                  <a:lnTo>
                    <a:pt x="4058577" y="2519578"/>
                  </a:lnTo>
                  <a:lnTo>
                    <a:pt x="4054779" y="2522194"/>
                  </a:lnTo>
                  <a:lnTo>
                    <a:pt x="4054614" y="2522309"/>
                  </a:lnTo>
                  <a:lnTo>
                    <a:pt x="4052316" y="2523782"/>
                  </a:lnTo>
                  <a:lnTo>
                    <a:pt x="4052176" y="2523985"/>
                  </a:lnTo>
                  <a:lnTo>
                    <a:pt x="4051973" y="2524125"/>
                  </a:lnTo>
                  <a:lnTo>
                    <a:pt x="4049115" y="2528620"/>
                  </a:lnTo>
                  <a:lnTo>
                    <a:pt x="4047629" y="2530894"/>
                  </a:lnTo>
                  <a:lnTo>
                    <a:pt x="4047604" y="2531033"/>
                  </a:lnTo>
                  <a:lnTo>
                    <a:pt x="4045940" y="2539936"/>
                  </a:lnTo>
                  <a:lnTo>
                    <a:pt x="4046207" y="2541384"/>
                  </a:lnTo>
                  <a:lnTo>
                    <a:pt x="4068419" y="2562288"/>
                  </a:lnTo>
                  <a:lnTo>
                    <a:pt x="4077157" y="2560307"/>
                  </a:lnTo>
                  <a:lnTo>
                    <a:pt x="4084307" y="2555214"/>
                  </a:lnTo>
                  <a:lnTo>
                    <a:pt x="4088968" y="2547861"/>
                  </a:lnTo>
                  <a:lnTo>
                    <a:pt x="4090124" y="2539949"/>
                  </a:lnTo>
                  <a:lnTo>
                    <a:pt x="4090251" y="2539085"/>
                  </a:lnTo>
                  <a:close/>
                </a:path>
                <a:path w="5168900" h="4631055">
                  <a:moveTo>
                    <a:pt x="4090263" y="2451100"/>
                  </a:moveTo>
                  <a:lnTo>
                    <a:pt x="4089031" y="2442248"/>
                  </a:lnTo>
                  <a:lnTo>
                    <a:pt x="4085272" y="2435352"/>
                  </a:lnTo>
                  <a:lnTo>
                    <a:pt x="4079011" y="2430602"/>
                  </a:lnTo>
                  <a:lnTo>
                    <a:pt x="4070261" y="2428189"/>
                  </a:lnTo>
                  <a:lnTo>
                    <a:pt x="4066451" y="2428189"/>
                  </a:lnTo>
                  <a:lnTo>
                    <a:pt x="4063695" y="2428697"/>
                  </a:lnTo>
                  <a:lnTo>
                    <a:pt x="4061066" y="2428887"/>
                  </a:lnTo>
                  <a:lnTo>
                    <a:pt x="4060228" y="2429332"/>
                  </a:lnTo>
                  <a:lnTo>
                    <a:pt x="4059186" y="2429522"/>
                  </a:lnTo>
                  <a:lnTo>
                    <a:pt x="4055783" y="2431681"/>
                  </a:lnTo>
                  <a:lnTo>
                    <a:pt x="4053522" y="2432875"/>
                  </a:lnTo>
                  <a:lnTo>
                    <a:pt x="4053141" y="2433358"/>
                  </a:lnTo>
                  <a:lnTo>
                    <a:pt x="4052557" y="2433726"/>
                  </a:lnTo>
                  <a:lnTo>
                    <a:pt x="4049725" y="2437688"/>
                  </a:lnTo>
                  <a:lnTo>
                    <a:pt x="4048264" y="2439543"/>
                  </a:lnTo>
                  <a:lnTo>
                    <a:pt x="4048175" y="2439860"/>
                  </a:lnTo>
                  <a:lnTo>
                    <a:pt x="4047985" y="2440127"/>
                  </a:lnTo>
                  <a:lnTo>
                    <a:pt x="4046105" y="2447683"/>
                  </a:lnTo>
                  <a:lnTo>
                    <a:pt x="4045953" y="2448255"/>
                  </a:lnTo>
                  <a:lnTo>
                    <a:pt x="4047109" y="2457348"/>
                  </a:lnTo>
                  <a:lnTo>
                    <a:pt x="4051363" y="2464955"/>
                  </a:lnTo>
                  <a:lnTo>
                    <a:pt x="4058056" y="2470327"/>
                  </a:lnTo>
                  <a:lnTo>
                    <a:pt x="4066514" y="2472639"/>
                  </a:lnTo>
                  <a:lnTo>
                    <a:pt x="4075315" y="2471280"/>
                  </a:lnTo>
                  <a:lnTo>
                    <a:pt x="4082910" y="2466708"/>
                  </a:lnTo>
                  <a:lnTo>
                    <a:pt x="4088244" y="2459710"/>
                  </a:lnTo>
                  <a:lnTo>
                    <a:pt x="4090263" y="2451100"/>
                  </a:lnTo>
                  <a:close/>
                </a:path>
                <a:path w="5168900" h="4631055">
                  <a:moveTo>
                    <a:pt x="4090263" y="2090318"/>
                  </a:moveTo>
                  <a:lnTo>
                    <a:pt x="4088854" y="2082215"/>
                  </a:lnTo>
                  <a:lnTo>
                    <a:pt x="4088777" y="2081809"/>
                  </a:lnTo>
                  <a:lnTo>
                    <a:pt x="4087825" y="2080425"/>
                  </a:lnTo>
                  <a:lnTo>
                    <a:pt x="4087457" y="2079891"/>
                  </a:lnTo>
                  <a:lnTo>
                    <a:pt x="4087050" y="2079294"/>
                  </a:lnTo>
                  <a:lnTo>
                    <a:pt x="4083913" y="2074697"/>
                  </a:lnTo>
                  <a:lnTo>
                    <a:pt x="4083774" y="2074557"/>
                  </a:lnTo>
                  <a:lnTo>
                    <a:pt x="4082161" y="2073529"/>
                  </a:lnTo>
                  <a:lnTo>
                    <a:pt x="4081526" y="2073109"/>
                  </a:lnTo>
                  <a:lnTo>
                    <a:pt x="4080853" y="2072652"/>
                  </a:lnTo>
                  <a:lnTo>
                    <a:pt x="4076814" y="2069922"/>
                  </a:lnTo>
                  <a:lnTo>
                    <a:pt x="4077182" y="2069922"/>
                  </a:lnTo>
                  <a:lnTo>
                    <a:pt x="4076496" y="2069782"/>
                  </a:lnTo>
                  <a:lnTo>
                    <a:pt x="4076369" y="2069693"/>
                  </a:lnTo>
                  <a:lnTo>
                    <a:pt x="4073982" y="2069261"/>
                  </a:lnTo>
                  <a:lnTo>
                    <a:pt x="4073690" y="2069198"/>
                  </a:lnTo>
                  <a:lnTo>
                    <a:pt x="4073118" y="2069084"/>
                  </a:lnTo>
                  <a:lnTo>
                    <a:pt x="4067962" y="2067991"/>
                  </a:lnTo>
                  <a:lnTo>
                    <a:pt x="4067556" y="2067991"/>
                  </a:lnTo>
                  <a:lnTo>
                    <a:pt x="4058793" y="2069922"/>
                  </a:lnTo>
                  <a:lnTo>
                    <a:pt x="4051871" y="2074887"/>
                  </a:lnTo>
                  <a:lnTo>
                    <a:pt x="4047388" y="2082215"/>
                  </a:lnTo>
                  <a:lnTo>
                    <a:pt x="4045953" y="2091258"/>
                  </a:lnTo>
                  <a:lnTo>
                    <a:pt x="4047909" y="2100249"/>
                  </a:lnTo>
                  <a:lnTo>
                    <a:pt x="4052786" y="2107146"/>
                  </a:lnTo>
                  <a:lnTo>
                    <a:pt x="4060075" y="2111387"/>
                  </a:lnTo>
                  <a:lnTo>
                    <a:pt x="4069245" y="2112429"/>
                  </a:lnTo>
                  <a:lnTo>
                    <a:pt x="4078084" y="2110371"/>
                  </a:lnTo>
                  <a:lnTo>
                    <a:pt x="4084497" y="2105837"/>
                  </a:lnTo>
                  <a:lnTo>
                    <a:pt x="4088549" y="2099068"/>
                  </a:lnTo>
                  <a:lnTo>
                    <a:pt x="4090263" y="2090331"/>
                  </a:lnTo>
                  <a:close/>
                </a:path>
                <a:path w="5168900" h="4631055">
                  <a:moveTo>
                    <a:pt x="4090263" y="1282344"/>
                  </a:moveTo>
                  <a:lnTo>
                    <a:pt x="4089171" y="1273517"/>
                  </a:lnTo>
                  <a:lnTo>
                    <a:pt x="4084663" y="1266228"/>
                  </a:lnTo>
                  <a:lnTo>
                    <a:pt x="4077538" y="1261224"/>
                  </a:lnTo>
                  <a:lnTo>
                    <a:pt x="4075214" y="1260716"/>
                  </a:lnTo>
                  <a:lnTo>
                    <a:pt x="4073741" y="1260386"/>
                  </a:lnTo>
                  <a:lnTo>
                    <a:pt x="4070248" y="1259611"/>
                  </a:lnTo>
                  <a:lnTo>
                    <a:pt x="4068648" y="1259243"/>
                  </a:lnTo>
                  <a:lnTo>
                    <a:pt x="4068051" y="1259243"/>
                  </a:lnTo>
                  <a:lnTo>
                    <a:pt x="4063136" y="1260144"/>
                  </a:lnTo>
                  <a:lnTo>
                    <a:pt x="4062933" y="1260182"/>
                  </a:lnTo>
                  <a:lnTo>
                    <a:pt x="4062730" y="1260221"/>
                  </a:lnTo>
                  <a:lnTo>
                    <a:pt x="4059580" y="1260729"/>
                  </a:lnTo>
                  <a:lnTo>
                    <a:pt x="4059415" y="1260830"/>
                  </a:lnTo>
                  <a:lnTo>
                    <a:pt x="4059212" y="1260868"/>
                  </a:lnTo>
                  <a:lnTo>
                    <a:pt x="4054779" y="1263751"/>
                  </a:lnTo>
                  <a:lnTo>
                    <a:pt x="4052405" y="1265237"/>
                  </a:lnTo>
                  <a:lnTo>
                    <a:pt x="4052227" y="1265415"/>
                  </a:lnTo>
                  <a:lnTo>
                    <a:pt x="4049153" y="1270025"/>
                  </a:lnTo>
                  <a:lnTo>
                    <a:pt x="4047680" y="1272209"/>
                  </a:lnTo>
                  <a:lnTo>
                    <a:pt x="4047629" y="1272336"/>
                  </a:lnTo>
                  <a:lnTo>
                    <a:pt x="4046512" y="1278280"/>
                  </a:lnTo>
                  <a:lnTo>
                    <a:pt x="4045978" y="1281112"/>
                  </a:lnTo>
                  <a:lnTo>
                    <a:pt x="4047426" y="1288757"/>
                  </a:lnTo>
                  <a:lnTo>
                    <a:pt x="4047706" y="1290205"/>
                  </a:lnTo>
                  <a:lnTo>
                    <a:pt x="4052493" y="1297584"/>
                  </a:lnTo>
                  <a:lnTo>
                    <a:pt x="4059466" y="1302296"/>
                  </a:lnTo>
                  <a:lnTo>
                    <a:pt x="4068191" y="1303680"/>
                  </a:lnTo>
                  <a:lnTo>
                    <a:pt x="4076941" y="1301838"/>
                  </a:lnTo>
                  <a:lnTo>
                    <a:pt x="4083621" y="1297584"/>
                  </a:lnTo>
                  <a:lnTo>
                    <a:pt x="4088117" y="1291056"/>
                  </a:lnTo>
                  <a:lnTo>
                    <a:pt x="4090263" y="1282357"/>
                  </a:lnTo>
                  <a:close/>
                </a:path>
                <a:path w="5168900" h="4631055">
                  <a:moveTo>
                    <a:pt x="4090289" y="3080194"/>
                  </a:moveTo>
                  <a:lnTo>
                    <a:pt x="4088993" y="3071584"/>
                  </a:lnTo>
                  <a:lnTo>
                    <a:pt x="4084243" y="3064179"/>
                  </a:lnTo>
                  <a:lnTo>
                    <a:pt x="4077043" y="3058934"/>
                  </a:lnTo>
                  <a:lnTo>
                    <a:pt x="4072699" y="3057868"/>
                  </a:lnTo>
                  <a:lnTo>
                    <a:pt x="4068381" y="3056788"/>
                  </a:lnTo>
                  <a:lnTo>
                    <a:pt x="4067619" y="3056788"/>
                  </a:lnTo>
                  <a:lnTo>
                    <a:pt x="4063073" y="3057728"/>
                  </a:lnTo>
                  <a:lnTo>
                    <a:pt x="4062920" y="3057766"/>
                  </a:lnTo>
                  <a:lnTo>
                    <a:pt x="4062577" y="3057829"/>
                  </a:lnTo>
                  <a:lnTo>
                    <a:pt x="4059682" y="3058325"/>
                  </a:lnTo>
                  <a:lnTo>
                    <a:pt x="4059478" y="3058464"/>
                  </a:lnTo>
                  <a:lnTo>
                    <a:pt x="4059237" y="3058515"/>
                  </a:lnTo>
                  <a:lnTo>
                    <a:pt x="4054818" y="3061589"/>
                  </a:lnTo>
                  <a:lnTo>
                    <a:pt x="4054665" y="3061690"/>
                  </a:lnTo>
                  <a:lnTo>
                    <a:pt x="4052595" y="3063062"/>
                  </a:lnTo>
                  <a:lnTo>
                    <a:pt x="4052519" y="3063189"/>
                  </a:lnTo>
                  <a:lnTo>
                    <a:pt x="4052366" y="3063290"/>
                  </a:lnTo>
                  <a:lnTo>
                    <a:pt x="4050741" y="3065792"/>
                  </a:lnTo>
                  <a:lnTo>
                    <a:pt x="4049357" y="3067926"/>
                  </a:lnTo>
                  <a:lnTo>
                    <a:pt x="4047782" y="3070314"/>
                  </a:lnTo>
                  <a:lnTo>
                    <a:pt x="4047718" y="3070466"/>
                  </a:lnTo>
                  <a:lnTo>
                    <a:pt x="4046448" y="3076879"/>
                  </a:lnTo>
                  <a:lnTo>
                    <a:pt x="4046410" y="3077057"/>
                  </a:lnTo>
                  <a:lnTo>
                    <a:pt x="4046385" y="3077184"/>
                  </a:lnTo>
                  <a:lnTo>
                    <a:pt x="4045940" y="3079369"/>
                  </a:lnTo>
                  <a:lnTo>
                    <a:pt x="4047553" y="3088360"/>
                  </a:lnTo>
                  <a:lnTo>
                    <a:pt x="4052239" y="3095498"/>
                  </a:lnTo>
                  <a:lnTo>
                    <a:pt x="4059377" y="3100095"/>
                  </a:lnTo>
                  <a:lnTo>
                    <a:pt x="4068394" y="3101479"/>
                  </a:lnTo>
                  <a:lnTo>
                    <a:pt x="4077271" y="3099739"/>
                  </a:lnTo>
                  <a:lnTo>
                    <a:pt x="4077944" y="3099308"/>
                  </a:lnTo>
                  <a:lnTo>
                    <a:pt x="4078084" y="3099219"/>
                  </a:lnTo>
                  <a:lnTo>
                    <a:pt x="4079671" y="3098215"/>
                  </a:lnTo>
                  <a:lnTo>
                    <a:pt x="4083913" y="3095498"/>
                  </a:lnTo>
                  <a:lnTo>
                    <a:pt x="4088257" y="3088932"/>
                  </a:lnTo>
                  <a:lnTo>
                    <a:pt x="4090289" y="3080194"/>
                  </a:lnTo>
                  <a:close/>
                </a:path>
                <a:path w="5168900" h="4631055">
                  <a:moveTo>
                    <a:pt x="4090327" y="2359901"/>
                  </a:moveTo>
                  <a:lnTo>
                    <a:pt x="4088498" y="2351138"/>
                  </a:lnTo>
                  <a:lnTo>
                    <a:pt x="4084320" y="2344407"/>
                  </a:lnTo>
                  <a:lnTo>
                    <a:pt x="4081068" y="2342159"/>
                  </a:lnTo>
                  <a:lnTo>
                    <a:pt x="4077830" y="2339898"/>
                  </a:lnTo>
                  <a:lnTo>
                    <a:pt x="4069080" y="2337752"/>
                  </a:lnTo>
                  <a:lnTo>
                    <a:pt x="4066857" y="2337752"/>
                  </a:lnTo>
                  <a:lnTo>
                    <a:pt x="4063149" y="2338527"/>
                  </a:lnTo>
                  <a:lnTo>
                    <a:pt x="4063009" y="2338565"/>
                  </a:lnTo>
                  <a:lnTo>
                    <a:pt x="4060279" y="2338895"/>
                  </a:lnTo>
                  <a:lnTo>
                    <a:pt x="4059732" y="2339251"/>
                  </a:lnTo>
                  <a:lnTo>
                    <a:pt x="4059072" y="2339378"/>
                  </a:lnTo>
                  <a:lnTo>
                    <a:pt x="4055414" y="2341918"/>
                  </a:lnTo>
                  <a:lnTo>
                    <a:pt x="4053001" y="2343416"/>
                  </a:lnTo>
                  <a:lnTo>
                    <a:pt x="4052747" y="2343772"/>
                  </a:lnTo>
                  <a:lnTo>
                    <a:pt x="4052379" y="2344026"/>
                  </a:lnTo>
                  <a:lnTo>
                    <a:pt x="4049534" y="2348306"/>
                  </a:lnTo>
                  <a:lnTo>
                    <a:pt x="4047960" y="2350541"/>
                  </a:lnTo>
                  <a:lnTo>
                    <a:pt x="4047896" y="2350782"/>
                  </a:lnTo>
                  <a:lnTo>
                    <a:pt x="4047782" y="2350960"/>
                  </a:lnTo>
                  <a:lnTo>
                    <a:pt x="4046131" y="2358313"/>
                  </a:lnTo>
                  <a:lnTo>
                    <a:pt x="4045864" y="2359482"/>
                  </a:lnTo>
                  <a:lnTo>
                    <a:pt x="4047248" y="2368448"/>
                  </a:lnTo>
                  <a:lnTo>
                    <a:pt x="4051909" y="2375738"/>
                  </a:lnTo>
                  <a:lnTo>
                    <a:pt x="4058958" y="2380551"/>
                  </a:lnTo>
                  <a:lnTo>
                    <a:pt x="4059390" y="2380551"/>
                  </a:lnTo>
                  <a:lnTo>
                    <a:pt x="4066070" y="2381897"/>
                  </a:lnTo>
                  <a:lnTo>
                    <a:pt x="4067759" y="2382240"/>
                  </a:lnTo>
                  <a:lnTo>
                    <a:pt x="4076700" y="2380551"/>
                  </a:lnTo>
                  <a:lnTo>
                    <a:pt x="4084053" y="2375738"/>
                  </a:lnTo>
                  <a:lnTo>
                    <a:pt x="4088904" y="2368588"/>
                  </a:lnTo>
                  <a:lnTo>
                    <a:pt x="4090327" y="2359901"/>
                  </a:lnTo>
                  <a:close/>
                </a:path>
                <a:path w="5168900" h="4631055">
                  <a:moveTo>
                    <a:pt x="4090327" y="381254"/>
                  </a:moveTo>
                  <a:lnTo>
                    <a:pt x="4088358" y="372935"/>
                  </a:lnTo>
                  <a:lnTo>
                    <a:pt x="4088231" y="372770"/>
                  </a:lnTo>
                  <a:lnTo>
                    <a:pt x="4088180" y="372541"/>
                  </a:lnTo>
                  <a:lnTo>
                    <a:pt x="4086606" y="370446"/>
                  </a:lnTo>
                  <a:lnTo>
                    <a:pt x="4083672" y="366268"/>
                  </a:lnTo>
                  <a:lnTo>
                    <a:pt x="4083456" y="366141"/>
                  </a:lnTo>
                  <a:lnTo>
                    <a:pt x="4083278" y="366026"/>
                  </a:lnTo>
                  <a:lnTo>
                    <a:pt x="4083037" y="365683"/>
                  </a:lnTo>
                  <a:lnTo>
                    <a:pt x="4080802" y="364413"/>
                  </a:lnTo>
                  <a:lnTo>
                    <a:pt x="4080560" y="364261"/>
                  </a:lnTo>
                  <a:lnTo>
                    <a:pt x="4076839" y="361823"/>
                  </a:lnTo>
                  <a:lnTo>
                    <a:pt x="4076166" y="361696"/>
                  </a:lnTo>
                  <a:lnTo>
                    <a:pt x="4075607" y="361365"/>
                  </a:lnTo>
                  <a:lnTo>
                    <a:pt x="4072750" y="361048"/>
                  </a:lnTo>
                  <a:lnTo>
                    <a:pt x="4072610" y="361010"/>
                  </a:lnTo>
                  <a:lnTo>
                    <a:pt x="4068876" y="360286"/>
                  </a:lnTo>
                  <a:lnTo>
                    <a:pt x="4066590" y="360286"/>
                  </a:lnTo>
                  <a:lnTo>
                    <a:pt x="4057751" y="362331"/>
                  </a:lnTo>
                  <a:lnTo>
                    <a:pt x="4051389" y="366763"/>
                  </a:lnTo>
                  <a:lnTo>
                    <a:pt x="4047490" y="373507"/>
                  </a:lnTo>
                  <a:lnTo>
                    <a:pt x="4046067" y="382435"/>
                  </a:lnTo>
                  <a:lnTo>
                    <a:pt x="4047731" y="391312"/>
                  </a:lnTo>
                  <a:lnTo>
                    <a:pt x="4052519" y="398399"/>
                  </a:lnTo>
                  <a:lnTo>
                    <a:pt x="4059707" y="403047"/>
                  </a:lnTo>
                  <a:lnTo>
                    <a:pt x="4064139" y="403821"/>
                  </a:lnTo>
                  <a:lnTo>
                    <a:pt x="4068572" y="404583"/>
                  </a:lnTo>
                  <a:lnTo>
                    <a:pt x="4077208" y="402539"/>
                  </a:lnTo>
                  <a:lnTo>
                    <a:pt x="4084231" y="397408"/>
                  </a:lnTo>
                  <a:lnTo>
                    <a:pt x="4088866" y="390029"/>
                  </a:lnTo>
                  <a:lnTo>
                    <a:pt x="4090327" y="381254"/>
                  </a:lnTo>
                  <a:close/>
                </a:path>
                <a:path w="5168900" h="4631055">
                  <a:moveTo>
                    <a:pt x="4090327" y="201980"/>
                  </a:moveTo>
                  <a:lnTo>
                    <a:pt x="4088930" y="194983"/>
                  </a:lnTo>
                  <a:lnTo>
                    <a:pt x="4088663" y="193598"/>
                  </a:lnTo>
                  <a:lnTo>
                    <a:pt x="4088587" y="193421"/>
                  </a:lnTo>
                  <a:lnTo>
                    <a:pt x="4087355" y="191770"/>
                  </a:lnTo>
                  <a:lnTo>
                    <a:pt x="4087088" y="191389"/>
                  </a:lnTo>
                  <a:lnTo>
                    <a:pt x="4086923" y="191147"/>
                  </a:lnTo>
                  <a:lnTo>
                    <a:pt x="4083685" y="186563"/>
                  </a:lnTo>
                  <a:lnTo>
                    <a:pt x="4083520" y="186461"/>
                  </a:lnTo>
                  <a:lnTo>
                    <a:pt x="4083418" y="186309"/>
                  </a:lnTo>
                  <a:lnTo>
                    <a:pt x="4081043" y="184810"/>
                  </a:lnTo>
                  <a:lnTo>
                    <a:pt x="4080687" y="184581"/>
                  </a:lnTo>
                  <a:lnTo>
                    <a:pt x="4080167" y="184238"/>
                  </a:lnTo>
                  <a:lnTo>
                    <a:pt x="4076446" y="181749"/>
                  </a:lnTo>
                  <a:lnTo>
                    <a:pt x="4076217" y="181711"/>
                  </a:lnTo>
                  <a:lnTo>
                    <a:pt x="4075938" y="181521"/>
                  </a:lnTo>
                  <a:lnTo>
                    <a:pt x="4072763" y="180975"/>
                  </a:lnTo>
                  <a:lnTo>
                    <a:pt x="4072432" y="180911"/>
                  </a:lnTo>
                  <a:lnTo>
                    <a:pt x="4072217" y="180860"/>
                  </a:lnTo>
                  <a:lnTo>
                    <a:pt x="4068000" y="179959"/>
                  </a:lnTo>
                  <a:lnTo>
                    <a:pt x="4067200" y="179959"/>
                  </a:lnTo>
                  <a:lnTo>
                    <a:pt x="4058526" y="182054"/>
                  </a:lnTo>
                  <a:lnTo>
                    <a:pt x="4051681" y="187172"/>
                  </a:lnTo>
                  <a:lnTo>
                    <a:pt x="4047299" y="194576"/>
                  </a:lnTo>
                  <a:lnTo>
                    <a:pt x="4046016" y="203568"/>
                  </a:lnTo>
                  <a:lnTo>
                    <a:pt x="4047083" y="208026"/>
                  </a:lnTo>
                  <a:lnTo>
                    <a:pt x="4048150" y="212483"/>
                  </a:lnTo>
                  <a:lnTo>
                    <a:pt x="4053167" y="219290"/>
                  </a:lnTo>
                  <a:lnTo>
                    <a:pt x="4060520" y="223431"/>
                  </a:lnTo>
                  <a:lnTo>
                    <a:pt x="4069638" y="224345"/>
                  </a:lnTo>
                  <a:lnTo>
                    <a:pt x="4078427" y="222148"/>
                  </a:lnTo>
                  <a:lnTo>
                    <a:pt x="4084790" y="217525"/>
                  </a:lnTo>
                  <a:lnTo>
                    <a:pt x="4088752" y="210731"/>
                  </a:lnTo>
                  <a:lnTo>
                    <a:pt x="4090327" y="201980"/>
                  </a:lnTo>
                  <a:close/>
                </a:path>
                <a:path w="5168900" h="4631055">
                  <a:moveTo>
                    <a:pt x="4090339" y="1192136"/>
                  </a:moveTo>
                  <a:lnTo>
                    <a:pt x="4088765" y="1183347"/>
                  </a:lnTo>
                  <a:lnTo>
                    <a:pt x="4084028" y="1175931"/>
                  </a:lnTo>
                  <a:lnTo>
                    <a:pt x="4076979" y="1170762"/>
                  </a:lnTo>
                  <a:lnTo>
                    <a:pt x="4068432" y="1168742"/>
                  </a:lnTo>
                  <a:lnTo>
                    <a:pt x="4068038" y="1168742"/>
                  </a:lnTo>
                  <a:lnTo>
                    <a:pt x="4063530" y="1169682"/>
                  </a:lnTo>
                  <a:lnTo>
                    <a:pt x="4059771" y="1170406"/>
                  </a:lnTo>
                  <a:lnTo>
                    <a:pt x="4059631" y="1170495"/>
                  </a:lnTo>
                  <a:lnTo>
                    <a:pt x="4055884" y="1173035"/>
                  </a:lnTo>
                  <a:lnTo>
                    <a:pt x="4052646" y="1175232"/>
                  </a:lnTo>
                  <a:lnTo>
                    <a:pt x="4052519" y="1175372"/>
                  </a:lnTo>
                  <a:lnTo>
                    <a:pt x="4049611" y="1179779"/>
                  </a:lnTo>
                  <a:lnTo>
                    <a:pt x="4049331" y="1180198"/>
                  </a:lnTo>
                  <a:lnTo>
                    <a:pt x="4049242" y="1180325"/>
                  </a:lnTo>
                  <a:lnTo>
                    <a:pt x="4047807" y="1182471"/>
                  </a:lnTo>
                  <a:lnTo>
                    <a:pt x="4046702" y="1187983"/>
                  </a:lnTo>
                  <a:lnTo>
                    <a:pt x="4066781" y="1213256"/>
                  </a:lnTo>
                  <a:lnTo>
                    <a:pt x="4075773" y="1212202"/>
                  </a:lnTo>
                  <a:lnTo>
                    <a:pt x="4079062" y="1210259"/>
                  </a:lnTo>
                  <a:lnTo>
                    <a:pt x="4079837" y="1209802"/>
                  </a:lnTo>
                  <a:lnTo>
                    <a:pt x="4080421" y="1209446"/>
                  </a:lnTo>
                  <a:lnTo>
                    <a:pt x="4083189" y="1207820"/>
                  </a:lnTo>
                  <a:lnTo>
                    <a:pt x="4088282" y="1200886"/>
                  </a:lnTo>
                  <a:lnTo>
                    <a:pt x="4090339" y="1192136"/>
                  </a:lnTo>
                  <a:close/>
                </a:path>
                <a:path w="5168900" h="4631055">
                  <a:moveTo>
                    <a:pt x="4090339" y="111950"/>
                  </a:moveTo>
                  <a:lnTo>
                    <a:pt x="4088447" y="103568"/>
                  </a:lnTo>
                  <a:lnTo>
                    <a:pt x="4088320" y="103390"/>
                  </a:lnTo>
                  <a:lnTo>
                    <a:pt x="4088282" y="103212"/>
                  </a:lnTo>
                  <a:lnTo>
                    <a:pt x="4087190" y="101752"/>
                  </a:lnTo>
                  <a:lnTo>
                    <a:pt x="4087025" y="101511"/>
                  </a:lnTo>
                  <a:lnTo>
                    <a:pt x="4086796" y="101180"/>
                  </a:lnTo>
                  <a:lnTo>
                    <a:pt x="4084891" y="98386"/>
                  </a:lnTo>
                  <a:lnTo>
                    <a:pt x="4083774" y="96748"/>
                  </a:lnTo>
                  <a:lnTo>
                    <a:pt x="4083621" y="96659"/>
                  </a:lnTo>
                  <a:lnTo>
                    <a:pt x="4083469" y="96558"/>
                  </a:lnTo>
                  <a:lnTo>
                    <a:pt x="4083227" y="96215"/>
                  </a:lnTo>
                  <a:lnTo>
                    <a:pt x="4080726" y="94691"/>
                  </a:lnTo>
                  <a:lnTo>
                    <a:pt x="4076941" y="92151"/>
                  </a:lnTo>
                  <a:lnTo>
                    <a:pt x="4076369" y="92024"/>
                  </a:lnTo>
                  <a:lnTo>
                    <a:pt x="4075874" y="91719"/>
                  </a:lnTo>
                  <a:lnTo>
                    <a:pt x="4072839" y="91313"/>
                  </a:lnTo>
                  <a:lnTo>
                    <a:pt x="4068902" y="90512"/>
                  </a:lnTo>
                  <a:lnTo>
                    <a:pt x="4066946" y="90512"/>
                  </a:lnTo>
                  <a:lnTo>
                    <a:pt x="4058196" y="92392"/>
                  </a:lnTo>
                  <a:lnTo>
                    <a:pt x="4051668" y="96608"/>
                  </a:lnTo>
                  <a:lnTo>
                    <a:pt x="4051592" y="96735"/>
                  </a:lnTo>
                  <a:lnTo>
                    <a:pt x="4047579" y="103200"/>
                  </a:lnTo>
                  <a:lnTo>
                    <a:pt x="4046143" y="111950"/>
                  </a:lnTo>
                  <a:lnTo>
                    <a:pt x="4046093" y="112217"/>
                  </a:lnTo>
                  <a:lnTo>
                    <a:pt x="4047642" y="120586"/>
                  </a:lnTo>
                  <a:lnTo>
                    <a:pt x="4047756" y="121221"/>
                  </a:lnTo>
                  <a:lnTo>
                    <a:pt x="4052468" y="128498"/>
                  </a:lnTo>
                  <a:lnTo>
                    <a:pt x="4059504" y="133337"/>
                  </a:lnTo>
                  <a:lnTo>
                    <a:pt x="4068114" y="135001"/>
                  </a:lnTo>
                  <a:lnTo>
                    <a:pt x="4076750" y="133007"/>
                  </a:lnTo>
                  <a:lnTo>
                    <a:pt x="4083913" y="127901"/>
                  </a:lnTo>
                  <a:lnTo>
                    <a:pt x="4088727" y="120586"/>
                  </a:lnTo>
                  <a:lnTo>
                    <a:pt x="4090276" y="112217"/>
                  </a:lnTo>
                  <a:lnTo>
                    <a:pt x="4090339" y="111950"/>
                  </a:lnTo>
                  <a:close/>
                </a:path>
                <a:path w="5168900" h="4631055">
                  <a:moveTo>
                    <a:pt x="4090352" y="1370825"/>
                  </a:moveTo>
                  <a:lnTo>
                    <a:pt x="4088473" y="1362227"/>
                  </a:lnTo>
                  <a:lnTo>
                    <a:pt x="4088396" y="1362049"/>
                  </a:lnTo>
                  <a:lnTo>
                    <a:pt x="4087152" y="1360322"/>
                  </a:lnTo>
                  <a:lnTo>
                    <a:pt x="4086834" y="1359865"/>
                  </a:lnTo>
                  <a:lnTo>
                    <a:pt x="4086453" y="1359319"/>
                  </a:lnTo>
                  <a:lnTo>
                    <a:pt x="4083672" y="1355255"/>
                  </a:lnTo>
                  <a:lnTo>
                    <a:pt x="4083494" y="1355153"/>
                  </a:lnTo>
                  <a:lnTo>
                    <a:pt x="4083393" y="1354975"/>
                  </a:lnTo>
                  <a:lnTo>
                    <a:pt x="4081030" y="1353515"/>
                  </a:lnTo>
                  <a:lnTo>
                    <a:pt x="4080586" y="1353223"/>
                  </a:lnTo>
                  <a:lnTo>
                    <a:pt x="4080243" y="1352994"/>
                  </a:lnTo>
                  <a:lnTo>
                    <a:pt x="4076636" y="1350581"/>
                  </a:lnTo>
                  <a:lnTo>
                    <a:pt x="4076357" y="1350530"/>
                  </a:lnTo>
                  <a:lnTo>
                    <a:pt x="4076090" y="1350352"/>
                  </a:lnTo>
                  <a:lnTo>
                    <a:pt x="4072890" y="1349844"/>
                  </a:lnTo>
                  <a:lnTo>
                    <a:pt x="4072661" y="1349794"/>
                  </a:lnTo>
                  <a:lnTo>
                    <a:pt x="4068140" y="1348879"/>
                  </a:lnTo>
                  <a:lnTo>
                    <a:pt x="4067251" y="1348879"/>
                  </a:lnTo>
                  <a:lnTo>
                    <a:pt x="4058424" y="1350911"/>
                  </a:lnTo>
                  <a:lnTo>
                    <a:pt x="4051554" y="1355915"/>
                  </a:lnTo>
                  <a:lnTo>
                    <a:pt x="4047236" y="1363268"/>
                  </a:lnTo>
                  <a:lnTo>
                    <a:pt x="4046093" y="1372374"/>
                  </a:lnTo>
                  <a:lnTo>
                    <a:pt x="4047667" y="1379664"/>
                  </a:lnTo>
                  <a:lnTo>
                    <a:pt x="4048023" y="1381239"/>
                  </a:lnTo>
                  <a:lnTo>
                    <a:pt x="4049776" y="1383842"/>
                  </a:lnTo>
                  <a:lnTo>
                    <a:pt x="4052379" y="1387690"/>
                  </a:lnTo>
                  <a:lnTo>
                    <a:pt x="4054614" y="1389037"/>
                  </a:lnTo>
                  <a:lnTo>
                    <a:pt x="4059059" y="1391729"/>
                  </a:lnTo>
                  <a:lnTo>
                    <a:pt x="4064978" y="1392783"/>
                  </a:lnTo>
                  <a:lnTo>
                    <a:pt x="4067924" y="1393304"/>
                  </a:lnTo>
                  <a:lnTo>
                    <a:pt x="4076763" y="1391729"/>
                  </a:lnTo>
                  <a:lnTo>
                    <a:pt x="4083939" y="1386903"/>
                  </a:lnTo>
                  <a:lnTo>
                    <a:pt x="4088714" y="1379664"/>
                  </a:lnTo>
                  <a:lnTo>
                    <a:pt x="4090339" y="1370838"/>
                  </a:lnTo>
                  <a:close/>
                </a:path>
                <a:path w="5168900" h="4631055">
                  <a:moveTo>
                    <a:pt x="4090352" y="562330"/>
                  </a:moveTo>
                  <a:lnTo>
                    <a:pt x="4088777" y="553681"/>
                  </a:lnTo>
                  <a:lnTo>
                    <a:pt x="4088714" y="553542"/>
                  </a:lnTo>
                  <a:lnTo>
                    <a:pt x="4088041" y="552564"/>
                  </a:lnTo>
                  <a:lnTo>
                    <a:pt x="4087838" y="552246"/>
                  </a:lnTo>
                  <a:lnTo>
                    <a:pt x="4087711" y="552043"/>
                  </a:lnTo>
                  <a:lnTo>
                    <a:pt x="4084180" y="546595"/>
                  </a:lnTo>
                  <a:lnTo>
                    <a:pt x="4084053" y="546519"/>
                  </a:lnTo>
                  <a:lnTo>
                    <a:pt x="4083977" y="546392"/>
                  </a:lnTo>
                  <a:lnTo>
                    <a:pt x="4082224" y="545274"/>
                  </a:lnTo>
                  <a:lnTo>
                    <a:pt x="4081919" y="545058"/>
                  </a:lnTo>
                  <a:lnTo>
                    <a:pt x="4081373" y="544690"/>
                  </a:lnTo>
                  <a:lnTo>
                    <a:pt x="4077208" y="541820"/>
                  </a:lnTo>
                  <a:lnTo>
                    <a:pt x="4076979" y="541782"/>
                  </a:lnTo>
                  <a:lnTo>
                    <a:pt x="4076801" y="541655"/>
                  </a:lnTo>
                  <a:lnTo>
                    <a:pt x="4073868" y="541159"/>
                  </a:lnTo>
                  <a:lnTo>
                    <a:pt x="4073512" y="541083"/>
                  </a:lnTo>
                  <a:lnTo>
                    <a:pt x="4068572" y="540080"/>
                  </a:lnTo>
                  <a:lnTo>
                    <a:pt x="4067860" y="540080"/>
                  </a:lnTo>
                  <a:lnTo>
                    <a:pt x="4058970" y="541604"/>
                  </a:lnTo>
                  <a:lnTo>
                    <a:pt x="4058208" y="542061"/>
                  </a:lnTo>
                  <a:lnTo>
                    <a:pt x="4057319" y="542594"/>
                  </a:lnTo>
                  <a:lnTo>
                    <a:pt x="4052316" y="545592"/>
                  </a:lnTo>
                  <a:lnTo>
                    <a:pt x="4047947" y="552018"/>
                  </a:lnTo>
                  <a:lnTo>
                    <a:pt x="4046029" y="560870"/>
                  </a:lnTo>
                  <a:lnTo>
                    <a:pt x="4067238" y="584542"/>
                  </a:lnTo>
                  <a:lnTo>
                    <a:pt x="4075887" y="582930"/>
                  </a:lnTo>
                  <a:lnTo>
                    <a:pt x="4083227" y="578104"/>
                  </a:lnTo>
                  <a:lnTo>
                    <a:pt x="4088333" y="570966"/>
                  </a:lnTo>
                  <a:lnTo>
                    <a:pt x="4090339" y="562343"/>
                  </a:lnTo>
                  <a:close/>
                </a:path>
                <a:path w="5168900" h="4631055">
                  <a:moveTo>
                    <a:pt x="4090352" y="23342"/>
                  </a:moveTo>
                  <a:lnTo>
                    <a:pt x="4088803" y="14579"/>
                  </a:lnTo>
                  <a:lnTo>
                    <a:pt x="4084142" y="7264"/>
                  </a:lnTo>
                  <a:lnTo>
                    <a:pt x="4081170" y="5156"/>
                  </a:lnTo>
                  <a:lnTo>
                    <a:pt x="4077068" y="2197"/>
                  </a:lnTo>
                  <a:lnTo>
                    <a:pt x="4068343" y="127"/>
                  </a:lnTo>
                  <a:lnTo>
                    <a:pt x="4067594" y="127"/>
                  </a:lnTo>
                  <a:lnTo>
                    <a:pt x="4063034" y="1066"/>
                  </a:lnTo>
                  <a:lnTo>
                    <a:pt x="4062831" y="1104"/>
                  </a:lnTo>
                  <a:lnTo>
                    <a:pt x="4059631" y="1663"/>
                  </a:lnTo>
                  <a:lnTo>
                    <a:pt x="4059415" y="1803"/>
                  </a:lnTo>
                  <a:lnTo>
                    <a:pt x="4059186" y="1854"/>
                  </a:lnTo>
                  <a:lnTo>
                    <a:pt x="4055465" y="4432"/>
                  </a:lnTo>
                  <a:lnTo>
                    <a:pt x="4055199" y="4610"/>
                  </a:lnTo>
                  <a:lnTo>
                    <a:pt x="4052506" y="6388"/>
                  </a:lnTo>
                  <a:lnTo>
                    <a:pt x="4052392" y="6553"/>
                  </a:lnTo>
                  <a:lnTo>
                    <a:pt x="4049293" y="11226"/>
                  </a:lnTo>
                  <a:lnTo>
                    <a:pt x="4047718" y="13601"/>
                  </a:lnTo>
                  <a:lnTo>
                    <a:pt x="4047655" y="13754"/>
                  </a:lnTo>
                  <a:lnTo>
                    <a:pt x="4046042" y="22567"/>
                  </a:lnTo>
                  <a:lnTo>
                    <a:pt x="4047515" y="31534"/>
                  </a:lnTo>
                  <a:lnTo>
                    <a:pt x="4051566" y="38176"/>
                  </a:lnTo>
                  <a:lnTo>
                    <a:pt x="4058043" y="42481"/>
                  </a:lnTo>
                  <a:lnTo>
                    <a:pt x="4065181" y="44094"/>
                  </a:lnTo>
                  <a:lnTo>
                    <a:pt x="4066794" y="44450"/>
                  </a:lnTo>
                  <a:lnTo>
                    <a:pt x="4075811" y="43345"/>
                  </a:lnTo>
                  <a:lnTo>
                    <a:pt x="4083227" y="38963"/>
                  </a:lnTo>
                  <a:lnTo>
                    <a:pt x="4088307" y="32054"/>
                  </a:lnTo>
                  <a:lnTo>
                    <a:pt x="4090352" y="23342"/>
                  </a:lnTo>
                  <a:close/>
                </a:path>
                <a:path w="5168900" h="4631055">
                  <a:moveTo>
                    <a:pt x="4090365" y="2989034"/>
                  </a:moveTo>
                  <a:lnTo>
                    <a:pt x="4088460" y="2980448"/>
                  </a:lnTo>
                  <a:lnTo>
                    <a:pt x="4088384" y="2980296"/>
                  </a:lnTo>
                  <a:lnTo>
                    <a:pt x="4087152" y="2978594"/>
                  </a:lnTo>
                  <a:lnTo>
                    <a:pt x="4083647" y="2973578"/>
                  </a:lnTo>
                  <a:lnTo>
                    <a:pt x="4083469" y="2973476"/>
                  </a:lnTo>
                  <a:lnTo>
                    <a:pt x="4083393" y="2973349"/>
                  </a:lnTo>
                  <a:lnTo>
                    <a:pt x="4081513" y="2972219"/>
                  </a:lnTo>
                  <a:lnTo>
                    <a:pt x="4080789" y="2971749"/>
                  </a:lnTo>
                  <a:lnTo>
                    <a:pt x="4076547" y="2969018"/>
                  </a:lnTo>
                  <a:lnTo>
                    <a:pt x="4076293" y="2968980"/>
                  </a:lnTo>
                  <a:lnTo>
                    <a:pt x="4076065" y="2968828"/>
                  </a:lnTo>
                  <a:lnTo>
                    <a:pt x="4073118" y="2968371"/>
                  </a:lnTo>
                  <a:lnTo>
                    <a:pt x="4072839" y="2968320"/>
                  </a:lnTo>
                  <a:lnTo>
                    <a:pt x="4067899" y="2967367"/>
                  </a:lnTo>
                  <a:lnTo>
                    <a:pt x="4067098" y="2967367"/>
                  </a:lnTo>
                  <a:lnTo>
                    <a:pt x="4058247" y="2969349"/>
                  </a:lnTo>
                  <a:lnTo>
                    <a:pt x="4051401" y="2974302"/>
                  </a:lnTo>
                  <a:lnTo>
                    <a:pt x="4047134" y="2981655"/>
                  </a:lnTo>
                  <a:lnTo>
                    <a:pt x="4046016" y="2990799"/>
                  </a:lnTo>
                  <a:lnTo>
                    <a:pt x="4047020" y="2995257"/>
                  </a:lnTo>
                  <a:lnTo>
                    <a:pt x="4048010" y="2999714"/>
                  </a:lnTo>
                  <a:lnTo>
                    <a:pt x="4052493" y="3006140"/>
                  </a:lnTo>
                  <a:lnTo>
                    <a:pt x="4059377" y="3010179"/>
                  </a:lnTo>
                  <a:lnTo>
                    <a:pt x="4060710" y="3010433"/>
                  </a:lnTo>
                  <a:lnTo>
                    <a:pt x="4068013" y="3011767"/>
                  </a:lnTo>
                  <a:lnTo>
                    <a:pt x="4076738" y="3010179"/>
                  </a:lnTo>
                  <a:lnTo>
                    <a:pt x="4083913" y="3005201"/>
                  </a:lnTo>
                  <a:lnTo>
                    <a:pt x="4088727" y="2997835"/>
                  </a:lnTo>
                  <a:lnTo>
                    <a:pt x="4090352" y="2989046"/>
                  </a:lnTo>
                  <a:close/>
                </a:path>
                <a:path w="5168900" h="4631055">
                  <a:moveTo>
                    <a:pt x="4090365" y="2719641"/>
                  </a:moveTo>
                  <a:lnTo>
                    <a:pt x="4088638" y="2711056"/>
                  </a:lnTo>
                  <a:lnTo>
                    <a:pt x="4088549" y="2710827"/>
                  </a:lnTo>
                  <a:lnTo>
                    <a:pt x="4087228" y="2708948"/>
                  </a:lnTo>
                  <a:lnTo>
                    <a:pt x="4087088" y="2708732"/>
                  </a:lnTo>
                  <a:lnTo>
                    <a:pt x="4086910" y="2708465"/>
                  </a:lnTo>
                  <a:lnTo>
                    <a:pt x="4084028" y="2704109"/>
                  </a:lnTo>
                  <a:lnTo>
                    <a:pt x="4083812" y="2703969"/>
                  </a:lnTo>
                  <a:lnTo>
                    <a:pt x="4083685" y="2703779"/>
                  </a:lnTo>
                  <a:lnTo>
                    <a:pt x="4081589" y="2702483"/>
                  </a:lnTo>
                  <a:lnTo>
                    <a:pt x="4081335" y="2702318"/>
                  </a:lnTo>
                  <a:lnTo>
                    <a:pt x="4077182" y="2699524"/>
                  </a:lnTo>
                  <a:lnTo>
                    <a:pt x="4077322" y="2699524"/>
                  </a:lnTo>
                  <a:lnTo>
                    <a:pt x="4076725" y="2699410"/>
                  </a:lnTo>
                  <a:lnTo>
                    <a:pt x="4076433" y="2699220"/>
                  </a:lnTo>
                  <a:lnTo>
                    <a:pt x="4073537" y="2698788"/>
                  </a:lnTo>
                  <a:lnTo>
                    <a:pt x="4073385" y="2698750"/>
                  </a:lnTo>
                  <a:lnTo>
                    <a:pt x="4068635" y="2697810"/>
                  </a:lnTo>
                  <a:lnTo>
                    <a:pt x="4067429" y="2697810"/>
                  </a:lnTo>
                  <a:lnTo>
                    <a:pt x="4058539" y="2699524"/>
                  </a:lnTo>
                  <a:lnTo>
                    <a:pt x="4051973" y="2703690"/>
                  </a:lnTo>
                  <a:lnTo>
                    <a:pt x="4047782" y="2710243"/>
                  </a:lnTo>
                  <a:lnTo>
                    <a:pt x="4046042" y="2719146"/>
                  </a:lnTo>
                  <a:lnTo>
                    <a:pt x="4047452" y="2728087"/>
                  </a:lnTo>
                  <a:lnTo>
                    <a:pt x="4052239" y="2735567"/>
                  </a:lnTo>
                  <a:lnTo>
                    <a:pt x="4059174" y="2740495"/>
                  </a:lnTo>
                  <a:lnTo>
                    <a:pt x="4059351" y="2740495"/>
                  </a:lnTo>
                  <a:lnTo>
                    <a:pt x="4067733" y="2742311"/>
                  </a:lnTo>
                  <a:lnTo>
                    <a:pt x="4076433" y="2740495"/>
                  </a:lnTo>
                  <a:lnTo>
                    <a:pt x="4077779" y="2739580"/>
                  </a:lnTo>
                  <a:lnTo>
                    <a:pt x="4078274" y="2739237"/>
                  </a:lnTo>
                  <a:lnTo>
                    <a:pt x="4078503" y="2739072"/>
                  </a:lnTo>
                  <a:lnTo>
                    <a:pt x="4083659" y="2735567"/>
                  </a:lnTo>
                  <a:lnTo>
                    <a:pt x="4088574" y="2728328"/>
                  </a:lnTo>
                  <a:lnTo>
                    <a:pt x="4090352" y="2719654"/>
                  </a:lnTo>
                  <a:close/>
                </a:path>
                <a:path w="5168900" h="4631055">
                  <a:moveTo>
                    <a:pt x="4090365" y="2270645"/>
                  </a:moveTo>
                  <a:lnTo>
                    <a:pt x="4088803" y="2262009"/>
                  </a:lnTo>
                  <a:lnTo>
                    <a:pt x="4088739" y="2261844"/>
                  </a:lnTo>
                  <a:lnTo>
                    <a:pt x="4087533" y="2260054"/>
                  </a:lnTo>
                  <a:lnTo>
                    <a:pt x="4087444" y="2259901"/>
                  </a:lnTo>
                  <a:lnTo>
                    <a:pt x="4087152" y="2259457"/>
                  </a:lnTo>
                  <a:lnTo>
                    <a:pt x="4084205" y="2254859"/>
                  </a:lnTo>
                  <a:lnTo>
                    <a:pt x="4084040" y="2254758"/>
                  </a:lnTo>
                  <a:lnTo>
                    <a:pt x="4083964" y="2254618"/>
                  </a:lnTo>
                  <a:lnTo>
                    <a:pt x="4081919" y="2253272"/>
                  </a:lnTo>
                  <a:lnTo>
                    <a:pt x="4081361" y="2252878"/>
                  </a:lnTo>
                  <a:lnTo>
                    <a:pt x="4077258" y="2249982"/>
                  </a:lnTo>
                  <a:lnTo>
                    <a:pt x="4077004" y="2249932"/>
                  </a:lnTo>
                  <a:lnTo>
                    <a:pt x="4076789" y="2249779"/>
                  </a:lnTo>
                  <a:lnTo>
                    <a:pt x="4073956" y="2249297"/>
                  </a:lnTo>
                  <a:lnTo>
                    <a:pt x="4073702" y="2249246"/>
                  </a:lnTo>
                  <a:lnTo>
                    <a:pt x="4073321" y="2249170"/>
                  </a:lnTo>
                  <a:lnTo>
                    <a:pt x="4068724" y="2248192"/>
                  </a:lnTo>
                  <a:lnTo>
                    <a:pt x="4067962" y="2248192"/>
                  </a:lnTo>
                  <a:lnTo>
                    <a:pt x="4059072" y="2249741"/>
                  </a:lnTo>
                  <a:lnTo>
                    <a:pt x="4058805" y="2249779"/>
                  </a:lnTo>
                  <a:lnTo>
                    <a:pt x="4058996" y="2249779"/>
                  </a:lnTo>
                  <a:lnTo>
                    <a:pt x="4055757" y="2251710"/>
                  </a:lnTo>
                  <a:lnTo>
                    <a:pt x="4055503" y="2251862"/>
                  </a:lnTo>
                  <a:lnTo>
                    <a:pt x="4054856" y="2252256"/>
                  </a:lnTo>
                  <a:lnTo>
                    <a:pt x="4052379" y="2253729"/>
                  </a:lnTo>
                  <a:lnTo>
                    <a:pt x="4047972" y="2260168"/>
                  </a:lnTo>
                  <a:lnTo>
                    <a:pt x="4046029" y="2269032"/>
                  </a:lnTo>
                  <a:lnTo>
                    <a:pt x="4067200" y="2292642"/>
                  </a:lnTo>
                  <a:lnTo>
                    <a:pt x="4075988" y="2291130"/>
                  </a:lnTo>
                  <a:lnTo>
                    <a:pt x="4083316" y="2286457"/>
                  </a:lnTo>
                  <a:lnTo>
                    <a:pt x="4088371" y="2279383"/>
                  </a:lnTo>
                  <a:lnTo>
                    <a:pt x="4090365" y="2270658"/>
                  </a:lnTo>
                  <a:close/>
                </a:path>
                <a:path w="5168900" h="4631055">
                  <a:moveTo>
                    <a:pt x="4090365" y="1821434"/>
                  </a:moveTo>
                  <a:lnTo>
                    <a:pt x="4089082" y="1812721"/>
                  </a:lnTo>
                  <a:lnTo>
                    <a:pt x="4087749" y="1810664"/>
                  </a:lnTo>
                  <a:lnTo>
                    <a:pt x="4086872" y="1809318"/>
                  </a:lnTo>
                  <a:lnTo>
                    <a:pt x="4085552" y="1807260"/>
                  </a:lnTo>
                  <a:lnTo>
                    <a:pt x="4084383" y="1805432"/>
                  </a:lnTo>
                  <a:lnTo>
                    <a:pt x="4077170" y="1800415"/>
                  </a:lnTo>
                  <a:lnTo>
                    <a:pt x="4068343" y="1798459"/>
                  </a:lnTo>
                  <a:lnTo>
                    <a:pt x="4067911" y="1798459"/>
                  </a:lnTo>
                  <a:lnTo>
                    <a:pt x="4062844" y="1799424"/>
                  </a:lnTo>
                  <a:lnTo>
                    <a:pt x="4059415" y="1800009"/>
                  </a:lnTo>
                  <a:lnTo>
                    <a:pt x="4059275" y="1800098"/>
                  </a:lnTo>
                  <a:lnTo>
                    <a:pt x="4059136" y="1800123"/>
                  </a:lnTo>
                  <a:lnTo>
                    <a:pt x="4054576" y="1803171"/>
                  </a:lnTo>
                  <a:lnTo>
                    <a:pt x="4052341" y="1804631"/>
                  </a:lnTo>
                  <a:lnTo>
                    <a:pt x="4052201" y="1804758"/>
                  </a:lnTo>
                  <a:lnTo>
                    <a:pt x="4049547" y="1808886"/>
                  </a:lnTo>
                  <a:lnTo>
                    <a:pt x="4049204" y="1809432"/>
                  </a:lnTo>
                  <a:lnTo>
                    <a:pt x="4049103" y="1809597"/>
                  </a:lnTo>
                  <a:lnTo>
                    <a:pt x="4048950" y="1809813"/>
                  </a:lnTo>
                  <a:lnTo>
                    <a:pt x="4047693" y="1811743"/>
                  </a:lnTo>
                  <a:lnTo>
                    <a:pt x="4068483" y="1842871"/>
                  </a:lnTo>
                  <a:lnTo>
                    <a:pt x="4077271" y="1840979"/>
                  </a:lnTo>
                  <a:lnTo>
                    <a:pt x="4083939" y="1836724"/>
                  </a:lnTo>
                  <a:lnTo>
                    <a:pt x="4088346" y="1830184"/>
                  </a:lnTo>
                  <a:lnTo>
                    <a:pt x="4090365" y="1821446"/>
                  </a:lnTo>
                  <a:close/>
                </a:path>
                <a:path w="5168900" h="4631055">
                  <a:moveTo>
                    <a:pt x="4090365" y="1640471"/>
                  </a:moveTo>
                  <a:lnTo>
                    <a:pt x="4088460" y="1631950"/>
                  </a:lnTo>
                  <a:lnTo>
                    <a:pt x="4088384" y="1631772"/>
                  </a:lnTo>
                  <a:lnTo>
                    <a:pt x="4087368" y="1630387"/>
                  </a:lnTo>
                  <a:lnTo>
                    <a:pt x="4086987" y="1629854"/>
                  </a:lnTo>
                  <a:lnTo>
                    <a:pt x="4086695" y="1629422"/>
                  </a:lnTo>
                  <a:lnTo>
                    <a:pt x="4085298" y="1627403"/>
                  </a:lnTo>
                  <a:lnTo>
                    <a:pt x="4084802" y="1626692"/>
                  </a:lnTo>
                  <a:lnTo>
                    <a:pt x="4083596" y="1624926"/>
                  </a:lnTo>
                  <a:lnTo>
                    <a:pt x="4083418" y="1624812"/>
                  </a:lnTo>
                  <a:lnTo>
                    <a:pt x="4083316" y="1624660"/>
                  </a:lnTo>
                  <a:lnTo>
                    <a:pt x="4081195" y="1623326"/>
                  </a:lnTo>
                  <a:lnTo>
                    <a:pt x="4080891" y="1623123"/>
                  </a:lnTo>
                  <a:lnTo>
                    <a:pt x="4080611" y="1622933"/>
                  </a:lnTo>
                  <a:lnTo>
                    <a:pt x="4076522" y="1620164"/>
                  </a:lnTo>
                  <a:lnTo>
                    <a:pt x="4076242" y="1620113"/>
                  </a:lnTo>
                  <a:lnTo>
                    <a:pt x="4076001" y="1619948"/>
                  </a:lnTo>
                  <a:lnTo>
                    <a:pt x="4072852" y="1619415"/>
                  </a:lnTo>
                  <a:lnTo>
                    <a:pt x="4072623" y="1619364"/>
                  </a:lnTo>
                  <a:lnTo>
                    <a:pt x="4068089" y="1618424"/>
                  </a:lnTo>
                  <a:lnTo>
                    <a:pt x="4067264" y="1618424"/>
                  </a:lnTo>
                  <a:lnTo>
                    <a:pt x="4058501" y="1620481"/>
                  </a:lnTo>
                  <a:lnTo>
                    <a:pt x="4051630" y="1625523"/>
                  </a:lnTo>
                  <a:lnTo>
                    <a:pt x="4047274" y="1632915"/>
                  </a:lnTo>
                  <a:lnTo>
                    <a:pt x="4046067" y="1642008"/>
                  </a:lnTo>
                  <a:lnTo>
                    <a:pt x="4047972" y="1650923"/>
                  </a:lnTo>
                  <a:lnTo>
                    <a:pt x="4052354" y="1657362"/>
                  </a:lnTo>
                  <a:lnTo>
                    <a:pt x="4059059" y="1661337"/>
                  </a:lnTo>
                  <a:lnTo>
                    <a:pt x="4067911" y="1662874"/>
                  </a:lnTo>
                  <a:lnTo>
                    <a:pt x="4076776" y="1661337"/>
                  </a:lnTo>
                  <a:lnTo>
                    <a:pt x="4084002" y="1656549"/>
                  </a:lnTo>
                  <a:lnTo>
                    <a:pt x="4088727" y="1649336"/>
                  </a:lnTo>
                  <a:lnTo>
                    <a:pt x="4090352" y="1640484"/>
                  </a:lnTo>
                  <a:close/>
                </a:path>
                <a:path w="5168900" h="4631055">
                  <a:moveTo>
                    <a:pt x="4090365" y="921842"/>
                  </a:moveTo>
                  <a:lnTo>
                    <a:pt x="4088625" y="913193"/>
                  </a:lnTo>
                  <a:lnTo>
                    <a:pt x="4083735" y="905979"/>
                  </a:lnTo>
                  <a:lnTo>
                    <a:pt x="4082110" y="904875"/>
                  </a:lnTo>
                  <a:lnTo>
                    <a:pt x="4081754" y="904621"/>
                  </a:lnTo>
                  <a:lnTo>
                    <a:pt x="4079722" y="903236"/>
                  </a:lnTo>
                  <a:lnTo>
                    <a:pt x="4076535" y="901026"/>
                  </a:lnTo>
                  <a:lnTo>
                    <a:pt x="4076344" y="900988"/>
                  </a:lnTo>
                  <a:lnTo>
                    <a:pt x="4075938" y="900912"/>
                  </a:lnTo>
                  <a:lnTo>
                    <a:pt x="4074566" y="900620"/>
                  </a:lnTo>
                  <a:lnTo>
                    <a:pt x="4069143" y="899464"/>
                  </a:lnTo>
                  <a:lnTo>
                    <a:pt x="4068216" y="899274"/>
                  </a:lnTo>
                  <a:lnTo>
                    <a:pt x="4067873" y="899185"/>
                  </a:lnTo>
                  <a:lnTo>
                    <a:pt x="4066159" y="899541"/>
                  </a:lnTo>
                  <a:lnTo>
                    <a:pt x="4065765" y="899617"/>
                  </a:lnTo>
                  <a:lnTo>
                    <a:pt x="4064304" y="899922"/>
                  </a:lnTo>
                  <a:lnTo>
                    <a:pt x="4058856" y="901026"/>
                  </a:lnTo>
                  <a:lnTo>
                    <a:pt x="4059009" y="901026"/>
                  </a:lnTo>
                  <a:lnTo>
                    <a:pt x="4057319" y="902220"/>
                  </a:lnTo>
                  <a:lnTo>
                    <a:pt x="4052024" y="905954"/>
                  </a:lnTo>
                  <a:lnTo>
                    <a:pt x="4047502" y="913180"/>
                  </a:lnTo>
                  <a:lnTo>
                    <a:pt x="4046143" y="921842"/>
                  </a:lnTo>
                  <a:lnTo>
                    <a:pt x="4046080" y="922223"/>
                  </a:lnTo>
                  <a:lnTo>
                    <a:pt x="4067302" y="943559"/>
                  </a:lnTo>
                  <a:lnTo>
                    <a:pt x="4076281" y="942187"/>
                  </a:lnTo>
                  <a:lnTo>
                    <a:pt x="4083494" y="937679"/>
                  </a:lnTo>
                  <a:lnTo>
                    <a:pt x="4088498" y="930605"/>
                  </a:lnTo>
                  <a:lnTo>
                    <a:pt x="4090289" y="922223"/>
                  </a:lnTo>
                  <a:lnTo>
                    <a:pt x="4090365" y="921842"/>
                  </a:lnTo>
                  <a:close/>
                </a:path>
                <a:path w="5168900" h="4631055">
                  <a:moveTo>
                    <a:pt x="4090365" y="741768"/>
                  </a:moveTo>
                  <a:lnTo>
                    <a:pt x="4089476" y="737565"/>
                  </a:lnTo>
                  <a:lnTo>
                    <a:pt x="4089387" y="737171"/>
                  </a:lnTo>
                  <a:lnTo>
                    <a:pt x="4088600" y="733348"/>
                  </a:lnTo>
                  <a:lnTo>
                    <a:pt x="4088473" y="733158"/>
                  </a:lnTo>
                  <a:lnTo>
                    <a:pt x="4088434" y="732967"/>
                  </a:lnTo>
                  <a:lnTo>
                    <a:pt x="4087037" y="730961"/>
                  </a:lnTo>
                  <a:lnTo>
                    <a:pt x="4086885" y="730732"/>
                  </a:lnTo>
                  <a:lnTo>
                    <a:pt x="4083964" y="726198"/>
                  </a:lnTo>
                  <a:lnTo>
                    <a:pt x="4083647" y="725970"/>
                  </a:lnTo>
                  <a:lnTo>
                    <a:pt x="4083418" y="725627"/>
                  </a:lnTo>
                  <a:lnTo>
                    <a:pt x="4081157" y="724141"/>
                  </a:lnTo>
                  <a:lnTo>
                    <a:pt x="4080980" y="724014"/>
                  </a:lnTo>
                  <a:lnTo>
                    <a:pt x="4077411" y="721372"/>
                  </a:lnTo>
                  <a:lnTo>
                    <a:pt x="4077792" y="721372"/>
                  </a:lnTo>
                  <a:lnTo>
                    <a:pt x="4076674" y="721118"/>
                  </a:lnTo>
                  <a:lnTo>
                    <a:pt x="4076166" y="720775"/>
                  </a:lnTo>
                  <a:lnTo>
                    <a:pt x="4073512" y="720394"/>
                  </a:lnTo>
                  <a:lnTo>
                    <a:pt x="4073372" y="720369"/>
                  </a:lnTo>
                  <a:lnTo>
                    <a:pt x="4069448" y="719455"/>
                  </a:lnTo>
                  <a:lnTo>
                    <a:pt x="4067581" y="719455"/>
                  </a:lnTo>
                  <a:lnTo>
                    <a:pt x="4058983" y="721372"/>
                  </a:lnTo>
                  <a:lnTo>
                    <a:pt x="4052303" y="725500"/>
                  </a:lnTo>
                  <a:lnTo>
                    <a:pt x="4047896" y="731989"/>
                  </a:lnTo>
                  <a:lnTo>
                    <a:pt x="4046055" y="740981"/>
                  </a:lnTo>
                  <a:lnTo>
                    <a:pt x="4047401" y="749985"/>
                  </a:lnTo>
                  <a:lnTo>
                    <a:pt x="4051833" y="757237"/>
                  </a:lnTo>
                  <a:lnTo>
                    <a:pt x="4058767" y="762101"/>
                  </a:lnTo>
                  <a:lnTo>
                    <a:pt x="4066070" y="763612"/>
                  </a:lnTo>
                  <a:lnTo>
                    <a:pt x="4067581" y="763917"/>
                  </a:lnTo>
                  <a:lnTo>
                    <a:pt x="4076522" y="762266"/>
                  </a:lnTo>
                  <a:lnTo>
                    <a:pt x="4083774" y="757555"/>
                  </a:lnTo>
                  <a:lnTo>
                    <a:pt x="4088625" y="750493"/>
                  </a:lnTo>
                  <a:lnTo>
                    <a:pt x="4090365" y="741768"/>
                  </a:lnTo>
                  <a:close/>
                </a:path>
                <a:path w="5168900" h="4631055">
                  <a:moveTo>
                    <a:pt x="4090365" y="472020"/>
                  </a:moveTo>
                  <a:lnTo>
                    <a:pt x="4088638" y="463600"/>
                  </a:lnTo>
                  <a:lnTo>
                    <a:pt x="4088549" y="463473"/>
                  </a:lnTo>
                  <a:lnTo>
                    <a:pt x="4088511" y="463270"/>
                  </a:lnTo>
                  <a:lnTo>
                    <a:pt x="4087101" y="461251"/>
                  </a:lnTo>
                  <a:lnTo>
                    <a:pt x="4086796" y="460794"/>
                  </a:lnTo>
                  <a:lnTo>
                    <a:pt x="4084015" y="456488"/>
                  </a:lnTo>
                  <a:lnTo>
                    <a:pt x="4083710" y="456272"/>
                  </a:lnTo>
                  <a:lnTo>
                    <a:pt x="4083507" y="455968"/>
                  </a:lnTo>
                  <a:lnTo>
                    <a:pt x="4081399" y="454609"/>
                  </a:lnTo>
                  <a:lnTo>
                    <a:pt x="4081145" y="454431"/>
                  </a:lnTo>
                  <a:lnTo>
                    <a:pt x="4081018" y="454329"/>
                  </a:lnTo>
                  <a:lnTo>
                    <a:pt x="4077360" y="451675"/>
                  </a:lnTo>
                  <a:lnTo>
                    <a:pt x="4077665" y="451675"/>
                  </a:lnTo>
                  <a:lnTo>
                    <a:pt x="4076674" y="451459"/>
                  </a:lnTo>
                  <a:lnTo>
                    <a:pt x="4076230" y="451154"/>
                  </a:lnTo>
                  <a:lnTo>
                    <a:pt x="4073550" y="450748"/>
                  </a:lnTo>
                  <a:lnTo>
                    <a:pt x="4073423" y="450723"/>
                  </a:lnTo>
                  <a:lnTo>
                    <a:pt x="4069334" y="449795"/>
                  </a:lnTo>
                  <a:lnTo>
                    <a:pt x="4067556" y="449795"/>
                  </a:lnTo>
                  <a:lnTo>
                    <a:pt x="4058894" y="451675"/>
                  </a:lnTo>
                  <a:lnTo>
                    <a:pt x="4052265" y="455815"/>
                  </a:lnTo>
                  <a:lnTo>
                    <a:pt x="4047909" y="462318"/>
                  </a:lnTo>
                  <a:lnTo>
                    <a:pt x="4046093" y="471284"/>
                  </a:lnTo>
                  <a:lnTo>
                    <a:pt x="4047375" y="480364"/>
                  </a:lnTo>
                  <a:lnTo>
                    <a:pt x="4051744" y="487565"/>
                  </a:lnTo>
                  <a:lnTo>
                    <a:pt x="4053890" y="489051"/>
                  </a:lnTo>
                  <a:lnTo>
                    <a:pt x="4058666" y="492353"/>
                  </a:lnTo>
                  <a:lnTo>
                    <a:pt x="4067594" y="494144"/>
                  </a:lnTo>
                  <a:lnTo>
                    <a:pt x="4076573" y="492544"/>
                  </a:lnTo>
                  <a:lnTo>
                    <a:pt x="4083799" y="487895"/>
                  </a:lnTo>
                  <a:lnTo>
                    <a:pt x="4088612" y="480847"/>
                  </a:lnTo>
                  <a:lnTo>
                    <a:pt x="4090365" y="472033"/>
                  </a:lnTo>
                  <a:close/>
                </a:path>
                <a:path w="5168900" h="4631055">
                  <a:moveTo>
                    <a:pt x="4090378" y="651802"/>
                  </a:moveTo>
                  <a:lnTo>
                    <a:pt x="4088561" y="643229"/>
                  </a:lnTo>
                  <a:lnTo>
                    <a:pt x="4088307" y="642874"/>
                  </a:lnTo>
                  <a:lnTo>
                    <a:pt x="4088028" y="642480"/>
                  </a:lnTo>
                  <a:lnTo>
                    <a:pt x="4087711" y="642010"/>
                  </a:lnTo>
                  <a:lnTo>
                    <a:pt x="4085869" y="639356"/>
                  </a:lnTo>
                  <a:lnTo>
                    <a:pt x="4083685" y="636181"/>
                  </a:lnTo>
                  <a:lnTo>
                    <a:pt x="4083558" y="636104"/>
                  </a:lnTo>
                  <a:lnTo>
                    <a:pt x="4081386" y="634631"/>
                  </a:lnTo>
                  <a:lnTo>
                    <a:pt x="4076547" y="631380"/>
                  </a:lnTo>
                  <a:lnTo>
                    <a:pt x="4076357" y="631342"/>
                  </a:lnTo>
                  <a:lnTo>
                    <a:pt x="4073283" y="630720"/>
                  </a:lnTo>
                  <a:lnTo>
                    <a:pt x="4067949" y="629627"/>
                  </a:lnTo>
                  <a:lnTo>
                    <a:pt x="4067441" y="629627"/>
                  </a:lnTo>
                  <a:lnTo>
                    <a:pt x="4058691" y="631558"/>
                  </a:lnTo>
                  <a:lnTo>
                    <a:pt x="4051770" y="636524"/>
                  </a:lnTo>
                  <a:lnTo>
                    <a:pt x="4047325" y="643877"/>
                  </a:lnTo>
                  <a:lnTo>
                    <a:pt x="4046690" y="648398"/>
                  </a:lnTo>
                  <a:lnTo>
                    <a:pt x="4046055" y="652919"/>
                  </a:lnTo>
                  <a:lnTo>
                    <a:pt x="4063263" y="673188"/>
                  </a:lnTo>
                  <a:lnTo>
                    <a:pt x="4067683" y="674014"/>
                  </a:lnTo>
                  <a:lnTo>
                    <a:pt x="4076509" y="672541"/>
                  </a:lnTo>
                  <a:lnTo>
                    <a:pt x="4083735" y="667791"/>
                  </a:lnTo>
                  <a:lnTo>
                    <a:pt x="4088600" y="660615"/>
                  </a:lnTo>
                  <a:lnTo>
                    <a:pt x="4090365" y="651814"/>
                  </a:lnTo>
                  <a:close/>
                </a:path>
                <a:path w="5168900" h="4631055">
                  <a:moveTo>
                    <a:pt x="4090390" y="3168332"/>
                  </a:moveTo>
                  <a:lnTo>
                    <a:pt x="4088600" y="3160522"/>
                  </a:lnTo>
                  <a:lnTo>
                    <a:pt x="4088498" y="3160064"/>
                  </a:lnTo>
                  <a:lnTo>
                    <a:pt x="4088346" y="3159874"/>
                  </a:lnTo>
                  <a:lnTo>
                    <a:pt x="4088307" y="3159658"/>
                  </a:lnTo>
                  <a:lnTo>
                    <a:pt x="4087050" y="3158007"/>
                  </a:lnTo>
                  <a:lnTo>
                    <a:pt x="4086923" y="3157829"/>
                  </a:lnTo>
                  <a:lnTo>
                    <a:pt x="4086733" y="3157563"/>
                  </a:lnTo>
                  <a:lnTo>
                    <a:pt x="4083812" y="3153372"/>
                  </a:lnTo>
                  <a:lnTo>
                    <a:pt x="4083431" y="3153143"/>
                  </a:lnTo>
                  <a:lnTo>
                    <a:pt x="4083164" y="3152775"/>
                  </a:lnTo>
                  <a:lnTo>
                    <a:pt x="4080853" y="3151467"/>
                  </a:lnTo>
                  <a:lnTo>
                    <a:pt x="4080599" y="3151301"/>
                  </a:lnTo>
                  <a:lnTo>
                    <a:pt x="4076941" y="3148914"/>
                  </a:lnTo>
                  <a:lnTo>
                    <a:pt x="4076242" y="3148787"/>
                  </a:lnTo>
                  <a:lnTo>
                    <a:pt x="4075671" y="3148444"/>
                  </a:lnTo>
                  <a:lnTo>
                    <a:pt x="4072864" y="3148126"/>
                  </a:lnTo>
                  <a:lnTo>
                    <a:pt x="4072737" y="3148101"/>
                  </a:lnTo>
                  <a:lnTo>
                    <a:pt x="4068915" y="3147352"/>
                  </a:lnTo>
                  <a:lnTo>
                    <a:pt x="4066578" y="3147352"/>
                  </a:lnTo>
                  <a:lnTo>
                    <a:pt x="4057764" y="3149384"/>
                  </a:lnTo>
                  <a:lnTo>
                    <a:pt x="4051325" y="3153791"/>
                  </a:lnTo>
                  <a:lnTo>
                    <a:pt x="4047363" y="3160522"/>
                  </a:lnTo>
                  <a:lnTo>
                    <a:pt x="4046601" y="3165398"/>
                  </a:lnTo>
                  <a:lnTo>
                    <a:pt x="4045966" y="3169501"/>
                  </a:lnTo>
                  <a:lnTo>
                    <a:pt x="4047706" y="3178454"/>
                  </a:lnTo>
                  <a:lnTo>
                    <a:pt x="4052557" y="3185655"/>
                  </a:lnTo>
                  <a:lnTo>
                    <a:pt x="4059745" y="3190405"/>
                  </a:lnTo>
                  <a:lnTo>
                    <a:pt x="4068521" y="3192018"/>
                  </a:lnTo>
                  <a:lnTo>
                    <a:pt x="4076979" y="3189909"/>
                  </a:lnTo>
                  <a:lnTo>
                    <a:pt x="4084040" y="3184614"/>
                  </a:lnTo>
                  <a:lnTo>
                    <a:pt x="4088803" y="3177108"/>
                  </a:lnTo>
                  <a:lnTo>
                    <a:pt x="4090390" y="3168332"/>
                  </a:lnTo>
                  <a:close/>
                </a:path>
                <a:path w="5168900" h="4631055">
                  <a:moveTo>
                    <a:pt x="4090390" y="2808770"/>
                  </a:moveTo>
                  <a:lnTo>
                    <a:pt x="4088447" y="2800591"/>
                  </a:lnTo>
                  <a:lnTo>
                    <a:pt x="4088282" y="2800375"/>
                  </a:lnTo>
                  <a:lnTo>
                    <a:pt x="4088231" y="2800121"/>
                  </a:lnTo>
                  <a:lnTo>
                    <a:pt x="4086733" y="2798127"/>
                  </a:lnTo>
                  <a:lnTo>
                    <a:pt x="4086618" y="2797962"/>
                  </a:lnTo>
                  <a:lnTo>
                    <a:pt x="4083672" y="2793695"/>
                  </a:lnTo>
                  <a:lnTo>
                    <a:pt x="4083253" y="2793415"/>
                  </a:lnTo>
                  <a:lnTo>
                    <a:pt x="4082973" y="2793022"/>
                  </a:lnTo>
                  <a:lnTo>
                    <a:pt x="4080751" y="2791676"/>
                  </a:lnTo>
                  <a:lnTo>
                    <a:pt x="4080510" y="2791523"/>
                  </a:lnTo>
                  <a:lnTo>
                    <a:pt x="4076865" y="2788983"/>
                  </a:lnTo>
                  <a:lnTo>
                    <a:pt x="4076154" y="2788831"/>
                  </a:lnTo>
                  <a:lnTo>
                    <a:pt x="4075519" y="2788437"/>
                  </a:lnTo>
                  <a:lnTo>
                    <a:pt x="4072826" y="2788120"/>
                  </a:lnTo>
                  <a:lnTo>
                    <a:pt x="4072699" y="2788094"/>
                  </a:lnTo>
                  <a:lnTo>
                    <a:pt x="4069232" y="2787332"/>
                  </a:lnTo>
                  <a:lnTo>
                    <a:pt x="4066768" y="2787332"/>
                  </a:lnTo>
                  <a:lnTo>
                    <a:pt x="4058094" y="2789478"/>
                  </a:lnTo>
                  <a:lnTo>
                    <a:pt x="4051617" y="2793898"/>
                  </a:lnTo>
                  <a:lnTo>
                    <a:pt x="4047528" y="2800591"/>
                  </a:lnTo>
                  <a:lnTo>
                    <a:pt x="4046029" y="2809583"/>
                  </a:lnTo>
                  <a:lnTo>
                    <a:pt x="4047604" y="2818714"/>
                  </a:lnTo>
                  <a:lnTo>
                    <a:pt x="4052214" y="2825762"/>
                  </a:lnTo>
                  <a:lnTo>
                    <a:pt x="4059313" y="2830271"/>
                  </a:lnTo>
                  <a:lnTo>
                    <a:pt x="4068368" y="2831744"/>
                  </a:lnTo>
                  <a:lnTo>
                    <a:pt x="4077233" y="2829814"/>
                  </a:lnTo>
                  <a:lnTo>
                    <a:pt x="4084307" y="2824873"/>
                  </a:lnTo>
                  <a:lnTo>
                    <a:pt x="4088917" y="2817634"/>
                  </a:lnTo>
                  <a:lnTo>
                    <a:pt x="4090390" y="2808782"/>
                  </a:lnTo>
                  <a:close/>
                </a:path>
                <a:path w="5168900" h="4631055">
                  <a:moveTo>
                    <a:pt x="4090390" y="2000491"/>
                  </a:moveTo>
                  <a:lnTo>
                    <a:pt x="4088663" y="1991829"/>
                  </a:lnTo>
                  <a:lnTo>
                    <a:pt x="4088574" y="1991614"/>
                  </a:lnTo>
                  <a:lnTo>
                    <a:pt x="4086936" y="1989239"/>
                  </a:lnTo>
                  <a:lnTo>
                    <a:pt x="4084053" y="1984883"/>
                  </a:lnTo>
                  <a:lnTo>
                    <a:pt x="4083926" y="1984819"/>
                  </a:lnTo>
                  <a:lnTo>
                    <a:pt x="4083735" y="1984565"/>
                  </a:lnTo>
                  <a:lnTo>
                    <a:pt x="4081589" y="1983244"/>
                  </a:lnTo>
                  <a:lnTo>
                    <a:pt x="4081221" y="1983016"/>
                  </a:lnTo>
                  <a:lnTo>
                    <a:pt x="4080167" y="1982304"/>
                  </a:lnTo>
                  <a:lnTo>
                    <a:pt x="4078300" y="1981047"/>
                  </a:lnTo>
                  <a:lnTo>
                    <a:pt x="4077144" y="1980260"/>
                  </a:lnTo>
                  <a:lnTo>
                    <a:pt x="4076750" y="1980196"/>
                  </a:lnTo>
                  <a:lnTo>
                    <a:pt x="4076496" y="1980018"/>
                  </a:lnTo>
                  <a:lnTo>
                    <a:pt x="4073715" y="1979599"/>
                  </a:lnTo>
                  <a:lnTo>
                    <a:pt x="4073423" y="1979549"/>
                  </a:lnTo>
                  <a:lnTo>
                    <a:pt x="4068572" y="1978596"/>
                  </a:lnTo>
                  <a:lnTo>
                    <a:pt x="4067505" y="1978596"/>
                  </a:lnTo>
                  <a:lnTo>
                    <a:pt x="4058564" y="1980260"/>
                  </a:lnTo>
                  <a:lnTo>
                    <a:pt x="4051960" y="1984375"/>
                  </a:lnTo>
                  <a:lnTo>
                    <a:pt x="4047756" y="1990915"/>
                  </a:lnTo>
                  <a:lnTo>
                    <a:pt x="4046029" y="1999792"/>
                  </a:lnTo>
                  <a:lnTo>
                    <a:pt x="4047401" y="2008873"/>
                  </a:lnTo>
                  <a:lnTo>
                    <a:pt x="4051935" y="2016213"/>
                  </a:lnTo>
                  <a:lnTo>
                    <a:pt x="4058932" y="2021179"/>
                  </a:lnTo>
                  <a:lnTo>
                    <a:pt x="4067683" y="2023084"/>
                  </a:lnTo>
                  <a:lnTo>
                    <a:pt x="4076382" y="2021357"/>
                  </a:lnTo>
                  <a:lnTo>
                    <a:pt x="4083634" y="2016442"/>
                  </a:lnTo>
                  <a:lnTo>
                    <a:pt x="4087025" y="2011476"/>
                  </a:lnTo>
                  <a:lnTo>
                    <a:pt x="4088587" y="2009203"/>
                  </a:lnTo>
                  <a:lnTo>
                    <a:pt x="4090378" y="2000504"/>
                  </a:lnTo>
                  <a:close/>
                </a:path>
                <a:path w="5168900" h="4631055">
                  <a:moveTo>
                    <a:pt x="4090403" y="3258858"/>
                  </a:moveTo>
                  <a:lnTo>
                    <a:pt x="4088587" y="3250438"/>
                  </a:lnTo>
                  <a:lnTo>
                    <a:pt x="4088473" y="3250273"/>
                  </a:lnTo>
                  <a:lnTo>
                    <a:pt x="4088434" y="3250095"/>
                  </a:lnTo>
                  <a:lnTo>
                    <a:pt x="4087317" y="3248545"/>
                  </a:lnTo>
                  <a:lnTo>
                    <a:pt x="4086936" y="3247987"/>
                  </a:lnTo>
                  <a:lnTo>
                    <a:pt x="4083913" y="3243453"/>
                  </a:lnTo>
                  <a:lnTo>
                    <a:pt x="4083545" y="3243199"/>
                  </a:lnTo>
                  <a:lnTo>
                    <a:pt x="4083380" y="3242932"/>
                  </a:lnTo>
                  <a:lnTo>
                    <a:pt x="4081424" y="3241713"/>
                  </a:lnTo>
                  <a:lnTo>
                    <a:pt x="4081208" y="3241573"/>
                  </a:lnTo>
                  <a:lnTo>
                    <a:pt x="4077068" y="3238690"/>
                  </a:lnTo>
                  <a:lnTo>
                    <a:pt x="4076496" y="3238563"/>
                  </a:lnTo>
                  <a:lnTo>
                    <a:pt x="4076052" y="3238258"/>
                  </a:lnTo>
                  <a:lnTo>
                    <a:pt x="4073220" y="3237865"/>
                  </a:lnTo>
                  <a:lnTo>
                    <a:pt x="4069067" y="3236976"/>
                  </a:lnTo>
                  <a:lnTo>
                    <a:pt x="4067251" y="3236976"/>
                  </a:lnTo>
                  <a:lnTo>
                    <a:pt x="4058475" y="3238868"/>
                  </a:lnTo>
                  <a:lnTo>
                    <a:pt x="4051897" y="3243110"/>
                  </a:lnTo>
                  <a:lnTo>
                    <a:pt x="4047680" y="3249701"/>
                  </a:lnTo>
                  <a:lnTo>
                    <a:pt x="4046004" y="3258655"/>
                  </a:lnTo>
                  <a:lnTo>
                    <a:pt x="4047439" y="3267735"/>
                  </a:lnTo>
                  <a:lnTo>
                    <a:pt x="4051973" y="3274949"/>
                  </a:lnTo>
                  <a:lnTo>
                    <a:pt x="4059009" y="3279724"/>
                  </a:lnTo>
                  <a:lnTo>
                    <a:pt x="4066451" y="3281172"/>
                  </a:lnTo>
                  <a:lnTo>
                    <a:pt x="4067899" y="3281451"/>
                  </a:lnTo>
                  <a:lnTo>
                    <a:pt x="4076598" y="3279724"/>
                  </a:lnTo>
                  <a:lnTo>
                    <a:pt x="4083761" y="3274961"/>
                  </a:lnTo>
                  <a:lnTo>
                    <a:pt x="4088676" y="3267735"/>
                  </a:lnTo>
                  <a:lnTo>
                    <a:pt x="4090390" y="3258870"/>
                  </a:lnTo>
                  <a:close/>
                </a:path>
                <a:path w="5168900" h="4631055">
                  <a:moveTo>
                    <a:pt x="4090403" y="1550898"/>
                  </a:moveTo>
                  <a:lnTo>
                    <a:pt x="4088612" y="1542389"/>
                  </a:lnTo>
                  <a:lnTo>
                    <a:pt x="4088536" y="1542199"/>
                  </a:lnTo>
                  <a:lnTo>
                    <a:pt x="4087177" y="1540306"/>
                  </a:lnTo>
                  <a:lnTo>
                    <a:pt x="4086898" y="1539887"/>
                  </a:lnTo>
                  <a:lnTo>
                    <a:pt x="4086466" y="1539252"/>
                  </a:lnTo>
                  <a:lnTo>
                    <a:pt x="4085259" y="1537474"/>
                  </a:lnTo>
                  <a:lnTo>
                    <a:pt x="4083888" y="1535430"/>
                  </a:lnTo>
                  <a:lnTo>
                    <a:pt x="4083761" y="1535366"/>
                  </a:lnTo>
                  <a:lnTo>
                    <a:pt x="4083596" y="1535150"/>
                  </a:lnTo>
                  <a:lnTo>
                    <a:pt x="4080916" y="1533448"/>
                  </a:lnTo>
                  <a:lnTo>
                    <a:pt x="4076865" y="1530743"/>
                  </a:lnTo>
                  <a:lnTo>
                    <a:pt x="4076573" y="1530680"/>
                  </a:lnTo>
                  <a:lnTo>
                    <a:pt x="4076306" y="1530502"/>
                  </a:lnTo>
                  <a:lnTo>
                    <a:pt x="4072979" y="1529956"/>
                  </a:lnTo>
                  <a:lnTo>
                    <a:pt x="4068356" y="1529029"/>
                  </a:lnTo>
                  <a:lnTo>
                    <a:pt x="4067378" y="1529029"/>
                  </a:lnTo>
                  <a:lnTo>
                    <a:pt x="4058450" y="1530705"/>
                  </a:lnTo>
                  <a:lnTo>
                    <a:pt x="4051922" y="1534922"/>
                  </a:lnTo>
                  <a:lnTo>
                    <a:pt x="4047794" y="1541526"/>
                  </a:lnTo>
                  <a:lnTo>
                    <a:pt x="4046067" y="1550390"/>
                  </a:lnTo>
                  <a:lnTo>
                    <a:pt x="4047388" y="1559356"/>
                  </a:lnTo>
                  <a:lnTo>
                    <a:pt x="4051909" y="1566608"/>
                  </a:lnTo>
                  <a:lnTo>
                    <a:pt x="4058932" y="1571498"/>
                  </a:lnTo>
                  <a:lnTo>
                    <a:pt x="4067772" y="1573364"/>
                  </a:lnTo>
                  <a:lnTo>
                    <a:pt x="4076547" y="1571675"/>
                  </a:lnTo>
                  <a:lnTo>
                    <a:pt x="4083774" y="1566837"/>
                  </a:lnTo>
                  <a:lnTo>
                    <a:pt x="4088650" y="1559661"/>
                  </a:lnTo>
                  <a:lnTo>
                    <a:pt x="4088993" y="1557909"/>
                  </a:lnTo>
                  <a:lnTo>
                    <a:pt x="4090390" y="1550911"/>
                  </a:lnTo>
                  <a:close/>
                </a:path>
                <a:path w="5168900" h="4631055">
                  <a:moveTo>
                    <a:pt x="4090403" y="291503"/>
                  </a:moveTo>
                  <a:lnTo>
                    <a:pt x="4088523" y="283375"/>
                  </a:lnTo>
                  <a:lnTo>
                    <a:pt x="4088473" y="283146"/>
                  </a:lnTo>
                  <a:lnTo>
                    <a:pt x="4088346" y="282981"/>
                  </a:lnTo>
                  <a:lnTo>
                    <a:pt x="4088295" y="282740"/>
                  </a:lnTo>
                  <a:lnTo>
                    <a:pt x="4086885" y="280873"/>
                  </a:lnTo>
                  <a:lnTo>
                    <a:pt x="4086707" y="280619"/>
                  </a:lnTo>
                  <a:lnTo>
                    <a:pt x="4086580" y="280428"/>
                  </a:lnTo>
                  <a:lnTo>
                    <a:pt x="4083799" y="276415"/>
                  </a:lnTo>
                  <a:lnTo>
                    <a:pt x="4083443" y="276186"/>
                  </a:lnTo>
                  <a:lnTo>
                    <a:pt x="4083177" y="275818"/>
                  </a:lnTo>
                  <a:lnTo>
                    <a:pt x="4080764" y="274408"/>
                  </a:lnTo>
                  <a:lnTo>
                    <a:pt x="4080548" y="274269"/>
                  </a:lnTo>
                  <a:lnTo>
                    <a:pt x="4076992" y="271907"/>
                  </a:lnTo>
                  <a:lnTo>
                    <a:pt x="4076344" y="271792"/>
                  </a:lnTo>
                  <a:lnTo>
                    <a:pt x="4075773" y="271437"/>
                  </a:lnTo>
                  <a:lnTo>
                    <a:pt x="4072966" y="271119"/>
                  </a:lnTo>
                  <a:lnTo>
                    <a:pt x="4072826" y="271094"/>
                  </a:lnTo>
                  <a:lnTo>
                    <a:pt x="4069105" y="270344"/>
                  </a:lnTo>
                  <a:lnTo>
                    <a:pt x="4066756" y="270344"/>
                  </a:lnTo>
                  <a:lnTo>
                    <a:pt x="4057993" y="272351"/>
                  </a:lnTo>
                  <a:lnTo>
                    <a:pt x="4051541" y="276707"/>
                  </a:lnTo>
                  <a:lnTo>
                    <a:pt x="4047502" y="283375"/>
                  </a:lnTo>
                  <a:lnTo>
                    <a:pt x="4046004" y="292303"/>
                  </a:lnTo>
                  <a:lnTo>
                    <a:pt x="4047413" y="299783"/>
                  </a:lnTo>
                  <a:lnTo>
                    <a:pt x="4068394" y="314845"/>
                  </a:lnTo>
                  <a:lnTo>
                    <a:pt x="4077030" y="312788"/>
                  </a:lnTo>
                  <a:lnTo>
                    <a:pt x="4084129" y="307619"/>
                  </a:lnTo>
                  <a:lnTo>
                    <a:pt x="4088866" y="300228"/>
                  </a:lnTo>
                  <a:lnTo>
                    <a:pt x="4090403" y="291503"/>
                  </a:lnTo>
                  <a:close/>
                </a:path>
                <a:path w="5168900" h="4631055">
                  <a:moveTo>
                    <a:pt x="4090416" y="2899435"/>
                  </a:moveTo>
                  <a:lnTo>
                    <a:pt x="4088574" y="2890888"/>
                  </a:lnTo>
                  <a:lnTo>
                    <a:pt x="4087863" y="2889885"/>
                  </a:lnTo>
                  <a:lnTo>
                    <a:pt x="4087596" y="2889491"/>
                  </a:lnTo>
                  <a:lnTo>
                    <a:pt x="4087037" y="2888691"/>
                  </a:lnTo>
                  <a:lnTo>
                    <a:pt x="4083672" y="2883814"/>
                  </a:lnTo>
                  <a:lnTo>
                    <a:pt x="4083545" y="2883738"/>
                  </a:lnTo>
                  <a:lnTo>
                    <a:pt x="4081754" y="2882544"/>
                  </a:lnTo>
                  <a:lnTo>
                    <a:pt x="4081462" y="2882341"/>
                  </a:lnTo>
                  <a:lnTo>
                    <a:pt x="4081043" y="2882061"/>
                  </a:lnTo>
                  <a:lnTo>
                    <a:pt x="4078871" y="2880614"/>
                  </a:lnTo>
                  <a:lnTo>
                    <a:pt x="4077385" y="2879610"/>
                  </a:lnTo>
                  <a:lnTo>
                    <a:pt x="4076496" y="2879001"/>
                  </a:lnTo>
                  <a:lnTo>
                    <a:pt x="4076331" y="2878975"/>
                  </a:lnTo>
                  <a:lnTo>
                    <a:pt x="4073639" y="2878417"/>
                  </a:lnTo>
                  <a:lnTo>
                    <a:pt x="4072750" y="2878239"/>
                  </a:lnTo>
                  <a:lnTo>
                    <a:pt x="4071175" y="2877921"/>
                  </a:lnTo>
                  <a:lnTo>
                    <a:pt x="4067860" y="2877235"/>
                  </a:lnTo>
                  <a:lnTo>
                    <a:pt x="4067429" y="2877223"/>
                  </a:lnTo>
                  <a:lnTo>
                    <a:pt x="4058716" y="2879179"/>
                  </a:lnTo>
                  <a:lnTo>
                    <a:pt x="4051770" y="2884195"/>
                  </a:lnTo>
                  <a:lnTo>
                    <a:pt x="4047286" y="2891548"/>
                  </a:lnTo>
                  <a:lnTo>
                    <a:pt x="4045966" y="2900540"/>
                  </a:lnTo>
                  <a:lnTo>
                    <a:pt x="4047871" y="2909493"/>
                  </a:lnTo>
                  <a:lnTo>
                    <a:pt x="4052316" y="2915945"/>
                  </a:lnTo>
                  <a:lnTo>
                    <a:pt x="4059034" y="2920009"/>
                  </a:lnTo>
                  <a:lnTo>
                    <a:pt x="4067721" y="2921787"/>
                  </a:lnTo>
                  <a:lnTo>
                    <a:pt x="4076458" y="2920403"/>
                  </a:lnTo>
                  <a:lnTo>
                    <a:pt x="4083697" y="2915577"/>
                  </a:lnTo>
                  <a:lnTo>
                    <a:pt x="4088612" y="2908274"/>
                  </a:lnTo>
                  <a:lnTo>
                    <a:pt x="4090416" y="2899435"/>
                  </a:lnTo>
                  <a:close/>
                </a:path>
                <a:path w="5168900" h="4631055">
                  <a:moveTo>
                    <a:pt x="4090416" y="1731010"/>
                  </a:moveTo>
                  <a:lnTo>
                    <a:pt x="4088815" y="1722437"/>
                  </a:lnTo>
                  <a:lnTo>
                    <a:pt x="4088727" y="1722310"/>
                  </a:lnTo>
                  <a:lnTo>
                    <a:pt x="4087609" y="1720583"/>
                  </a:lnTo>
                  <a:lnTo>
                    <a:pt x="4087025" y="1719681"/>
                  </a:lnTo>
                  <a:lnTo>
                    <a:pt x="4084256" y="1715376"/>
                  </a:lnTo>
                  <a:lnTo>
                    <a:pt x="4084053" y="1715249"/>
                  </a:lnTo>
                  <a:lnTo>
                    <a:pt x="4083913" y="1715033"/>
                  </a:lnTo>
                  <a:lnTo>
                    <a:pt x="4081869" y="1713725"/>
                  </a:lnTo>
                  <a:lnTo>
                    <a:pt x="4081221" y="1713280"/>
                  </a:lnTo>
                  <a:lnTo>
                    <a:pt x="4077373" y="1710588"/>
                  </a:lnTo>
                  <a:lnTo>
                    <a:pt x="4077004" y="1710524"/>
                  </a:lnTo>
                  <a:lnTo>
                    <a:pt x="4076700" y="1710309"/>
                  </a:lnTo>
                  <a:lnTo>
                    <a:pt x="4073639" y="1709826"/>
                  </a:lnTo>
                  <a:lnTo>
                    <a:pt x="4073410" y="1709775"/>
                  </a:lnTo>
                  <a:lnTo>
                    <a:pt x="4068953" y="1708848"/>
                  </a:lnTo>
                  <a:lnTo>
                    <a:pt x="4067797" y="1708848"/>
                  </a:lnTo>
                  <a:lnTo>
                    <a:pt x="4058348" y="1710588"/>
                  </a:lnTo>
                  <a:lnTo>
                    <a:pt x="4058780" y="1710588"/>
                  </a:lnTo>
                  <a:lnTo>
                    <a:pt x="4052278" y="1714474"/>
                  </a:lnTo>
                  <a:lnTo>
                    <a:pt x="4047871" y="1720913"/>
                  </a:lnTo>
                  <a:lnTo>
                    <a:pt x="4045991" y="1729841"/>
                  </a:lnTo>
                  <a:lnTo>
                    <a:pt x="4047286" y="1738909"/>
                  </a:lnTo>
                  <a:lnTo>
                    <a:pt x="4051757" y="1746288"/>
                  </a:lnTo>
                  <a:lnTo>
                    <a:pt x="4058691" y="1751317"/>
                  </a:lnTo>
                  <a:lnTo>
                    <a:pt x="4067403" y="1753298"/>
                  </a:lnTo>
                  <a:lnTo>
                    <a:pt x="4076166" y="1751672"/>
                  </a:lnTo>
                  <a:lnTo>
                    <a:pt x="4083469" y="1746885"/>
                  </a:lnTo>
                  <a:lnTo>
                    <a:pt x="4088485" y="1739734"/>
                  </a:lnTo>
                  <a:lnTo>
                    <a:pt x="4090416" y="1731010"/>
                  </a:lnTo>
                  <a:close/>
                </a:path>
                <a:path w="5168900" h="4631055">
                  <a:moveTo>
                    <a:pt x="4090428" y="2629865"/>
                  </a:moveTo>
                  <a:lnTo>
                    <a:pt x="4088688" y="2621470"/>
                  </a:lnTo>
                  <a:lnTo>
                    <a:pt x="4088574" y="2621318"/>
                  </a:lnTo>
                  <a:lnTo>
                    <a:pt x="4088549" y="2621153"/>
                  </a:lnTo>
                  <a:lnTo>
                    <a:pt x="4087545" y="2619743"/>
                  </a:lnTo>
                  <a:lnTo>
                    <a:pt x="4087330" y="2619413"/>
                  </a:lnTo>
                  <a:lnTo>
                    <a:pt x="4087037" y="2618968"/>
                  </a:lnTo>
                  <a:lnTo>
                    <a:pt x="4084002" y="2614295"/>
                  </a:lnTo>
                  <a:lnTo>
                    <a:pt x="4083710" y="2614091"/>
                  </a:lnTo>
                  <a:lnTo>
                    <a:pt x="4083520" y="2613799"/>
                  </a:lnTo>
                  <a:lnTo>
                    <a:pt x="4081234" y="2612288"/>
                  </a:lnTo>
                  <a:lnTo>
                    <a:pt x="4081107" y="2612186"/>
                  </a:lnTo>
                  <a:lnTo>
                    <a:pt x="4077157" y="2609291"/>
                  </a:lnTo>
                  <a:lnTo>
                    <a:pt x="4076662" y="2609189"/>
                  </a:lnTo>
                  <a:lnTo>
                    <a:pt x="4076230" y="2608884"/>
                  </a:lnTo>
                  <a:lnTo>
                    <a:pt x="4073499" y="2608453"/>
                  </a:lnTo>
                  <a:lnTo>
                    <a:pt x="4073245" y="2608402"/>
                  </a:lnTo>
                  <a:lnTo>
                    <a:pt x="4069245" y="2607462"/>
                  </a:lnTo>
                  <a:lnTo>
                    <a:pt x="4067606" y="2607462"/>
                  </a:lnTo>
                  <a:lnTo>
                    <a:pt x="4058983" y="2609278"/>
                  </a:lnTo>
                  <a:lnTo>
                    <a:pt x="4052392" y="2613088"/>
                  </a:lnTo>
                  <a:lnTo>
                    <a:pt x="4048036" y="2618587"/>
                  </a:lnTo>
                  <a:lnTo>
                    <a:pt x="4046080" y="2625509"/>
                  </a:lnTo>
                  <a:lnTo>
                    <a:pt x="4047274" y="2635402"/>
                  </a:lnTo>
                  <a:lnTo>
                    <a:pt x="4047426" y="2636596"/>
                  </a:lnTo>
                  <a:lnTo>
                    <a:pt x="4051795" y="2644851"/>
                  </a:lnTo>
                  <a:lnTo>
                    <a:pt x="4058678" y="2650045"/>
                  </a:lnTo>
                  <a:lnTo>
                    <a:pt x="4067530" y="2651937"/>
                  </a:lnTo>
                  <a:lnTo>
                    <a:pt x="4076446" y="2650337"/>
                  </a:lnTo>
                  <a:lnTo>
                    <a:pt x="4083710" y="2645664"/>
                  </a:lnTo>
                  <a:lnTo>
                    <a:pt x="4088612" y="2638602"/>
                  </a:lnTo>
                  <a:lnTo>
                    <a:pt x="4090428" y="2629865"/>
                  </a:lnTo>
                  <a:close/>
                </a:path>
                <a:path w="5168900" h="4631055">
                  <a:moveTo>
                    <a:pt x="4090428" y="1461617"/>
                  </a:moveTo>
                  <a:lnTo>
                    <a:pt x="4088854" y="1453095"/>
                  </a:lnTo>
                  <a:lnTo>
                    <a:pt x="4088752" y="1452956"/>
                  </a:lnTo>
                  <a:lnTo>
                    <a:pt x="4087761" y="1451381"/>
                  </a:lnTo>
                  <a:lnTo>
                    <a:pt x="4087685" y="1451241"/>
                  </a:lnTo>
                  <a:lnTo>
                    <a:pt x="4087406" y="1450809"/>
                  </a:lnTo>
                  <a:lnTo>
                    <a:pt x="4084243" y="1445755"/>
                  </a:lnTo>
                  <a:lnTo>
                    <a:pt x="4084015" y="1445590"/>
                  </a:lnTo>
                  <a:lnTo>
                    <a:pt x="4083875" y="1445361"/>
                  </a:lnTo>
                  <a:lnTo>
                    <a:pt x="4081805" y="1443926"/>
                  </a:lnTo>
                  <a:lnTo>
                    <a:pt x="4081665" y="1443824"/>
                  </a:lnTo>
                  <a:lnTo>
                    <a:pt x="4081386" y="1443621"/>
                  </a:lnTo>
                  <a:lnTo>
                    <a:pt x="4077436" y="1440637"/>
                  </a:lnTo>
                  <a:lnTo>
                    <a:pt x="4077030" y="1440548"/>
                  </a:lnTo>
                  <a:lnTo>
                    <a:pt x="4076865" y="1440421"/>
                  </a:lnTo>
                  <a:lnTo>
                    <a:pt x="4077360" y="1440421"/>
                  </a:lnTo>
                  <a:lnTo>
                    <a:pt x="4073893" y="1439811"/>
                  </a:lnTo>
                  <a:lnTo>
                    <a:pt x="4073741" y="1439773"/>
                  </a:lnTo>
                  <a:lnTo>
                    <a:pt x="4069372" y="1438732"/>
                  </a:lnTo>
                  <a:lnTo>
                    <a:pt x="4068127" y="1438732"/>
                  </a:lnTo>
                  <a:lnTo>
                    <a:pt x="4059453" y="1440421"/>
                  </a:lnTo>
                  <a:lnTo>
                    <a:pt x="4052659" y="1444383"/>
                  </a:lnTo>
                  <a:lnTo>
                    <a:pt x="4048074" y="1450759"/>
                  </a:lnTo>
                  <a:lnTo>
                    <a:pt x="4046016" y="1459674"/>
                  </a:lnTo>
                  <a:lnTo>
                    <a:pt x="4046994" y="1467904"/>
                  </a:lnTo>
                  <a:lnTo>
                    <a:pt x="4047121" y="1468882"/>
                  </a:lnTo>
                  <a:lnTo>
                    <a:pt x="4051350" y="1476235"/>
                  </a:lnTo>
                  <a:lnTo>
                    <a:pt x="4058145" y="1481188"/>
                  </a:lnTo>
                  <a:lnTo>
                    <a:pt x="4066971" y="1483156"/>
                  </a:lnTo>
                  <a:lnTo>
                    <a:pt x="4075900" y="1481683"/>
                  </a:lnTo>
                  <a:lnTo>
                    <a:pt x="4083304" y="1477124"/>
                  </a:lnTo>
                  <a:lnTo>
                    <a:pt x="4088409" y="1470202"/>
                  </a:lnTo>
                  <a:lnTo>
                    <a:pt x="4090428" y="1461617"/>
                  </a:lnTo>
                  <a:close/>
                </a:path>
                <a:path w="5168900" h="4631055">
                  <a:moveTo>
                    <a:pt x="4090428" y="831113"/>
                  </a:moveTo>
                  <a:lnTo>
                    <a:pt x="4088523" y="822693"/>
                  </a:lnTo>
                  <a:lnTo>
                    <a:pt x="4088307" y="822413"/>
                  </a:lnTo>
                  <a:lnTo>
                    <a:pt x="4087888" y="821867"/>
                  </a:lnTo>
                  <a:lnTo>
                    <a:pt x="4083481" y="815924"/>
                  </a:lnTo>
                  <a:lnTo>
                    <a:pt x="4083304" y="815822"/>
                  </a:lnTo>
                  <a:lnTo>
                    <a:pt x="4083151" y="815619"/>
                  </a:lnTo>
                  <a:lnTo>
                    <a:pt x="4080065" y="813930"/>
                  </a:lnTo>
                  <a:lnTo>
                    <a:pt x="4079887" y="813828"/>
                  </a:lnTo>
                  <a:lnTo>
                    <a:pt x="4079760" y="813752"/>
                  </a:lnTo>
                  <a:lnTo>
                    <a:pt x="4075773" y="811415"/>
                  </a:lnTo>
                  <a:lnTo>
                    <a:pt x="4075430" y="811364"/>
                  </a:lnTo>
                  <a:lnTo>
                    <a:pt x="4075074" y="811161"/>
                  </a:lnTo>
                  <a:lnTo>
                    <a:pt x="4071455" y="810704"/>
                  </a:lnTo>
                  <a:lnTo>
                    <a:pt x="4071328" y="810679"/>
                  </a:lnTo>
                  <a:lnTo>
                    <a:pt x="4071074" y="810641"/>
                  </a:lnTo>
                  <a:lnTo>
                    <a:pt x="4065955" y="809777"/>
                  </a:lnTo>
                  <a:lnTo>
                    <a:pt x="4064736" y="809777"/>
                  </a:lnTo>
                  <a:lnTo>
                    <a:pt x="4057319" y="811923"/>
                  </a:lnTo>
                  <a:lnTo>
                    <a:pt x="4051427" y="816114"/>
                  </a:lnTo>
                  <a:lnTo>
                    <a:pt x="4047515" y="822591"/>
                  </a:lnTo>
                  <a:lnTo>
                    <a:pt x="4046156" y="831113"/>
                  </a:lnTo>
                  <a:lnTo>
                    <a:pt x="4046080" y="831570"/>
                  </a:lnTo>
                  <a:lnTo>
                    <a:pt x="4047769" y="840651"/>
                  </a:lnTo>
                  <a:lnTo>
                    <a:pt x="4052455" y="847890"/>
                  </a:lnTo>
                  <a:lnTo>
                    <a:pt x="4059504" y="852614"/>
                  </a:lnTo>
                  <a:lnTo>
                    <a:pt x="4068229" y="854189"/>
                  </a:lnTo>
                  <a:lnTo>
                    <a:pt x="4072610" y="853211"/>
                  </a:lnTo>
                  <a:lnTo>
                    <a:pt x="4076992" y="852220"/>
                  </a:lnTo>
                  <a:lnTo>
                    <a:pt x="4079913" y="850163"/>
                  </a:lnTo>
                  <a:lnTo>
                    <a:pt x="4084078" y="847229"/>
                  </a:lnTo>
                  <a:lnTo>
                    <a:pt x="4088790" y="839939"/>
                  </a:lnTo>
                  <a:lnTo>
                    <a:pt x="4090339" y="831570"/>
                  </a:lnTo>
                  <a:lnTo>
                    <a:pt x="4090428" y="831113"/>
                  </a:lnTo>
                  <a:close/>
                </a:path>
                <a:path w="5168900" h="4631055">
                  <a:moveTo>
                    <a:pt x="4090454" y="2181072"/>
                  </a:moveTo>
                  <a:lnTo>
                    <a:pt x="4088955" y="2172500"/>
                  </a:lnTo>
                  <a:lnTo>
                    <a:pt x="4088866" y="2172373"/>
                  </a:lnTo>
                  <a:lnTo>
                    <a:pt x="4087838" y="2170684"/>
                  </a:lnTo>
                  <a:lnTo>
                    <a:pt x="4087609" y="2170315"/>
                  </a:lnTo>
                  <a:lnTo>
                    <a:pt x="4087418" y="2169998"/>
                  </a:lnTo>
                  <a:lnTo>
                    <a:pt x="4084409" y="2165058"/>
                  </a:lnTo>
                  <a:lnTo>
                    <a:pt x="4084193" y="2164905"/>
                  </a:lnTo>
                  <a:lnTo>
                    <a:pt x="4084066" y="2164689"/>
                  </a:lnTo>
                  <a:lnTo>
                    <a:pt x="4081957" y="2163178"/>
                  </a:lnTo>
                  <a:lnTo>
                    <a:pt x="4081653" y="2162949"/>
                  </a:lnTo>
                  <a:lnTo>
                    <a:pt x="4077601" y="2159812"/>
                  </a:lnTo>
                  <a:lnTo>
                    <a:pt x="4077258" y="2159736"/>
                  </a:lnTo>
                  <a:lnTo>
                    <a:pt x="4076941" y="2159495"/>
                  </a:lnTo>
                  <a:lnTo>
                    <a:pt x="4074312" y="2159025"/>
                  </a:lnTo>
                  <a:lnTo>
                    <a:pt x="4074096" y="2158974"/>
                  </a:lnTo>
                  <a:lnTo>
                    <a:pt x="4073893" y="2158923"/>
                  </a:lnTo>
                  <a:lnTo>
                    <a:pt x="4069499" y="2157844"/>
                  </a:lnTo>
                  <a:lnTo>
                    <a:pt x="4068394" y="2157844"/>
                  </a:lnTo>
                  <a:lnTo>
                    <a:pt x="4059745" y="2159470"/>
                  </a:lnTo>
                  <a:lnTo>
                    <a:pt x="4052874" y="2163343"/>
                  </a:lnTo>
                  <a:lnTo>
                    <a:pt x="4048163" y="2169655"/>
                  </a:lnTo>
                  <a:lnTo>
                    <a:pt x="4046004" y="2178596"/>
                  </a:lnTo>
                  <a:lnTo>
                    <a:pt x="4046512" y="2183206"/>
                  </a:lnTo>
                  <a:lnTo>
                    <a:pt x="4047020" y="2187816"/>
                  </a:lnTo>
                  <a:lnTo>
                    <a:pt x="4051173" y="2195258"/>
                  </a:lnTo>
                  <a:lnTo>
                    <a:pt x="4057916" y="2200351"/>
                  </a:lnTo>
                  <a:lnTo>
                    <a:pt x="4066717" y="2202510"/>
                  </a:lnTo>
                  <a:lnTo>
                    <a:pt x="4075582" y="2201151"/>
                  </a:lnTo>
                  <a:lnTo>
                    <a:pt x="4083050" y="2196617"/>
                  </a:lnTo>
                  <a:lnTo>
                    <a:pt x="4088295" y="2189670"/>
                  </a:lnTo>
                  <a:lnTo>
                    <a:pt x="4090441" y="2181085"/>
                  </a:lnTo>
                  <a:close/>
                </a:path>
                <a:path w="5168900" h="4631055">
                  <a:moveTo>
                    <a:pt x="4090466" y="1012532"/>
                  </a:moveTo>
                  <a:lnTo>
                    <a:pt x="4089082" y="1003858"/>
                  </a:lnTo>
                  <a:lnTo>
                    <a:pt x="4084472" y="996581"/>
                  </a:lnTo>
                  <a:lnTo>
                    <a:pt x="4077373" y="991501"/>
                  </a:lnTo>
                  <a:lnTo>
                    <a:pt x="4068559" y="989418"/>
                  </a:lnTo>
                  <a:lnTo>
                    <a:pt x="4067683" y="989418"/>
                  </a:lnTo>
                  <a:lnTo>
                    <a:pt x="4062996" y="990320"/>
                  </a:lnTo>
                  <a:lnTo>
                    <a:pt x="4062819" y="990358"/>
                  </a:lnTo>
                  <a:lnTo>
                    <a:pt x="4062539" y="990409"/>
                  </a:lnTo>
                  <a:lnTo>
                    <a:pt x="4059580" y="990866"/>
                  </a:lnTo>
                  <a:lnTo>
                    <a:pt x="4059339" y="991019"/>
                  </a:lnTo>
                  <a:lnTo>
                    <a:pt x="4059059" y="991069"/>
                  </a:lnTo>
                  <a:lnTo>
                    <a:pt x="4055097" y="993686"/>
                  </a:lnTo>
                  <a:lnTo>
                    <a:pt x="4052379" y="995400"/>
                  </a:lnTo>
                  <a:lnTo>
                    <a:pt x="4052265" y="995565"/>
                  </a:lnTo>
                  <a:lnTo>
                    <a:pt x="4052125" y="995654"/>
                  </a:lnTo>
                  <a:lnTo>
                    <a:pt x="4049128" y="1000226"/>
                  </a:lnTo>
                  <a:lnTo>
                    <a:pt x="4047642" y="1002436"/>
                  </a:lnTo>
                  <a:lnTo>
                    <a:pt x="4047566" y="1002614"/>
                  </a:lnTo>
                  <a:lnTo>
                    <a:pt x="4046347" y="1009408"/>
                  </a:lnTo>
                  <a:lnTo>
                    <a:pt x="4064787" y="1033335"/>
                  </a:lnTo>
                  <a:lnTo>
                    <a:pt x="4066552" y="1033792"/>
                  </a:lnTo>
                  <a:lnTo>
                    <a:pt x="4075226" y="1032751"/>
                  </a:lnTo>
                  <a:lnTo>
                    <a:pt x="4082719" y="1028204"/>
                  </a:lnTo>
                  <a:lnTo>
                    <a:pt x="4088117" y="1021143"/>
                  </a:lnTo>
                  <a:lnTo>
                    <a:pt x="4090466" y="1012532"/>
                  </a:lnTo>
                  <a:close/>
                </a:path>
                <a:path w="5168900" h="4631055">
                  <a:moveTo>
                    <a:pt x="4090492" y="1911286"/>
                  </a:moveTo>
                  <a:lnTo>
                    <a:pt x="4088917" y="1902688"/>
                  </a:lnTo>
                  <a:lnTo>
                    <a:pt x="4084104" y="1895309"/>
                  </a:lnTo>
                  <a:lnTo>
                    <a:pt x="4076941" y="1890115"/>
                  </a:lnTo>
                  <a:lnTo>
                    <a:pt x="4075176" y="1889696"/>
                  </a:lnTo>
                  <a:lnTo>
                    <a:pt x="4073575" y="1889302"/>
                  </a:lnTo>
                  <a:lnTo>
                    <a:pt x="4070400" y="1888528"/>
                  </a:lnTo>
                  <a:lnTo>
                    <a:pt x="4068305" y="1888007"/>
                  </a:lnTo>
                  <a:lnTo>
                    <a:pt x="4067683" y="1888007"/>
                  </a:lnTo>
                  <a:lnTo>
                    <a:pt x="4062806" y="1889048"/>
                  </a:lnTo>
                  <a:lnTo>
                    <a:pt x="4062577" y="1889099"/>
                  </a:lnTo>
                  <a:lnTo>
                    <a:pt x="4059669" y="1889633"/>
                  </a:lnTo>
                  <a:lnTo>
                    <a:pt x="4059504" y="1889747"/>
                  </a:lnTo>
                  <a:lnTo>
                    <a:pt x="4059301" y="1889785"/>
                  </a:lnTo>
                  <a:lnTo>
                    <a:pt x="4054386" y="1893214"/>
                  </a:lnTo>
                  <a:lnTo>
                    <a:pt x="4052519" y="1894471"/>
                  </a:lnTo>
                  <a:lnTo>
                    <a:pt x="4052341" y="1894649"/>
                  </a:lnTo>
                  <a:lnTo>
                    <a:pt x="4050106" y="1898065"/>
                  </a:lnTo>
                  <a:lnTo>
                    <a:pt x="4049014" y="1899742"/>
                  </a:lnTo>
                  <a:lnTo>
                    <a:pt x="4047693" y="1901748"/>
                  </a:lnTo>
                  <a:lnTo>
                    <a:pt x="4046436" y="1908390"/>
                  </a:lnTo>
                  <a:lnTo>
                    <a:pt x="4046004" y="1910689"/>
                  </a:lnTo>
                  <a:lnTo>
                    <a:pt x="4047502" y="1919643"/>
                  </a:lnTo>
                  <a:lnTo>
                    <a:pt x="4051541" y="1926297"/>
                  </a:lnTo>
                  <a:lnTo>
                    <a:pt x="4058018" y="1930628"/>
                  </a:lnTo>
                  <a:lnTo>
                    <a:pt x="4066832" y="1932559"/>
                  </a:lnTo>
                  <a:lnTo>
                    <a:pt x="4075798" y="1931377"/>
                  </a:lnTo>
                  <a:lnTo>
                    <a:pt x="4083227" y="1926920"/>
                  </a:lnTo>
                  <a:lnTo>
                    <a:pt x="4088371" y="1919973"/>
                  </a:lnTo>
                  <a:lnTo>
                    <a:pt x="4090479" y="1911299"/>
                  </a:lnTo>
                  <a:close/>
                </a:path>
                <a:path w="5168900" h="4631055">
                  <a:moveTo>
                    <a:pt x="4179697" y="2451100"/>
                  </a:moveTo>
                  <a:lnTo>
                    <a:pt x="4178439" y="2441968"/>
                  </a:lnTo>
                  <a:lnTo>
                    <a:pt x="4174159" y="2434742"/>
                  </a:lnTo>
                  <a:lnTo>
                    <a:pt x="4167314" y="2429941"/>
                  </a:lnTo>
                  <a:lnTo>
                    <a:pt x="4158386" y="2428036"/>
                  </a:lnTo>
                  <a:lnTo>
                    <a:pt x="4157764" y="2428036"/>
                  </a:lnTo>
                  <a:lnTo>
                    <a:pt x="4151846" y="2429167"/>
                  </a:lnTo>
                  <a:lnTo>
                    <a:pt x="4151465" y="2429230"/>
                  </a:lnTo>
                  <a:lnTo>
                    <a:pt x="4149331" y="2429573"/>
                  </a:lnTo>
                  <a:lnTo>
                    <a:pt x="4149179" y="2429675"/>
                  </a:lnTo>
                  <a:lnTo>
                    <a:pt x="4148937" y="2429713"/>
                  </a:lnTo>
                  <a:lnTo>
                    <a:pt x="4144708" y="2432431"/>
                  </a:lnTo>
                  <a:lnTo>
                    <a:pt x="4144492" y="2432570"/>
                  </a:lnTo>
                  <a:lnTo>
                    <a:pt x="4144251" y="2432723"/>
                  </a:lnTo>
                  <a:lnTo>
                    <a:pt x="4141914" y="2434158"/>
                  </a:lnTo>
                  <a:lnTo>
                    <a:pt x="4141711" y="2434348"/>
                  </a:lnTo>
                  <a:lnTo>
                    <a:pt x="4138384" y="2439136"/>
                  </a:lnTo>
                  <a:lnTo>
                    <a:pt x="4136974" y="2441130"/>
                  </a:lnTo>
                  <a:lnTo>
                    <a:pt x="4135399" y="2449766"/>
                  </a:lnTo>
                  <a:lnTo>
                    <a:pt x="4151947" y="2471128"/>
                  </a:lnTo>
                  <a:lnTo>
                    <a:pt x="4156252" y="2472309"/>
                  </a:lnTo>
                  <a:lnTo>
                    <a:pt x="4164965" y="2471369"/>
                  </a:lnTo>
                  <a:lnTo>
                    <a:pt x="4172331" y="2466924"/>
                  </a:lnTo>
                  <a:lnTo>
                    <a:pt x="4177512" y="2459863"/>
                  </a:lnTo>
                  <a:lnTo>
                    <a:pt x="4179697" y="2451100"/>
                  </a:lnTo>
                  <a:close/>
                </a:path>
                <a:path w="5168900" h="4631055">
                  <a:moveTo>
                    <a:pt x="4179735" y="381901"/>
                  </a:moveTo>
                  <a:lnTo>
                    <a:pt x="4178185" y="373430"/>
                  </a:lnTo>
                  <a:lnTo>
                    <a:pt x="4178147" y="373176"/>
                  </a:lnTo>
                  <a:lnTo>
                    <a:pt x="4178096" y="372935"/>
                  </a:lnTo>
                  <a:lnTo>
                    <a:pt x="4174020" y="366306"/>
                  </a:lnTo>
                  <a:lnTo>
                    <a:pt x="4171442" y="364629"/>
                  </a:lnTo>
                  <a:lnTo>
                    <a:pt x="4167517" y="362064"/>
                  </a:lnTo>
                  <a:lnTo>
                    <a:pt x="4164965" y="361556"/>
                  </a:lnTo>
                  <a:lnTo>
                    <a:pt x="4163745" y="361315"/>
                  </a:lnTo>
                  <a:lnTo>
                    <a:pt x="4160101" y="360591"/>
                  </a:lnTo>
                  <a:lnTo>
                    <a:pt x="4158640" y="360286"/>
                  </a:lnTo>
                  <a:lnTo>
                    <a:pt x="4157357" y="360286"/>
                  </a:lnTo>
                  <a:lnTo>
                    <a:pt x="4152989" y="361149"/>
                  </a:lnTo>
                  <a:lnTo>
                    <a:pt x="4152773" y="361200"/>
                  </a:lnTo>
                  <a:lnTo>
                    <a:pt x="4149661" y="361657"/>
                  </a:lnTo>
                  <a:lnTo>
                    <a:pt x="4149318" y="361873"/>
                  </a:lnTo>
                  <a:lnTo>
                    <a:pt x="4148353" y="362064"/>
                  </a:lnTo>
                  <a:lnTo>
                    <a:pt x="4148747" y="362064"/>
                  </a:lnTo>
                  <a:lnTo>
                    <a:pt x="4145788" y="364032"/>
                  </a:lnTo>
                  <a:lnTo>
                    <a:pt x="4145584" y="364159"/>
                  </a:lnTo>
                  <a:lnTo>
                    <a:pt x="4143705" y="365404"/>
                  </a:lnTo>
                  <a:lnTo>
                    <a:pt x="4143565" y="365493"/>
                  </a:lnTo>
                  <a:lnTo>
                    <a:pt x="4142257" y="366306"/>
                  </a:lnTo>
                  <a:lnTo>
                    <a:pt x="4141965" y="366547"/>
                  </a:lnTo>
                  <a:lnTo>
                    <a:pt x="4138777" y="371182"/>
                  </a:lnTo>
                  <a:lnTo>
                    <a:pt x="4137355" y="373176"/>
                  </a:lnTo>
                  <a:lnTo>
                    <a:pt x="4137241" y="373418"/>
                  </a:lnTo>
                  <a:lnTo>
                    <a:pt x="4135399" y="381901"/>
                  </a:lnTo>
                  <a:lnTo>
                    <a:pt x="4137088" y="390537"/>
                  </a:lnTo>
                  <a:lnTo>
                    <a:pt x="4141965" y="397764"/>
                  </a:lnTo>
                  <a:lnTo>
                    <a:pt x="4149369" y="402882"/>
                  </a:lnTo>
                  <a:lnTo>
                    <a:pt x="4149763" y="402882"/>
                  </a:lnTo>
                  <a:lnTo>
                    <a:pt x="4157878" y="404634"/>
                  </a:lnTo>
                  <a:lnTo>
                    <a:pt x="4166654" y="402894"/>
                  </a:lnTo>
                  <a:lnTo>
                    <a:pt x="4173715" y="398043"/>
                  </a:lnTo>
                  <a:lnTo>
                    <a:pt x="4178338" y="390779"/>
                  </a:lnTo>
                  <a:lnTo>
                    <a:pt x="4179735" y="381901"/>
                  </a:lnTo>
                  <a:close/>
                </a:path>
                <a:path w="5168900" h="4631055">
                  <a:moveTo>
                    <a:pt x="4179747" y="1819846"/>
                  </a:moveTo>
                  <a:lnTo>
                    <a:pt x="4177868" y="1811032"/>
                  </a:lnTo>
                  <a:lnTo>
                    <a:pt x="4173588" y="1804479"/>
                  </a:lnTo>
                  <a:lnTo>
                    <a:pt x="4167086" y="1800352"/>
                  </a:lnTo>
                  <a:lnTo>
                    <a:pt x="4167301" y="1800352"/>
                  </a:lnTo>
                  <a:lnTo>
                    <a:pt x="4166984" y="1800301"/>
                  </a:lnTo>
                  <a:lnTo>
                    <a:pt x="4166730" y="1800250"/>
                  </a:lnTo>
                  <a:lnTo>
                    <a:pt x="4164342" y="1799780"/>
                  </a:lnTo>
                  <a:lnTo>
                    <a:pt x="4158132" y="1798548"/>
                  </a:lnTo>
                  <a:lnTo>
                    <a:pt x="4157014" y="1798548"/>
                  </a:lnTo>
                  <a:lnTo>
                    <a:pt x="4152557" y="1799513"/>
                  </a:lnTo>
                  <a:lnTo>
                    <a:pt x="4152315" y="1799564"/>
                  </a:lnTo>
                  <a:lnTo>
                    <a:pt x="4149344" y="1800072"/>
                  </a:lnTo>
                  <a:lnTo>
                    <a:pt x="4149039" y="1800275"/>
                  </a:lnTo>
                  <a:lnTo>
                    <a:pt x="4148696" y="1800352"/>
                  </a:lnTo>
                  <a:lnTo>
                    <a:pt x="4144848" y="1803044"/>
                  </a:lnTo>
                  <a:lnTo>
                    <a:pt x="4144695" y="1803146"/>
                  </a:lnTo>
                  <a:lnTo>
                    <a:pt x="4142054" y="1804898"/>
                  </a:lnTo>
                  <a:lnTo>
                    <a:pt x="4141914" y="1805101"/>
                  </a:lnTo>
                  <a:lnTo>
                    <a:pt x="4141724" y="1805228"/>
                  </a:lnTo>
                  <a:lnTo>
                    <a:pt x="4138726" y="1809750"/>
                  </a:lnTo>
                  <a:lnTo>
                    <a:pt x="4138625" y="1809902"/>
                  </a:lnTo>
                  <a:lnTo>
                    <a:pt x="4138536" y="1810029"/>
                  </a:lnTo>
                  <a:lnTo>
                    <a:pt x="4137101" y="1812112"/>
                  </a:lnTo>
                  <a:lnTo>
                    <a:pt x="4137075" y="1812239"/>
                  </a:lnTo>
                  <a:lnTo>
                    <a:pt x="4135653" y="1819224"/>
                  </a:lnTo>
                  <a:lnTo>
                    <a:pt x="4158246" y="1843011"/>
                  </a:lnTo>
                  <a:lnTo>
                    <a:pt x="4179620" y="1820786"/>
                  </a:lnTo>
                  <a:lnTo>
                    <a:pt x="4179633" y="1820659"/>
                  </a:lnTo>
                  <a:lnTo>
                    <a:pt x="4179735" y="1819859"/>
                  </a:lnTo>
                  <a:close/>
                </a:path>
                <a:path w="5168900" h="4631055">
                  <a:moveTo>
                    <a:pt x="4179760" y="2538323"/>
                  </a:moveTo>
                  <a:lnTo>
                    <a:pt x="4177677" y="2529586"/>
                  </a:lnTo>
                  <a:lnTo>
                    <a:pt x="4177614" y="2529446"/>
                  </a:lnTo>
                  <a:lnTo>
                    <a:pt x="4176801" y="2528328"/>
                  </a:lnTo>
                  <a:lnTo>
                    <a:pt x="4176611" y="2528049"/>
                  </a:lnTo>
                  <a:lnTo>
                    <a:pt x="4176230" y="2527503"/>
                  </a:lnTo>
                  <a:lnTo>
                    <a:pt x="4173258" y="2523172"/>
                  </a:lnTo>
                  <a:lnTo>
                    <a:pt x="4173131" y="2523109"/>
                  </a:lnTo>
                  <a:lnTo>
                    <a:pt x="4173042" y="2522969"/>
                  </a:lnTo>
                  <a:lnTo>
                    <a:pt x="4170730" y="2521674"/>
                  </a:lnTo>
                  <a:lnTo>
                    <a:pt x="4170438" y="2521496"/>
                  </a:lnTo>
                  <a:lnTo>
                    <a:pt x="4170121" y="2521305"/>
                  </a:lnTo>
                  <a:lnTo>
                    <a:pt x="4166654" y="2519235"/>
                  </a:lnTo>
                  <a:lnTo>
                    <a:pt x="4166387" y="2519184"/>
                  </a:lnTo>
                  <a:lnTo>
                    <a:pt x="4166209" y="2519070"/>
                  </a:lnTo>
                  <a:lnTo>
                    <a:pt x="4163364" y="2518714"/>
                  </a:lnTo>
                  <a:lnTo>
                    <a:pt x="4163034" y="2518664"/>
                  </a:lnTo>
                  <a:lnTo>
                    <a:pt x="4158081" y="2517876"/>
                  </a:lnTo>
                  <a:lnTo>
                    <a:pt x="4157256" y="2517876"/>
                  </a:lnTo>
                  <a:lnTo>
                    <a:pt x="4148315" y="2519578"/>
                  </a:lnTo>
                  <a:lnTo>
                    <a:pt x="4141774" y="2524023"/>
                  </a:lnTo>
                  <a:lnTo>
                    <a:pt x="4137596" y="2530830"/>
                  </a:lnTo>
                  <a:lnTo>
                    <a:pt x="4135767" y="2539657"/>
                  </a:lnTo>
                  <a:lnTo>
                    <a:pt x="4137228" y="2548382"/>
                  </a:lnTo>
                  <a:lnTo>
                    <a:pt x="4142194" y="2555595"/>
                  </a:lnTo>
                  <a:lnTo>
                    <a:pt x="4149623" y="2560434"/>
                  </a:lnTo>
                  <a:lnTo>
                    <a:pt x="4158526" y="2562072"/>
                  </a:lnTo>
                  <a:lnTo>
                    <a:pt x="4167314" y="2560040"/>
                  </a:lnTo>
                  <a:lnTo>
                    <a:pt x="4174286" y="2554922"/>
                  </a:lnTo>
                  <a:lnTo>
                    <a:pt x="4178681" y="2547442"/>
                  </a:lnTo>
                  <a:lnTo>
                    <a:pt x="4179747" y="2538336"/>
                  </a:lnTo>
                  <a:close/>
                </a:path>
                <a:path w="5168900" h="4631055">
                  <a:moveTo>
                    <a:pt x="4179798" y="561060"/>
                  </a:moveTo>
                  <a:lnTo>
                    <a:pt x="4177855" y="552272"/>
                  </a:lnTo>
                  <a:lnTo>
                    <a:pt x="4173524" y="545782"/>
                  </a:lnTo>
                  <a:lnTo>
                    <a:pt x="4166882" y="541718"/>
                  </a:lnTo>
                  <a:lnTo>
                    <a:pt x="4157992" y="540131"/>
                  </a:lnTo>
                  <a:lnTo>
                    <a:pt x="4157281" y="540131"/>
                  </a:lnTo>
                  <a:lnTo>
                    <a:pt x="4152201" y="541159"/>
                  </a:lnTo>
                  <a:lnTo>
                    <a:pt x="4151744" y="541248"/>
                  </a:lnTo>
                  <a:lnTo>
                    <a:pt x="4151452" y="541299"/>
                  </a:lnTo>
                  <a:lnTo>
                    <a:pt x="4149026" y="541718"/>
                  </a:lnTo>
                  <a:lnTo>
                    <a:pt x="4148874" y="541832"/>
                  </a:lnTo>
                  <a:lnTo>
                    <a:pt x="4148569" y="541883"/>
                  </a:lnTo>
                  <a:lnTo>
                    <a:pt x="4143578" y="545299"/>
                  </a:lnTo>
                  <a:lnTo>
                    <a:pt x="4143375" y="545439"/>
                  </a:lnTo>
                  <a:lnTo>
                    <a:pt x="4141787" y="546455"/>
                  </a:lnTo>
                  <a:lnTo>
                    <a:pt x="4141559" y="546671"/>
                  </a:lnTo>
                  <a:lnTo>
                    <a:pt x="4138409" y="551459"/>
                  </a:lnTo>
                  <a:lnTo>
                    <a:pt x="4138320" y="551586"/>
                  </a:lnTo>
                  <a:lnTo>
                    <a:pt x="4136974" y="553580"/>
                  </a:lnTo>
                  <a:lnTo>
                    <a:pt x="4136910" y="553732"/>
                  </a:lnTo>
                  <a:lnTo>
                    <a:pt x="4135742" y="560006"/>
                  </a:lnTo>
                  <a:lnTo>
                    <a:pt x="4158450" y="584593"/>
                  </a:lnTo>
                  <a:lnTo>
                    <a:pt x="4167124" y="582574"/>
                  </a:lnTo>
                  <a:lnTo>
                    <a:pt x="4174096" y="577456"/>
                  </a:lnTo>
                  <a:lnTo>
                    <a:pt x="4178579" y="570039"/>
                  </a:lnTo>
                  <a:lnTo>
                    <a:pt x="4178731" y="568820"/>
                  </a:lnTo>
                  <a:lnTo>
                    <a:pt x="4179786" y="561073"/>
                  </a:lnTo>
                  <a:close/>
                </a:path>
                <a:path w="5168900" h="4631055">
                  <a:moveTo>
                    <a:pt x="4179798" y="292100"/>
                  </a:moveTo>
                  <a:lnTo>
                    <a:pt x="4178185" y="283248"/>
                  </a:lnTo>
                  <a:lnTo>
                    <a:pt x="4174134" y="276618"/>
                  </a:lnTo>
                  <a:lnTo>
                    <a:pt x="4167657" y="272313"/>
                  </a:lnTo>
                  <a:lnTo>
                    <a:pt x="4158831" y="270421"/>
                  </a:lnTo>
                  <a:lnTo>
                    <a:pt x="4157065" y="270421"/>
                  </a:lnTo>
                  <a:lnTo>
                    <a:pt x="4152874" y="271208"/>
                  </a:lnTo>
                  <a:lnTo>
                    <a:pt x="4149750" y="271614"/>
                  </a:lnTo>
                  <a:lnTo>
                    <a:pt x="4149267" y="271907"/>
                  </a:lnTo>
                  <a:lnTo>
                    <a:pt x="4148759" y="271995"/>
                  </a:lnTo>
                  <a:lnTo>
                    <a:pt x="4145076" y="274396"/>
                  </a:lnTo>
                  <a:lnTo>
                    <a:pt x="4142409" y="275983"/>
                  </a:lnTo>
                  <a:lnTo>
                    <a:pt x="4142194" y="276275"/>
                  </a:lnTo>
                  <a:lnTo>
                    <a:pt x="4141901" y="276466"/>
                  </a:lnTo>
                  <a:lnTo>
                    <a:pt x="4138993" y="280708"/>
                  </a:lnTo>
                  <a:lnTo>
                    <a:pt x="4137406" y="282905"/>
                  </a:lnTo>
                  <a:lnTo>
                    <a:pt x="4137355" y="283095"/>
                  </a:lnTo>
                  <a:lnTo>
                    <a:pt x="4137253" y="283248"/>
                  </a:lnTo>
                  <a:lnTo>
                    <a:pt x="4135653" y="290474"/>
                  </a:lnTo>
                  <a:lnTo>
                    <a:pt x="4135374" y="291719"/>
                  </a:lnTo>
                  <a:lnTo>
                    <a:pt x="4136923" y="300380"/>
                  </a:lnTo>
                  <a:lnTo>
                    <a:pt x="4141686" y="307632"/>
                  </a:lnTo>
                  <a:lnTo>
                    <a:pt x="4148848" y="312661"/>
                  </a:lnTo>
                  <a:lnTo>
                    <a:pt x="4157611" y="314629"/>
                  </a:lnTo>
                  <a:lnTo>
                    <a:pt x="4166400" y="312991"/>
                  </a:lnTo>
                  <a:lnTo>
                    <a:pt x="4173537" y="308216"/>
                  </a:lnTo>
                  <a:lnTo>
                    <a:pt x="4178262" y="301015"/>
                  </a:lnTo>
                  <a:lnTo>
                    <a:pt x="4179786" y="292112"/>
                  </a:lnTo>
                  <a:close/>
                </a:path>
                <a:path w="5168900" h="4631055">
                  <a:moveTo>
                    <a:pt x="4179811" y="920610"/>
                  </a:moveTo>
                  <a:lnTo>
                    <a:pt x="4178223" y="913320"/>
                  </a:lnTo>
                  <a:lnTo>
                    <a:pt x="4177893" y="911745"/>
                  </a:lnTo>
                  <a:lnTo>
                    <a:pt x="4177284" y="910844"/>
                  </a:lnTo>
                  <a:lnTo>
                    <a:pt x="4176636" y="909878"/>
                  </a:lnTo>
                  <a:lnTo>
                    <a:pt x="4176141" y="909129"/>
                  </a:lnTo>
                  <a:lnTo>
                    <a:pt x="4173537" y="905230"/>
                  </a:lnTo>
                  <a:lnTo>
                    <a:pt x="4167238" y="901280"/>
                  </a:lnTo>
                  <a:lnTo>
                    <a:pt x="4167771" y="901280"/>
                  </a:lnTo>
                  <a:lnTo>
                    <a:pt x="4166882" y="901115"/>
                  </a:lnTo>
                  <a:lnTo>
                    <a:pt x="4166171" y="900976"/>
                  </a:lnTo>
                  <a:lnTo>
                    <a:pt x="4166031" y="900938"/>
                  </a:lnTo>
                  <a:lnTo>
                    <a:pt x="4162641" y="900277"/>
                  </a:lnTo>
                  <a:lnTo>
                    <a:pt x="4158119" y="899375"/>
                  </a:lnTo>
                  <a:lnTo>
                    <a:pt x="4156875" y="899375"/>
                  </a:lnTo>
                  <a:lnTo>
                    <a:pt x="4152442" y="900353"/>
                  </a:lnTo>
                  <a:lnTo>
                    <a:pt x="4152277" y="900391"/>
                  </a:lnTo>
                  <a:lnTo>
                    <a:pt x="4149407" y="900874"/>
                  </a:lnTo>
                  <a:lnTo>
                    <a:pt x="4149090" y="901090"/>
                  </a:lnTo>
                  <a:lnTo>
                    <a:pt x="4148226" y="901280"/>
                  </a:lnTo>
                  <a:lnTo>
                    <a:pt x="4148556" y="901280"/>
                  </a:lnTo>
                  <a:lnTo>
                    <a:pt x="4144632" y="904087"/>
                  </a:lnTo>
                  <a:lnTo>
                    <a:pt x="4142181" y="905738"/>
                  </a:lnTo>
                  <a:lnTo>
                    <a:pt x="4142054" y="905929"/>
                  </a:lnTo>
                  <a:lnTo>
                    <a:pt x="4141813" y="906106"/>
                  </a:lnTo>
                  <a:lnTo>
                    <a:pt x="4138892" y="910551"/>
                  </a:lnTo>
                  <a:lnTo>
                    <a:pt x="4137215" y="913015"/>
                  </a:lnTo>
                  <a:lnTo>
                    <a:pt x="4137177" y="913168"/>
                  </a:lnTo>
                  <a:lnTo>
                    <a:pt x="4135729" y="920000"/>
                  </a:lnTo>
                  <a:lnTo>
                    <a:pt x="4135361" y="921778"/>
                  </a:lnTo>
                  <a:lnTo>
                    <a:pt x="4137152" y="930452"/>
                  </a:lnTo>
                  <a:lnTo>
                    <a:pt x="4142079" y="937450"/>
                  </a:lnTo>
                  <a:lnTo>
                    <a:pt x="4149394" y="942073"/>
                  </a:lnTo>
                  <a:lnTo>
                    <a:pt x="4158386" y="943635"/>
                  </a:lnTo>
                  <a:lnTo>
                    <a:pt x="4167314" y="941755"/>
                  </a:lnTo>
                  <a:lnTo>
                    <a:pt x="4174261" y="936891"/>
                  </a:lnTo>
                  <a:lnTo>
                    <a:pt x="4178630" y="929652"/>
                  </a:lnTo>
                  <a:lnTo>
                    <a:pt x="4179811" y="920610"/>
                  </a:lnTo>
                  <a:close/>
                </a:path>
                <a:path w="5168900" h="4631055">
                  <a:moveTo>
                    <a:pt x="4179811" y="652246"/>
                  </a:moveTo>
                  <a:lnTo>
                    <a:pt x="4178401" y="643293"/>
                  </a:lnTo>
                  <a:lnTo>
                    <a:pt x="4174426" y="636549"/>
                  </a:lnTo>
                  <a:lnTo>
                    <a:pt x="4168025" y="632028"/>
                  </a:lnTo>
                  <a:lnTo>
                    <a:pt x="4159364" y="629754"/>
                  </a:lnTo>
                  <a:lnTo>
                    <a:pt x="4156545" y="629754"/>
                  </a:lnTo>
                  <a:lnTo>
                    <a:pt x="4153243" y="630466"/>
                  </a:lnTo>
                  <a:lnTo>
                    <a:pt x="4150614" y="630758"/>
                  </a:lnTo>
                  <a:lnTo>
                    <a:pt x="4149902" y="631177"/>
                  </a:lnTo>
                  <a:lnTo>
                    <a:pt x="4149115" y="631342"/>
                  </a:lnTo>
                  <a:lnTo>
                    <a:pt x="4145521" y="633768"/>
                  </a:lnTo>
                  <a:lnTo>
                    <a:pt x="4143095" y="635203"/>
                  </a:lnTo>
                  <a:lnTo>
                    <a:pt x="4142778" y="635609"/>
                  </a:lnTo>
                  <a:lnTo>
                    <a:pt x="4142308" y="635939"/>
                  </a:lnTo>
                  <a:lnTo>
                    <a:pt x="4139260" y="640181"/>
                  </a:lnTo>
                  <a:lnTo>
                    <a:pt x="4139158" y="640308"/>
                  </a:lnTo>
                  <a:lnTo>
                    <a:pt x="4137723" y="642188"/>
                  </a:lnTo>
                  <a:lnTo>
                    <a:pt x="4137660" y="642391"/>
                  </a:lnTo>
                  <a:lnTo>
                    <a:pt x="4137469" y="642670"/>
                  </a:lnTo>
                  <a:lnTo>
                    <a:pt x="4135399" y="650786"/>
                  </a:lnTo>
                  <a:lnTo>
                    <a:pt x="4135602" y="652132"/>
                  </a:lnTo>
                  <a:lnTo>
                    <a:pt x="4136733" y="659587"/>
                  </a:lnTo>
                  <a:lnTo>
                    <a:pt x="4138460" y="662393"/>
                  </a:lnTo>
                  <a:lnTo>
                    <a:pt x="4141279" y="666940"/>
                  </a:lnTo>
                  <a:lnTo>
                    <a:pt x="4148302" y="672033"/>
                  </a:lnTo>
                  <a:lnTo>
                    <a:pt x="4157065" y="674128"/>
                  </a:lnTo>
                  <a:lnTo>
                    <a:pt x="4166070" y="672719"/>
                  </a:lnTo>
                  <a:lnTo>
                    <a:pt x="4173309" y="668210"/>
                  </a:lnTo>
                  <a:lnTo>
                    <a:pt x="4178109" y="661200"/>
                  </a:lnTo>
                  <a:lnTo>
                    <a:pt x="4179811" y="652246"/>
                  </a:lnTo>
                  <a:close/>
                </a:path>
                <a:path w="5168900" h="4631055">
                  <a:moveTo>
                    <a:pt x="4179811" y="22479"/>
                  </a:moveTo>
                  <a:lnTo>
                    <a:pt x="4178198" y="13716"/>
                  </a:lnTo>
                  <a:lnTo>
                    <a:pt x="4178147" y="13589"/>
                  </a:lnTo>
                  <a:lnTo>
                    <a:pt x="4177309" y="12382"/>
                  </a:lnTo>
                  <a:lnTo>
                    <a:pt x="4177030" y="11950"/>
                  </a:lnTo>
                  <a:lnTo>
                    <a:pt x="4176458" y="11087"/>
                  </a:lnTo>
                  <a:lnTo>
                    <a:pt x="4173512" y="6565"/>
                  </a:lnTo>
                  <a:lnTo>
                    <a:pt x="4173359" y="6464"/>
                  </a:lnTo>
                  <a:lnTo>
                    <a:pt x="4171734" y="5359"/>
                  </a:lnTo>
                  <a:lnTo>
                    <a:pt x="4171581" y="5245"/>
                  </a:lnTo>
                  <a:lnTo>
                    <a:pt x="4170934" y="4813"/>
                  </a:lnTo>
                  <a:lnTo>
                    <a:pt x="4166501" y="1752"/>
                  </a:lnTo>
                  <a:lnTo>
                    <a:pt x="4166247" y="1714"/>
                  </a:lnTo>
                  <a:lnTo>
                    <a:pt x="4166120" y="1612"/>
                  </a:lnTo>
                  <a:lnTo>
                    <a:pt x="4164215" y="1282"/>
                  </a:lnTo>
                  <a:lnTo>
                    <a:pt x="4163860" y="1219"/>
                  </a:lnTo>
                  <a:lnTo>
                    <a:pt x="4163428" y="1130"/>
                  </a:lnTo>
                  <a:lnTo>
                    <a:pt x="4158005" y="0"/>
                  </a:lnTo>
                  <a:lnTo>
                    <a:pt x="4157383" y="0"/>
                  </a:lnTo>
                  <a:lnTo>
                    <a:pt x="4148772" y="2108"/>
                  </a:lnTo>
                  <a:lnTo>
                    <a:pt x="4141647" y="7327"/>
                  </a:lnTo>
                  <a:lnTo>
                    <a:pt x="4136872" y="14719"/>
                  </a:lnTo>
                  <a:lnTo>
                    <a:pt x="4136593" y="16256"/>
                  </a:lnTo>
                  <a:lnTo>
                    <a:pt x="4135336" y="23380"/>
                  </a:lnTo>
                  <a:lnTo>
                    <a:pt x="4137126" y="30657"/>
                  </a:lnTo>
                  <a:lnTo>
                    <a:pt x="4137482" y="32092"/>
                  </a:lnTo>
                  <a:lnTo>
                    <a:pt x="4142638" y="38989"/>
                  </a:lnTo>
                  <a:lnTo>
                    <a:pt x="4150080" y="43370"/>
                  </a:lnTo>
                  <a:lnTo>
                    <a:pt x="4159085" y="44488"/>
                  </a:lnTo>
                  <a:lnTo>
                    <a:pt x="4167886" y="42481"/>
                  </a:lnTo>
                  <a:lnTo>
                    <a:pt x="4174312" y="38112"/>
                  </a:lnTo>
                  <a:lnTo>
                    <a:pt x="4178312" y="31419"/>
                  </a:lnTo>
                  <a:lnTo>
                    <a:pt x="4179798" y="22491"/>
                  </a:lnTo>
                  <a:close/>
                </a:path>
                <a:path w="5168900" h="4631055">
                  <a:moveTo>
                    <a:pt x="4179824" y="2001735"/>
                  </a:moveTo>
                  <a:lnTo>
                    <a:pt x="4178795" y="1992782"/>
                  </a:lnTo>
                  <a:lnTo>
                    <a:pt x="4175163" y="1985873"/>
                  </a:lnTo>
                  <a:lnTo>
                    <a:pt x="4168978" y="1981149"/>
                  </a:lnTo>
                  <a:lnTo>
                    <a:pt x="4160266" y="1978736"/>
                  </a:lnTo>
                  <a:lnTo>
                    <a:pt x="4156405" y="1978736"/>
                  </a:lnTo>
                  <a:lnTo>
                    <a:pt x="4153687" y="1979244"/>
                  </a:lnTo>
                  <a:lnTo>
                    <a:pt x="4153560" y="1979269"/>
                  </a:lnTo>
                  <a:lnTo>
                    <a:pt x="4151134" y="1979434"/>
                  </a:lnTo>
                  <a:lnTo>
                    <a:pt x="4150322" y="1979866"/>
                  </a:lnTo>
                  <a:lnTo>
                    <a:pt x="4149217" y="1980069"/>
                  </a:lnTo>
                  <a:lnTo>
                    <a:pt x="4145673" y="1982266"/>
                  </a:lnTo>
                  <a:lnTo>
                    <a:pt x="4143464" y="1983409"/>
                  </a:lnTo>
                  <a:lnTo>
                    <a:pt x="4143070" y="1983879"/>
                  </a:lnTo>
                  <a:lnTo>
                    <a:pt x="4142473" y="1984248"/>
                  </a:lnTo>
                  <a:lnTo>
                    <a:pt x="4139514" y="1988134"/>
                  </a:lnTo>
                  <a:lnTo>
                    <a:pt x="4137990" y="1989975"/>
                  </a:lnTo>
                  <a:lnTo>
                    <a:pt x="4137888" y="1990280"/>
                  </a:lnTo>
                  <a:lnTo>
                    <a:pt x="4137685" y="1990559"/>
                  </a:lnTo>
                  <a:lnTo>
                    <a:pt x="4135640" y="1997786"/>
                  </a:lnTo>
                  <a:lnTo>
                    <a:pt x="4135437" y="1998484"/>
                  </a:lnTo>
                  <a:lnTo>
                    <a:pt x="4156164" y="2022881"/>
                  </a:lnTo>
                  <a:lnTo>
                    <a:pt x="4165079" y="2021751"/>
                  </a:lnTo>
                  <a:lnTo>
                    <a:pt x="4172534" y="2017420"/>
                  </a:lnTo>
                  <a:lnTo>
                    <a:pt x="4177728" y="2010537"/>
                  </a:lnTo>
                  <a:lnTo>
                    <a:pt x="4178350" y="2007870"/>
                  </a:lnTo>
                  <a:lnTo>
                    <a:pt x="4178757" y="2006155"/>
                  </a:lnTo>
                  <a:lnTo>
                    <a:pt x="4178909" y="2005545"/>
                  </a:lnTo>
                  <a:lnTo>
                    <a:pt x="4179811" y="2001748"/>
                  </a:lnTo>
                  <a:close/>
                </a:path>
                <a:path w="5168900" h="4631055">
                  <a:moveTo>
                    <a:pt x="4179824" y="1191069"/>
                  </a:moveTo>
                  <a:lnTo>
                    <a:pt x="4177969" y="1182344"/>
                  </a:lnTo>
                  <a:lnTo>
                    <a:pt x="4177906" y="1182179"/>
                  </a:lnTo>
                  <a:lnTo>
                    <a:pt x="4176560" y="1180236"/>
                  </a:lnTo>
                  <a:lnTo>
                    <a:pt x="4176318" y="1179880"/>
                  </a:lnTo>
                  <a:lnTo>
                    <a:pt x="4176039" y="1179461"/>
                  </a:lnTo>
                  <a:lnTo>
                    <a:pt x="4173245" y="1175258"/>
                  </a:lnTo>
                  <a:lnTo>
                    <a:pt x="4173105" y="1175169"/>
                  </a:lnTo>
                  <a:lnTo>
                    <a:pt x="4172991" y="1174991"/>
                  </a:lnTo>
                  <a:lnTo>
                    <a:pt x="4170616" y="1173454"/>
                  </a:lnTo>
                  <a:lnTo>
                    <a:pt x="4170311" y="1173251"/>
                  </a:lnTo>
                  <a:lnTo>
                    <a:pt x="4170057" y="1173073"/>
                  </a:lnTo>
                  <a:lnTo>
                    <a:pt x="4166324" y="1170495"/>
                  </a:lnTo>
                  <a:lnTo>
                    <a:pt x="4166057" y="1170444"/>
                  </a:lnTo>
                  <a:lnTo>
                    <a:pt x="4165816" y="1170279"/>
                  </a:lnTo>
                  <a:lnTo>
                    <a:pt x="4162882" y="1169797"/>
                  </a:lnTo>
                  <a:lnTo>
                    <a:pt x="4162729" y="1169758"/>
                  </a:lnTo>
                  <a:lnTo>
                    <a:pt x="4161599" y="1169530"/>
                  </a:lnTo>
                  <a:lnTo>
                    <a:pt x="4160113" y="1169212"/>
                  </a:lnTo>
                  <a:lnTo>
                    <a:pt x="4158043" y="1168768"/>
                  </a:lnTo>
                  <a:lnTo>
                    <a:pt x="4157141" y="1168768"/>
                  </a:lnTo>
                  <a:lnTo>
                    <a:pt x="4148505" y="1170965"/>
                  </a:lnTo>
                  <a:lnTo>
                    <a:pt x="4141355" y="1176261"/>
                  </a:lnTo>
                  <a:lnTo>
                    <a:pt x="4136694" y="1183728"/>
                  </a:lnTo>
                  <a:lnTo>
                    <a:pt x="4135551" y="1192390"/>
                  </a:lnTo>
                  <a:lnTo>
                    <a:pt x="4137660" y="1201039"/>
                  </a:lnTo>
                  <a:lnTo>
                    <a:pt x="4142028" y="1207541"/>
                  </a:lnTo>
                  <a:lnTo>
                    <a:pt x="4148861" y="1211834"/>
                  </a:lnTo>
                  <a:lnTo>
                    <a:pt x="4149306" y="1211834"/>
                  </a:lnTo>
                  <a:lnTo>
                    <a:pt x="4155554" y="1212951"/>
                  </a:lnTo>
                  <a:lnTo>
                    <a:pt x="4157624" y="1213319"/>
                  </a:lnTo>
                  <a:lnTo>
                    <a:pt x="4166679" y="1211834"/>
                  </a:lnTo>
                  <a:lnTo>
                    <a:pt x="4173753" y="1207249"/>
                  </a:lnTo>
                  <a:lnTo>
                    <a:pt x="4178300" y="1200137"/>
                  </a:lnTo>
                  <a:lnTo>
                    <a:pt x="4179811" y="1191082"/>
                  </a:lnTo>
                  <a:close/>
                </a:path>
                <a:path w="5168900" h="4631055">
                  <a:moveTo>
                    <a:pt x="4179836" y="3168243"/>
                  </a:moveTo>
                  <a:lnTo>
                    <a:pt x="4177944" y="3159353"/>
                  </a:lnTo>
                  <a:lnTo>
                    <a:pt x="4173575" y="3152914"/>
                  </a:lnTo>
                  <a:lnTo>
                    <a:pt x="4166870" y="3148927"/>
                  </a:lnTo>
                  <a:lnTo>
                    <a:pt x="4157980" y="3147377"/>
                  </a:lnTo>
                  <a:lnTo>
                    <a:pt x="4157129" y="3147364"/>
                  </a:lnTo>
                  <a:lnTo>
                    <a:pt x="4151922" y="3148431"/>
                  </a:lnTo>
                  <a:lnTo>
                    <a:pt x="4151630" y="3148482"/>
                  </a:lnTo>
                  <a:lnTo>
                    <a:pt x="4148975" y="3148927"/>
                  </a:lnTo>
                  <a:lnTo>
                    <a:pt x="4148772" y="3149066"/>
                  </a:lnTo>
                  <a:lnTo>
                    <a:pt x="4148556" y="3149104"/>
                  </a:lnTo>
                  <a:lnTo>
                    <a:pt x="4146397" y="3150552"/>
                  </a:lnTo>
                  <a:lnTo>
                    <a:pt x="4145927" y="3150870"/>
                  </a:lnTo>
                  <a:lnTo>
                    <a:pt x="4144276" y="3152000"/>
                  </a:lnTo>
                  <a:lnTo>
                    <a:pt x="4144124" y="3152102"/>
                  </a:lnTo>
                  <a:lnTo>
                    <a:pt x="4141736" y="3153651"/>
                  </a:lnTo>
                  <a:lnTo>
                    <a:pt x="4141635" y="3153803"/>
                  </a:lnTo>
                  <a:lnTo>
                    <a:pt x="4141495" y="3153892"/>
                  </a:lnTo>
                  <a:lnTo>
                    <a:pt x="4138993" y="3157702"/>
                  </a:lnTo>
                  <a:lnTo>
                    <a:pt x="4138574" y="3158350"/>
                  </a:lnTo>
                  <a:lnTo>
                    <a:pt x="4138498" y="3158477"/>
                  </a:lnTo>
                  <a:lnTo>
                    <a:pt x="4138320" y="3158731"/>
                  </a:lnTo>
                  <a:lnTo>
                    <a:pt x="4136936" y="3160801"/>
                  </a:lnTo>
                  <a:lnTo>
                    <a:pt x="4136872" y="3160953"/>
                  </a:lnTo>
                  <a:lnTo>
                    <a:pt x="4136517" y="3162897"/>
                  </a:lnTo>
                  <a:lnTo>
                    <a:pt x="4135678" y="3167494"/>
                  </a:lnTo>
                  <a:lnTo>
                    <a:pt x="4135297" y="3169564"/>
                  </a:lnTo>
                  <a:lnTo>
                    <a:pt x="4158526" y="3191853"/>
                  </a:lnTo>
                  <a:lnTo>
                    <a:pt x="4167200" y="3189897"/>
                  </a:lnTo>
                  <a:lnTo>
                    <a:pt x="4174121" y="3184829"/>
                  </a:lnTo>
                  <a:lnTo>
                    <a:pt x="4178566" y="3177375"/>
                  </a:lnTo>
                  <a:lnTo>
                    <a:pt x="4179824" y="3168256"/>
                  </a:lnTo>
                  <a:close/>
                </a:path>
                <a:path w="5168900" h="4631055">
                  <a:moveTo>
                    <a:pt x="4179836" y="1011872"/>
                  </a:moveTo>
                  <a:lnTo>
                    <a:pt x="4178465" y="1003414"/>
                  </a:lnTo>
                  <a:lnTo>
                    <a:pt x="4178401" y="1002995"/>
                  </a:lnTo>
                  <a:lnTo>
                    <a:pt x="4177690" y="1001903"/>
                  </a:lnTo>
                  <a:lnTo>
                    <a:pt x="4177195" y="1001153"/>
                  </a:lnTo>
                  <a:lnTo>
                    <a:pt x="4176509" y="1000086"/>
                  </a:lnTo>
                  <a:lnTo>
                    <a:pt x="4173817" y="995895"/>
                  </a:lnTo>
                  <a:lnTo>
                    <a:pt x="4171531" y="994371"/>
                  </a:lnTo>
                  <a:lnTo>
                    <a:pt x="4170984" y="994016"/>
                  </a:lnTo>
                  <a:lnTo>
                    <a:pt x="4166768" y="991196"/>
                  </a:lnTo>
                  <a:lnTo>
                    <a:pt x="4166628" y="991171"/>
                  </a:lnTo>
                  <a:lnTo>
                    <a:pt x="4164076" y="990676"/>
                  </a:lnTo>
                  <a:lnTo>
                    <a:pt x="4163441" y="990561"/>
                  </a:lnTo>
                  <a:lnTo>
                    <a:pt x="4163225" y="990511"/>
                  </a:lnTo>
                  <a:lnTo>
                    <a:pt x="4157954" y="989482"/>
                  </a:lnTo>
                  <a:lnTo>
                    <a:pt x="4157624" y="989482"/>
                  </a:lnTo>
                  <a:lnTo>
                    <a:pt x="4148696" y="991362"/>
                  </a:lnTo>
                  <a:lnTo>
                    <a:pt x="4141546" y="996238"/>
                  </a:lnTo>
                  <a:lnTo>
                    <a:pt x="4136860" y="1003414"/>
                  </a:lnTo>
                  <a:lnTo>
                    <a:pt x="4135399" y="1011872"/>
                  </a:lnTo>
                  <a:lnTo>
                    <a:pt x="4158754" y="1033716"/>
                  </a:lnTo>
                  <a:lnTo>
                    <a:pt x="4167492" y="1031722"/>
                  </a:lnTo>
                  <a:lnTo>
                    <a:pt x="4179824" y="1011885"/>
                  </a:lnTo>
                  <a:close/>
                </a:path>
                <a:path w="5168900" h="4631055">
                  <a:moveTo>
                    <a:pt x="4179849" y="1641436"/>
                  </a:moveTo>
                  <a:lnTo>
                    <a:pt x="4178312" y="1632458"/>
                  </a:lnTo>
                  <a:lnTo>
                    <a:pt x="4178211" y="1632318"/>
                  </a:lnTo>
                  <a:lnTo>
                    <a:pt x="4177842" y="1631734"/>
                  </a:lnTo>
                  <a:lnTo>
                    <a:pt x="4176725" y="1629943"/>
                  </a:lnTo>
                  <a:lnTo>
                    <a:pt x="4173766" y="1625219"/>
                  </a:lnTo>
                  <a:lnTo>
                    <a:pt x="4171035" y="1623314"/>
                  </a:lnTo>
                  <a:lnTo>
                    <a:pt x="4170146" y="1622679"/>
                  </a:lnTo>
                  <a:lnTo>
                    <a:pt x="4168610" y="1621599"/>
                  </a:lnTo>
                  <a:lnTo>
                    <a:pt x="4166730" y="1620266"/>
                  </a:lnTo>
                  <a:lnTo>
                    <a:pt x="4157942" y="1618424"/>
                  </a:lnTo>
                  <a:lnTo>
                    <a:pt x="4157776" y="1618424"/>
                  </a:lnTo>
                  <a:lnTo>
                    <a:pt x="4156151" y="1618767"/>
                  </a:lnTo>
                  <a:lnTo>
                    <a:pt x="4155135" y="1618996"/>
                  </a:lnTo>
                  <a:lnTo>
                    <a:pt x="4151769" y="1619707"/>
                  </a:lnTo>
                  <a:lnTo>
                    <a:pt x="4151058" y="1619859"/>
                  </a:lnTo>
                  <a:lnTo>
                    <a:pt x="4150461" y="1619986"/>
                  </a:lnTo>
                  <a:lnTo>
                    <a:pt x="4149001" y="1620266"/>
                  </a:lnTo>
                  <a:lnTo>
                    <a:pt x="4142600" y="1624711"/>
                  </a:lnTo>
                  <a:lnTo>
                    <a:pt x="4142359" y="1624876"/>
                  </a:lnTo>
                  <a:lnTo>
                    <a:pt x="4141914" y="1625168"/>
                  </a:lnTo>
                  <a:lnTo>
                    <a:pt x="4138028" y="1630934"/>
                  </a:lnTo>
                  <a:lnTo>
                    <a:pt x="4137507" y="1631683"/>
                  </a:lnTo>
                  <a:lnTo>
                    <a:pt x="4137380" y="1631886"/>
                  </a:lnTo>
                  <a:lnTo>
                    <a:pt x="4137012" y="1632432"/>
                  </a:lnTo>
                  <a:lnTo>
                    <a:pt x="4136339" y="1636280"/>
                  </a:lnTo>
                  <a:lnTo>
                    <a:pt x="4136275" y="1636572"/>
                  </a:lnTo>
                  <a:lnTo>
                    <a:pt x="4136263" y="1636712"/>
                  </a:lnTo>
                  <a:lnTo>
                    <a:pt x="4135488" y="1641132"/>
                  </a:lnTo>
                  <a:lnTo>
                    <a:pt x="4136440" y="1645920"/>
                  </a:lnTo>
                  <a:lnTo>
                    <a:pt x="4137228" y="1649920"/>
                  </a:lnTo>
                  <a:lnTo>
                    <a:pt x="4141381" y="1656575"/>
                  </a:lnTo>
                  <a:lnTo>
                    <a:pt x="4147896" y="1660956"/>
                  </a:lnTo>
                  <a:lnTo>
                    <a:pt x="4156760" y="1662887"/>
                  </a:lnTo>
                  <a:lnTo>
                    <a:pt x="4165828" y="1661718"/>
                  </a:lnTo>
                  <a:lnTo>
                    <a:pt x="4173093" y="1657337"/>
                  </a:lnTo>
                  <a:lnTo>
                    <a:pt x="4177957" y="1650377"/>
                  </a:lnTo>
                  <a:lnTo>
                    <a:pt x="4179836" y="1641449"/>
                  </a:lnTo>
                  <a:close/>
                </a:path>
                <a:path w="5168900" h="4631055">
                  <a:moveTo>
                    <a:pt x="4179849" y="744245"/>
                  </a:moveTo>
                  <a:lnTo>
                    <a:pt x="4179036" y="736003"/>
                  </a:lnTo>
                  <a:lnTo>
                    <a:pt x="4178960" y="735203"/>
                  </a:lnTo>
                  <a:lnTo>
                    <a:pt x="4174921" y="727532"/>
                  </a:lnTo>
                  <a:lnTo>
                    <a:pt x="4168343" y="721995"/>
                  </a:lnTo>
                  <a:lnTo>
                    <a:pt x="4159834" y="719340"/>
                  </a:lnTo>
                  <a:lnTo>
                    <a:pt x="4157307" y="719340"/>
                  </a:lnTo>
                  <a:lnTo>
                    <a:pt x="4153738" y="720064"/>
                  </a:lnTo>
                  <a:lnTo>
                    <a:pt x="4151045" y="720369"/>
                  </a:lnTo>
                  <a:lnTo>
                    <a:pt x="4150385" y="720737"/>
                  </a:lnTo>
                  <a:lnTo>
                    <a:pt x="4149636" y="720890"/>
                  </a:lnTo>
                  <a:lnTo>
                    <a:pt x="4145889" y="723265"/>
                  </a:lnTo>
                  <a:lnTo>
                    <a:pt x="4143298" y="724725"/>
                  </a:lnTo>
                  <a:lnTo>
                    <a:pt x="4142981" y="725119"/>
                  </a:lnTo>
                  <a:lnTo>
                    <a:pt x="4142536" y="725398"/>
                  </a:lnTo>
                  <a:lnTo>
                    <a:pt x="4139425" y="729526"/>
                  </a:lnTo>
                  <a:lnTo>
                    <a:pt x="4137749" y="731596"/>
                  </a:lnTo>
                  <a:lnTo>
                    <a:pt x="4137685" y="731824"/>
                  </a:lnTo>
                  <a:lnTo>
                    <a:pt x="4137533" y="732028"/>
                  </a:lnTo>
                  <a:lnTo>
                    <a:pt x="4135755" y="739444"/>
                  </a:lnTo>
                  <a:lnTo>
                    <a:pt x="4135590" y="740105"/>
                  </a:lnTo>
                  <a:lnTo>
                    <a:pt x="4136669" y="748868"/>
                  </a:lnTo>
                  <a:lnTo>
                    <a:pt x="4140136" y="755954"/>
                  </a:lnTo>
                  <a:lnTo>
                    <a:pt x="4146156" y="760996"/>
                  </a:lnTo>
                  <a:lnTo>
                    <a:pt x="4154868" y="763651"/>
                  </a:lnTo>
                  <a:lnTo>
                    <a:pt x="4164076" y="763092"/>
                  </a:lnTo>
                  <a:lnTo>
                    <a:pt x="4171785" y="759256"/>
                  </a:lnTo>
                  <a:lnTo>
                    <a:pt x="4177271" y="752767"/>
                  </a:lnTo>
                  <a:lnTo>
                    <a:pt x="4179849" y="744245"/>
                  </a:lnTo>
                  <a:close/>
                </a:path>
                <a:path w="5168900" h="4631055">
                  <a:moveTo>
                    <a:pt x="4179862" y="2719743"/>
                  </a:moveTo>
                  <a:lnTo>
                    <a:pt x="4178376" y="2710802"/>
                  </a:lnTo>
                  <a:lnTo>
                    <a:pt x="4174337" y="2704122"/>
                  </a:lnTo>
                  <a:lnTo>
                    <a:pt x="4173118" y="2703309"/>
                  </a:lnTo>
                  <a:lnTo>
                    <a:pt x="4172712" y="2703030"/>
                  </a:lnTo>
                  <a:lnTo>
                    <a:pt x="4170451" y="2701518"/>
                  </a:lnTo>
                  <a:lnTo>
                    <a:pt x="4167860" y="2699753"/>
                  </a:lnTo>
                  <a:lnTo>
                    <a:pt x="4159034" y="2697759"/>
                  </a:lnTo>
                  <a:lnTo>
                    <a:pt x="4156913" y="2697759"/>
                  </a:lnTo>
                  <a:lnTo>
                    <a:pt x="4152976" y="2698534"/>
                  </a:lnTo>
                  <a:lnTo>
                    <a:pt x="4149953" y="2698915"/>
                  </a:lnTo>
                  <a:lnTo>
                    <a:pt x="4149433" y="2699232"/>
                  </a:lnTo>
                  <a:lnTo>
                    <a:pt x="4148785" y="2699359"/>
                  </a:lnTo>
                  <a:lnTo>
                    <a:pt x="4144975" y="2701861"/>
                  </a:lnTo>
                  <a:lnTo>
                    <a:pt x="4142486" y="2703334"/>
                  </a:lnTo>
                  <a:lnTo>
                    <a:pt x="4142244" y="2703652"/>
                  </a:lnTo>
                  <a:lnTo>
                    <a:pt x="4141901" y="2703880"/>
                  </a:lnTo>
                  <a:lnTo>
                    <a:pt x="4138599" y="2708592"/>
                  </a:lnTo>
                  <a:lnTo>
                    <a:pt x="4137368" y="2710256"/>
                  </a:lnTo>
                  <a:lnTo>
                    <a:pt x="4137317" y="2710421"/>
                  </a:lnTo>
                  <a:lnTo>
                    <a:pt x="4137177" y="2710624"/>
                  </a:lnTo>
                  <a:lnTo>
                    <a:pt x="4135297" y="2718943"/>
                  </a:lnTo>
                  <a:lnTo>
                    <a:pt x="4136936" y="2727591"/>
                  </a:lnTo>
                  <a:lnTo>
                    <a:pt x="4141787" y="2735021"/>
                  </a:lnTo>
                  <a:lnTo>
                    <a:pt x="4148925" y="2740279"/>
                  </a:lnTo>
                  <a:lnTo>
                    <a:pt x="4157446" y="2742400"/>
                  </a:lnTo>
                  <a:lnTo>
                    <a:pt x="4166158" y="2740812"/>
                  </a:lnTo>
                  <a:lnTo>
                    <a:pt x="4173334" y="2736011"/>
                  </a:lnTo>
                  <a:lnTo>
                    <a:pt x="4178185" y="2728747"/>
                  </a:lnTo>
                  <a:lnTo>
                    <a:pt x="4179862" y="2719755"/>
                  </a:lnTo>
                  <a:close/>
                </a:path>
                <a:path w="5168900" h="4631055">
                  <a:moveTo>
                    <a:pt x="4179862" y="1910727"/>
                  </a:moveTo>
                  <a:lnTo>
                    <a:pt x="4178401" y="1901736"/>
                  </a:lnTo>
                  <a:lnTo>
                    <a:pt x="4174350" y="1894992"/>
                  </a:lnTo>
                  <a:lnTo>
                    <a:pt x="4167911" y="1890496"/>
                  </a:lnTo>
                  <a:lnTo>
                    <a:pt x="4159313" y="1888210"/>
                  </a:lnTo>
                  <a:lnTo>
                    <a:pt x="4156570" y="1888210"/>
                  </a:lnTo>
                  <a:lnTo>
                    <a:pt x="4153268" y="1888947"/>
                  </a:lnTo>
                  <a:lnTo>
                    <a:pt x="4150652" y="1889252"/>
                  </a:lnTo>
                  <a:lnTo>
                    <a:pt x="4149966" y="1889671"/>
                  </a:lnTo>
                  <a:lnTo>
                    <a:pt x="4149166" y="1889848"/>
                  </a:lnTo>
                  <a:lnTo>
                    <a:pt x="4145546" y="1892350"/>
                  </a:lnTo>
                  <a:lnTo>
                    <a:pt x="4143146" y="1893811"/>
                  </a:lnTo>
                  <a:lnTo>
                    <a:pt x="4142829" y="1894230"/>
                  </a:lnTo>
                  <a:lnTo>
                    <a:pt x="4142359" y="1894560"/>
                  </a:lnTo>
                  <a:lnTo>
                    <a:pt x="4139476" y="1898624"/>
                  </a:lnTo>
                  <a:lnTo>
                    <a:pt x="4137736" y="1900910"/>
                  </a:lnTo>
                  <a:lnTo>
                    <a:pt x="4137647" y="1901202"/>
                  </a:lnTo>
                  <a:lnTo>
                    <a:pt x="4137507" y="1901405"/>
                  </a:lnTo>
                  <a:lnTo>
                    <a:pt x="4135628" y="1908581"/>
                  </a:lnTo>
                  <a:lnTo>
                    <a:pt x="4157230" y="1932698"/>
                  </a:lnTo>
                  <a:lnTo>
                    <a:pt x="4166311" y="1931238"/>
                  </a:lnTo>
                  <a:lnTo>
                    <a:pt x="4173499" y="1926717"/>
                  </a:lnTo>
                  <a:lnTo>
                    <a:pt x="4178223" y="1919706"/>
                  </a:lnTo>
                  <a:lnTo>
                    <a:pt x="4179862" y="1910727"/>
                  </a:lnTo>
                  <a:close/>
                </a:path>
                <a:path w="5168900" h="4631055">
                  <a:moveTo>
                    <a:pt x="4179862" y="1731556"/>
                  </a:moveTo>
                  <a:lnTo>
                    <a:pt x="4178528" y="1722539"/>
                  </a:lnTo>
                  <a:lnTo>
                    <a:pt x="4174032" y="1715325"/>
                  </a:lnTo>
                  <a:lnTo>
                    <a:pt x="4166997" y="1710524"/>
                  </a:lnTo>
                  <a:lnTo>
                    <a:pt x="4158081" y="1708734"/>
                  </a:lnTo>
                  <a:lnTo>
                    <a:pt x="4157942" y="1708734"/>
                  </a:lnTo>
                  <a:lnTo>
                    <a:pt x="4151909" y="1709915"/>
                  </a:lnTo>
                  <a:lnTo>
                    <a:pt x="4151045" y="1710080"/>
                  </a:lnTo>
                  <a:lnTo>
                    <a:pt x="4148620" y="1710524"/>
                  </a:lnTo>
                  <a:lnTo>
                    <a:pt x="4148937" y="1710524"/>
                  </a:lnTo>
                  <a:lnTo>
                    <a:pt x="4146169" y="1712353"/>
                  </a:lnTo>
                  <a:lnTo>
                    <a:pt x="4145330" y="1712899"/>
                  </a:lnTo>
                  <a:lnTo>
                    <a:pt x="4141876" y="1715147"/>
                  </a:lnTo>
                  <a:lnTo>
                    <a:pt x="4140797" y="1716735"/>
                  </a:lnTo>
                  <a:lnTo>
                    <a:pt x="4137075" y="1722221"/>
                  </a:lnTo>
                  <a:lnTo>
                    <a:pt x="4136567" y="1724850"/>
                  </a:lnTo>
                  <a:lnTo>
                    <a:pt x="4135386" y="1730984"/>
                  </a:lnTo>
                  <a:lnTo>
                    <a:pt x="4137291" y="1739798"/>
                  </a:lnTo>
                  <a:lnTo>
                    <a:pt x="4142282" y="1747024"/>
                  </a:lnTo>
                  <a:lnTo>
                    <a:pt x="4149560" y="1751761"/>
                  </a:lnTo>
                  <a:lnTo>
                    <a:pt x="4158335" y="1753069"/>
                  </a:lnTo>
                  <a:lnTo>
                    <a:pt x="4167022" y="1751203"/>
                  </a:lnTo>
                  <a:lnTo>
                    <a:pt x="4173639" y="1747024"/>
                  </a:lnTo>
                  <a:lnTo>
                    <a:pt x="4178020" y="1740471"/>
                  </a:lnTo>
                  <a:lnTo>
                    <a:pt x="4179862" y="1731556"/>
                  </a:lnTo>
                  <a:close/>
                </a:path>
                <a:path w="5168900" h="4631055">
                  <a:moveTo>
                    <a:pt x="4179862" y="1280464"/>
                  </a:moveTo>
                  <a:lnTo>
                    <a:pt x="4178198" y="1272514"/>
                  </a:lnTo>
                  <a:lnTo>
                    <a:pt x="4178071" y="1271943"/>
                  </a:lnTo>
                  <a:lnTo>
                    <a:pt x="4177969" y="1271803"/>
                  </a:lnTo>
                  <a:lnTo>
                    <a:pt x="4177931" y="1271600"/>
                  </a:lnTo>
                  <a:lnTo>
                    <a:pt x="4176738" y="1269974"/>
                  </a:lnTo>
                  <a:lnTo>
                    <a:pt x="4176560" y="1269720"/>
                  </a:lnTo>
                  <a:lnTo>
                    <a:pt x="4176382" y="1269453"/>
                  </a:lnTo>
                  <a:lnTo>
                    <a:pt x="4173537" y="1265212"/>
                  </a:lnTo>
                  <a:lnTo>
                    <a:pt x="4173194" y="1264996"/>
                  </a:lnTo>
                  <a:lnTo>
                    <a:pt x="4173004" y="1264716"/>
                  </a:lnTo>
                  <a:lnTo>
                    <a:pt x="4171035" y="1263599"/>
                  </a:lnTo>
                  <a:lnTo>
                    <a:pt x="4170819" y="1263459"/>
                  </a:lnTo>
                  <a:lnTo>
                    <a:pt x="4170629" y="1263332"/>
                  </a:lnTo>
                  <a:lnTo>
                    <a:pt x="4166768" y="1260805"/>
                  </a:lnTo>
                  <a:lnTo>
                    <a:pt x="4166158" y="1260703"/>
                  </a:lnTo>
                  <a:lnTo>
                    <a:pt x="4165689" y="1260411"/>
                  </a:lnTo>
                  <a:lnTo>
                    <a:pt x="4162907" y="1260094"/>
                  </a:lnTo>
                  <a:lnTo>
                    <a:pt x="4162653" y="1260043"/>
                  </a:lnTo>
                  <a:lnTo>
                    <a:pt x="4158640" y="1259281"/>
                  </a:lnTo>
                  <a:lnTo>
                    <a:pt x="4156608" y="1259281"/>
                  </a:lnTo>
                  <a:lnTo>
                    <a:pt x="4147693" y="1261287"/>
                  </a:lnTo>
                  <a:lnTo>
                    <a:pt x="4141266" y="1265796"/>
                  </a:lnTo>
                  <a:lnTo>
                    <a:pt x="4137241" y="1272514"/>
                  </a:lnTo>
                  <a:lnTo>
                    <a:pt x="4135539" y="1281214"/>
                  </a:lnTo>
                  <a:lnTo>
                    <a:pt x="4137037" y="1289532"/>
                  </a:lnTo>
                  <a:lnTo>
                    <a:pt x="4137088" y="1289837"/>
                  </a:lnTo>
                  <a:lnTo>
                    <a:pt x="4141978" y="1296911"/>
                  </a:lnTo>
                  <a:lnTo>
                    <a:pt x="4142092" y="1297076"/>
                  </a:lnTo>
                  <a:lnTo>
                    <a:pt x="4149483" y="1302042"/>
                  </a:lnTo>
                  <a:lnTo>
                    <a:pt x="4158196" y="1303807"/>
                  </a:lnTo>
                  <a:lnTo>
                    <a:pt x="4166870" y="1301902"/>
                  </a:lnTo>
                  <a:lnTo>
                    <a:pt x="4169765" y="1299819"/>
                  </a:lnTo>
                  <a:lnTo>
                    <a:pt x="4173804" y="1296911"/>
                  </a:lnTo>
                  <a:lnTo>
                    <a:pt x="4175531" y="1294091"/>
                  </a:lnTo>
                  <a:lnTo>
                    <a:pt x="4176776" y="1292085"/>
                  </a:lnTo>
                  <a:lnTo>
                    <a:pt x="4176979" y="1291767"/>
                  </a:lnTo>
                  <a:lnTo>
                    <a:pt x="4178363" y="1289532"/>
                  </a:lnTo>
                  <a:lnTo>
                    <a:pt x="4179735" y="1281226"/>
                  </a:lnTo>
                  <a:lnTo>
                    <a:pt x="4179862" y="1280477"/>
                  </a:lnTo>
                  <a:close/>
                </a:path>
                <a:path w="5168900" h="4631055">
                  <a:moveTo>
                    <a:pt x="4179874" y="1370761"/>
                  </a:moveTo>
                  <a:lnTo>
                    <a:pt x="4178122" y="1362062"/>
                  </a:lnTo>
                  <a:lnTo>
                    <a:pt x="4178008" y="1361897"/>
                  </a:lnTo>
                  <a:lnTo>
                    <a:pt x="4177969" y="1361719"/>
                  </a:lnTo>
                  <a:lnTo>
                    <a:pt x="4176852" y="1360144"/>
                  </a:lnTo>
                  <a:lnTo>
                    <a:pt x="4176712" y="1359928"/>
                  </a:lnTo>
                  <a:lnTo>
                    <a:pt x="4176598" y="1359750"/>
                  </a:lnTo>
                  <a:lnTo>
                    <a:pt x="4173588" y="1355153"/>
                  </a:lnTo>
                  <a:lnTo>
                    <a:pt x="4173258" y="1354937"/>
                  </a:lnTo>
                  <a:lnTo>
                    <a:pt x="4173067" y="1354645"/>
                  </a:lnTo>
                  <a:lnTo>
                    <a:pt x="4170883" y="1353324"/>
                  </a:lnTo>
                  <a:lnTo>
                    <a:pt x="4170718" y="1353210"/>
                  </a:lnTo>
                  <a:lnTo>
                    <a:pt x="4170489" y="1353058"/>
                  </a:lnTo>
                  <a:lnTo>
                    <a:pt x="4166857" y="1350568"/>
                  </a:lnTo>
                  <a:lnTo>
                    <a:pt x="4166311" y="1350467"/>
                  </a:lnTo>
                  <a:lnTo>
                    <a:pt x="4165816" y="1350149"/>
                  </a:lnTo>
                  <a:lnTo>
                    <a:pt x="4162818" y="1349768"/>
                  </a:lnTo>
                  <a:lnTo>
                    <a:pt x="4162691" y="1349743"/>
                  </a:lnTo>
                  <a:lnTo>
                    <a:pt x="4162564" y="1349717"/>
                  </a:lnTo>
                  <a:lnTo>
                    <a:pt x="4158742" y="1348943"/>
                  </a:lnTo>
                  <a:lnTo>
                    <a:pt x="4156862" y="1348943"/>
                  </a:lnTo>
                  <a:lnTo>
                    <a:pt x="4148023" y="1350924"/>
                  </a:lnTo>
                  <a:lnTo>
                    <a:pt x="4141508" y="1355356"/>
                  </a:lnTo>
                  <a:lnTo>
                    <a:pt x="4138155" y="1360690"/>
                  </a:lnTo>
                  <a:lnTo>
                    <a:pt x="4137926" y="1361033"/>
                  </a:lnTo>
                  <a:lnTo>
                    <a:pt x="4137685" y="1361427"/>
                  </a:lnTo>
                  <a:lnTo>
                    <a:pt x="4137304" y="1362036"/>
                  </a:lnTo>
                  <a:lnTo>
                    <a:pt x="4136517" y="1365745"/>
                  </a:lnTo>
                  <a:lnTo>
                    <a:pt x="4135463" y="1370774"/>
                  </a:lnTo>
                  <a:lnTo>
                    <a:pt x="4136847" y="1379512"/>
                  </a:lnTo>
                  <a:lnTo>
                    <a:pt x="4141647" y="1386700"/>
                  </a:lnTo>
                  <a:lnTo>
                    <a:pt x="4142473" y="1387259"/>
                  </a:lnTo>
                  <a:lnTo>
                    <a:pt x="4149052" y="1391589"/>
                  </a:lnTo>
                  <a:lnTo>
                    <a:pt x="4157802" y="1393329"/>
                  </a:lnTo>
                  <a:lnTo>
                    <a:pt x="4166743" y="1391589"/>
                  </a:lnTo>
                  <a:lnTo>
                    <a:pt x="4173791" y="1386827"/>
                  </a:lnTo>
                  <a:lnTo>
                    <a:pt x="4175442" y="1384223"/>
                  </a:lnTo>
                  <a:lnTo>
                    <a:pt x="4177030" y="1381747"/>
                  </a:lnTo>
                  <a:lnTo>
                    <a:pt x="4177220" y="1381455"/>
                  </a:lnTo>
                  <a:lnTo>
                    <a:pt x="4178376" y="1379651"/>
                  </a:lnTo>
                  <a:lnTo>
                    <a:pt x="4179874" y="1370774"/>
                  </a:lnTo>
                  <a:close/>
                </a:path>
                <a:path w="5168900" h="4631055">
                  <a:moveTo>
                    <a:pt x="4179887" y="1550492"/>
                  </a:moveTo>
                  <a:lnTo>
                    <a:pt x="4178223" y="1541945"/>
                  </a:lnTo>
                  <a:lnTo>
                    <a:pt x="4178122" y="1541805"/>
                  </a:lnTo>
                  <a:lnTo>
                    <a:pt x="4178096" y="1541576"/>
                  </a:lnTo>
                  <a:lnTo>
                    <a:pt x="4176395" y="1539176"/>
                  </a:lnTo>
                  <a:lnTo>
                    <a:pt x="4176179" y="1538846"/>
                  </a:lnTo>
                  <a:lnTo>
                    <a:pt x="4175937" y="1538478"/>
                  </a:lnTo>
                  <a:lnTo>
                    <a:pt x="4173715" y="1535061"/>
                  </a:lnTo>
                  <a:lnTo>
                    <a:pt x="4173474" y="1534922"/>
                  </a:lnTo>
                  <a:lnTo>
                    <a:pt x="4173309" y="1534655"/>
                  </a:lnTo>
                  <a:lnTo>
                    <a:pt x="4170984" y="1533296"/>
                  </a:lnTo>
                  <a:lnTo>
                    <a:pt x="4170845" y="1533194"/>
                  </a:lnTo>
                  <a:lnTo>
                    <a:pt x="4170603" y="1533042"/>
                  </a:lnTo>
                  <a:lnTo>
                    <a:pt x="4166895" y="1530604"/>
                  </a:lnTo>
                  <a:lnTo>
                    <a:pt x="4166425" y="1530527"/>
                  </a:lnTo>
                  <a:lnTo>
                    <a:pt x="4166044" y="1530286"/>
                  </a:lnTo>
                  <a:lnTo>
                    <a:pt x="4162996" y="1529892"/>
                  </a:lnTo>
                  <a:lnTo>
                    <a:pt x="4162793" y="1529854"/>
                  </a:lnTo>
                  <a:lnTo>
                    <a:pt x="4158450" y="1529041"/>
                  </a:lnTo>
                  <a:lnTo>
                    <a:pt x="4156887" y="1529041"/>
                  </a:lnTo>
                  <a:lnTo>
                    <a:pt x="4147972" y="1530908"/>
                  </a:lnTo>
                  <a:lnTo>
                    <a:pt x="4141457" y="1535277"/>
                  </a:lnTo>
                  <a:lnTo>
                    <a:pt x="4137317" y="1541945"/>
                  </a:lnTo>
                  <a:lnTo>
                    <a:pt x="4135526" y="1550492"/>
                  </a:lnTo>
                  <a:lnTo>
                    <a:pt x="4135488" y="1550657"/>
                  </a:lnTo>
                  <a:lnTo>
                    <a:pt x="4136898" y="1559331"/>
                  </a:lnTo>
                  <a:lnTo>
                    <a:pt x="4139933" y="1563865"/>
                  </a:lnTo>
                  <a:lnTo>
                    <a:pt x="4141749" y="1566570"/>
                  </a:lnTo>
                  <a:lnTo>
                    <a:pt x="4149153" y="1571599"/>
                  </a:lnTo>
                  <a:lnTo>
                    <a:pt x="4149382" y="1571599"/>
                  </a:lnTo>
                  <a:lnTo>
                    <a:pt x="4157840" y="1573352"/>
                  </a:lnTo>
                  <a:lnTo>
                    <a:pt x="4166641" y="1571599"/>
                  </a:lnTo>
                  <a:lnTo>
                    <a:pt x="4173664" y="1566773"/>
                  </a:lnTo>
                  <a:lnTo>
                    <a:pt x="4175455" y="1563954"/>
                  </a:lnTo>
                  <a:lnTo>
                    <a:pt x="4175772" y="1563446"/>
                  </a:lnTo>
                  <a:lnTo>
                    <a:pt x="4176674" y="1562049"/>
                  </a:lnTo>
                  <a:lnTo>
                    <a:pt x="4178287" y="1559521"/>
                  </a:lnTo>
                  <a:lnTo>
                    <a:pt x="4179862" y="1550657"/>
                  </a:lnTo>
                  <a:lnTo>
                    <a:pt x="4179887" y="1550492"/>
                  </a:lnTo>
                  <a:close/>
                </a:path>
                <a:path w="5168900" h="4631055">
                  <a:moveTo>
                    <a:pt x="4179887" y="1461566"/>
                  </a:moveTo>
                  <a:lnTo>
                    <a:pt x="4178503" y="1454035"/>
                  </a:lnTo>
                  <a:lnTo>
                    <a:pt x="4178262" y="1452664"/>
                  </a:lnTo>
                  <a:lnTo>
                    <a:pt x="4177119" y="1450898"/>
                  </a:lnTo>
                  <a:lnTo>
                    <a:pt x="4175747" y="1448739"/>
                  </a:lnTo>
                  <a:lnTo>
                    <a:pt x="4175277" y="1447990"/>
                  </a:lnTo>
                  <a:lnTo>
                    <a:pt x="4173601" y="1445361"/>
                  </a:lnTo>
                  <a:lnTo>
                    <a:pt x="4166539" y="1440345"/>
                  </a:lnTo>
                  <a:lnTo>
                    <a:pt x="4157865" y="1438478"/>
                  </a:lnTo>
                  <a:lnTo>
                    <a:pt x="4149179" y="1440332"/>
                  </a:lnTo>
                  <a:lnTo>
                    <a:pt x="4141851" y="1445361"/>
                  </a:lnTo>
                  <a:lnTo>
                    <a:pt x="4138066" y="1451025"/>
                  </a:lnTo>
                  <a:lnTo>
                    <a:pt x="4136974" y="1452651"/>
                  </a:lnTo>
                  <a:lnTo>
                    <a:pt x="4156837" y="1483106"/>
                  </a:lnTo>
                  <a:lnTo>
                    <a:pt x="4165854" y="1481937"/>
                  </a:lnTo>
                  <a:lnTo>
                    <a:pt x="4173118" y="1477518"/>
                  </a:lnTo>
                  <a:lnTo>
                    <a:pt x="4177995" y="1470520"/>
                  </a:lnTo>
                  <a:lnTo>
                    <a:pt x="4179887" y="1461566"/>
                  </a:lnTo>
                  <a:close/>
                </a:path>
                <a:path w="5168900" h="4631055">
                  <a:moveTo>
                    <a:pt x="4179887" y="1100988"/>
                  </a:moveTo>
                  <a:lnTo>
                    <a:pt x="4178058" y="1092301"/>
                  </a:lnTo>
                  <a:lnTo>
                    <a:pt x="4177957" y="1092174"/>
                  </a:lnTo>
                  <a:lnTo>
                    <a:pt x="4177068" y="1090853"/>
                  </a:lnTo>
                  <a:lnTo>
                    <a:pt x="4176839" y="1090523"/>
                  </a:lnTo>
                  <a:lnTo>
                    <a:pt x="4176572" y="1090129"/>
                  </a:lnTo>
                  <a:lnTo>
                    <a:pt x="4173410" y="1085456"/>
                  </a:lnTo>
                  <a:lnTo>
                    <a:pt x="4173207" y="1085329"/>
                  </a:lnTo>
                  <a:lnTo>
                    <a:pt x="4173080" y="1085138"/>
                  </a:lnTo>
                  <a:lnTo>
                    <a:pt x="4170832" y="1083792"/>
                  </a:lnTo>
                  <a:lnTo>
                    <a:pt x="4170705" y="1083703"/>
                  </a:lnTo>
                  <a:lnTo>
                    <a:pt x="4170400" y="1083513"/>
                  </a:lnTo>
                  <a:lnTo>
                    <a:pt x="4166514" y="1080973"/>
                  </a:lnTo>
                  <a:lnTo>
                    <a:pt x="4166158" y="1080909"/>
                  </a:lnTo>
                  <a:lnTo>
                    <a:pt x="4165854" y="1080719"/>
                  </a:lnTo>
                  <a:lnTo>
                    <a:pt x="4163110" y="1080338"/>
                  </a:lnTo>
                  <a:lnTo>
                    <a:pt x="4162856" y="1080300"/>
                  </a:lnTo>
                  <a:lnTo>
                    <a:pt x="4158043" y="1079385"/>
                  </a:lnTo>
                  <a:lnTo>
                    <a:pt x="4156862" y="1079385"/>
                  </a:lnTo>
                  <a:lnTo>
                    <a:pt x="4148061" y="1081532"/>
                  </a:lnTo>
                  <a:lnTo>
                    <a:pt x="4141025" y="1086675"/>
                  </a:lnTo>
                  <a:lnTo>
                    <a:pt x="4136580" y="1094041"/>
                  </a:lnTo>
                  <a:lnTo>
                    <a:pt x="4136466" y="1095044"/>
                  </a:lnTo>
                  <a:lnTo>
                    <a:pt x="4135577" y="1102842"/>
                  </a:lnTo>
                  <a:lnTo>
                    <a:pt x="4137799" y="1111504"/>
                  </a:lnTo>
                  <a:lnTo>
                    <a:pt x="4142321" y="1117955"/>
                  </a:lnTo>
                  <a:lnTo>
                    <a:pt x="4149140" y="1122095"/>
                  </a:lnTo>
                  <a:lnTo>
                    <a:pt x="4149344" y="1122095"/>
                  </a:lnTo>
                  <a:lnTo>
                    <a:pt x="4157903" y="1123657"/>
                  </a:lnTo>
                  <a:lnTo>
                    <a:pt x="4166730" y="1122095"/>
                  </a:lnTo>
                  <a:lnTo>
                    <a:pt x="4173766" y="1117295"/>
                  </a:lnTo>
                  <a:lnTo>
                    <a:pt x="4178363" y="1109992"/>
                  </a:lnTo>
                  <a:lnTo>
                    <a:pt x="4179887" y="1100988"/>
                  </a:lnTo>
                  <a:close/>
                </a:path>
                <a:path w="5168900" h="4631055">
                  <a:moveTo>
                    <a:pt x="4179900" y="2270544"/>
                  </a:moveTo>
                  <a:lnTo>
                    <a:pt x="4178427" y="2261692"/>
                  </a:lnTo>
                  <a:lnTo>
                    <a:pt x="4174540" y="2254910"/>
                  </a:lnTo>
                  <a:lnTo>
                    <a:pt x="4168190" y="2250376"/>
                  </a:lnTo>
                  <a:lnTo>
                    <a:pt x="4159339" y="2248281"/>
                  </a:lnTo>
                  <a:lnTo>
                    <a:pt x="4157129" y="2248281"/>
                  </a:lnTo>
                  <a:lnTo>
                    <a:pt x="4155173" y="2248662"/>
                  </a:lnTo>
                  <a:lnTo>
                    <a:pt x="4154246" y="2248839"/>
                  </a:lnTo>
                  <a:lnTo>
                    <a:pt x="4153179" y="2249043"/>
                  </a:lnTo>
                  <a:lnTo>
                    <a:pt x="4153039" y="2249068"/>
                  </a:lnTo>
                  <a:lnTo>
                    <a:pt x="4150334" y="2249373"/>
                  </a:lnTo>
                  <a:lnTo>
                    <a:pt x="4149788" y="2249690"/>
                  </a:lnTo>
                  <a:lnTo>
                    <a:pt x="4149115" y="2249817"/>
                  </a:lnTo>
                  <a:lnTo>
                    <a:pt x="4145254" y="2252307"/>
                  </a:lnTo>
                  <a:lnTo>
                    <a:pt x="4142879" y="2253665"/>
                  </a:lnTo>
                  <a:lnTo>
                    <a:pt x="4142638" y="2253983"/>
                  </a:lnTo>
                  <a:lnTo>
                    <a:pt x="4142257" y="2254224"/>
                  </a:lnTo>
                  <a:lnTo>
                    <a:pt x="4139323" y="2258301"/>
                  </a:lnTo>
                  <a:lnTo>
                    <a:pt x="4137647" y="2260498"/>
                  </a:lnTo>
                  <a:lnTo>
                    <a:pt x="4137583" y="2260714"/>
                  </a:lnTo>
                  <a:lnTo>
                    <a:pt x="4137456" y="2260892"/>
                  </a:lnTo>
                  <a:lnTo>
                    <a:pt x="4136136" y="2266099"/>
                  </a:lnTo>
                  <a:lnTo>
                    <a:pt x="4135590" y="2268270"/>
                  </a:lnTo>
                  <a:lnTo>
                    <a:pt x="4135348" y="2269210"/>
                  </a:lnTo>
                  <a:lnTo>
                    <a:pt x="4136733" y="2277821"/>
                  </a:lnTo>
                  <a:lnTo>
                    <a:pt x="4141406" y="2285250"/>
                  </a:lnTo>
                  <a:lnTo>
                    <a:pt x="4148505" y="2290521"/>
                  </a:lnTo>
                  <a:lnTo>
                    <a:pt x="4157141" y="2292680"/>
                  </a:lnTo>
                  <a:lnTo>
                    <a:pt x="4165993" y="2291181"/>
                  </a:lnTo>
                  <a:lnTo>
                    <a:pt x="4166476" y="2290876"/>
                  </a:lnTo>
                  <a:lnTo>
                    <a:pt x="4167555" y="2290191"/>
                  </a:lnTo>
                  <a:lnTo>
                    <a:pt x="4168635" y="2289492"/>
                  </a:lnTo>
                  <a:lnTo>
                    <a:pt x="4173321" y="2286495"/>
                  </a:lnTo>
                  <a:lnTo>
                    <a:pt x="4178223" y="2279383"/>
                  </a:lnTo>
                  <a:lnTo>
                    <a:pt x="4178541" y="2277681"/>
                  </a:lnTo>
                  <a:lnTo>
                    <a:pt x="4178833" y="2276119"/>
                  </a:lnTo>
                  <a:lnTo>
                    <a:pt x="4178973" y="2275421"/>
                  </a:lnTo>
                  <a:lnTo>
                    <a:pt x="4179900" y="2270544"/>
                  </a:lnTo>
                  <a:close/>
                </a:path>
                <a:path w="5168900" h="4631055">
                  <a:moveTo>
                    <a:pt x="4179900" y="831938"/>
                  </a:moveTo>
                  <a:lnTo>
                    <a:pt x="4178389" y="823137"/>
                  </a:lnTo>
                  <a:lnTo>
                    <a:pt x="4178338" y="823010"/>
                  </a:lnTo>
                  <a:lnTo>
                    <a:pt x="4177449" y="821677"/>
                  </a:lnTo>
                  <a:lnTo>
                    <a:pt x="4177017" y="821016"/>
                  </a:lnTo>
                  <a:lnTo>
                    <a:pt x="4176699" y="820508"/>
                  </a:lnTo>
                  <a:lnTo>
                    <a:pt x="4173880" y="816089"/>
                  </a:lnTo>
                  <a:lnTo>
                    <a:pt x="4173753" y="816013"/>
                  </a:lnTo>
                  <a:lnTo>
                    <a:pt x="4171518" y="814501"/>
                  </a:lnTo>
                  <a:lnTo>
                    <a:pt x="4171213" y="814298"/>
                  </a:lnTo>
                  <a:lnTo>
                    <a:pt x="4170718" y="813968"/>
                  </a:lnTo>
                  <a:lnTo>
                    <a:pt x="4166959" y="811415"/>
                  </a:lnTo>
                  <a:lnTo>
                    <a:pt x="4166755" y="811390"/>
                  </a:lnTo>
                  <a:lnTo>
                    <a:pt x="4167060" y="811339"/>
                  </a:lnTo>
                  <a:lnTo>
                    <a:pt x="4163834" y="810818"/>
                  </a:lnTo>
                  <a:lnTo>
                    <a:pt x="4163428" y="810742"/>
                  </a:lnTo>
                  <a:lnTo>
                    <a:pt x="4163047" y="810666"/>
                  </a:lnTo>
                  <a:lnTo>
                    <a:pt x="4158259" y="809726"/>
                  </a:lnTo>
                  <a:lnTo>
                    <a:pt x="4157586" y="809726"/>
                  </a:lnTo>
                  <a:lnTo>
                    <a:pt x="4148607" y="811339"/>
                  </a:lnTo>
                  <a:lnTo>
                    <a:pt x="4148201" y="811415"/>
                  </a:lnTo>
                  <a:lnTo>
                    <a:pt x="4148404" y="811415"/>
                  </a:lnTo>
                  <a:lnTo>
                    <a:pt x="4141990" y="815555"/>
                  </a:lnTo>
                  <a:lnTo>
                    <a:pt x="4137672" y="822096"/>
                  </a:lnTo>
                  <a:lnTo>
                    <a:pt x="4135577" y="830719"/>
                  </a:lnTo>
                  <a:lnTo>
                    <a:pt x="4136720" y="839406"/>
                  </a:lnTo>
                  <a:lnTo>
                    <a:pt x="4141355" y="846810"/>
                  </a:lnTo>
                  <a:lnTo>
                    <a:pt x="4148505" y="852055"/>
                  </a:lnTo>
                  <a:lnTo>
                    <a:pt x="4152862" y="853147"/>
                  </a:lnTo>
                  <a:lnTo>
                    <a:pt x="4157218" y="854227"/>
                  </a:lnTo>
                  <a:lnTo>
                    <a:pt x="4165955" y="852754"/>
                  </a:lnTo>
                  <a:lnTo>
                    <a:pt x="4173105" y="848093"/>
                  </a:lnTo>
                  <a:lnTo>
                    <a:pt x="4177982" y="840917"/>
                  </a:lnTo>
                  <a:lnTo>
                    <a:pt x="4179900" y="831938"/>
                  </a:lnTo>
                  <a:close/>
                </a:path>
                <a:path w="5168900" h="4631055">
                  <a:moveTo>
                    <a:pt x="4179900" y="202844"/>
                  </a:moveTo>
                  <a:lnTo>
                    <a:pt x="4178376" y="194068"/>
                  </a:lnTo>
                  <a:lnTo>
                    <a:pt x="4178287" y="193941"/>
                  </a:lnTo>
                  <a:lnTo>
                    <a:pt x="4177195" y="192151"/>
                  </a:lnTo>
                  <a:lnTo>
                    <a:pt x="4177055" y="191922"/>
                  </a:lnTo>
                  <a:lnTo>
                    <a:pt x="4176826" y="191554"/>
                  </a:lnTo>
                  <a:lnTo>
                    <a:pt x="4175214" y="188925"/>
                  </a:lnTo>
                  <a:lnTo>
                    <a:pt x="4173944" y="186829"/>
                  </a:lnTo>
                  <a:lnTo>
                    <a:pt x="4173740" y="186677"/>
                  </a:lnTo>
                  <a:lnTo>
                    <a:pt x="4173613" y="186461"/>
                  </a:lnTo>
                  <a:lnTo>
                    <a:pt x="4171061" y="184708"/>
                  </a:lnTo>
                  <a:lnTo>
                    <a:pt x="4167390" y="182003"/>
                  </a:lnTo>
                  <a:lnTo>
                    <a:pt x="4167746" y="182003"/>
                  </a:lnTo>
                  <a:lnTo>
                    <a:pt x="4167238" y="181902"/>
                  </a:lnTo>
                  <a:lnTo>
                    <a:pt x="4166870" y="181813"/>
                  </a:lnTo>
                  <a:lnTo>
                    <a:pt x="4166565" y="181597"/>
                  </a:lnTo>
                  <a:lnTo>
                    <a:pt x="4163479" y="181076"/>
                  </a:lnTo>
                  <a:lnTo>
                    <a:pt x="4159008" y="180086"/>
                  </a:lnTo>
                  <a:lnTo>
                    <a:pt x="4157853" y="180086"/>
                  </a:lnTo>
                  <a:lnTo>
                    <a:pt x="4151871" y="181279"/>
                  </a:lnTo>
                  <a:lnTo>
                    <a:pt x="4149712" y="181698"/>
                  </a:lnTo>
                  <a:lnTo>
                    <a:pt x="4149344" y="181775"/>
                  </a:lnTo>
                  <a:lnTo>
                    <a:pt x="4149090" y="181813"/>
                  </a:lnTo>
                  <a:lnTo>
                    <a:pt x="4148671" y="181902"/>
                  </a:lnTo>
                  <a:lnTo>
                    <a:pt x="4148150" y="182003"/>
                  </a:lnTo>
                  <a:lnTo>
                    <a:pt x="4148772" y="182003"/>
                  </a:lnTo>
                  <a:lnTo>
                    <a:pt x="4142321" y="185928"/>
                  </a:lnTo>
                  <a:lnTo>
                    <a:pt x="4137736" y="192354"/>
                  </a:lnTo>
                  <a:lnTo>
                    <a:pt x="4135501" y="201053"/>
                  </a:lnTo>
                  <a:lnTo>
                    <a:pt x="4136567" y="209892"/>
                  </a:lnTo>
                  <a:lnTo>
                    <a:pt x="4141063" y="217297"/>
                  </a:lnTo>
                  <a:lnTo>
                    <a:pt x="4148112" y="222427"/>
                  </a:lnTo>
                  <a:lnTo>
                    <a:pt x="4156849" y="224485"/>
                  </a:lnTo>
                  <a:lnTo>
                    <a:pt x="4165943" y="223062"/>
                  </a:lnTo>
                  <a:lnTo>
                    <a:pt x="4173207" y="218617"/>
                  </a:lnTo>
                  <a:lnTo>
                    <a:pt x="4178046" y="211709"/>
                  </a:lnTo>
                  <a:lnTo>
                    <a:pt x="4179887" y="202857"/>
                  </a:lnTo>
                  <a:close/>
                </a:path>
                <a:path w="5168900" h="4631055">
                  <a:moveTo>
                    <a:pt x="4179913" y="2810091"/>
                  </a:moveTo>
                  <a:lnTo>
                    <a:pt x="4178376" y="2801366"/>
                  </a:lnTo>
                  <a:lnTo>
                    <a:pt x="4178312" y="2801074"/>
                  </a:lnTo>
                  <a:lnTo>
                    <a:pt x="4173702" y="2793822"/>
                  </a:lnTo>
                  <a:lnTo>
                    <a:pt x="4166781" y="2789059"/>
                  </a:lnTo>
                  <a:lnTo>
                    <a:pt x="4167073" y="2789059"/>
                  </a:lnTo>
                  <a:lnTo>
                    <a:pt x="4166933" y="2789034"/>
                  </a:lnTo>
                  <a:lnTo>
                    <a:pt x="4157827" y="2787192"/>
                  </a:lnTo>
                  <a:lnTo>
                    <a:pt x="4152036" y="2788412"/>
                  </a:lnTo>
                  <a:lnTo>
                    <a:pt x="4151134" y="2788602"/>
                  </a:lnTo>
                  <a:lnTo>
                    <a:pt x="4150576" y="2788716"/>
                  </a:lnTo>
                  <a:lnTo>
                    <a:pt x="4149039" y="2789034"/>
                  </a:lnTo>
                  <a:lnTo>
                    <a:pt x="4146575" y="2790710"/>
                  </a:lnTo>
                  <a:lnTo>
                    <a:pt x="4144632" y="2792044"/>
                  </a:lnTo>
                  <a:lnTo>
                    <a:pt x="4142282" y="2793657"/>
                  </a:lnTo>
                  <a:lnTo>
                    <a:pt x="4141927" y="2793898"/>
                  </a:lnTo>
                  <a:lnTo>
                    <a:pt x="4141698" y="2794050"/>
                  </a:lnTo>
                  <a:lnTo>
                    <a:pt x="4136809" y="2801366"/>
                  </a:lnTo>
                  <a:lnTo>
                    <a:pt x="4135526" y="2810091"/>
                  </a:lnTo>
                  <a:lnTo>
                    <a:pt x="4137431" y="2818638"/>
                  </a:lnTo>
                  <a:lnTo>
                    <a:pt x="4141571" y="2825356"/>
                  </a:lnTo>
                  <a:lnTo>
                    <a:pt x="4148048" y="2829826"/>
                  </a:lnTo>
                  <a:lnTo>
                    <a:pt x="4156964" y="2831757"/>
                  </a:lnTo>
                  <a:lnTo>
                    <a:pt x="4166019" y="2830487"/>
                  </a:lnTo>
                  <a:lnTo>
                    <a:pt x="4173258" y="2826054"/>
                  </a:lnTo>
                  <a:lnTo>
                    <a:pt x="4178084" y="2819057"/>
                  </a:lnTo>
                  <a:lnTo>
                    <a:pt x="4179913" y="2810091"/>
                  </a:lnTo>
                  <a:close/>
                </a:path>
                <a:path w="5168900" h="4631055">
                  <a:moveTo>
                    <a:pt x="4179913" y="2181720"/>
                  </a:moveTo>
                  <a:lnTo>
                    <a:pt x="4179278" y="2176970"/>
                  </a:lnTo>
                  <a:lnTo>
                    <a:pt x="4179201" y="2176488"/>
                  </a:lnTo>
                  <a:lnTo>
                    <a:pt x="4178947" y="2174570"/>
                  </a:lnTo>
                  <a:lnTo>
                    <a:pt x="4178731" y="2172766"/>
                  </a:lnTo>
                  <a:lnTo>
                    <a:pt x="4174413" y="2165362"/>
                  </a:lnTo>
                  <a:lnTo>
                    <a:pt x="4167555" y="2160181"/>
                  </a:lnTo>
                  <a:lnTo>
                    <a:pt x="4164850" y="2159508"/>
                  </a:lnTo>
                  <a:lnTo>
                    <a:pt x="4162933" y="2159012"/>
                  </a:lnTo>
                  <a:lnTo>
                    <a:pt x="4160240" y="2158314"/>
                  </a:lnTo>
                  <a:lnTo>
                    <a:pt x="4158754" y="2157920"/>
                  </a:lnTo>
                  <a:lnTo>
                    <a:pt x="4157281" y="2157920"/>
                  </a:lnTo>
                  <a:lnTo>
                    <a:pt x="4152950" y="2158809"/>
                  </a:lnTo>
                  <a:lnTo>
                    <a:pt x="4149953" y="2159254"/>
                  </a:lnTo>
                  <a:lnTo>
                    <a:pt x="4149547" y="2159508"/>
                  </a:lnTo>
                  <a:lnTo>
                    <a:pt x="4149077" y="2159597"/>
                  </a:lnTo>
                  <a:lnTo>
                    <a:pt x="4144937" y="2162340"/>
                  </a:lnTo>
                  <a:lnTo>
                    <a:pt x="4142473" y="2163851"/>
                  </a:lnTo>
                  <a:lnTo>
                    <a:pt x="4142295" y="2164080"/>
                  </a:lnTo>
                  <a:lnTo>
                    <a:pt x="4142016" y="2164270"/>
                  </a:lnTo>
                  <a:lnTo>
                    <a:pt x="4138815" y="2168842"/>
                  </a:lnTo>
                  <a:lnTo>
                    <a:pt x="4137304" y="2170912"/>
                  </a:lnTo>
                  <a:lnTo>
                    <a:pt x="4137266" y="2171052"/>
                  </a:lnTo>
                  <a:lnTo>
                    <a:pt x="4137177" y="2171192"/>
                  </a:lnTo>
                  <a:lnTo>
                    <a:pt x="4135704" y="2178558"/>
                  </a:lnTo>
                  <a:lnTo>
                    <a:pt x="4155897" y="2202345"/>
                  </a:lnTo>
                  <a:lnTo>
                    <a:pt x="4164990" y="2201545"/>
                  </a:lnTo>
                  <a:lnTo>
                    <a:pt x="4172445" y="2197392"/>
                  </a:lnTo>
                  <a:lnTo>
                    <a:pt x="4177639" y="2190572"/>
                  </a:lnTo>
                  <a:lnTo>
                    <a:pt x="4179900" y="2181733"/>
                  </a:lnTo>
                  <a:close/>
                </a:path>
                <a:path w="5168900" h="4631055">
                  <a:moveTo>
                    <a:pt x="4179925" y="2989681"/>
                  </a:moveTo>
                  <a:lnTo>
                    <a:pt x="4178401" y="2980842"/>
                  </a:lnTo>
                  <a:lnTo>
                    <a:pt x="4174452" y="2974073"/>
                  </a:lnTo>
                  <a:lnTo>
                    <a:pt x="4168038" y="2969539"/>
                  </a:lnTo>
                  <a:lnTo>
                    <a:pt x="4159212" y="2967405"/>
                  </a:lnTo>
                  <a:lnTo>
                    <a:pt x="4156913" y="2967405"/>
                  </a:lnTo>
                  <a:lnTo>
                    <a:pt x="4153116" y="2968167"/>
                  </a:lnTo>
                  <a:lnTo>
                    <a:pt x="4152989" y="2968193"/>
                  </a:lnTo>
                  <a:lnTo>
                    <a:pt x="4150271" y="2968510"/>
                  </a:lnTo>
                  <a:lnTo>
                    <a:pt x="4149712" y="2968841"/>
                  </a:lnTo>
                  <a:lnTo>
                    <a:pt x="4149013" y="2968980"/>
                  </a:lnTo>
                  <a:lnTo>
                    <a:pt x="4145115" y="2971533"/>
                  </a:lnTo>
                  <a:lnTo>
                    <a:pt x="4142790" y="2972879"/>
                  </a:lnTo>
                  <a:lnTo>
                    <a:pt x="4142524" y="2973222"/>
                  </a:lnTo>
                  <a:lnTo>
                    <a:pt x="4142130" y="2973476"/>
                  </a:lnTo>
                  <a:lnTo>
                    <a:pt x="4138993" y="2977870"/>
                  </a:lnTo>
                  <a:lnTo>
                    <a:pt x="4137545" y="2979775"/>
                  </a:lnTo>
                  <a:lnTo>
                    <a:pt x="4137495" y="2979966"/>
                  </a:lnTo>
                  <a:lnTo>
                    <a:pt x="4137342" y="2980182"/>
                  </a:lnTo>
                  <a:lnTo>
                    <a:pt x="4135336" y="2988437"/>
                  </a:lnTo>
                  <a:lnTo>
                    <a:pt x="4136758" y="2997212"/>
                  </a:lnTo>
                  <a:lnTo>
                    <a:pt x="4141393" y="3004591"/>
                  </a:lnTo>
                  <a:lnTo>
                    <a:pt x="4148442" y="3009747"/>
                  </a:lnTo>
                  <a:lnTo>
                    <a:pt x="4157167" y="3011830"/>
                  </a:lnTo>
                  <a:lnTo>
                    <a:pt x="4166082" y="3010319"/>
                  </a:lnTo>
                  <a:lnTo>
                    <a:pt x="4173397" y="3005671"/>
                  </a:lnTo>
                  <a:lnTo>
                    <a:pt x="4178287" y="2998559"/>
                  </a:lnTo>
                  <a:lnTo>
                    <a:pt x="4179925" y="2989681"/>
                  </a:lnTo>
                  <a:close/>
                </a:path>
                <a:path w="5168900" h="4631055">
                  <a:moveTo>
                    <a:pt x="4179925" y="2090915"/>
                  </a:moveTo>
                  <a:lnTo>
                    <a:pt x="4178389" y="2082101"/>
                  </a:lnTo>
                  <a:lnTo>
                    <a:pt x="4178363" y="2081936"/>
                  </a:lnTo>
                  <a:lnTo>
                    <a:pt x="4177233" y="2080171"/>
                  </a:lnTo>
                  <a:lnTo>
                    <a:pt x="4176674" y="2079282"/>
                  </a:lnTo>
                  <a:lnTo>
                    <a:pt x="4175277" y="2077085"/>
                  </a:lnTo>
                  <a:lnTo>
                    <a:pt x="4173740" y="2074646"/>
                  </a:lnTo>
                  <a:lnTo>
                    <a:pt x="4172445" y="2073757"/>
                  </a:lnTo>
                  <a:lnTo>
                    <a:pt x="4171721" y="2073249"/>
                  </a:lnTo>
                  <a:lnTo>
                    <a:pt x="4170946" y="2072703"/>
                  </a:lnTo>
                  <a:lnTo>
                    <a:pt x="4166908" y="2069871"/>
                  </a:lnTo>
                  <a:lnTo>
                    <a:pt x="4167289" y="2069871"/>
                  </a:lnTo>
                  <a:lnTo>
                    <a:pt x="4166666" y="2069757"/>
                  </a:lnTo>
                  <a:lnTo>
                    <a:pt x="4166247" y="2069668"/>
                  </a:lnTo>
                  <a:lnTo>
                    <a:pt x="4165739" y="2069566"/>
                  </a:lnTo>
                  <a:lnTo>
                    <a:pt x="4164558" y="2069325"/>
                  </a:lnTo>
                  <a:lnTo>
                    <a:pt x="4158043" y="2067979"/>
                  </a:lnTo>
                  <a:lnTo>
                    <a:pt x="4157903" y="2067979"/>
                  </a:lnTo>
                  <a:lnTo>
                    <a:pt x="4149064" y="2069871"/>
                  </a:lnTo>
                  <a:lnTo>
                    <a:pt x="4141711" y="2074862"/>
                  </a:lnTo>
                  <a:lnTo>
                    <a:pt x="4136948" y="2081936"/>
                  </a:lnTo>
                  <a:lnTo>
                    <a:pt x="4136821" y="2082101"/>
                  </a:lnTo>
                  <a:lnTo>
                    <a:pt x="4156837" y="2112480"/>
                  </a:lnTo>
                  <a:lnTo>
                    <a:pt x="4165866" y="2111260"/>
                  </a:lnTo>
                  <a:lnTo>
                    <a:pt x="4173143" y="2106841"/>
                  </a:lnTo>
                  <a:lnTo>
                    <a:pt x="4178033" y="2099843"/>
                  </a:lnTo>
                  <a:lnTo>
                    <a:pt x="4179925" y="2090915"/>
                  </a:lnTo>
                  <a:close/>
                </a:path>
                <a:path w="5168900" h="4631055">
                  <a:moveTo>
                    <a:pt x="4179925" y="111671"/>
                  </a:moveTo>
                  <a:lnTo>
                    <a:pt x="4178198" y="103797"/>
                  </a:lnTo>
                  <a:lnTo>
                    <a:pt x="4178084" y="103251"/>
                  </a:lnTo>
                  <a:lnTo>
                    <a:pt x="4177957" y="103085"/>
                  </a:lnTo>
                  <a:lnTo>
                    <a:pt x="4177919" y="102882"/>
                  </a:lnTo>
                  <a:lnTo>
                    <a:pt x="4176636" y="101155"/>
                  </a:lnTo>
                  <a:lnTo>
                    <a:pt x="4176509" y="100977"/>
                  </a:lnTo>
                  <a:lnTo>
                    <a:pt x="4176331" y="100723"/>
                  </a:lnTo>
                  <a:lnTo>
                    <a:pt x="4173474" y="96558"/>
                  </a:lnTo>
                  <a:lnTo>
                    <a:pt x="4173143" y="96354"/>
                  </a:lnTo>
                  <a:lnTo>
                    <a:pt x="4172915" y="96024"/>
                  </a:lnTo>
                  <a:lnTo>
                    <a:pt x="4170515" y="94653"/>
                  </a:lnTo>
                  <a:lnTo>
                    <a:pt x="4170388" y="94564"/>
                  </a:lnTo>
                  <a:lnTo>
                    <a:pt x="4166666" y="92138"/>
                  </a:lnTo>
                  <a:lnTo>
                    <a:pt x="4166070" y="92036"/>
                  </a:lnTo>
                  <a:lnTo>
                    <a:pt x="4165549" y="91719"/>
                  </a:lnTo>
                  <a:lnTo>
                    <a:pt x="4162539" y="91363"/>
                  </a:lnTo>
                  <a:lnTo>
                    <a:pt x="4162412" y="91338"/>
                  </a:lnTo>
                  <a:lnTo>
                    <a:pt x="4158488" y="90589"/>
                  </a:lnTo>
                  <a:lnTo>
                    <a:pt x="4156481" y="90589"/>
                  </a:lnTo>
                  <a:lnTo>
                    <a:pt x="4147578" y="92608"/>
                  </a:lnTo>
                  <a:lnTo>
                    <a:pt x="4141152" y="97078"/>
                  </a:lnTo>
                  <a:lnTo>
                    <a:pt x="4137139" y="103797"/>
                  </a:lnTo>
                  <a:lnTo>
                    <a:pt x="4135526" y="112547"/>
                  </a:lnTo>
                  <a:lnTo>
                    <a:pt x="4158259" y="134950"/>
                  </a:lnTo>
                  <a:lnTo>
                    <a:pt x="4166984" y="133032"/>
                  </a:lnTo>
                  <a:lnTo>
                    <a:pt x="4173931" y="128066"/>
                  </a:lnTo>
                  <a:lnTo>
                    <a:pt x="4178452" y="120713"/>
                  </a:lnTo>
                  <a:lnTo>
                    <a:pt x="4179925" y="111671"/>
                  </a:lnTo>
                  <a:close/>
                </a:path>
                <a:path w="5168900" h="4631055">
                  <a:moveTo>
                    <a:pt x="4179951" y="2899562"/>
                  </a:moveTo>
                  <a:lnTo>
                    <a:pt x="4178223" y="2890748"/>
                  </a:lnTo>
                  <a:lnTo>
                    <a:pt x="4177093" y="2889046"/>
                  </a:lnTo>
                  <a:lnTo>
                    <a:pt x="4176509" y="2888170"/>
                  </a:lnTo>
                  <a:lnTo>
                    <a:pt x="4176014" y="2887408"/>
                  </a:lnTo>
                  <a:lnTo>
                    <a:pt x="4173512" y="2883598"/>
                  </a:lnTo>
                  <a:lnTo>
                    <a:pt x="4173385" y="2883458"/>
                  </a:lnTo>
                  <a:lnTo>
                    <a:pt x="4171188" y="2882023"/>
                  </a:lnTo>
                  <a:lnTo>
                    <a:pt x="4170540" y="2881592"/>
                  </a:lnTo>
                  <a:lnTo>
                    <a:pt x="4169968" y="2881198"/>
                  </a:lnTo>
                  <a:lnTo>
                    <a:pt x="4166476" y="2878810"/>
                  </a:lnTo>
                  <a:lnTo>
                    <a:pt x="4166349" y="2878798"/>
                  </a:lnTo>
                  <a:lnTo>
                    <a:pt x="4166222" y="2878696"/>
                  </a:lnTo>
                  <a:lnTo>
                    <a:pt x="4163555" y="2878226"/>
                  </a:lnTo>
                  <a:lnTo>
                    <a:pt x="4162958" y="2878112"/>
                  </a:lnTo>
                  <a:lnTo>
                    <a:pt x="4162412" y="2877997"/>
                  </a:lnTo>
                  <a:lnTo>
                    <a:pt x="4157827" y="2877058"/>
                  </a:lnTo>
                  <a:lnTo>
                    <a:pt x="4157434" y="2877058"/>
                  </a:lnTo>
                  <a:lnTo>
                    <a:pt x="4135437" y="2900337"/>
                  </a:lnTo>
                  <a:lnTo>
                    <a:pt x="4137469" y="2909087"/>
                  </a:lnTo>
                  <a:lnTo>
                    <a:pt x="4142003" y="2915716"/>
                  </a:lnTo>
                  <a:lnTo>
                    <a:pt x="4148544" y="2919895"/>
                  </a:lnTo>
                  <a:lnTo>
                    <a:pt x="4157332" y="2921774"/>
                  </a:lnTo>
                  <a:lnTo>
                    <a:pt x="4166120" y="2920428"/>
                  </a:lnTo>
                  <a:lnTo>
                    <a:pt x="4173309" y="2915716"/>
                  </a:lnTo>
                  <a:lnTo>
                    <a:pt x="4178160" y="2908477"/>
                  </a:lnTo>
                  <a:lnTo>
                    <a:pt x="4179951" y="2899562"/>
                  </a:lnTo>
                  <a:close/>
                </a:path>
                <a:path w="5168900" h="4631055">
                  <a:moveTo>
                    <a:pt x="4179963" y="472427"/>
                  </a:moveTo>
                  <a:lnTo>
                    <a:pt x="4178274" y="463969"/>
                  </a:lnTo>
                  <a:lnTo>
                    <a:pt x="4178185" y="463575"/>
                  </a:lnTo>
                  <a:lnTo>
                    <a:pt x="4173397" y="456285"/>
                  </a:lnTo>
                  <a:lnTo>
                    <a:pt x="4169295" y="453428"/>
                  </a:lnTo>
                  <a:lnTo>
                    <a:pt x="4168013" y="452539"/>
                  </a:lnTo>
                  <a:lnTo>
                    <a:pt x="4167174" y="451954"/>
                  </a:lnTo>
                  <a:lnTo>
                    <a:pt x="4166451" y="451434"/>
                  </a:lnTo>
                  <a:lnTo>
                    <a:pt x="4166755" y="451434"/>
                  </a:lnTo>
                  <a:lnTo>
                    <a:pt x="4165168" y="451104"/>
                  </a:lnTo>
                  <a:lnTo>
                    <a:pt x="4157688" y="449516"/>
                  </a:lnTo>
                  <a:lnTo>
                    <a:pt x="4149166" y="451434"/>
                  </a:lnTo>
                  <a:lnTo>
                    <a:pt x="4141901" y="456565"/>
                  </a:lnTo>
                  <a:lnTo>
                    <a:pt x="4136974" y="463969"/>
                  </a:lnTo>
                  <a:lnTo>
                    <a:pt x="4135501" y="472440"/>
                  </a:lnTo>
                  <a:lnTo>
                    <a:pt x="4135463" y="472655"/>
                  </a:lnTo>
                  <a:lnTo>
                    <a:pt x="4154665" y="493979"/>
                  </a:lnTo>
                  <a:lnTo>
                    <a:pt x="4165104" y="492607"/>
                  </a:lnTo>
                  <a:lnTo>
                    <a:pt x="4179951" y="472440"/>
                  </a:lnTo>
                  <a:close/>
                </a:path>
                <a:path w="5168900" h="4631055">
                  <a:moveTo>
                    <a:pt x="4179976" y="3078962"/>
                  </a:moveTo>
                  <a:lnTo>
                    <a:pt x="4178020" y="3070301"/>
                  </a:lnTo>
                  <a:lnTo>
                    <a:pt x="4177957" y="3070148"/>
                  </a:lnTo>
                  <a:lnTo>
                    <a:pt x="4176979" y="3068790"/>
                  </a:lnTo>
                  <a:lnTo>
                    <a:pt x="4176496" y="3068116"/>
                  </a:lnTo>
                  <a:lnTo>
                    <a:pt x="4176166" y="3067621"/>
                  </a:lnTo>
                  <a:lnTo>
                    <a:pt x="4173169" y="3063252"/>
                  </a:lnTo>
                  <a:lnTo>
                    <a:pt x="4173029" y="3063163"/>
                  </a:lnTo>
                  <a:lnTo>
                    <a:pt x="4172928" y="3063011"/>
                  </a:lnTo>
                  <a:lnTo>
                    <a:pt x="4170718" y="3061614"/>
                  </a:lnTo>
                  <a:lnTo>
                    <a:pt x="4170286" y="3061322"/>
                  </a:lnTo>
                  <a:lnTo>
                    <a:pt x="4169956" y="3061093"/>
                  </a:lnTo>
                  <a:lnTo>
                    <a:pt x="4166133" y="3058503"/>
                  </a:lnTo>
                  <a:lnTo>
                    <a:pt x="4165892" y="3058464"/>
                  </a:lnTo>
                  <a:lnTo>
                    <a:pt x="4165663" y="3058299"/>
                  </a:lnTo>
                  <a:lnTo>
                    <a:pt x="4162514" y="3057766"/>
                  </a:lnTo>
                  <a:lnTo>
                    <a:pt x="4162285" y="3057715"/>
                  </a:lnTo>
                  <a:lnTo>
                    <a:pt x="4157713" y="3056763"/>
                  </a:lnTo>
                  <a:lnTo>
                    <a:pt x="4156951" y="3056763"/>
                  </a:lnTo>
                  <a:lnTo>
                    <a:pt x="4148391" y="3058934"/>
                  </a:lnTo>
                  <a:lnTo>
                    <a:pt x="4141317" y="3064256"/>
                  </a:lnTo>
                  <a:lnTo>
                    <a:pt x="4136694" y="3071774"/>
                  </a:lnTo>
                  <a:lnTo>
                    <a:pt x="4135488" y="3080562"/>
                  </a:lnTo>
                  <a:lnTo>
                    <a:pt x="4137596" y="3089300"/>
                  </a:lnTo>
                  <a:lnTo>
                    <a:pt x="4142041" y="3095764"/>
                  </a:lnTo>
                  <a:lnTo>
                    <a:pt x="4148759" y="3099854"/>
                  </a:lnTo>
                  <a:lnTo>
                    <a:pt x="4157675" y="3101429"/>
                  </a:lnTo>
                  <a:lnTo>
                    <a:pt x="4162514" y="3100578"/>
                  </a:lnTo>
                  <a:lnTo>
                    <a:pt x="4166654" y="3099854"/>
                  </a:lnTo>
                  <a:lnTo>
                    <a:pt x="4173791" y="3095091"/>
                  </a:lnTo>
                  <a:lnTo>
                    <a:pt x="4178439" y="3087878"/>
                  </a:lnTo>
                  <a:lnTo>
                    <a:pt x="4179963" y="3078975"/>
                  </a:lnTo>
                  <a:close/>
                </a:path>
                <a:path w="5168900" h="4631055">
                  <a:moveTo>
                    <a:pt x="4179976" y="2630208"/>
                  </a:moveTo>
                  <a:lnTo>
                    <a:pt x="4178338" y="2621546"/>
                  </a:lnTo>
                  <a:lnTo>
                    <a:pt x="4178287" y="2621280"/>
                  </a:lnTo>
                  <a:lnTo>
                    <a:pt x="4177271" y="2619718"/>
                  </a:lnTo>
                  <a:lnTo>
                    <a:pt x="4176623" y="2618714"/>
                  </a:lnTo>
                  <a:lnTo>
                    <a:pt x="4175836" y="2617495"/>
                  </a:lnTo>
                  <a:lnTo>
                    <a:pt x="4174871" y="2615996"/>
                  </a:lnTo>
                  <a:lnTo>
                    <a:pt x="4173613" y="2614015"/>
                  </a:lnTo>
                  <a:lnTo>
                    <a:pt x="4171035" y="2612225"/>
                  </a:lnTo>
                  <a:lnTo>
                    <a:pt x="4170197" y="2611640"/>
                  </a:lnTo>
                  <a:lnTo>
                    <a:pt x="4169727" y="2611310"/>
                  </a:lnTo>
                  <a:lnTo>
                    <a:pt x="4168432" y="2610408"/>
                  </a:lnTo>
                  <a:lnTo>
                    <a:pt x="4167327" y="2609634"/>
                  </a:lnTo>
                  <a:lnTo>
                    <a:pt x="4166628" y="2609126"/>
                  </a:lnTo>
                  <a:lnTo>
                    <a:pt x="4166476" y="2609050"/>
                  </a:lnTo>
                  <a:lnTo>
                    <a:pt x="4163314" y="2608440"/>
                  </a:lnTo>
                  <a:lnTo>
                    <a:pt x="4162869" y="2608351"/>
                  </a:lnTo>
                  <a:lnTo>
                    <a:pt x="4162514" y="2608275"/>
                  </a:lnTo>
                  <a:lnTo>
                    <a:pt x="4159643" y="2607678"/>
                  </a:lnTo>
                  <a:lnTo>
                    <a:pt x="4158500" y="2607437"/>
                  </a:lnTo>
                  <a:lnTo>
                    <a:pt x="4158043" y="2607335"/>
                  </a:lnTo>
                  <a:lnTo>
                    <a:pt x="4157802" y="2607335"/>
                  </a:lnTo>
                  <a:lnTo>
                    <a:pt x="4148975" y="2609265"/>
                  </a:lnTo>
                  <a:lnTo>
                    <a:pt x="4141686" y="2614282"/>
                  </a:lnTo>
                  <a:lnTo>
                    <a:pt x="4136860" y="2621546"/>
                  </a:lnTo>
                  <a:lnTo>
                    <a:pt x="4135450" y="2630220"/>
                  </a:lnTo>
                  <a:lnTo>
                    <a:pt x="4137355" y="2639047"/>
                  </a:lnTo>
                  <a:lnTo>
                    <a:pt x="4141533" y="2645613"/>
                  </a:lnTo>
                  <a:lnTo>
                    <a:pt x="4148086" y="2649969"/>
                  </a:lnTo>
                  <a:lnTo>
                    <a:pt x="4156938" y="2651861"/>
                  </a:lnTo>
                  <a:lnTo>
                    <a:pt x="4165943" y="2650604"/>
                  </a:lnTo>
                  <a:lnTo>
                    <a:pt x="4173245" y="2646083"/>
                  </a:lnTo>
                  <a:lnTo>
                    <a:pt x="4178147" y="2639047"/>
                  </a:lnTo>
                  <a:lnTo>
                    <a:pt x="4179963" y="2630220"/>
                  </a:lnTo>
                  <a:close/>
                </a:path>
                <a:path w="5168900" h="4631055">
                  <a:moveTo>
                    <a:pt x="4179976" y="2360879"/>
                  </a:moveTo>
                  <a:lnTo>
                    <a:pt x="4178681" y="2353170"/>
                  </a:lnTo>
                  <a:lnTo>
                    <a:pt x="4178477" y="2351887"/>
                  </a:lnTo>
                  <a:lnTo>
                    <a:pt x="4173905" y="2344521"/>
                  </a:lnTo>
                  <a:lnTo>
                    <a:pt x="4166933" y="2339517"/>
                  </a:lnTo>
                  <a:lnTo>
                    <a:pt x="4158234" y="2337600"/>
                  </a:lnTo>
                  <a:lnTo>
                    <a:pt x="4157967" y="2337600"/>
                  </a:lnTo>
                  <a:lnTo>
                    <a:pt x="4153560" y="2338527"/>
                  </a:lnTo>
                  <a:lnTo>
                    <a:pt x="4153027" y="2338641"/>
                  </a:lnTo>
                  <a:lnTo>
                    <a:pt x="4149458" y="2339340"/>
                  </a:lnTo>
                  <a:lnTo>
                    <a:pt x="4148772" y="2339517"/>
                  </a:lnTo>
                  <a:lnTo>
                    <a:pt x="4149102" y="2339517"/>
                  </a:lnTo>
                  <a:lnTo>
                    <a:pt x="4144607" y="2342565"/>
                  </a:lnTo>
                  <a:lnTo>
                    <a:pt x="4142067" y="2344242"/>
                  </a:lnTo>
                  <a:lnTo>
                    <a:pt x="4138206" y="2349830"/>
                  </a:lnTo>
                  <a:lnTo>
                    <a:pt x="4137075" y="2351468"/>
                  </a:lnTo>
                  <a:lnTo>
                    <a:pt x="4136186" y="2356332"/>
                  </a:lnTo>
                  <a:lnTo>
                    <a:pt x="4135501" y="2360117"/>
                  </a:lnTo>
                  <a:lnTo>
                    <a:pt x="4137177" y="2368880"/>
                  </a:lnTo>
                  <a:lnTo>
                    <a:pt x="4141228" y="2375598"/>
                  </a:lnTo>
                  <a:lnTo>
                    <a:pt x="4147693" y="2380056"/>
                  </a:lnTo>
                  <a:lnTo>
                    <a:pt x="4156570" y="2382088"/>
                  </a:lnTo>
                  <a:lnTo>
                    <a:pt x="4165574" y="2380958"/>
                  </a:lnTo>
                  <a:lnTo>
                    <a:pt x="4172928" y="2376589"/>
                  </a:lnTo>
                  <a:lnTo>
                    <a:pt x="4177957" y="2369680"/>
                  </a:lnTo>
                  <a:lnTo>
                    <a:pt x="4179976" y="2360879"/>
                  </a:lnTo>
                  <a:close/>
                </a:path>
                <a:path w="5168900" h="4631055">
                  <a:moveTo>
                    <a:pt x="4270057" y="201866"/>
                  </a:moveTo>
                  <a:lnTo>
                    <a:pt x="4268343" y="193395"/>
                  </a:lnTo>
                  <a:lnTo>
                    <a:pt x="4268279" y="193217"/>
                  </a:lnTo>
                  <a:lnTo>
                    <a:pt x="4266641" y="190995"/>
                  </a:lnTo>
                  <a:lnTo>
                    <a:pt x="4266527" y="190830"/>
                  </a:lnTo>
                  <a:lnTo>
                    <a:pt x="4266196" y="190373"/>
                  </a:lnTo>
                  <a:lnTo>
                    <a:pt x="4263428" y="186436"/>
                  </a:lnTo>
                  <a:lnTo>
                    <a:pt x="4263263" y="186334"/>
                  </a:lnTo>
                  <a:lnTo>
                    <a:pt x="4263148" y="186169"/>
                  </a:lnTo>
                  <a:lnTo>
                    <a:pt x="4260672" y="184645"/>
                  </a:lnTo>
                  <a:lnTo>
                    <a:pt x="4260520" y="184543"/>
                  </a:lnTo>
                  <a:lnTo>
                    <a:pt x="4260037" y="184238"/>
                  </a:lnTo>
                  <a:lnTo>
                    <a:pt x="4256227" y="181737"/>
                  </a:lnTo>
                  <a:lnTo>
                    <a:pt x="4255922" y="181686"/>
                  </a:lnTo>
                  <a:lnTo>
                    <a:pt x="4255681" y="181508"/>
                  </a:lnTo>
                  <a:lnTo>
                    <a:pt x="4252734" y="181038"/>
                  </a:lnTo>
                  <a:lnTo>
                    <a:pt x="4252557" y="181000"/>
                  </a:lnTo>
                  <a:lnTo>
                    <a:pt x="4252214" y="180936"/>
                  </a:lnTo>
                  <a:lnTo>
                    <a:pt x="4247705" y="180009"/>
                  </a:lnTo>
                  <a:lnTo>
                    <a:pt x="4246842" y="180009"/>
                  </a:lnTo>
                  <a:lnTo>
                    <a:pt x="4238155" y="182130"/>
                  </a:lnTo>
                  <a:lnTo>
                    <a:pt x="4231297" y="187274"/>
                  </a:lnTo>
                  <a:lnTo>
                    <a:pt x="4226928" y="194703"/>
                  </a:lnTo>
                  <a:lnTo>
                    <a:pt x="4225709" y="203657"/>
                  </a:lnTo>
                  <a:lnTo>
                    <a:pt x="4227931" y="212496"/>
                  </a:lnTo>
                  <a:lnTo>
                    <a:pt x="4233037" y="219265"/>
                  </a:lnTo>
                  <a:lnTo>
                    <a:pt x="4240441" y="223380"/>
                  </a:lnTo>
                  <a:lnTo>
                    <a:pt x="4249547" y="224282"/>
                  </a:lnTo>
                  <a:lnTo>
                    <a:pt x="4268609" y="210680"/>
                  </a:lnTo>
                  <a:lnTo>
                    <a:pt x="4270057" y="201879"/>
                  </a:lnTo>
                  <a:close/>
                </a:path>
                <a:path w="5168900" h="4631055">
                  <a:moveTo>
                    <a:pt x="4270070" y="292785"/>
                  </a:moveTo>
                  <a:lnTo>
                    <a:pt x="4268660" y="284022"/>
                  </a:lnTo>
                  <a:lnTo>
                    <a:pt x="4263796" y="276796"/>
                  </a:lnTo>
                  <a:lnTo>
                    <a:pt x="4256494" y="271830"/>
                  </a:lnTo>
                  <a:lnTo>
                    <a:pt x="4254081" y="271322"/>
                  </a:lnTo>
                  <a:lnTo>
                    <a:pt x="4252201" y="270929"/>
                  </a:lnTo>
                  <a:lnTo>
                    <a:pt x="4249572" y="270370"/>
                  </a:lnTo>
                  <a:lnTo>
                    <a:pt x="4247743" y="269976"/>
                  </a:lnTo>
                  <a:lnTo>
                    <a:pt x="4238587" y="271818"/>
                  </a:lnTo>
                  <a:lnTo>
                    <a:pt x="4238726" y="271830"/>
                  </a:lnTo>
                  <a:lnTo>
                    <a:pt x="4231906" y="276580"/>
                  </a:lnTo>
                  <a:lnTo>
                    <a:pt x="4227284" y="283819"/>
                  </a:lnTo>
                  <a:lnTo>
                    <a:pt x="4225709" y="292785"/>
                  </a:lnTo>
                  <a:lnTo>
                    <a:pt x="4227576" y="301409"/>
                  </a:lnTo>
                  <a:lnTo>
                    <a:pt x="4227627" y="301675"/>
                  </a:lnTo>
                  <a:lnTo>
                    <a:pt x="4232592" y="308787"/>
                  </a:lnTo>
                  <a:lnTo>
                    <a:pt x="4239844" y="313334"/>
                  </a:lnTo>
                  <a:lnTo>
                    <a:pt x="4248645" y="314515"/>
                  </a:lnTo>
                  <a:lnTo>
                    <a:pt x="4257408" y="312470"/>
                  </a:lnTo>
                  <a:lnTo>
                    <a:pt x="4263961" y="308051"/>
                  </a:lnTo>
                  <a:lnTo>
                    <a:pt x="4268203" y="301409"/>
                  </a:lnTo>
                  <a:lnTo>
                    <a:pt x="4270070" y="292785"/>
                  </a:lnTo>
                  <a:close/>
                </a:path>
                <a:path w="5168900" h="4631055">
                  <a:moveTo>
                    <a:pt x="4270146" y="1012431"/>
                  </a:moveTo>
                  <a:lnTo>
                    <a:pt x="4268787" y="1003681"/>
                  </a:lnTo>
                  <a:lnTo>
                    <a:pt x="4264965" y="996823"/>
                  </a:lnTo>
                  <a:lnTo>
                    <a:pt x="4258678" y="992111"/>
                  </a:lnTo>
                  <a:lnTo>
                    <a:pt x="4249915" y="989749"/>
                  </a:lnTo>
                  <a:lnTo>
                    <a:pt x="4246397" y="989749"/>
                  </a:lnTo>
                  <a:lnTo>
                    <a:pt x="4243451" y="990307"/>
                  </a:lnTo>
                  <a:lnTo>
                    <a:pt x="4243311" y="990333"/>
                  </a:lnTo>
                  <a:lnTo>
                    <a:pt x="4240796" y="990523"/>
                  </a:lnTo>
                  <a:lnTo>
                    <a:pt x="4240009" y="990942"/>
                  </a:lnTo>
                  <a:lnTo>
                    <a:pt x="4239044" y="991120"/>
                  </a:lnTo>
                  <a:lnTo>
                    <a:pt x="4235577" y="993305"/>
                  </a:lnTo>
                  <a:lnTo>
                    <a:pt x="4233240" y="994549"/>
                  </a:lnTo>
                  <a:lnTo>
                    <a:pt x="4232872" y="995006"/>
                  </a:lnTo>
                  <a:lnTo>
                    <a:pt x="4232351" y="995337"/>
                  </a:lnTo>
                  <a:lnTo>
                    <a:pt x="4229557" y="999172"/>
                  </a:lnTo>
                  <a:lnTo>
                    <a:pt x="4227944" y="1001204"/>
                  </a:lnTo>
                  <a:lnTo>
                    <a:pt x="4227855" y="1001522"/>
                  </a:lnTo>
                  <a:lnTo>
                    <a:pt x="4227677" y="1001763"/>
                  </a:lnTo>
                  <a:lnTo>
                    <a:pt x="4225798" y="1009065"/>
                  </a:lnTo>
                  <a:lnTo>
                    <a:pt x="4225582" y="1009865"/>
                  </a:lnTo>
                  <a:lnTo>
                    <a:pt x="4226763" y="1018832"/>
                  </a:lnTo>
                  <a:lnTo>
                    <a:pt x="4231106" y="1026375"/>
                  </a:lnTo>
                  <a:lnTo>
                    <a:pt x="4237914" y="1031684"/>
                  </a:lnTo>
                  <a:lnTo>
                    <a:pt x="4246473" y="1033945"/>
                  </a:lnTo>
                  <a:lnTo>
                    <a:pt x="4250461" y="1033297"/>
                  </a:lnTo>
                  <a:lnTo>
                    <a:pt x="4255236" y="1032522"/>
                  </a:lnTo>
                  <a:lnTo>
                    <a:pt x="4262844" y="1027899"/>
                  </a:lnTo>
                  <a:lnTo>
                    <a:pt x="4268190" y="1020927"/>
                  </a:lnTo>
                  <a:lnTo>
                    <a:pt x="4270133" y="1012444"/>
                  </a:lnTo>
                  <a:close/>
                </a:path>
                <a:path w="5168900" h="4631055">
                  <a:moveTo>
                    <a:pt x="4270210" y="381901"/>
                  </a:moveTo>
                  <a:lnTo>
                    <a:pt x="4268394" y="373354"/>
                  </a:lnTo>
                  <a:lnTo>
                    <a:pt x="4268292" y="373227"/>
                  </a:lnTo>
                  <a:lnTo>
                    <a:pt x="4267454" y="371995"/>
                  </a:lnTo>
                  <a:lnTo>
                    <a:pt x="4267111" y="371525"/>
                  </a:lnTo>
                  <a:lnTo>
                    <a:pt x="4266920" y="371233"/>
                  </a:lnTo>
                  <a:lnTo>
                    <a:pt x="4263656" y="366496"/>
                  </a:lnTo>
                  <a:lnTo>
                    <a:pt x="4263428" y="366356"/>
                  </a:lnTo>
                  <a:lnTo>
                    <a:pt x="4263275" y="366128"/>
                  </a:lnTo>
                  <a:lnTo>
                    <a:pt x="4260875" y="364680"/>
                  </a:lnTo>
                  <a:lnTo>
                    <a:pt x="4260570" y="364490"/>
                  </a:lnTo>
                  <a:lnTo>
                    <a:pt x="4259961" y="364083"/>
                  </a:lnTo>
                  <a:lnTo>
                    <a:pt x="4256659" y="361911"/>
                  </a:lnTo>
                  <a:lnTo>
                    <a:pt x="4256252" y="361823"/>
                  </a:lnTo>
                  <a:lnTo>
                    <a:pt x="4255909" y="361607"/>
                  </a:lnTo>
                  <a:lnTo>
                    <a:pt x="4252760" y="361137"/>
                  </a:lnTo>
                  <a:lnTo>
                    <a:pt x="4248201" y="360235"/>
                  </a:lnTo>
                  <a:lnTo>
                    <a:pt x="4246905" y="360235"/>
                  </a:lnTo>
                  <a:lnTo>
                    <a:pt x="4237990" y="362089"/>
                  </a:lnTo>
                  <a:lnTo>
                    <a:pt x="4236085" y="363372"/>
                  </a:lnTo>
                  <a:lnTo>
                    <a:pt x="4231513" y="366458"/>
                  </a:lnTo>
                  <a:lnTo>
                    <a:pt x="4227436" y="373138"/>
                  </a:lnTo>
                  <a:lnTo>
                    <a:pt x="4225696" y="381901"/>
                  </a:lnTo>
                  <a:lnTo>
                    <a:pt x="4226369" y="386232"/>
                  </a:lnTo>
                  <a:lnTo>
                    <a:pt x="4227042" y="390563"/>
                  </a:lnTo>
                  <a:lnTo>
                    <a:pt x="4227080" y="390804"/>
                  </a:lnTo>
                  <a:lnTo>
                    <a:pt x="4231779" y="398018"/>
                  </a:lnTo>
                  <a:lnTo>
                    <a:pt x="4238968" y="402844"/>
                  </a:lnTo>
                  <a:lnTo>
                    <a:pt x="4247820" y="404558"/>
                  </a:lnTo>
                  <a:lnTo>
                    <a:pt x="4256621" y="402704"/>
                  </a:lnTo>
                  <a:lnTo>
                    <a:pt x="4263796" y="397789"/>
                  </a:lnTo>
                  <a:lnTo>
                    <a:pt x="4268584" y="390563"/>
                  </a:lnTo>
                  <a:lnTo>
                    <a:pt x="4270210" y="381901"/>
                  </a:lnTo>
                  <a:close/>
                </a:path>
                <a:path w="5168900" h="4631055">
                  <a:moveTo>
                    <a:pt x="4270235" y="1641602"/>
                  </a:moveTo>
                  <a:lnTo>
                    <a:pt x="4268609" y="1632839"/>
                  </a:lnTo>
                  <a:lnTo>
                    <a:pt x="4263860" y="1625485"/>
                  </a:lnTo>
                  <a:lnTo>
                    <a:pt x="4256760" y="1620380"/>
                  </a:lnTo>
                  <a:lnTo>
                    <a:pt x="4248124" y="1618386"/>
                  </a:lnTo>
                  <a:lnTo>
                    <a:pt x="4247870" y="1618386"/>
                  </a:lnTo>
                  <a:lnTo>
                    <a:pt x="4242892" y="1619364"/>
                  </a:lnTo>
                  <a:lnTo>
                    <a:pt x="4242740" y="1619402"/>
                  </a:lnTo>
                  <a:lnTo>
                    <a:pt x="4239323" y="1620024"/>
                  </a:lnTo>
                  <a:lnTo>
                    <a:pt x="4239196" y="1620113"/>
                  </a:lnTo>
                  <a:lnTo>
                    <a:pt x="4239069" y="1620126"/>
                  </a:lnTo>
                  <a:lnTo>
                    <a:pt x="4234777" y="1623034"/>
                  </a:lnTo>
                  <a:lnTo>
                    <a:pt x="4232148" y="1624774"/>
                  </a:lnTo>
                  <a:lnTo>
                    <a:pt x="4232021" y="1624901"/>
                  </a:lnTo>
                  <a:lnTo>
                    <a:pt x="4229062" y="1629435"/>
                  </a:lnTo>
                  <a:lnTo>
                    <a:pt x="4227373" y="1631988"/>
                  </a:lnTo>
                  <a:lnTo>
                    <a:pt x="4226814" y="1635112"/>
                  </a:lnTo>
                  <a:lnTo>
                    <a:pt x="4225798" y="1640967"/>
                  </a:lnTo>
                  <a:lnTo>
                    <a:pt x="4227322" y="1649806"/>
                  </a:lnTo>
                  <a:lnTo>
                    <a:pt x="4231271" y="1656524"/>
                  </a:lnTo>
                  <a:lnTo>
                    <a:pt x="4237685" y="1660931"/>
                  </a:lnTo>
                  <a:lnTo>
                    <a:pt x="4246588" y="1662836"/>
                  </a:lnTo>
                  <a:lnTo>
                    <a:pt x="4255617" y="1661566"/>
                  </a:lnTo>
                  <a:lnTo>
                    <a:pt x="4263072" y="1657096"/>
                  </a:lnTo>
                  <a:lnTo>
                    <a:pt x="4268203" y="1650187"/>
                  </a:lnTo>
                  <a:lnTo>
                    <a:pt x="4270222" y="1641614"/>
                  </a:lnTo>
                  <a:close/>
                </a:path>
                <a:path w="5168900" h="4631055">
                  <a:moveTo>
                    <a:pt x="4270235" y="1281988"/>
                  </a:moveTo>
                  <a:lnTo>
                    <a:pt x="4268762" y="1273289"/>
                  </a:lnTo>
                  <a:lnTo>
                    <a:pt x="4267924" y="1272006"/>
                  </a:lnTo>
                  <a:lnTo>
                    <a:pt x="4266882" y="1270393"/>
                  </a:lnTo>
                  <a:lnTo>
                    <a:pt x="4264114" y="1266075"/>
                  </a:lnTo>
                  <a:lnTo>
                    <a:pt x="4262691" y="1265097"/>
                  </a:lnTo>
                  <a:lnTo>
                    <a:pt x="4261777" y="1264475"/>
                  </a:lnTo>
                  <a:lnTo>
                    <a:pt x="4260824" y="1263815"/>
                  </a:lnTo>
                  <a:lnTo>
                    <a:pt x="4257002" y="1261173"/>
                  </a:lnTo>
                  <a:lnTo>
                    <a:pt x="4254627" y="1260690"/>
                  </a:lnTo>
                  <a:lnTo>
                    <a:pt x="4253941" y="1260551"/>
                  </a:lnTo>
                  <a:lnTo>
                    <a:pt x="4252887" y="1260335"/>
                  </a:lnTo>
                  <a:lnTo>
                    <a:pt x="4248137" y="1259344"/>
                  </a:lnTo>
                  <a:lnTo>
                    <a:pt x="4247972" y="1259344"/>
                  </a:lnTo>
                  <a:lnTo>
                    <a:pt x="4239006" y="1260767"/>
                  </a:lnTo>
                  <a:lnTo>
                    <a:pt x="4232300" y="1264780"/>
                  </a:lnTo>
                  <a:lnTo>
                    <a:pt x="4227868" y="1271219"/>
                  </a:lnTo>
                  <a:lnTo>
                    <a:pt x="4225734" y="1279931"/>
                  </a:lnTo>
                  <a:lnTo>
                    <a:pt x="4246727" y="1303807"/>
                  </a:lnTo>
                  <a:lnTo>
                    <a:pt x="4255414" y="1302397"/>
                  </a:lnTo>
                  <a:lnTo>
                    <a:pt x="4262818" y="1297749"/>
                  </a:lnTo>
                  <a:lnTo>
                    <a:pt x="4268051" y="1290675"/>
                  </a:lnTo>
                  <a:lnTo>
                    <a:pt x="4268470" y="1288948"/>
                  </a:lnTo>
                  <a:lnTo>
                    <a:pt x="4268762" y="1287780"/>
                  </a:lnTo>
                  <a:lnTo>
                    <a:pt x="4269130" y="1286332"/>
                  </a:lnTo>
                  <a:lnTo>
                    <a:pt x="4270235" y="1281988"/>
                  </a:lnTo>
                  <a:close/>
                </a:path>
                <a:path w="5168900" h="4631055">
                  <a:moveTo>
                    <a:pt x="4270248" y="1460284"/>
                  </a:moveTo>
                  <a:lnTo>
                    <a:pt x="4268101" y="1451914"/>
                  </a:lnTo>
                  <a:lnTo>
                    <a:pt x="4268013" y="1451698"/>
                  </a:lnTo>
                  <a:lnTo>
                    <a:pt x="4265892" y="1448879"/>
                  </a:lnTo>
                  <a:lnTo>
                    <a:pt x="4263034" y="1444955"/>
                  </a:lnTo>
                  <a:lnTo>
                    <a:pt x="4262844" y="1444840"/>
                  </a:lnTo>
                  <a:lnTo>
                    <a:pt x="4262691" y="1444612"/>
                  </a:lnTo>
                  <a:lnTo>
                    <a:pt x="4260240" y="1443101"/>
                  </a:lnTo>
                  <a:lnTo>
                    <a:pt x="4259999" y="1442935"/>
                  </a:lnTo>
                  <a:lnTo>
                    <a:pt x="4255897" y="1440180"/>
                  </a:lnTo>
                  <a:lnTo>
                    <a:pt x="4255528" y="1440103"/>
                  </a:lnTo>
                  <a:lnTo>
                    <a:pt x="4255236" y="1439913"/>
                  </a:lnTo>
                  <a:lnTo>
                    <a:pt x="4252290" y="1439418"/>
                  </a:lnTo>
                  <a:lnTo>
                    <a:pt x="4247667" y="1438427"/>
                  </a:lnTo>
                  <a:lnTo>
                    <a:pt x="4246588" y="1438427"/>
                  </a:lnTo>
                  <a:lnTo>
                    <a:pt x="4240377" y="1440116"/>
                  </a:lnTo>
                  <a:lnTo>
                    <a:pt x="4238091" y="1440726"/>
                  </a:lnTo>
                  <a:lnTo>
                    <a:pt x="4231195" y="1446110"/>
                  </a:lnTo>
                  <a:lnTo>
                    <a:pt x="4226776" y="1453705"/>
                  </a:lnTo>
                  <a:lnTo>
                    <a:pt x="4225734" y="1462582"/>
                  </a:lnTo>
                  <a:lnTo>
                    <a:pt x="4227919" y="1471320"/>
                  </a:lnTo>
                  <a:lnTo>
                    <a:pt x="4232402" y="1477721"/>
                  </a:lnTo>
                  <a:lnTo>
                    <a:pt x="4239145" y="1481658"/>
                  </a:lnTo>
                  <a:lnTo>
                    <a:pt x="4248099" y="1483042"/>
                  </a:lnTo>
                  <a:lnTo>
                    <a:pt x="4252061" y="1482255"/>
                  </a:lnTo>
                  <a:lnTo>
                    <a:pt x="4257027" y="1481264"/>
                  </a:lnTo>
                  <a:lnTo>
                    <a:pt x="4264164" y="1476349"/>
                  </a:lnTo>
                  <a:lnTo>
                    <a:pt x="4268800" y="1469085"/>
                  </a:lnTo>
                  <a:lnTo>
                    <a:pt x="4270248" y="1460284"/>
                  </a:lnTo>
                  <a:close/>
                </a:path>
                <a:path w="5168900" h="4631055">
                  <a:moveTo>
                    <a:pt x="4270260" y="2899867"/>
                  </a:moveTo>
                  <a:lnTo>
                    <a:pt x="4268660" y="2891269"/>
                  </a:lnTo>
                  <a:lnTo>
                    <a:pt x="4268571" y="2891142"/>
                  </a:lnTo>
                  <a:lnTo>
                    <a:pt x="4267441" y="2889364"/>
                  </a:lnTo>
                  <a:lnTo>
                    <a:pt x="4267276" y="2889110"/>
                  </a:lnTo>
                  <a:lnTo>
                    <a:pt x="4266971" y="2888640"/>
                  </a:lnTo>
                  <a:lnTo>
                    <a:pt x="4264063" y="2884055"/>
                  </a:lnTo>
                  <a:lnTo>
                    <a:pt x="4263847" y="2883916"/>
                  </a:lnTo>
                  <a:lnTo>
                    <a:pt x="4263720" y="2883700"/>
                  </a:lnTo>
                  <a:lnTo>
                    <a:pt x="4261497" y="2882214"/>
                  </a:lnTo>
                  <a:lnTo>
                    <a:pt x="4261282" y="2882061"/>
                  </a:lnTo>
                  <a:lnTo>
                    <a:pt x="4261091" y="2881922"/>
                  </a:lnTo>
                  <a:lnTo>
                    <a:pt x="4257192" y="2879102"/>
                  </a:lnTo>
                  <a:lnTo>
                    <a:pt x="4256837" y="2879026"/>
                  </a:lnTo>
                  <a:lnTo>
                    <a:pt x="4256506" y="2878798"/>
                  </a:lnTo>
                  <a:lnTo>
                    <a:pt x="4253585" y="2878315"/>
                  </a:lnTo>
                  <a:lnTo>
                    <a:pt x="4253395" y="2878277"/>
                  </a:lnTo>
                  <a:lnTo>
                    <a:pt x="4248886" y="2877274"/>
                  </a:lnTo>
                  <a:lnTo>
                    <a:pt x="4247731" y="2877274"/>
                  </a:lnTo>
                  <a:lnTo>
                    <a:pt x="4238942" y="2878988"/>
                  </a:lnTo>
                  <a:lnTo>
                    <a:pt x="4238333" y="2879102"/>
                  </a:lnTo>
                  <a:lnTo>
                    <a:pt x="4238739" y="2879102"/>
                  </a:lnTo>
                  <a:lnTo>
                    <a:pt x="4232199" y="2883065"/>
                  </a:lnTo>
                  <a:lnTo>
                    <a:pt x="4227677" y="2889516"/>
                  </a:lnTo>
                  <a:lnTo>
                    <a:pt x="4225607" y="2898343"/>
                  </a:lnTo>
                  <a:lnTo>
                    <a:pt x="4226750" y="2907334"/>
                  </a:lnTo>
                  <a:lnTo>
                    <a:pt x="4231170" y="2914688"/>
                  </a:lnTo>
                  <a:lnTo>
                    <a:pt x="4238168" y="2919742"/>
                  </a:lnTo>
                  <a:lnTo>
                    <a:pt x="4247019" y="2921787"/>
                  </a:lnTo>
                  <a:lnTo>
                    <a:pt x="4254474" y="2920555"/>
                  </a:lnTo>
                  <a:lnTo>
                    <a:pt x="4255960" y="2920301"/>
                  </a:lnTo>
                  <a:lnTo>
                    <a:pt x="4263301" y="2915691"/>
                  </a:lnTo>
                  <a:lnTo>
                    <a:pt x="4268305" y="2908655"/>
                  </a:lnTo>
                  <a:lnTo>
                    <a:pt x="4268736" y="2906699"/>
                  </a:lnTo>
                  <a:lnTo>
                    <a:pt x="4270248" y="2899880"/>
                  </a:lnTo>
                  <a:close/>
                </a:path>
                <a:path w="5168900" h="4631055">
                  <a:moveTo>
                    <a:pt x="4270286" y="2810243"/>
                  </a:moveTo>
                  <a:lnTo>
                    <a:pt x="4268622" y="2801518"/>
                  </a:lnTo>
                  <a:lnTo>
                    <a:pt x="4263796" y="2794203"/>
                  </a:lnTo>
                  <a:lnTo>
                    <a:pt x="4256646" y="2789136"/>
                  </a:lnTo>
                  <a:lnTo>
                    <a:pt x="4247985" y="2787167"/>
                  </a:lnTo>
                  <a:lnTo>
                    <a:pt x="4247769" y="2787167"/>
                  </a:lnTo>
                  <a:lnTo>
                    <a:pt x="4242486" y="2788234"/>
                  </a:lnTo>
                  <a:lnTo>
                    <a:pt x="4241635" y="2788399"/>
                  </a:lnTo>
                  <a:lnTo>
                    <a:pt x="4241444" y="2788437"/>
                  </a:lnTo>
                  <a:lnTo>
                    <a:pt x="4239158" y="2788869"/>
                  </a:lnTo>
                  <a:lnTo>
                    <a:pt x="4238942" y="2788945"/>
                  </a:lnTo>
                  <a:lnTo>
                    <a:pt x="4234192" y="2792184"/>
                  </a:lnTo>
                  <a:lnTo>
                    <a:pt x="4231957" y="2793682"/>
                  </a:lnTo>
                  <a:lnTo>
                    <a:pt x="4228655" y="2798724"/>
                  </a:lnTo>
                  <a:lnTo>
                    <a:pt x="4227220" y="2800921"/>
                  </a:lnTo>
                  <a:lnTo>
                    <a:pt x="4226357" y="2806179"/>
                  </a:lnTo>
                  <a:lnTo>
                    <a:pt x="4246753" y="2831706"/>
                  </a:lnTo>
                  <a:lnTo>
                    <a:pt x="4255744" y="2830372"/>
                  </a:lnTo>
                  <a:lnTo>
                    <a:pt x="4260278" y="2827604"/>
                  </a:lnTo>
                  <a:lnTo>
                    <a:pt x="4263174" y="2825839"/>
                  </a:lnTo>
                  <a:lnTo>
                    <a:pt x="4268279" y="2818866"/>
                  </a:lnTo>
                  <a:lnTo>
                    <a:pt x="4270286" y="2810243"/>
                  </a:lnTo>
                  <a:close/>
                </a:path>
                <a:path w="5168900" h="4631055">
                  <a:moveTo>
                    <a:pt x="4270286" y="2179917"/>
                  </a:moveTo>
                  <a:lnTo>
                    <a:pt x="4268419" y="2171522"/>
                  </a:lnTo>
                  <a:lnTo>
                    <a:pt x="4268305" y="2171369"/>
                  </a:lnTo>
                  <a:lnTo>
                    <a:pt x="4268267" y="2171166"/>
                  </a:lnTo>
                  <a:lnTo>
                    <a:pt x="4266857" y="2169210"/>
                  </a:lnTo>
                  <a:lnTo>
                    <a:pt x="4266717" y="2169007"/>
                  </a:lnTo>
                  <a:lnTo>
                    <a:pt x="4266590" y="2168817"/>
                  </a:lnTo>
                  <a:lnTo>
                    <a:pt x="4263707" y="2164524"/>
                  </a:lnTo>
                  <a:lnTo>
                    <a:pt x="4263390" y="2164308"/>
                  </a:lnTo>
                  <a:lnTo>
                    <a:pt x="4263161" y="2163978"/>
                  </a:lnTo>
                  <a:lnTo>
                    <a:pt x="4261028" y="2162657"/>
                  </a:lnTo>
                  <a:lnTo>
                    <a:pt x="4260875" y="2162556"/>
                  </a:lnTo>
                  <a:lnTo>
                    <a:pt x="4260672" y="2162416"/>
                  </a:lnTo>
                  <a:lnTo>
                    <a:pt x="4256862" y="2159736"/>
                  </a:lnTo>
                  <a:lnTo>
                    <a:pt x="4256252" y="2159609"/>
                  </a:lnTo>
                  <a:lnTo>
                    <a:pt x="4255782" y="2159304"/>
                  </a:lnTo>
                  <a:lnTo>
                    <a:pt x="4253166" y="2158949"/>
                  </a:lnTo>
                  <a:lnTo>
                    <a:pt x="4252963" y="2158911"/>
                  </a:lnTo>
                  <a:lnTo>
                    <a:pt x="4248950" y="2158034"/>
                  </a:lnTo>
                  <a:lnTo>
                    <a:pt x="4246981" y="2158034"/>
                  </a:lnTo>
                  <a:lnTo>
                    <a:pt x="4238256" y="2160016"/>
                  </a:lnTo>
                  <a:lnTo>
                    <a:pt x="4231703" y="2164346"/>
                  </a:lnTo>
                  <a:lnTo>
                    <a:pt x="4227461" y="2170988"/>
                  </a:lnTo>
                  <a:lnTo>
                    <a:pt x="4225709" y="2179917"/>
                  </a:lnTo>
                  <a:lnTo>
                    <a:pt x="4227093" y="2188603"/>
                  </a:lnTo>
                  <a:lnTo>
                    <a:pt x="4227131" y="2188857"/>
                  </a:lnTo>
                  <a:lnTo>
                    <a:pt x="4231792" y="2196122"/>
                  </a:lnTo>
                  <a:lnTo>
                    <a:pt x="4238917" y="2200960"/>
                  </a:lnTo>
                  <a:lnTo>
                    <a:pt x="4247743" y="2202675"/>
                  </a:lnTo>
                  <a:lnTo>
                    <a:pt x="4256557" y="2200783"/>
                  </a:lnTo>
                  <a:lnTo>
                    <a:pt x="4263783" y="2195817"/>
                  </a:lnTo>
                  <a:lnTo>
                    <a:pt x="4268622" y="2188603"/>
                  </a:lnTo>
                  <a:lnTo>
                    <a:pt x="4270286" y="2179917"/>
                  </a:lnTo>
                  <a:close/>
                </a:path>
                <a:path w="5168900" h="4631055">
                  <a:moveTo>
                    <a:pt x="4270286" y="471538"/>
                  </a:moveTo>
                  <a:lnTo>
                    <a:pt x="4268216" y="463181"/>
                  </a:lnTo>
                  <a:lnTo>
                    <a:pt x="4268114" y="463054"/>
                  </a:lnTo>
                  <a:lnTo>
                    <a:pt x="4267035" y="461556"/>
                  </a:lnTo>
                  <a:lnTo>
                    <a:pt x="4266704" y="461098"/>
                  </a:lnTo>
                  <a:lnTo>
                    <a:pt x="4266438" y="460717"/>
                  </a:lnTo>
                  <a:lnTo>
                    <a:pt x="4263187" y="456171"/>
                  </a:lnTo>
                  <a:lnTo>
                    <a:pt x="4262958" y="456031"/>
                  </a:lnTo>
                  <a:lnTo>
                    <a:pt x="4262844" y="455853"/>
                  </a:lnTo>
                  <a:lnTo>
                    <a:pt x="4260672" y="454482"/>
                  </a:lnTo>
                  <a:lnTo>
                    <a:pt x="4260418" y="454304"/>
                  </a:lnTo>
                  <a:lnTo>
                    <a:pt x="4260177" y="454139"/>
                  </a:lnTo>
                  <a:lnTo>
                    <a:pt x="4256087" y="451358"/>
                  </a:lnTo>
                  <a:lnTo>
                    <a:pt x="4255770" y="451294"/>
                  </a:lnTo>
                  <a:lnTo>
                    <a:pt x="4255452" y="451078"/>
                  </a:lnTo>
                  <a:lnTo>
                    <a:pt x="4252493" y="450583"/>
                  </a:lnTo>
                  <a:lnTo>
                    <a:pt x="4252239" y="450532"/>
                  </a:lnTo>
                  <a:lnTo>
                    <a:pt x="4247921" y="449580"/>
                  </a:lnTo>
                  <a:lnTo>
                    <a:pt x="4246892" y="449580"/>
                  </a:lnTo>
                  <a:lnTo>
                    <a:pt x="4238244" y="451777"/>
                  </a:lnTo>
                  <a:lnTo>
                    <a:pt x="4231348" y="456984"/>
                  </a:lnTo>
                  <a:lnTo>
                    <a:pt x="4226953" y="464451"/>
                  </a:lnTo>
                  <a:lnTo>
                    <a:pt x="4225836" y="473417"/>
                  </a:lnTo>
                  <a:lnTo>
                    <a:pt x="4227868" y="482180"/>
                  </a:lnTo>
                  <a:lnTo>
                    <a:pt x="4232275" y="488607"/>
                  </a:lnTo>
                  <a:lnTo>
                    <a:pt x="4238980" y="492607"/>
                  </a:lnTo>
                  <a:lnTo>
                    <a:pt x="4247908" y="494055"/>
                  </a:lnTo>
                  <a:lnTo>
                    <a:pt x="4256748" y="492328"/>
                  </a:lnTo>
                  <a:lnTo>
                    <a:pt x="4263949" y="487413"/>
                  </a:lnTo>
                  <a:lnTo>
                    <a:pt x="4267098" y="482638"/>
                  </a:lnTo>
                  <a:lnTo>
                    <a:pt x="4268711" y="480199"/>
                  </a:lnTo>
                  <a:lnTo>
                    <a:pt x="4270286" y="471538"/>
                  </a:lnTo>
                  <a:close/>
                </a:path>
                <a:path w="5168900" h="4631055">
                  <a:moveTo>
                    <a:pt x="4270286" y="111988"/>
                  </a:moveTo>
                  <a:lnTo>
                    <a:pt x="4268444" y="103517"/>
                  </a:lnTo>
                  <a:lnTo>
                    <a:pt x="4268381" y="103365"/>
                  </a:lnTo>
                  <a:lnTo>
                    <a:pt x="4267365" y="102019"/>
                  </a:lnTo>
                  <a:lnTo>
                    <a:pt x="4267098" y="101638"/>
                  </a:lnTo>
                  <a:lnTo>
                    <a:pt x="4266616" y="100965"/>
                  </a:lnTo>
                  <a:lnTo>
                    <a:pt x="4263631" y="96735"/>
                  </a:lnTo>
                  <a:lnTo>
                    <a:pt x="4263479" y="96647"/>
                  </a:lnTo>
                  <a:lnTo>
                    <a:pt x="4263377" y="96494"/>
                  </a:lnTo>
                  <a:lnTo>
                    <a:pt x="4260913" y="95034"/>
                  </a:lnTo>
                  <a:lnTo>
                    <a:pt x="4260469" y="94754"/>
                  </a:lnTo>
                  <a:lnTo>
                    <a:pt x="4260304" y="94640"/>
                  </a:lnTo>
                  <a:lnTo>
                    <a:pt x="4256468" y="92214"/>
                  </a:lnTo>
                  <a:lnTo>
                    <a:pt x="4256214" y="92176"/>
                  </a:lnTo>
                  <a:lnTo>
                    <a:pt x="4255986" y="92024"/>
                  </a:lnTo>
                  <a:lnTo>
                    <a:pt x="4252696" y="91528"/>
                  </a:lnTo>
                  <a:lnTo>
                    <a:pt x="4252392" y="91465"/>
                  </a:lnTo>
                  <a:lnTo>
                    <a:pt x="4247705" y="90589"/>
                  </a:lnTo>
                  <a:lnTo>
                    <a:pt x="4246880" y="90589"/>
                  </a:lnTo>
                  <a:lnTo>
                    <a:pt x="4238066" y="92583"/>
                  </a:lnTo>
                  <a:lnTo>
                    <a:pt x="4231195" y="97574"/>
                  </a:lnTo>
                  <a:lnTo>
                    <a:pt x="4226890" y="104914"/>
                  </a:lnTo>
                  <a:lnTo>
                    <a:pt x="4225810" y="113969"/>
                  </a:lnTo>
                  <a:lnTo>
                    <a:pt x="4226839" y="118351"/>
                  </a:lnTo>
                  <a:lnTo>
                    <a:pt x="4227868" y="122720"/>
                  </a:lnTo>
                  <a:lnTo>
                    <a:pt x="4232249" y="129019"/>
                  </a:lnTo>
                  <a:lnTo>
                    <a:pt x="4238536" y="133070"/>
                  </a:lnTo>
                  <a:lnTo>
                    <a:pt x="4246359" y="135051"/>
                  </a:lnTo>
                  <a:lnTo>
                    <a:pt x="4252442" y="133769"/>
                  </a:lnTo>
                  <a:lnTo>
                    <a:pt x="4255719" y="133070"/>
                  </a:lnTo>
                  <a:lnTo>
                    <a:pt x="4261675" y="129171"/>
                  </a:lnTo>
                  <a:lnTo>
                    <a:pt x="4261891" y="129019"/>
                  </a:lnTo>
                  <a:lnTo>
                    <a:pt x="4263504" y="127952"/>
                  </a:lnTo>
                  <a:lnTo>
                    <a:pt x="4265549" y="124968"/>
                  </a:lnTo>
                  <a:lnTo>
                    <a:pt x="4266908" y="122999"/>
                  </a:lnTo>
                  <a:lnTo>
                    <a:pt x="4267505" y="122135"/>
                  </a:lnTo>
                  <a:lnTo>
                    <a:pt x="4268546" y="120650"/>
                  </a:lnTo>
                  <a:lnTo>
                    <a:pt x="4270286" y="112001"/>
                  </a:lnTo>
                  <a:close/>
                </a:path>
                <a:path w="5168900" h="4631055">
                  <a:moveTo>
                    <a:pt x="4270299" y="2990824"/>
                  </a:moveTo>
                  <a:lnTo>
                    <a:pt x="4269092" y="2982163"/>
                  </a:lnTo>
                  <a:lnTo>
                    <a:pt x="4264558" y="2974771"/>
                  </a:lnTo>
                  <a:lnTo>
                    <a:pt x="4257510" y="2969564"/>
                  </a:lnTo>
                  <a:lnTo>
                    <a:pt x="4248696" y="2967444"/>
                  </a:lnTo>
                  <a:lnTo>
                    <a:pt x="4247515" y="2967444"/>
                  </a:lnTo>
                  <a:lnTo>
                    <a:pt x="4243095" y="2968142"/>
                  </a:lnTo>
                  <a:lnTo>
                    <a:pt x="4242892" y="2968167"/>
                  </a:lnTo>
                  <a:lnTo>
                    <a:pt x="4239641" y="2968561"/>
                  </a:lnTo>
                  <a:lnTo>
                    <a:pt x="4239349" y="2968726"/>
                  </a:lnTo>
                  <a:lnTo>
                    <a:pt x="4238993" y="2968777"/>
                  </a:lnTo>
                  <a:lnTo>
                    <a:pt x="4235208" y="2971063"/>
                  </a:lnTo>
                  <a:lnTo>
                    <a:pt x="4232834" y="2972409"/>
                  </a:lnTo>
                  <a:lnTo>
                    <a:pt x="4232707" y="2972587"/>
                  </a:lnTo>
                  <a:lnTo>
                    <a:pt x="4232529" y="2972689"/>
                  </a:lnTo>
                  <a:lnTo>
                    <a:pt x="4229747" y="2976676"/>
                  </a:lnTo>
                  <a:lnTo>
                    <a:pt x="4228249" y="2978734"/>
                  </a:lnTo>
                  <a:lnTo>
                    <a:pt x="4228211" y="2978861"/>
                  </a:lnTo>
                  <a:lnTo>
                    <a:pt x="4226357" y="2985478"/>
                  </a:lnTo>
                  <a:lnTo>
                    <a:pt x="4246067" y="3011741"/>
                  </a:lnTo>
                  <a:lnTo>
                    <a:pt x="4254881" y="3010611"/>
                  </a:lnTo>
                  <a:lnTo>
                    <a:pt x="4262412" y="3006280"/>
                  </a:lnTo>
                  <a:lnTo>
                    <a:pt x="4267822" y="2999448"/>
                  </a:lnTo>
                  <a:lnTo>
                    <a:pt x="4270299" y="2990824"/>
                  </a:lnTo>
                  <a:close/>
                </a:path>
                <a:path w="5168900" h="4631055">
                  <a:moveTo>
                    <a:pt x="4270299" y="922274"/>
                  </a:moveTo>
                  <a:lnTo>
                    <a:pt x="4268635" y="913587"/>
                  </a:lnTo>
                  <a:lnTo>
                    <a:pt x="4263809" y="906259"/>
                  </a:lnTo>
                  <a:lnTo>
                    <a:pt x="4256646" y="901204"/>
                  </a:lnTo>
                  <a:lnTo>
                    <a:pt x="4253154" y="900430"/>
                  </a:lnTo>
                  <a:lnTo>
                    <a:pt x="4249725" y="899655"/>
                  </a:lnTo>
                  <a:lnTo>
                    <a:pt x="4248035" y="899261"/>
                  </a:lnTo>
                  <a:lnTo>
                    <a:pt x="4247820" y="899261"/>
                  </a:lnTo>
                  <a:lnTo>
                    <a:pt x="4246638" y="899502"/>
                  </a:lnTo>
                  <a:lnTo>
                    <a:pt x="4242422" y="900328"/>
                  </a:lnTo>
                  <a:lnTo>
                    <a:pt x="4242117" y="900379"/>
                  </a:lnTo>
                  <a:lnTo>
                    <a:pt x="4241533" y="900493"/>
                  </a:lnTo>
                  <a:lnTo>
                    <a:pt x="4239158" y="900925"/>
                  </a:lnTo>
                  <a:lnTo>
                    <a:pt x="4239006" y="900976"/>
                  </a:lnTo>
                  <a:lnTo>
                    <a:pt x="4236110" y="902931"/>
                  </a:lnTo>
                  <a:lnTo>
                    <a:pt x="4235551" y="903312"/>
                  </a:lnTo>
                  <a:lnTo>
                    <a:pt x="4234815" y="903808"/>
                  </a:lnTo>
                  <a:lnTo>
                    <a:pt x="4234599" y="903947"/>
                  </a:lnTo>
                  <a:lnTo>
                    <a:pt x="4232021" y="905649"/>
                  </a:lnTo>
                  <a:lnTo>
                    <a:pt x="4227373" y="912825"/>
                  </a:lnTo>
                  <a:lnTo>
                    <a:pt x="4226420" y="918603"/>
                  </a:lnTo>
                  <a:lnTo>
                    <a:pt x="4225899" y="921791"/>
                  </a:lnTo>
                  <a:lnTo>
                    <a:pt x="4227474" y="930605"/>
                  </a:lnTo>
                  <a:lnTo>
                    <a:pt x="4231424" y="937310"/>
                  </a:lnTo>
                  <a:lnTo>
                    <a:pt x="4237837" y="941717"/>
                  </a:lnTo>
                  <a:lnTo>
                    <a:pt x="4245165" y="943267"/>
                  </a:lnTo>
                  <a:lnTo>
                    <a:pt x="4246715" y="943597"/>
                  </a:lnTo>
                  <a:lnTo>
                    <a:pt x="4251210" y="942936"/>
                  </a:lnTo>
                  <a:lnTo>
                    <a:pt x="4255706" y="942276"/>
                  </a:lnTo>
                  <a:lnTo>
                    <a:pt x="4263148" y="937755"/>
                  </a:lnTo>
                  <a:lnTo>
                    <a:pt x="4268279" y="930833"/>
                  </a:lnTo>
                  <a:lnTo>
                    <a:pt x="4270299" y="922274"/>
                  </a:lnTo>
                  <a:close/>
                </a:path>
                <a:path w="5168900" h="4631055">
                  <a:moveTo>
                    <a:pt x="4270299" y="832078"/>
                  </a:moveTo>
                  <a:lnTo>
                    <a:pt x="4270032" y="830719"/>
                  </a:lnTo>
                  <a:lnTo>
                    <a:pt x="4269498" y="827887"/>
                  </a:lnTo>
                  <a:lnTo>
                    <a:pt x="4269346" y="827125"/>
                  </a:lnTo>
                  <a:lnTo>
                    <a:pt x="4268673" y="823468"/>
                  </a:lnTo>
                  <a:lnTo>
                    <a:pt x="4263847" y="816356"/>
                  </a:lnTo>
                  <a:lnTo>
                    <a:pt x="4260227" y="813930"/>
                  </a:lnTo>
                  <a:lnTo>
                    <a:pt x="4259504" y="813447"/>
                  </a:lnTo>
                  <a:lnTo>
                    <a:pt x="4256608" y="811504"/>
                  </a:lnTo>
                  <a:lnTo>
                    <a:pt x="4247731" y="809701"/>
                  </a:lnTo>
                  <a:lnTo>
                    <a:pt x="4238231" y="811504"/>
                  </a:lnTo>
                  <a:lnTo>
                    <a:pt x="4238637" y="811504"/>
                  </a:lnTo>
                  <a:lnTo>
                    <a:pt x="4225798" y="832345"/>
                  </a:lnTo>
                  <a:lnTo>
                    <a:pt x="4227449" y="840828"/>
                  </a:lnTo>
                  <a:lnTo>
                    <a:pt x="4227525" y="841235"/>
                  </a:lnTo>
                  <a:lnTo>
                    <a:pt x="4231754" y="847839"/>
                  </a:lnTo>
                  <a:lnTo>
                    <a:pt x="4238320" y="852131"/>
                  </a:lnTo>
                  <a:lnTo>
                    <a:pt x="4247058" y="854062"/>
                  </a:lnTo>
                  <a:lnTo>
                    <a:pt x="4254487" y="852944"/>
                  </a:lnTo>
                  <a:lnTo>
                    <a:pt x="4255808" y="852741"/>
                  </a:lnTo>
                  <a:lnTo>
                    <a:pt x="4258665" y="850900"/>
                  </a:lnTo>
                  <a:lnTo>
                    <a:pt x="4259377" y="850442"/>
                  </a:lnTo>
                  <a:lnTo>
                    <a:pt x="4259859" y="850138"/>
                  </a:lnTo>
                  <a:lnTo>
                    <a:pt x="4263148" y="848029"/>
                  </a:lnTo>
                  <a:lnTo>
                    <a:pt x="4268267" y="840828"/>
                  </a:lnTo>
                  <a:lnTo>
                    <a:pt x="4270248" y="832345"/>
                  </a:lnTo>
                  <a:lnTo>
                    <a:pt x="4270299" y="832091"/>
                  </a:lnTo>
                  <a:close/>
                </a:path>
                <a:path w="5168900" h="4631055">
                  <a:moveTo>
                    <a:pt x="4270299" y="741273"/>
                  </a:moveTo>
                  <a:lnTo>
                    <a:pt x="4268228" y="732739"/>
                  </a:lnTo>
                  <a:lnTo>
                    <a:pt x="4268152" y="732574"/>
                  </a:lnTo>
                  <a:lnTo>
                    <a:pt x="4267073" y="731126"/>
                  </a:lnTo>
                  <a:lnTo>
                    <a:pt x="4266768" y="730707"/>
                  </a:lnTo>
                  <a:lnTo>
                    <a:pt x="4266425" y="730224"/>
                  </a:lnTo>
                  <a:lnTo>
                    <a:pt x="4263275" y="725792"/>
                  </a:lnTo>
                  <a:lnTo>
                    <a:pt x="4263123" y="725703"/>
                  </a:lnTo>
                  <a:lnTo>
                    <a:pt x="4263021" y="725551"/>
                  </a:lnTo>
                  <a:lnTo>
                    <a:pt x="4260240" y="723811"/>
                  </a:lnTo>
                  <a:lnTo>
                    <a:pt x="4256138" y="721118"/>
                  </a:lnTo>
                  <a:lnTo>
                    <a:pt x="4255884" y="721080"/>
                  </a:lnTo>
                  <a:lnTo>
                    <a:pt x="4255668" y="720928"/>
                  </a:lnTo>
                  <a:lnTo>
                    <a:pt x="4252620" y="720420"/>
                  </a:lnTo>
                  <a:lnTo>
                    <a:pt x="4252430" y="720382"/>
                  </a:lnTo>
                  <a:lnTo>
                    <a:pt x="4247642" y="719416"/>
                  </a:lnTo>
                  <a:lnTo>
                    <a:pt x="4246854" y="719416"/>
                  </a:lnTo>
                  <a:lnTo>
                    <a:pt x="4238206" y="721525"/>
                  </a:lnTo>
                  <a:lnTo>
                    <a:pt x="4231259" y="726706"/>
                  </a:lnTo>
                  <a:lnTo>
                    <a:pt x="4226839" y="734187"/>
                  </a:lnTo>
                  <a:lnTo>
                    <a:pt x="4225760" y="743153"/>
                  </a:lnTo>
                  <a:lnTo>
                    <a:pt x="4227855" y="751890"/>
                  </a:lnTo>
                  <a:lnTo>
                    <a:pt x="4232287" y="758317"/>
                  </a:lnTo>
                  <a:lnTo>
                    <a:pt x="4239006" y="762317"/>
                  </a:lnTo>
                  <a:lnTo>
                    <a:pt x="4247947" y="763778"/>
                  </a:lnTo>
                  <a:lnTo>
                    <a:pt x="4256837" y="762050"/>
                  </a:lnTo>
                  <a:lnTo>
                    <a:pt x="4264037" y="757148"/>
                  </a:lnTo>
                  <a:lnTo>
                    <a:pt x="4268787" y="749935"/>
                  </a:lnTo>
                  <a:lnTo>
                    <a:pt x="4269537" y="745604"/>
                  </a:lnTo>
                  <a:lnTo>
                    <a:pt x="4270299" y="741273"/>
                  </a:lnTo>
                  <a:close/>
                </a:path>
                <a:path w="5168900" h="4631055">
                  <a:moveTo>
                    <a:pt x="4270311" y="1551470"/>
                  </a:moveTo>
                  <a:lnTo>
                    <a:pt x="4270057" y="1550149"/>
                  </a:lnTo>
                  <a:lnTo>
                    <a:pt x="4269473" y="1546999"/>
                  </a:lnTo>
                  <a:lnTo>
                    <a:pt x="4269117" y="1545043"/>
                  </a:lnTo>
                  <a:lnTo>
                    <a:pt x="4268736" y="1542884"/>
                  </a:lnTo>
                  <a:lnTo>
                    <a:pt x="4263923" y="1535696"/>
                  </a:lnTo>
                  <a:lnTo>
                    <a:pt x="4256684" y="1530756"/>
                  </a:lnTo>
                  <a:lnTo>
                    <a:pt x="4247870" y="1528876"/>
                  </a:lnTo>
                  <a:lnTo>
                    <a:pt x="4247731" y="1528876"/>
                  </a:lnTo>
                  <a:lnTo>
                    <a:pt x="4240517" y="1530286"/>
                  </a:lnTo>
                  <a:lnTo>
                    <a:pt x="4239717" y="1530438"/>
                  </a:lnTo>
                  <a:lnTo>
                    <a:pt x="4239399" y="1530502"/>
                  </a:lnTo>
                  <a:lnTo>
                    <a:pt x="4238930" y="1530578"/>
                  </a:lnTo>
                  <a:lnTo>
                    <a:pt x="4234815" y="1533296"/>
                  </a:lnTo>
                  <a:lnTo>
                    <a:pt x="4234662" y="1533398"/>
                  </a:lnTo>
                  <a:lnTo>
                    <a:pt x="4231754" y="1535315"/>
                  </a:lnTo>
                  <a:lnTo>
                    <a:pt x="4230357" y="1537449"/>
                  </a:lnTo>
                  <a:lnTo>
                    <a:pt x="4227093" y="1542465"/>
                  </a:lnTo>
                  <a:lnTo>
                    <a:pt x="4225709" y="1551470"/>
                  </a:lnTo>
                  <a:lnTo>
                    <a:pt x="4227411" y="1560220"/>
                  </a:lnTo>
                  <a:lnTo>
                    <a:pt x="4231576" y="1566900"/>
                  </a:lnTo>
                  <a:lnTo>
                    <a:pt x="4238079" y="1571307"/>
                  </a:lnTo>
                  <a:lnTo>
                    <a:pt x="4246854" y="1573288"/>
                  </a:lnTo>
                  <a:lnTo>
                    <a:pt x="4255655" y="1571993"/>
                  </a:lnTo>
                  <a:lnTo>
                    <a:pt x="4263034" y="1567345"/>
                  </a:lnTo>
                  <a:lnTo>
                    <a:pt x="4268178" y="1560220"/>
                  </a:lnTo>
                  <a:lnTo>
                    <a:pt x="4270311" y="1551482"/>
                  </a:lnTo>
                  <a:close/>
                </a:path>
                <a:path w="5168900" h="4631055">
                  <a:moveTo>
                    <a:pt x="4270311" y="1370838"/>
                  </a:moveTo>
                  <a:lnTo>
                    <a:pt x="4268432" y="1362417"/>
                  </a:lnTo>
                  <a:lnTo>
                    <a:pt x="4268330" y="1362290"/>
                  </a:lnTo>
                  <a:lnTo>
                    <a:pt x="4268305" y="1362125"/>
                  </a:lnTo>
                  <a:lnTo>
                    <a:pt x="4267174" y="1360589"/>
                  </a:lnTo>
                  <a:lnTo>
                    <a:pt x="4267047" y="1360398"/>
                  </a:lnTo>
                  <a:lnTo>
                    <a:pt x="4266781" y="1360017"/>
                  </a:lnTo>
                  <a:lnTo>
                    <a:pt x="4263682" y="1355445"/>
                  </a:lnTo>
                  <a:lnTo>
                    <a:pt x="4263364" y="1355242"/>
                  </a:lnTo>
                  <a:lnTo>
                    <a:pt x="4263199" y="1354988"/>
                  </a:lnTo>
                  <a:lnTo>
                    <a:pt x="4261205" y="1353756"/>
                  </a:lnTo>
                  <a:lnTo>
                    <a:pt x="4260901" y="1353553"/>
                  </a:lnTo>
                  <a:lnTo>
                    <a:pt x="4260710" y="1353413"/>
                  </a:lnTo>
                  <a:lnTo>
                    <a:pt x="4256773" y="1350695"/>
                  </a:lnTo>
                  <a:lnTo>
                    <a:pt x="4256240" y="1350594"/>
                  </a:lnTo>
                  <a:lnTo>
                    <a:pt x="4255846" y="1350314"/>
                  </a:lnTo>
                  <a:lnTo>
                    <a:pt x="4252874" y="1349883"/>
                  </a:lnTo>
                  <a:lnTo>
                    <a:pt x="4252734" y="1349844"/>
                  </a:lnTo>
                  <a:lnTo>
                    <a:pt x="4248670" y="1348981"/>
                  </a:lnTo>
                  <a:lnTo>
                    <a:pt x="4247045" y="1348981"/>
                  </a:lnTo>
                  <a:lnTo>
                    <a:pt x="4238231" y="1350873"/>
                  </a:lnTo>
                  <a:lnTo>
                    <a:pt x="4231678" y="1355166"/>
                  </a:lnTo>
                  <a:lnTo>
                    <a:pt x="4227512" y="1361782"/>
                  </a:lnTo>
                  <a:lnTo>
                    <a:pt x="4225798" y="1370647"/>
                  </a:lnTo>
                  <a:lnTo>
                    <a:pt x="4226992" y="1378496"/>
                  </a:lnTo>
                  <a:lnTo>
                    <a:pt x="4227182" y="1379689"/>
                  </a:lnTo>
                  <a:lnTo>
                    <a:pt x="4231741" y="1386865"/>
                  </a:lnTo>
                  <a:lnTo>
                    <a:pt x="4238815" y="1391602"/>
                  </a:lnTo>
                  <a:lnTo>
                    <a:pt x="4247756" y="1393317"/>
                  </a:lnTo>
                  <a:lnTo>
                    <a:pt x="4256443" y="1391602"/>
                  </a:lnTo>
                  <a:lnTo>
                    <a:pt x="4256608" y="1391602"/>
                  </a:lnTo>
                  <a:lnTo>
                    <a:pt x="4263707" y="1386865"/>
                  </a:lnTo>
                  <a:lnTo>
                    <a:pt x="4268622" y="1379689"/>
                  </a:lnTo>
                  <a:lnTo>
                    <a:pt x="4269460" y="1375270"/>
                  </a:lnTo>
                  <a:lnTo>
                    <a:pt x="4270032" y="1372273"/>
                  </a:lnTo>
                  <a:lnTo>
                    <a:pt x="4270222" y="1371295"/>
                  </a:lnTo>
                  <a:lnTo>
                    <a:pt x="4270311" y="1370850"/>
                  </a:lnTo>
                  <a:close/>
                </a:path>
                <a:path w="5168900" h="4631055">
                  <a:moveTo>
                    <a:pt x="4270311" y="1191526"/>
                  </a:moveTo>
                  <a:lnTo>
                    <a:pt x="4269308" y="1186840"/>
                  </a:lnTo>
                  <a:lnTo>
                    <a:pt x="4268940" y="1185087"/>
                  </a:lnTo>
                  <a:lnTo>
                    <a:pt x="4268775" y="1184300"/>
                  </a:lnTo>
                  <a:lnTo>
                    <a:pt x="4268508" y="1182954"/>
                  </a:lnTo>
                  <a:lnTo>
                    <a:pt x="4263529" y="1175702"/>
                  </a:lnTo>
                  <a:lnTo>
                    <a:pt x="4256265" y="1170686"/>
                  </a:lnTo>
                  <a:lnTo>
                    <a:pt x="4247642" y="1168793"/>
                  </a:lnTo>
                  <a:lnTo>
                    <a:pt x="4238688" y="1170686"/>
                  </a:lnTo>
                  <a:lnTo>
                    <a:pt x="4238866" y="1170686"/>
                  </a:lnTo>
                  <a:lnTo>
                    <a:pt x="4231805" y="1175702"/>
                  </a:lnTo>
                  <a:lnTo>
                    <a:pt x="4227182" y="1182954"/>
                  </a:lnTo>
                  <a:lnTo>
                    <a:pt x="4225798" y="1191539"/>
                  </a:lnTo>
                  <a:lnTo>
                    <a:pt x="4225747" y="1191856"/>
                  </a:lnTo>
                  <a:lnTo>
                    <a:pt x="4227423" y="1200251"/>
                  </a:lnTo>
                  <a:lnTo>
                    <a:pt x="4227512" y="1200683"/>
                  </a:lnTo>
                  <a:lnTo>
                    <a:pt x="4231818" y="1207325"/>
                  </a:lnTo>
                  <a:lnTo>
                    <a:pt x="4238282" y="1211491"/>
                  </a:lnTo>
                  <a:lnTo>
                    <a:pt x="4247146" y="1213294"/>
                  </a:lnTo>
                  <a:lnTo>
                    <a:pt x="4256036" y="1211948"/>
                  </a:lnTo>
                  <a:lnTo>
                    <a:pt x="4263390" y="1207325"/>
                  </a:lnTo>
                  <a:lnTo>
                    <a:pt x="4268406" y="1200251"/>
                  </a:lnTo>
                  <a:lnTo>
                    <a:pt x="4270235" y="1191856"/>
                  </a:lnTo>
                  <a:lnTo>
                    <a:pt x="4270299" y="1191539"/>
                  </a:lnTo>
                  <a:close/>
                </a:path>
                <a:path w="5168900" h="4631055">
                  <a:moveTo>
                    <a:pt x="4270324" y="2449626"/>
                  </a:moveTo>
                  <a:lnTo>
                    <a:pt x="4268355" y="2441232"/>
                  </a:lnTo>
                  <a:lnTo>
                    <a:pt x="4268292" y="2441079"/>
                  </a:lnTo>
                  <a:lnTo>
                    <a:pt x="4266831" y="2439136"/>
                  </a:lnTo>
                  <a:lnTo>
                    <a:pt x="4266514" y="2438692"/>
                  </a:lnTo>
                  <a:lnTo>
                    <a:pt x="4266120" y="2438146"/>
                  </a:lnTo>
                  <a:lnTo>
                    <a:pt x="4263402" y="2434374"/>
                  </a:lnTo>
                  <a:lnTo>
                    <a:pt x="4263250" y="2434272"/>
                  </a:lnTo>
                  <a:lnTo>
                    <a:pt x="4263174" y="2434145"/>
                  </a:lnTo>
                  <a:lnTo>
                    <a:pt x="4260850" y="2432723"/>
                  </a:lnTo>
                  <a:lnTo>
                    <a:pt x="4260697" y="2432621"/>
                  </a:lnTo>
                  <a:lnTo>
                    <a:pt x="4256214" y="2429738"/>
                  </a:lnTo>
                  <a:lnTo>
                    <a:pt x="4255935" y="2429675"/>
                  </a:lnTo>
                  <a:lnTo>
                    <a:pt x="4255757" y="2429548"/>
                  </a:lnTo>
                  <a:lnTo>
                    <a:pt x="4253154" y="2429129"/>
                  </a:lnTo>
                  <a:lnTo>
                    <a:pt x="4252938" y="2429091"/>
                  </a:lnTo>
                  <a:lnTo>
                    <a:pt x="4247604" y="2428036"/>
                  </a:lnTo>
                  <a:lnTo>
                    <a:pt x="4246854" y="2428036"/>
                  </a:lnTo>
                  <a:lnTo>
                    <a:pt x="4238015" y="2430056"/>
                  </a:lnTo>
                  <a:lnTo>
                    <a:pt x="4231132" y="2435072"/>
                  </a:lnTo>
                  <a:lnTo>
                    <a:pt x="4226826" y="2442438"/>
                  </a:lnTo>
                  <a:lnTo>
                    <a:pt x="4225747" y="2451493"/>
                  </a:lnTo>
                  <a:lnTo>
                    <a:pt x="4227855" y="2460371"/>
                  </a:lnTo>
                  <a:lnTo>
                    <a:pt x="4232453" y="2466759"/>
                  </a:lnTo>
                  <a:lnTo>
                    <a:pt x="4239234" y="2470759"/>
                  </a:lnTo>
                  <a:lnTo>
                    <a:pt x="4247883" y="2472474"/>
                  </a:lnTo>
                  <a:lnTo>
                    <a:pt x="4256443" y="2470912"/>
                  </a:lnTo>
                  <a:lnTo>
                    <a:pt x="4263669" y="2465819"/>
                  </a:lnTo>
                  <a:lnTo>
                    <a:pt x="4268597" y="2458351"/>
                  </a:lnTo>
                  <a:lnTo>
                    <a:pt x="4268927" y="2456624"/>
                  </a:lnTo>
                  <a:lnTo>
                    <a:pt x="4270311" y="2449639"/>
                  </a:lnTo>
                  <a:close/>
                </a:path>
                <a:path w="5168900" h="4631055">
                  <a:moveTo>
                    <a:pt x="4270324" y="2091867"/>
                  </a:moveTo>
                  <a:lnTo>
                    <a:pt x="4268990" y="2083092"/>
                  </a:lnTo>
                  <a:lnTo>
                    <a:pt x="4264431" y="2075472"/>
                  </a:lnTo>
                  <a:lnTo>
                    <a:pt x="4264164" y="2075268"/>
                  </a:lnTo>
                  <a:lnTo>
                    <a:pt x="4263656" y="2074887"/>
                  </a:lnTo>
                  <a:lnTo>
                    <a:pt x="4262590" y="2074062"/>
                  </a:lnTo>
                  <a:lnTo>
                    <a:pt x="4257472" y="2070112"/>
                  </a:lnTo>
                  <a:lnTo>
                    <a:pt x="4257268" y="2070074"/>
                  </a:lnTo>
                  <a:lnTo>
                    <a:pt x="4257078" y="2070023"/>
                  </a:lnTo>
                  <a:lnTo>
                    <a:pt x="4255757" y="2069719"/>
                  </a:lnTo>
                  <a:lnTo>
                    <a:pt x="4248924" y="2068080"/>
                  </a:lnTo>
                  <a:lnTo>
                    <a:pt x="4240034" y="2069338"/>
                  </a:lnTo>
                  <a:lnTo>
                    <a:pt x="4233113" y="2073071"/>
                  </a:lnTo>
                  <a:lnTo>
                    <a:pt x="4228300" y="2079294"/>
                  </a:lnTo>
                  <a:lnTo>
                    <a:pt x="4227068" y="2083663"/>
                  </a:lnTo>
                  <a:lnTo>
                    <a:pt x="4225836" y="2088032"/>
                  </a:lnTo>
                  <a:lnTo>
                    <a:pt x="4245876" y="2112441"/>
                  </a:lnTo>
                  <a:lnTo>
                    <a:pt x="4254944" y="2111337"/>
                  </a:lnTo>
                  <a:lnTo>
                    <a:pt x="4262577" y="2107095"/>
                  </a:lnTo>
                  <a:lnTo>
                    <a:pt x="4267962" y="2100376"/>
                  </a:lnTo>
                  <a:lnTo>
                    <a:pt x="4270311" y="2091880"/>
                  </a:lnTo>
                  <a:close/>
                </a:path>
                <a:path w="5168900" h="4631055">
                  <a:moveTo>
                    <a:pt x="4270337" y="2540330"/>
                  </a:moveTo>
                  <a:lnTo>
                    <a:pt x="4268749" y="2531783"/>
                  </a:lnTo>
                  <a:lnTo>
                    <a:pt x="4268686" y="2531630"/>
                  </a:lnTo>
                  <a:lnTo>
                    <a:pt x="4267847" y="2530411"/>
                  </a:lnTo>
                  <a:lnTo>
                    <a:pt x="4267632" y="2530081"/>
                  </a:lnTo>
                  <a:lnTo>
                    <a:pt x="4267187" y="2529408"/>
                  </a:lnTo>
                  <a:lnTo>
                    <a:pt x="4264101" y="2524645"/>
                  </a:lnTo>
                  <a:lnTo>
                    <a:pt x="4263949" y="2524556"/>
                  </a:lnTo>
                  <a:lnTo>
                    <a:pt x="4263872" y="2524417"/>
                  </a:lnTo>
                  <a:lnTo>
                    <a:pt x="4261739" y="2522994"/>
                  </a:lnTo>
                  <a:lnTo>
                    <a:pt x="4261282" y="2522677"/>
                  </a:lnTo>
                  <a:lnTo>
                    <a:pt x="4257141" y="2519756"/>
                  </a:lnTo>
                  <a:lnTo>
                    <a:pt x="4256849" y="2519705"/>
                  </a:lnTo>
                  <a:lnTo>
                    <a:pt x="4256684" y="2519565"/>
                  </a:lnTo>
                  <a:lnTo>
                    <a:pt x="4254081" y="2519108"/>
                  </a:lnTo>
                  <a:lnTo>
                    <a:pt x="4253738" y="2519045"/>
                  </a:lnTo>
                  <a:lnTo>
                    <a:pt x="4253382" y="2518968"/>
                  </a:lnTo>
                  <a:lnTo>
                    <a:pt x="4248658" y="2517952"/>
                  </a:lnTo>
                  <a:lnTo>
                    <a:pt x="4247921" y="2517952"/>
                  </a:lnTo>
                  <a:lnTo>
                    <a:pt x="4239057" y="2519527"/>
                  </a:lnTo>
                  <a:lnTo>
                    <a:pt x="4238790" y="2519565"/>
                  </a:lnTo>
                  <a:lnTo>
                    <a:pt x="4238980" y="2519565"/>
                  </a:lnTo>
                  <a:lnTo>
                    <a:pt x="4232402" y="2523553"/>
                  </a:lnTo>
                  <a:lnTo>
                    <a:pt x="4228033" y="2529979"/>
                  </a:lnTo>
                  <a:lnTo>
                    <a:pt x="4226052" y="2538755"/>
                  </a:lnTo>
                  <a:lnTo>
                    <a:pt x="4227195" y="2547734"/>
                  </a:lnTo>
                  <a:lnTo>
                    <a:pt x="4231576" y="2555125"/>
                  </a:lnTo>
                  <a:lnTo>
                    <a:pt x="4238460" y="2560205"/>
                  </a:lnTo>
                  <a:lnTo>
                    <a:pt x="4247108" y="2562250"/>
                  </a:lnTo>
                  <a:lnTo>
                    <a:pt x="4255846" y="2560688"/>
                  </a:lnTo>
                  <a:lnTo>
                    <a:pt x="4263187" y="2555976"/>
                  </a:lnTo>
                  <a:lnTo>
                    <a:pt x="4268292" y="2548928"/>
                  </a:lnTo>
                  <a:lnTo>
                    <a:pt x="4270324" y="2540343"/>
                  </a:lnTo>
                  <a:close/>
                </a:path>
                <a:path w="5168900" h="4631055">
                  <a:moveTo>
                    <a:pt x="4270337" y="2270214"/>
                  </a:moveTo>
                  <a:lnTo>
                    <a:pt x="4268660" y="2262009"/>
                  </a:lnTo>
                  <a:lnTo>
                    <a:pt x="4268571" y="2261590"/>
                  </a:lnTo>
                  <a:lnTo>
                    <a:pt x="4268317" y="2261247"/>
                  </a:lnTo>
                  <a:lnTo>
                    <a:pt x="4268114" y="2260943"/>
                  </a:lnTo>
                  <a:lnTo>
                    <a:pt x="4267378" y="2259888"/>
                  </a:lnTo>
                  <a:lnTo>
                    <a:pt x="4263847" y="2254758"/>
                  </a:lnTo>
                  <a:lnTo>
                    <a:pt x="4263733" y="2254593"/>
                  </a:lnTo>
                  <a:lnTo>
                    <a:pt x="4262005" y="2253475"/>
                  </a:lnTo>
                  <a:lnTo>
                    <a:pt x="4261294" y="2253018"/>
                  </a:lnTo>
                  <a:lnTo>
                    <a:pt x="4260761" y="2252662"/>
                  </a:lnTo>
                  <a:lnTo>
                    <a:pt x="4256646" y="2249970"/>
                  </a:lnTo>
                  <a:lnTo>
                    <a:pt x="4256938" y="2249970"/>
                  </a:lnTo>
                  <a:lnTo>
                    <a:pt x="4256405" y="2249868"/>
                  </a:lnTo>
                  <a:lnTo>
                    <a:pt x="4254271" y="2249462"/>
                  </a:lnTo>
                  <a:lnTo>
                    <a:pt x="4253827" y="2249373"/>
                  </a:lnTo>
                  <a:lnTo>
                    <a:pt x="4253446" y="2249297"/>
                  </a:lnTo>
                  <a:lnTo>
                    <a:pt x="4247654" y="2248166"/>
                  </a:lnTo>
                  <a:lnTo>
                    <a:pt x="4247362" y="2248166"/>
                  </a:lnTo>
                  <a:lnTo>
                    <a:pt x="4238434" y="2249970"/>
                  </a:lnTo>
                  <a:lnTo>
                    <a:pt x="4231500" y="2254758"/>
                  </a:lnTo>
                  <a:lnTo>
                    <a:pt x="4228757" y="2259279"/>
                  </a:lnTo>
                  <a:lnTo>
                    <a:pt x="4228528" y="2259660"/>
                  </a:lnTo>
                  <a:lnTo>
                    <a:pt x="4228135" y="2260295"/>
                  </a:lnTo>
                  <a:lnTo>
                    <a:pt x="4227106" y="2261997"/>
                  </a:lnTo>
                  <a:lnTo>
                    <a:pt x="4245572" y="2292667"/>
                  </a:lnTo>
                  <a:lnTo>
                    <a:pt x="4255427" y="2290915"/>
                  </a:lnTo>
                  <a:lnTo>
                    <a:pt x="4263263" y="2286050"/>
                  </a:lnTo>
                  <a:lnTo>
                    <a:pt x="4268444" y="2278888"/>
                  </a:lnTo>
                  <a:lnTo>
                    <a:pt x="4270324" y="2270226"/>
                  </a:lnTo>
                  <a:close/>
                </a:path>
                <a:path w="5168900" h="4631055">
                  <a:moveTo>
                    <a:pt x="4270337" y="1820849"/>
                  </a:moveTo>
                  <a:lnTo>
                    <a:pt x="4268609" y="1812391"/>
                  </a:lnTo>
                  <a:lnTo>
                    <a:pt x="4268533" y="1812213"/>
                  </a:lnTo>
                  <a:lnTo>
                    <a:pt x="4267162" y="1810245"/>
                  </a:lnTo>
                  <a:lnTo>
                    <a:pt x="4267060" y="1810080"/>
                  </a:lnTo>
                  <a:lnTo>
                    <a:pt x="4266552" y="1809330"/>
                  </a:lnTo>
                  <a:lnTo>
                    <a:pt x="4263847" y="1805279"/>
                  </a:lnTo>
                  <a:lnTo>
                    <a:pt x="4263656" y="1805139"/>
                  </a:lnTo>
                  <a:lnTo>
                    <a:pt x="4263568" y="1805000"/>
                  </a:lnTo>
                  <a:lnTo>
                    <a:pt x="4261155" y="1803400"/>
                  </a:lnTo>
                  <a:lnTo>
                    <a:pt x="4256798" y="1800377"/>
                  </a:lnTo>
                  <a:lnTo>
                    <a:pt x="4256506" y="1800313"/>
                  </a:lnTo>
                  <a:lnTo>
                    <a:pt x="4256875" y="1800250"/>
                  </a:lnTo>
                  <a:lnTo>
                    <a:pt x="4253141" y="1799590"/>
                  </a:lnTo>
                  <a:lnTo>
                    <a:pt x="4248404" y="1798561"/>
                  </a:lnTo>
                  <a:lnTo>
                    <a:pt x="4247489" y="1798561"/>
                  </a:lnTo>
                  <a:lnTo>
                    <a:pt x="4238587" y="1800250"/>
                  </a:lnTo>
                  <a:lnTo>
                    <a:pt x="4238345" y="1800313"/>
                  </a:lnTo>
                  <a:lnTo>
                    <a:pt x="4238041" y="1800364"/>
                  </a:lnTo>
                  <a:lnTo>
                    <a:pt x="4238371" y="1800377"/>
                  </a:lnTo>
                  <a:lnTo>
                    <a:pt x="4231995" y="1804466"/>
                  </a:lnTo>
                  <a:lnTo>
                    <a:pt x="4227715" y="1811032"/>
                  </a:lnTo>
                  <a:lnTo>
                    <a:pt x="4225785" y="1819808"/>
                  </a:lnTo>
                  <a:lnTo>
                    <a:pt x="4226915" y="1828812"/>
                  </a:lnTo>
                  <a:lnTo>
                    <a:pt x="4231322" y="1836077"/>
                  </a:lnTo>
                  <a:lnTo>
                    <a:pt x="4238333" y="1840992"/>
                  </a:lnTo>
                  <a:lnTo>
                    <a:pt x="4247235" y="1842909"/>
                  </a:lnTo>
                  <a:lnTo>
                    <a:pt x="4256113" y="1841309"/>
                  </a:lnTo>
                  <a:lnTo>
                    <a:pt x="4263441" y="1836597"/>
                  </a:lnTo>
                  <a:lnTo>
                    <a:pt x="4268444" y="1829536"/>
                  </a:lnTo>
                  <a:lnTo>
                    <a:pt x="4269498" y="1824672"/>
                  </a:lnTo>
                  <a:lnTo>
                    <a:pt x="4270324" y="1820862"/>
                  </a:lnTo>
                  <a:close/>
                </a:path>
                <a:path w="5168900" h="4631055">
                  <a:moveTo>
                    <a:pt x="4270349" y="2359812"/>
                  </a:moveTo>
                  <a:lnTo>
                    <a:pt x="4268457" y="2351468"/>
                  </a:lnTo>
                  <a:lnTo>
                    <a:pt x="4268355" y="2351341"/>
                  </a:lnTo>
                  <a:lnTo>
                    <a:pt x="4268330" y="2351189"/>
                  </a:lnTo>
                  <a:lnTo>
                    <a:pt x="4267289" y="2349754"/>
                  </a:lnTo>
                  <a:lnTo>
                    <a:pt x="4266717" y="2348928"/>
                  </a:lnTo>
                  <a:lnTo>
                    <a:pt x="4265193" y="2346693"/>
                  </a:lnTo>
                  <a:lnTo>
                    <a:pt x="4263644" y="2344407"/>
                  </a:lnTo>
                  <a:lnTo>
                    <a:pt x="4263415" y="2344255"/>
                  </a:lnTo>
                  <a:lnTo>
                    <a:pt x="4263212" y="2343962"/>
                  </a:lnTo>
                  <a:lnTo>
                    <a:pt x="4260926" y="2342489"/>
                  </a:lnTo>
                  <a:lnTo>
                    <a:pt x="4260685" y="2342324"/>
                  </a:lnTo>
                  <a:lnTo>
                    <a:pt x="4260558" y="2342235"/>
                  </a:lnTo>
                  <a:lnTo>
                    <a:pt x="4258945" y="2341092"/>
                  </a:lnTo>
                  <a:lnTo>
                    <a:pt x="4258081" y="2340495"/>
                  </a:lnTo>
                  <a:lnTo>
                    <a:pt x="4257002" y="2339708"/>
                  </a:lnTo>
                  <a:lnTo>
                    <a:pt x="4257611" y="2339708"/>
                  </a:lnTo>
                  <a:lnTo>
                    <a:pt x="4256265" y="2339403"/>
                  </a:lnTo>
                  <a:lnTo>
                    <a:pt x="4255871" y="2339136"/>
                  </a:lnTo>
                  <a:lnTo>
                    <a:pt x="4253077" y="2338705"/>
                  </a:lnTo>
                  <a:lnTo>
                    <a:pt x="4252849" y="2338654"/>
                  </a:lnTo>
                  <a:lnTo>
                    <a:pt x="4249763" y="2337968"/>
                  </a:lnTo>
                  <a:lnTo>
                    <a:pt x="4248912" y="2337778"/>
                  </a:lnTo>
                  <a:lnTo>
                    <a:pt x="4248683" y="2337714"/>
                  </a:lnTo>
                  <a:lnTo>
                    <a:pt x="4247197" y="2337714"/>
                  </a:lnTo>
                  <a:lnTo>
                    <a:pt x="4238460" y="2339581"/>
                  </a:lnTo>
                  <a:lnTo>
                    <a:pt x="4238066" y="2339670"/>
                  </a:lnTo>
                  <a:lnTo>
                    <a:pt x="4237888" y="2339708"/>
                  </a:lnTo>
                  <a:lnTo>
                    <a:pt x="4238256" y="2339708"/>
                  </a:lnTo>
                  <a:lnTo>
                    <a:pt x="4231881" y="2343848"/>
                  </a:lnTo>
                  <a:lnTo>
                    <a:pt x="4227627" y="2350427"/>
                  </a:lnTo>
                  <a:lnTo>
                    <a:pt x="4225785" y="2359253"/>
                  </a:lnTo>
                  <a:lnTo>
                    <a:pt x="4226877" y="2367242"/>
                  </a:lnTo>
                  <a:lnTo>
                    <a:pt x="4247375" y="2381986"/>
                  </a:lnTo>
                  <a:lnTo>
                    <a:pt x="4255795" y="2380284"/>
                  </a:lnTo>
                  <a:lnTo>
                    <a:pt x="4256125" y="2380284"/>
                  </a:lnTo>
                  <a:lnTo>
                    <a:pt x="4263644" y="2375357"/>
                  </a:lnTo>
                  <a:lnTo>
                    <a:pt x="4268571" y="2368334"/>
                  </a:lnTo>
                  <a:lnTo>
                    <a:pt x="4269460" y="2364079"/>
                  </a:lnTo>
                  <a:lnTo>
                    <a:pt x="4269537" y="2363711"/>
                  </a:lnTo>
                  <a:lnTo>
                    <a:pt x="4269562" y="2363584"/>
                  </a:lnTo>
                  <a:lnTo>
                    <a:pt x="4270337" y="2359825"/>
                  </a:lnTo>
                  <a:close/>
                </a:path>
                <a:path w="5168900" h="4631055">
                  <a:moveTo>
                    <a:pt x="4270349" y="1729930"/>
                  </a:moveTo>
                  <a:lnTo>
                    <a:pt x="4268432" y="1722005"/>
                  </a:lnTo>
                  <a:lnTo>
                    <a:pt x="4268381" y="1721777"/>
                  </a:lnTo>
                  <a:lnTo>
                    <a:pt x="4268241" y="1721612"/>
                  </a:lnTo>
                  <a:lnTo>
                    <a:pt x="4268190" y="1721396"/>
                  </a:lnTo>
                  <a:lnTo>
                    <a:pt x="4266831" y="1719630"/>
                  </a:lnTo>
                  <a:lnTo>
                    <a:pt x="4266565" y="1719262"/>
                  </a:lnTo>
                  <a:lnTo>
                    <a:pt x="4263555" y="1715033"/>
                  </a:lnTo>
                  <a:lnTo>
                    <a:pt x="4263187" y="1714804"/>
                  </a:lnTo>
                  <a:lnTo>
                    <a:pt x="4262933" y="1714461"/>
                  </a:lnTo>
                  <a:lnTo>
                    <a:pt x="4260532" y="1713052"/>
                  </a:lnTo>
                  <a:lnTo>
                    <a:pt x="4260354" y="1712937"/>
                  </a:lnTo>
                  <a:lnTo>
                    <a:pt x="4256595" y="1710448"/>
                  </a:lnTo>
                  <a:lnTo>
                    <a:pt x="4255973" y="1710334"/>
                  </a:lnTo>
                  <a:lnTo>
                    <a:pt x="4255427" y="1709991"/>
                  </a:lnTo>
                  <a:lnTo>
                    <a:pt x="4252696" y="1709661"/>
                  </a:lnTo>
                  <a:lnTo>
                    <a:pt x="4252557" y="1709635"/>
                  </a:lnTo>
                  <a:lnTo>
                    <a:pt x="4248632" y="1708823"/>
                  </a:lnTo>
                  <a:lnTo>
                    <a:pt x="4246499" y="1708823"/>
                  </a:lnTo>
                  <a:lnTo>
                    <a:pt x="4237698" y="1710855"/>
                  </a:lnTo>
                  <a:lnTo>
                    <a:pt x="4231284" y="1715287"/>
                  </a:lnTo>
                  <a:lnTo>
                    <a:pt x="4227296" y="1722005"/>
                  </a:lnTo>
                  <a:lnTo>
                    <a:pt x="4225810" y="1730921"/>
                  </a:lnTo>
                  <a:lnTo>
                    <a:pt x="4227525" y="1739785"/>
                  </a:lnTo>
                  <a:lnTo>
                    <a:pt x="4232414" y="1747012"/>
                  </a:lnTo>
                  <a:lnTo>
                    <a:pt x="4239628" y="1751812"/>
                  </a:lnTo>
                  <a:lnTo>
                    <a:pt x="4248251" y="1753374"/>
                  </a:lnTo>
                  <a:lnTo>
                    <a:pt x="4256887" y="1751228"/>
                  </a:lnTo>
                  <a:lnTo>
                    <a:pt x="4264012" y="1746008"/>
                  </a:lnTo>
                  <a:lnTo>
                    <a:pt x="4268775" y="1738617"/>
                  </a:lnTo>
                  <a:lnTo>
                    <a:pt x="4270337" y="1729943"/>
                  </a:lnTo>
                  <a:close/>
                </a:path>
                <a:path w="5168900" h="4631055">
                  <a:moveTo>
                    <a:pt x="4270362" y="3079432"/>
                  </a:moveTo>
                  <a:lnTo>
                    <a:pt x="4268533" y="3071012"/>
                  </a:lnTo>
                  <a:lnTo>
                    <a:pt x="4268495" y="3070834"/>
                  </a:lnTo>
                  <a:lnTo>
                    <a:pt x="4267212" y="3068993"/>
                  </a:lnTo>
                  <a:lnTo>
                    <a:pt x="4266844" y="3068447"/>
                  </a:lnTo>
                  <a:lnTo>
                    <a:pt x="4266641" y="3068155"/>
                  </a:lnTo>
                  <a:lnTo>
                    <a:pt x="4263542" y="3063671"/>
                  </a:lnTo>
                  <a:lnTo>
                    <a:pt x="4256329" y="3058731"/>
                  </a:lnTo>
                  <a:lnTo>
                    <a:pt x="4256544" y="3058731"/>
                  </a:lnTo>
                  <a:lnTo>
                    <a:pt x="4252671" y="3057956"/>
                  </a:lnTo>
                  <a:lnTo>
                    <a:pt x="4252392" y="3057893"/>
                  </a:lnTo>
                  <a:lnTo>
                    <a:pt x="4251718" y="3057753"/>
                  </a:lnTo>
                  <a:lnTo>
                    <a:pt x="4247654" y="3056877"/>
                  </a:lnTo>
                  <a:lnTo>
                    <a:pt x="4247464" y="3056877"/>
                  </a:lnTo>
                  <a:lnTo>
                    <a:pt x="4225874" y="3080080"/>
                  </a:lnTo>
                  <a:lnTo>
                    <a:pt x="4227627" y="3088970"/>
                  </a:lnTo>
                  <a:lnTo>
                    <a:pt x="4231818" y="3095536"/>
                  </a:lnTo>
                  <a:lnTo>
                    <a:pt x="4238396" y="3099701"/>
                  </a:lnTo>
                  <a:lnTo>
                    <a:pt x="4247299" y="3101365"/>
                  </a:lnTo>
                  <a:lnTo>
                    <a:pt x="4256303" y="3099879"/>
                  </a:lnTo>
                  <a:lnTo>
                    <a:pt x="4263631" y="3095218"/>
                  </a:lnTo>
                  <a:lnTo>
                    <a:pt x="4268559" y="3088144"/>
                  </a:lnTo>
                  <a:lnTo>
                    <a:pt x="4268927" y="3086341"/>
                  </a:lnTo>
                  <a:lnTo>
                    <a:pt x="4270349" y="3079445"/>
                  </a:lnTo>
                  <a:close/>
                </a:path>
                <a:path w="5168900" h="4631055">
                  <a:moveTo>
                    <a:pt x="4270362" y="2000275"/>
                  </a:moveTo>
                  <a:lnTo>
                    <a:pt x="4268584" y="1991855"/>
                  </a:lnTo>
                  <a:lnTo>
                    <a:pt x="4268482" y="1991728"/>
                  </a:lnTo>
                  <a:lnTo>
                    <a:pt x="4267733" y="1990636"/>
                  </a:lnTo>
                  <a:lnTo>
                    <a:pt x="4267466" y="1990255"/>
                  </a:lnTo>
                  <a:lnTo>
                    <a:pt x="4267136" y="1989772"/>
                  </a:lnTo>
                  <a:lnTo>
                    <a:pt x="4263834" y="1984946"/>
                  </a:lnTo>
                  <a:lnTo>
                    <a:pt x="4263593" y="1984794"/>
                  </a:lnTo>
                  <a:lnTo>
                    <a:pt x="4263479" y="1984616"/>
                  </a:lnTo>
                  <a:lnTo>
                    <a:pt x="4262005" y="1983727"/>
                  </a:lnTo>
                  <a:lnTo>
                    <a:pt x="4261777" y="1983574"/>
                  </a:lnTo>
                  <a:lnTo>
                    <a:pt x="4261574" y="1983435"/>
                  </a:lnTo>
                  <a:lnTo>
                    <a:pt x="4257179" y="1980463"/>
                  </a:lnTo>
                  <a:lnTo>
                    <a:pt x="4257802" y="1980463"/>
                  </a:lnTo>
                  <a:lnTo>
                    <a:pt x="4256392" y="1980184"/>
                  </a:lnTo>
                  <a:lnTo>
                    <a:pt x="4256075" y="1979980"/>
                  </a:lnTo>
                  <a:lnTo>
                    <a:pt x="4253331" y="1979574"/>
                  </a:lnTo>
                  <a:lnTo>
                    <a:pt x="4253128" y="1979536"/>
                  </a:lnTo>
                  <a:lnTo>
                    <a:pt x="4252861" y="1979485"/>
                  </a:lnTo>
                  <a:lnTo>
                    <a:pt x="4248302" y="1978558"/>
                  </a:lnTo>
                  <a:lnTo>
                    <a:pt x="4247070" y="1978558"/>
                  </a:lnTo>
                  <a:lnTo>
                    <a:pt x="4238180" y="1980336"/>
                  </a:lnTo>
                  <a:lnTo>
                    <a:pt x="4237545" y="1980463"/>
                  </a:lnTo>
                  <a:lnTo>
                    <a:pt x="4237977" y="1980463"/>
                  </a:lnTo>
                  <a:lnTo>
                    <a:pt x="4231652" y="1984616"/>
                  </a:lnTo>
                  <a:lnTo>
                    <a:pt x="4227512" y="1991245"/>
                  </a:lnTo>
                  <a:lnTo>
                    <a:pt x="4225747" y="2000072"/>
                  </a:lnTo>
                  <a:lnTo>
                    <a:pt x="4227119" y="2008949"/>
                  </a:lnTo>
                  <a:lnTo>
                    <a:pt x="4231779" y="2016264"/>
                  </a:lnTo>
                  <a:lnTo>
                    <a:pt x="4238891" y="2021230"/>
                  </a:lnTo>
                  <a:lnTo>
                    <a:pt x="4240403" y="2021560"/>
                  </a:lnTo>
                  <a:lnTo>
                    <a:pt x="4247654" y="2023071"/>
                  </a:lnTo>
                  <a:lnTo>
                    <a:pt x="4256189" y="2021230"/>
                  </a:lnTo>
                  <a:lnTo>
                    <a:pt x="4263402" y="2016264"/>
                  </a:lnTo>
                  <a:lnTo>
                    <a:pt x="4268482" y="2008949"/>
                  </a:lnTo>
                  <a:lnTo>
                    <a:pt x="4270349" y="2000288"/>
                  </a:lnTo>
                  <a:close/>
                </a:path>
                <a:path w="5168900" h="4631055">
                  <a:moveTo>
                    <a:pt x="4270362" y="1909978"/>
                  </a:moveTo>
                  <a:lnTo>
                    <a:pt x="4268254" y="1901583"/>
                  </a:lnTo>
                  <a:lnTo>
                    <a:pt x="4268152" y="1901444"/>
                  </a:lnTo>
                  <a:lnTo>
                    <a:pt x="4267212" y="1900148"/>
                  </a:lnTo>
                  <a:lnTo>
                    <a:pt x="4266971" y="1899818"/>
                  </a:lnTo>
                  <a:lnTo>
                    <a:pt x="4266717" y="1899462"/>
                  </a:lnTo>
                  <a:lnTo>
                    <a:pt x="4263237" y="1894611"/>
                  </a:lnTo>
                  <a:lnTo>
                    <a:pt x="4262996" y="1894459"/>
                  </a:lnTo>
                  <a:lnTo>
                    <a:pt x="4262844" y="1894243"/>
                  </a:lnTo>
                  <a:lnTo>
                    <a:pt x="4260608" y="1892846"/>
                  </a:lnTo>
                  <a:lnTo>
                    <a:pt x="4260240" y="1892604"/>
                  </a:lnTo>
                  <a:lnTo>
                    <a:pt x="4256163" y="1889848"/>
                  </a:lnTo>
                  <a:lnTo>
                    <a:pt x="4255770" y="1889772"/>
                  </a:lnTo>
                  <a:lnTo>
                    <a:pt x="4255427" y="1889544"/>
                  </a:lnTo>
                  <a:lnTo>
                    <a:pt x="4252861" y="1889150"/>
                  </a:lnTo>
                  <a:lnTo>
                    <a:pt x="4252684" y="1889112"/>
                  </a:lnTo>
                  <a:lnTo>
                    <a:pt x="4248061" y="1888109"/>
                  </a:lnTo>
                  <a:lnTo>
                    <a:pt x="4246816" y="1888109"/>
                  </a:lnTo>
                  <a:lnTo>
                    <a:pt x="4238079" y="1890344"/>
                  </a:lnTo>
                  <a:lnTo>
                    <a:pt x="4231208" y="1895538"/>
                  </a:lnTo>
                  <a:lnTo>
                    <a:pt x="4226903" y="1902993"/>
                  </a:lnTo>
                  <a:lnTo>
                    <a:pt x="4225836" y="1911985"/>
                  </a:lnTo>
                  <a:lnTo>
                    <a:pt x="4227906" y="1920798"/>
                  </a:lnTo>
                  <a:lnTo>
                    <a:pt x="4232351" y="1927225"/>
                  </a:lnTo>
                  <a:lnTo>
                    <a:pt x="4239069" y="1931187"/>
                  </a:lnTo>
                  <a:lnTo>
                    <a:pt x="4247985" y="1932635"/>
                  </a:lnTo>
                  <a:lnTo>
                    <a:pt x="4256786" y="1930857"/>
                  </a:lnTo>
                  <a:lnTo>
                    <a:pt x="4264012" y="1925853"/>
                  </a:lnTo>
                  <a:lnTo>
                    <a:pt x="4268813" y="1918576"/>
                  </a:lnTo>
                  <a:lnTo>
                    <a:pt x="4270362" y="1909978"/>
                  </a:lnTo>
                  <a:close/>
                </a:path>
                <a:path w="5168900" h="4631055">
                  <a:moveTo>
                    <a:pt x="4270387" y="2721127"/>
                  </a:moveTo>
                  <a:lnTo>
                    <a:pt x="4269651" y="2716136"/>
                  </a:lnTo>
                  <a:lnTo>
                    <a:pt x="4269371" y="2714155"/>
                  </a:lnTo>
                  <a:lnTo>
                    <a:pt x="4269295" y="2713685"/>
                  </a:lnTo>
                  <a:lnTo>
                    <a:pt x="4269130" y="2712389"/>
                  </a:lnTo>
                  <a:lnTo>
                    <a:pt x="4267378" y="2709545"/>
                  </a:lnTo>
                  <a:lnTo>
                    <a:pt x="4264596" y="2705023"/>
                  </a:lnTo>
                  <a:lnTo>
                    <a:pt x="4257548" y="2699893"/>
                  </a:lnTo>
                  <a:lnTo>
                    <a:pt x="4248696" y="2697835"/>
                  </a:lnTo>
                  <a:lnTo>
                    <a:pt x="4247756" y="2697823"/>
                  </a:lnTo>
                  <a:lnTo>
                    <a:pt x="4242917" y="2698559"/>
                  </a:lnTo>
                  <a:lnTo>
                    <a:pt x="4242574" y="2698610"/>
                  </a:lnTo>
                  <a:lnTo>
                    <a:pt x="4239666" y="2698966"/>
                  </a:lnTo>
                  <a:lnTo>
                    <a:pt x="4239438" y="2699093"/>
                  </a:lnTo>
                  <a:lnTo>
                    <a:pt x="4239158" y="2699131"/>
                  </a:lnTo>
                  <a:lnTo>
                    <a:pt x="4235145" y="2701480"/>
                  </a:lnTo>
                  <a:lnTo>
                    <a:pt x="4235018" y="2701556"/>
                  </a:lnTo>
                  <a:lnTo>
                    <a:pt x="4232821" y="2702763"/>
                  </a:lnTo>
                  <a:lnTo>
                    <a:pt x="4232732" y="2702890"/>
                  </a:lnTo>
                  <a:lnTo>
                    <a:pt x="4232567" y="2702979"/>
                  </a:lnTo>
                  <a:lnTo>
                    <a:pt x="4229544" y="2707195"/>
                  </a:lnTo>
                  <a:lnTo>
                    <a:pt x="4228185" y="2709049"/>
                  </a:lnTo>
                  <a:lnTo>
                    <a:pt x="4228109" y="2709214"/>
                  </a:lnTo>
                  <a:lnTo>
                    <a:pt x="4226852" y="2713825"/>
                  </a:lnTo>
                  <a:lnTo>
                    <a:pt x="4225785" y="2717685"/>
                  </a:lnTo>
                  <a:lnTo>
                    <a:pt x="4226572" y="2726664"/>
                  </a:lnTo>
                  <a:lnTo>
                    <a:pt x="4230776" y="2734348"/>
                  </a:lnTo>
                  <a:lnTo>
                    <a:pt x="4237545" y="2739847"/>
                  </a:lnTo>
                  <a:lnTo>
                    <a:pt x="4246042" y="2742311"/>
                  </a:lnTo>
                  <a:lnTo>
                    <a:pt x="4254703" y="2741003"/>
                  </a:lnTo>
                  <a:lnTo>
                    <a:pt x="4262336" y="2736443"/>
                  </a:lnTo>
                  <a:lnTo>
                    <a:pt x="4267898" y="2729534"/>
                  </a:lnTo>
                  <a:lnTo>
                    <a:pt x="4268622" y="2727045"/>
                  </a:lnTo>
                  <a:lnTo>
                    <a:pt x="4270375" y="2721140"/>
                  </a:lnTo>
                  <a:close/>
                </a:path>
                <a:path w="5168900" h="4631055">
                  <a:moveTo>
                    <a:pt x="4270387" y="2629509"/>
                  </a:moveTo>
                  <a:lnTo>
                    <a:pt x="4268432" y="2621203"/>
                  </a:lnTo>
                  <a:lnTo>
                    <a:pt x="4268305" y="2621038"/>
                  </a:lnTo>
                  <a:lnTo>
                    <a:pt x="4268267" y="2620835"/>
                  </a:lnTo>
                  <a:lnTo>
                    <a:pt x="4267111" y="2619286"/>
                  </a:lnTo>
                  <a:lnTo>
                    <a:pt x="4266844" y="2618905"/>
                  </a:lnTo>
                  <a:lnTo>
                    <a:pt x="4266552" y="2618473"/>
                  </a:lnTo>
                  <a:lnTo>
                    <a:pt x="4263593" y="2614104"/>
                  </a:lnTo>
                  <a:lnTo>
                    <a:pt x="4263263" y="2613876"/>
                  </a:lnTo>
                  <a:lnTo>
                    <a:pt x="4263034" y="2613545"/>
                  </a:lnTo>
                  <a:lnTo>
                    <a:pt x="4260786" y="2612110"/>
                  </a:lnTo>
                  <a:lnTo>
                    <a:pt x="4260634" y="2611996"/>
                  </a:lnTo>
                  <a:lnTo>
                    <a:pt x="4260456" y="2611869"/>
                  </a:lnTo>
                  <a:lnTo>
                    <a:pt x="4256697" y="2609164"/>
                  </a:lnTo>
                  <a:lnTo>
                    <a:pt x="4256151" y="2609050"/>
                  </a:lnTo>
                  <a:lnTo>
                    <a:pt x="4255643" y="2608707"/>
                  </a:lnTo>
                  <a:lnTo>
                    <a:pt x="4252836" y="2608288"/>
                  </a:lnTo>
                  <a:lnTo>
                    <a:pt x="4252696" y="2608262"/>
                  </a:lnTo>
                  <a:lnTo>
                    <a:pt x="4248848" y="2607373"/>
                  </a:lnTo>
                  <a:lnTo>
                    <a:pt x="4247045" y="2607373"/>
                  </a:lnTo>
                  <a:lnTo>
                    <a:pt x="4242676" y="2608402"/>
                  </a:lnTo>
                  <a:lnTo>
                    <a:pt x="4241228" y="2608745"/>
                  </a:lnTo>
                  <a:lnTo>
                    <a:pt x="4238333" y="2609431"/>
                  </a:lnTo>
                  <a:lnTo>
                    <a:pt x="4231741" y="2613837"/>
                  </a:lnTo>
                  <a:lnTo>
                    <a:pt x="4227436" y="2620480"/>
                  </a:lnTo>
                  <a:lnTo>
                    <a:pt x="4226585" y="2624366"/>
                  </a:lnTo>
                  <a:lnTo>
                    <a:pt x="4225518" y="2629293"/>
                  </a:lnTo>
                  <a:lnTo>
                    <a:pt x="4226877" y="2638120"/>
                  </a:lnTo>
                  <a:lnTo>
                    <a:pt x="4231564" y="2645333"/>
                  </a:lnTo>
                  <a:lnTo>
                    <a:pt x="4238942" y="2650274"/>
                  </a:lnTo>
                  <a:lnTo>
                    <a:pt x="4247680" y="2652077"/>
                  </a:lnTo>
                  <a:lnTo>
                    <a:pt x="4256456" y="2650274"/>
                  </a:lnTo>
                  <a:lnTo>
                    <a:pt x="4263745" y="2645333"/>
                  </a:lnTo>
                  <a:lnTo>
                    <a:pt x="4268686" y="2638120"/>
                  </a:lnTo>
                  <a:lnTo>
                    <a:pt x="4270387" y="2629509"/>
                  </a:lnTo>
                  <a:close/>
                </a:path>
                <a:path w="5168900" h="4631055">
                  <a:moveTo>
                    <a:pt x="4270387" y="1100924"/>
                  </a:moveTo>
                  <a:lnTo>
                    <a:pt x="4268432" y="1092581"/>
                  </a:lnTo>
                  <a:lnTo>
                    <a:pt x="4268330" y="1092454"/>
                  </a:lnTo>
                  <a:lnTo>
                    <a:pt x="4268317" y="1092327"/>
                  </a:lnTo>
                  <a:lnTo>
                    <a:pt x="4267047" y="1090637"/>
                  </a:lnTo>
                  <a:lnTo>
                    <a:pt x="4266844" y="1090358"/>
                  </a:lnTo>
                  <a:lnTo>
                    <a:pt x="4266666" y="1090104"/>
                  </a:lnTo>
                  <a:lnTo>
                    <a:pt x="4263593" y="1085761"/>
                  </a:lnTo>
                  <a:lnTo>
                    <a:pt x="4263339" y="1085608"/>
                  </a:lnTo>
                  <a:lnTo>
                    <a:pt x="4263174" y="1085367"/>
                  </a:lnTo>
                  <a:lnTo>
                    <a:pt x="4260862" y="1083983"/>
                  </a:lnTo>
                  <a:lnTo>
                    <a:pt x="4260583" y="1083805"/>
                  </a:lnTo>
                  <a:lnTo>
                    <a:pt x="4256532" y="1081138"/>
                  </a:lnTo>
                  <a:lnTo>
                    <a:pt x="4256100" y="1081062"/>
                  </a:lnTo>
                  <a:lnTo>
                    <a:pt x="4255744" y="1080833"/>
                  </a:lnTo>
                  <a:lnTo>
                    <a:pt x="4252836" y="1080414"/>
                  </a:lnTo>
                  <a:lnTo>
                    <a:pt x="4252671" y="1080376"/>
                  </a:lnTo>
                  <a:lnTo>
                    <a:pt x="4248201" y="1079474"/>
                  </a:lnTo>
                  <a:lnTo>
                    <a:pt x="4246816" y="1079474"/>
                  </a:lnTo>
                  <a:lnTo>
                    <a:pt x="4227474" y="1092568"/>
                  </a:lnTo>
                  <a:lnTo>
                    <a:pt x="4226953" y="1095400"/>
                  </a:lnTo>
                  <a:lnTo>
                    <a:pt x="4225925" y="1100924"/>
                  </a:lnTo>
                  <a:lnTo>
                    <a:pt x="4225861" y="1101267"/>
                  </a:lnTo>
                  <a:lnTo>
                    <a:pt x="4227195" y="1109560"/>
                  </a:lnTo>
                  <a:lnTo>
                    <a:pt x="4227284" y="1110183"/>
                  </a:lnTo>
                  <a:lnTo>
                    <a:pt x="4231970" y="1117384"/>
                  </a:lnTo>
                  <a:lnTo>
                    <a:pt x="4239133" y="1122159"/>
                  </a:lnTo>
                  <a:lnTo>
                    <a:pt x="4247985" y="1123848"/>
                  </a:lnTo>
                  <a:lnTo>
                    <a:pt x="4254754" y="1122337"/>
                  </a:lnTo>
                  <a:lnTo>
                    <a:pt x="4256697" y="1121905"/>
                  </a:lnTo>
                  <a:lnTo>
                    <a:pt x="4263898" y="1116850"/>
                  </a:lnTo>
                  <a:lnTo>
                    <a:pt x="4268749" y="1109560"/>
                  </a:lnTo>
                  <a:lnTo>
                    <a:pt x="4270311" y="1101267"/>
                  </a:lnTo>
                  <a:lnTo>
                    <a:pt x="4270387" y="1100924"/>
                  </a:lnTo>
                  <a:close/>
                </a:path>
                <a:path w="5168900" h="4631055">
                  <a:moveTo>
                    <a:pt x="4270387" y="563473"/>
                  </a:moveTo>
                  <a:lnTo>
                    <a:pt x="4269130" y="554850"/>
                  </a:lnTo>
                  <a:lnTo>
                    <a:pt x="4264584" y="547458"/>
                  </a:lnTo>
                  <a:lnTo>
                    <a:pt x="4257535" y="542201"/>
                  </a:lnTo>
                  <a:lnTo>
                    <a:pt x="4248836" y="539940"/>
                  </a:lnTo>
                  <a:lnTo>
                    <a:pt x="4247489" y="539940"/>
                  </a:lnTo>
                  <a:lnTo>
                    <a:pt x="4243057" y="540778"/>
                  </a:lnTo>
                  <a:lnTo>
                    <a:pt x="4242803" y="540816"/>
                  </a:lnTo>
                  <a:lnTo>
                    <a:pt x="4239806" y="541235"/>
                  </a:lnTo>
                  <a:lnTo>
                    <a:pt x="4239450" y="541451"/>
                  </a:lnTo>
                  <a:lnTo>
                    <a:pt x="4239044" y="541528"/>
                  </a:lnTo>
                  <a:lnTo>
                    <a:pt x="4235208" y="544029"/>
                  </a:lnTo>
                  <a:lnTo>
                    <a:pt x="4234929" y="544207"/>
                  </a:lnTo>
                  <a:lnTo>
                    <a:pt x="4234751" y="544309"/>
                  </a:lnTo>
                  <a:lnTo>
                    <a:pt x="4232529" y="545655"/>
                  </a:lnTo>
                  <a:lnTo>
                    <a:pt x="4232376" y="545858"/>
                  </a:lnTo>
                  <a:lnTo>
                    <a:pt x="4232148" y="546011"/>
                  </a:lnTo>
                  <a:lnTo>
                    <a:pt x="4229125" y="550532"/>
                  </a:lnTo>
                  <a:lnTo>
                    <a:pt x="4229011" y="550697"/>
                  </a:lnTo>
                  <a:lnTo>
                    <a:pt x="4227665" y="552602"/>
                  </a:lnTo>
                  <a:lnTo>
                    <a:pt x="4227627" y="552754"/>
                  </a:lnTo>
                  <a:lnTo>
                    <a:pt x="4226166" y="560082"/>
                  </a:lnTo>
                  <a:lnTo>
                    <a:pt x="4226115" y="560285"/>
                  </a:lnTo>
                  <a:lnTo>
                    <a:pt x="4225874" y="561530"/>
                  </a:lnTo>
                  <a:lnTo>
                    <a:pt x="4227207" y="570509"/>
                  </a:lnTo>
                  <a:lnTo>
                    <a:pt x="4231132" y="577316"/>
                  </a:lnTo>
                  <a:lnTo>
                    <a:pt x="4237456" y="581952"/>
                  </a:lnTo>
                  <a:lnTo>
                    <a:pt x="4245991" y="584403"/>
                  </a:lnTo>
                  <a:lnTo>
                    <a:pt x="4254563" y="583476"/>
                  </a:lnTo>
                  <a:lnTo>
                    <a:pt x="4262196" y="578967"/>
                  </a:lnTo>
                  <a:lnTo>
                    <a:pt x="4267822" y="571944"/>
                  </a:lnTo>
                  <a:lnTo>
                    <a:pt x="4270375" y="563486"/>
                  </a:lnTo>
                  <a:close/>
                </a:path>
                <a:path w="5168900" h="4631055">
                  <a:moveTo>
                    <a:pt x="4270413" y="651954"/>
                  </a:moveTo>
                  <a:lnTo>
                    <a:pt x="4268648" y="643597"/>
                  </a:lnTo>
                  <a:lnTo>
                    <a:pt x="4268571" y="643394"/>
                  </a:lnTo>
                  <a:lnTo>
                    <a:pt x="4267009" y="641197"/>
                  </a:lnTo>
                  <a:lnTo>
                    <a:pt x="4266755" y="640829"/>
                  </a:lnTo>
                  <a:lnTo>
                    <a:pt x="4266489" y="640435"/>
                  </a:lnTo>
                  <a:lnTo>
                    <a:pt x="4263822" y="636498"/>
                  </a:lnTo>
                  <a:lnTo>
                    <a:pt x="4263656" y="636397"/>
                  </a:lnTo>
                  <a:lnTo>
                    <a:pt x="4263517" y="636181"/>
                  </a:lnTo>
                  <a:lnTo>
                    <a:pt x="4260901" y="634466"/>
                  </a:lnTo>
                  <a:lnTo>
                    <a:pt x="4260659" y="634301"/>
                  </a:lnTo>
                  <a:lnTo>
                    <a:pt x="4260481" y="634174"/>
                  </a:lnTo>
                  <a:lnTo>
                    <a:pt x="4256760" y="631571"/>
                  </a:lnTo>
                  <a:lnTo>
                    <a:pt x="4256468" y="631507"/>
                  </a:lnTo>
                  <a:lnTo>
                    <a:pt x="4256163" y="631304"/>
                  </a:lnTo>
                  <a:lnTo>
                    <a:pt x="4253052" y="630770"/>
                  </a:lnTo>
                  <a:lnTo>
                    <a:pt x="4252849" y="630720"/>
                  </a:lnTo>
                  <a:lnTo>
                    <a:pt x="4248353" y="629729"/>
                  </a:lnTo>
                  <a:lnTo>
                    <a:pt x="4247400" y="629729"/>
                  </a:lnTo>
                  <a:lnTo>
                    <a:pt x="4238561" y="631482"/>
                  </a:lnTo>
                  <a:lnTo>
                    <a:pt x="4238091" y="631571"/>
                  </a:lnTo>
                  <a:lnTo>
                    <a:pt x="4238422" y="631571"/>
                  </a:lnTo>
                  <a:lnTo>
                    <a:pt x="4231983" y="635698"/>
                  </a:lnTo>
                  <a:lnTo>
                    <a:pt x="4227715" y="642277"/>
                  </a:lnTo>
                  <a:lnTo>
                    <a:pt x="4225823" y="651052"/>
                  </a:lnTo>
                  <a:lnTo>
                    <a:pt x="4227004" y="659993"/>
                  </a:lnTo>
                  <a:lnTo>
                    <a:pt x="4231449" y="667232"/>
                  </a:lnTo>
                  <a:lnTo>
                    <a:pt x="4238472" y="672122"/>
                  </a:lnTo>
                  <a:lnTo>
                    <a:pt x="4247375" y="674039"/>
                  </a:lnTo>
                  <a:lnTo>
                    <a:pt x="4256189" y="672426"/>
                  </a:lnTo>
                  <a:lnTo>
                    <a:pt x="4263517" y="667689"/>
                  </a:lnTo>
                  <a:lnTo>
                    <a:pt x="4268533" y="660603"/>
                  </a:lnTo>
                  <a:lnTo>
                    <a:pt x="4270413" y="651954"/>
                  </a:lnTo>
                  <a:close/>
                </a:path>
                <a:path w="5168900" h="4631055">
                  <a:moveTo>
                    <a:pt x="4270438" y="22580"/>
                  </a:moveTo>
                  <a:lnTo>
                    <a:pt x="4268635" y="14312"/>
                  </a:lnTo>
                  <a:lnTo>
                    <a:pt x="4268533" y="14185"/>
                  </a:lnTo>
                  <a:lnTo>
                    <a:pt x="4268521" y="14046"/>
                  </a:lnTo>
                  <a:lnTo>
                    <a:pt x="4267276" y="12306"/>
                  </a:lnTo>
                  <a:lnTo>
                    <a:pt x="4267009" y="11912"/>
                  </a:lnTo>
                  <a:lnTo>
                    <a:pt x="4266908" y="11747"/>
                  </a:lnTo>
                  <a:lnTo>
                    <a:pt x="4263809" y="7124"/>
                  </a:lnTo>
                  <a:lnTo>
                    <a:pt x="4263542" y="6934"/>
                  </a:lnTo>
                  <a:lnTo>
                    <a:pt x="4263377" y="6692"/>
                  </a:lnTo>
                  <a:lnTo>
                    <a:pt x="4261358" y="5346"/>
                  </a:lnTo>
                  <a:lnTo>
                    <a:pt x="4261104" y="5168"/>
                  </a:lnTo>
                  <a:lnTo>
                    <a:pt x="4260901" y="5016"/>
                  </a:lnTo>
                  <a:lnTo>
                    <a:pt x="4256837" y="2044"/>
                  </a:lnTo>
                  <a:lnTo>
                    <a:pt x="4256392" y="1943"/>
                  </a:lnTo>
                  <a:lnTo>
                    <a:pt x="4256011" y="1676"/>
                  </a:lnTo>
                  <a:lnTo>
                    <a:pt x="4253255" y="1206"/>
                  </a:lnTo>
                  <a:lnTo>
                    <a:pt x="4253077" y="1168"/>
                  </a:lnTo>
                  <a:lnTo>
                    <a:pt x="4248848" y="165"/>
                  </a:lnTo>
                  <a:lnTo>
                    <a:pt x="4247426" y="165"/>
                  </a:lnTo>
                  <a:lnTo>
                    <a:pt x="4238739" y="1993"/>
                  </a:lnTo>
                  <a:lnTo>
                    <a:pt x="4232097" y="6172"/>
                  </a:lnTo>
                  <a:lnTo>
                    <a:pt x="4227715" y="12700"/>
                  </a:lnTo>
                  <a:lnTo>
                    <a:pt x="4225849" y="21602"/>
                  </a:lnTo>
                  <a:lnTo>
                    <a:pt x="4227093" y="30683"/>
                  </a:lnTo>
                  <a:lnTo>
                    <a:pt x="4231513" y="37960"/>
                  </a:lnTo>
                  <a:lnTo>
                    <a:pt x="4238472" y="42811"/>
                  </a:lnTo>
                  <a:lnTo>
                    <a:pt x="4239768" y="43091"/>
                  </a:lnTo>
                  <a:lnTo>
                    <a:pt x="4247350" y="44653"/>
                  </a:lnTo>
                  <a:lnTo>
                    <a:pt x="4254563" y="43294"/>
                  </a:lnTo>
                  <a:lnTo>
                    <a:pt x="4256240" y="42976"/>
                  </a:lnTo>
                  <a:lnTo>
                    <a:pt x="4263580" y="38227"/>
                  </a:lnTo>
                  <a:lnTo>
                    <a:pt x="4268571" y="31178"/>
                  </a:lnTo>
                  <a:lnTo>
                    <a:pt x="4270438" y="22593"/>
                  </a:lnTo>
                  <a:close/>
                </a:path>
                <a:path w="5168900" h="4631055">
                  <a:moveTo>
                    <a:pt x="4359757" y="2361133"/>
                  </a:moveTo>
                  <a:lnTo>
                    <a:pt x="4358310" y="2352319"/>
                  </a:lnTo>
                  <a:lnTo>
                    <a:pt x="4353738" y="2344890"/>
                  </a:lnTo>
                  <a:lnTo>
                    <a:pt x="4346791" y="2339721"/>
                  </a:lnTo>
                  <a:lnTo>
                    <a:pt x="4345102" y="2339327"/>
                  </a:lnTo>
                  <a:lnTo>
                    <a:pt x="4338244" y="2337651"/>
                  </a:lnTo>
                  <a:lnTo>
                    <a:pt x="4337647" y="2337638"/>
                  </a:lnTo>
                  <a:lnTo>
                    <a:pt x="4332440" y="2338692"/>
                  </a:lnTo>
                  <a:lnTo>
                    <a:pt x="4329493" y="2339213"/>
                  </a:lnTo>
                  <a:lnTo>
                    <a:pt x="4329328" y="2339340"/>
                  </a:lnTo>
                  <a:lnTo>
                    <a:pt x="4329087" y="2339378"/>
                  </a:lnTo>
                  <a:lnTo>
                    <a:pt x="4325366" y="2341905"/>
                  </a:lnTo>
                  <a:lnTo>
                    <a:pt x="4324997" y="2342146"/>
                  </a:lnTo>
                  <a:lnTo>
                    <a:pt x="4322254" y="2343937"/>
                  </a:lnTo>
                  <a:lnTo>
                    <a:pt x="4322165" y="2344064"/>
                  </a:lnTo>
                  <a:lnTo>
                    <a:pt x="4318889" y="2348852"/>
                  </a:lnTo>
                  <a:lnTo>
                    <a:pt x="4317377" y="2351062"/>
                  </a:lnTo>
                  <a:lnTo>
                    <a:pt x="4317314" y="2351201"/>
                  </a:lnTo>
                  <a:lnTo>
                    <a:pt x="4316107" y="2357640"/>
                  </a:lnTo>
                  <a:lnTo>
                    <a:pt x="4315688" y="2359863"/>
                  </a:lnTo>
                  <a:lnTo>
                    <a:pt x="4316971" y="2367445"/>
                  </a:lnTo>
                  <a:lnTo>
                    <a:pt x="4317187" y="2368727"/>
                  </a:lnTo>
                  <a:lnTo>
                    <a:pt x="4321162" y="2375433"/>
                  </a:lnTo>
                  <a:lnTo>
                    <a:pt x="4327537" y="2379903"/>
                  </a:lnTo>
                  <a:lnTo>
                    <a:pt x="4336237" y="2382012"/>
                  </a:lnTo>
                  <a:lnTo>
                    <a:pt x="4345305" y="2381046"/>
                  </a:lnTo>
                  <a:lnTo>
                    <a:pt x="4352645" y="2376805"/>
                  </a:lnTo>
                  <a:lnTo>
                    <a:pt x="4357675" y="2369947"/>
                  </a:lnTo>
                  <a:lnTo>
                    <a:pt x="4358360" y="2367013"/>
                  </a:lnTo>
                  <a:lnTo>
                    <a:pt x="4358398" y="2366822"/>
                  </a:lnTo>
                  <a:lnTo>
                    <a:pt x="4358703" y="2365540"/>
                  </a:lnTo>
                  <a:lnTo>
                    <a:pt x="4359757" y="2361133"/>
                  </a:lnTo>
                  <a:close/>
                </a:path>
                <a:path w="5168900" h="4631055">
                  <a:moveTo>
                    <a:pt x="4359770" y="920496"/>
                  </a:moveTo>
                  <a:lnTo>
                    <a:pt x="4358094" y="913422"/>
                  </a:lnTo>
                  <a:lnTo>
                    <a:pt x="4357700" y="911758"/>
                  </a:lnTo>
                  <a:lnTo>
                    <a:pt x="4353268" y="905243"/>
                  </a:lnTo>
                  <a:lnTo>
                    <a:pt x="4346702" y="901128"/>
                  </a:lnTo>
                  <a:lnTo>
                    <a:pt x="4346918" y="901128"/>
                  </a:lnTo>
                  <a:lnTo>
                    <a:pt x="4346600" y="901077"/>
                  </a:lnTo>
                  <a:lnTo>
                    <a:pt x="4345063" y="900772"/>
                  </a:lnTo>
                  <a:lnTo>
                    <a:pt x="4337824" y="899325"/>
                  </a:lnTo>
                  <a:lnTo>
                    <a:pt x="4336669" y="899325"/>
                  </a:lnTo>
                  <a:lnTo>
                    <a:pt x="4332287" y="900290"/>
                  </a:lnTo>
                  <a:lnTo>
                    <a:pt x="4332109" y="900328"/>
                  </a:lnTo>
                  <a:lnTo>
                    <a:pt x="4331957" y="900353"/>
                  </a:lnTo>
                  <a:lnTo>
                    <a:pt x="4329074" y="900836"/>
                  </a:lnTo>
                  <a:lnTo>
                    <a:pt x="4328757" y="901052"/>
                  </a:lnTo>
                  <a:lnTo>
                    <a:pt x="4328414" y="901128"/>
                  </a:lnTo>
                  <a:lnTo>
                    <a:pt x="4324489" y="903947"/>
                  </a:lnTo>
                  <a:lnTo>
                    <a:pt x="4321924" y="905687"/>
                  </a:lnTo>
                  <a:lnTo>
                    <a:pt x="4321784" y="905903"/>
                  </a:lnTo>
                  <a:lnTo>
                    <a:pt x="4321594" y="906043"/>
                  </a:lnTo>
                  <a:lnTo>
                    <a:pt x="4318800" y="910412"/>
                  </a:lnTo>
                  <a:lnTo>
                    <a:pt x="4317111" y="912990"/>
                  </a:lnTo>
                  <a:lnTo>
                    <a:pt x="4317073" y="913142"/>
                  </a:lnTo>
                  <a:lnTo>
                    <a:pt x="4315777" y="919873"/>
                  </a:lnTo>
                  <a:lnTo>
                    <a:pt x="4315396" y="921854"/>
                  </a:lnTo>
                  <a:lnTo>
                    <a:pt x="4316895" y="929208"/>
                  </a:lnTo>
                  <a:lnTo>
                    <a:pt x="4317200" y="930706"/>
                  </a:lnTo>
                  <a:lnTo>
                    <a:pt x="4322026" y="937666"/>
                  </a:lnTo>
                  <a:lnTo>
                    <a:pt x="4329265" y="942174"/>
                  </a:lnTo>
                  <a:lnTo>
                    <a:pt x="4338307" y="943648"/>
                  </a:lnTo>
                  <a:lnTo>
                    <a:pt x="4347210" y="941692"/>
                  </a:lnTo>
                  <a:lnTo>
                    <a:pt x="4354233" y="936739"/>
                  </a:lnTo>
                  <a:lnTo>
                    <a:pt x="4358665" y="929449"/>
                  </a:lnTo>
                  <a:lnTo>
                    <a:pt x="4359770" y="920496"/>
                  </a:lnTo>
                  <a:close/>
                </a:path>
                <a:path w="5168900" h="4631055">
                  <a:moveTo>
                    <a:pt x="4359783" y="1642198"/>
                  </a:moveTo>
                  <a:lnTo>
                    <a:pt x="4358640" y="1633232"/>
                  </a:lnTo>
                  <a:lnTo>
                    <a:pt x="4354169" y="1625777"/>
                  </a:lnTo>
                  <a:lnTo>
                    <a:pt x="4347210" y="1620583"/>
                  </a:lnTo>
                  <a:lnTo>
                    <a:pt x="4338536" y="1618437"/>
                  </a:lnTo>
                  <a:lnTo>
                    <a:pt x="4337621" y="1618437"/>
                  </a:lnTo>
                  <a:lnTo>
                    <a:pt x="4337088" y="1618551"/>
                  </a:lnTo>
                  <a:lnTo>
                    <a:pt x="4335500" y="1618881"/>
                  </a:lnTo>
                  <a:lnTo>
                    <a:pt x="4332884" y="1619415"/>
                  </a:lnTo>
                  <a:lnTo>
                    <a:pt x="4332541" y="1619491"/>
                  </a:lnTo>
                  <a:lnTo>
                    <a:pt x="4329785" y="1619935"/>
                  </a:lnTo>
                  <a:lnTo>
                    <a:pt x="4329519" y="1620100"/>
                  </a:lnTo>
                  <a:lnTo>
                    <a:pt x="4329227" y="1620164"/>
                  </a:lnTo>
                  <a:lnTo>
                    <a:pt x="4326306" y="1622132"/>
                  </a:lnTo>
                  <a:lnTo>
                    <a:pt x="4325391" y="1622742"/>
                  </a:lnTo>
                  <a:lnTo>
                    <a:pt x="4325010" y="1622996"/>
                  </a:lnTo>
                  <a:lnTo>
                    <a:pt x="4322483" y="1624609"/>
                  </a:lnTo>
                  <a:lnTo>
                    <a:pt x="4322369" y="1624774"/>
                  </a:lnTo>
                  <a:lnTo>
                    <a:pt x="4322191" y="1624888"/>
                  </a:lnTo>
                  <a:lnTo>
                    <a:pt x="4319168" y="1629244"/>
                  </a:lnTo>
                  <a:lnTo>
                    <a:pt x="4317416" y="1631696"/>
                  </a:lnTo>
                  <a:lnTo>
                    <a:pt x="4317327" y="1631899"/>
                  </a:lnTo>
                  <a:lnTo>
                    <a:pt x="4315841" y="1638465"/>
                  </a:lnTo>
                  <a:lnTo>
                    <a:pt x="4315384" y="1640459"/>
                  </a:lnTo>
                  <a:lnTo>
                    <a:pt x="4316920" y="1649336"/>
                  </a:lnTo>
                  <a:lnTo>
                    <a:pt x="4321594" y="1656537"/>
                  </a:lnTo>
                  <a:lnTo>
                    <a:pt x="4328833" y="1661388"/>
                  </a:lnTo>
                  <a:lnTo>
                    <a:pt x="4329138" y="1661388"/>
                  </a:lnTo>
                  <a:lnTo>
                    <a:pt x="4335500" y="1662531"/>
                  </a:lnTo>
                  <a:lnTo>
                    <a:pt x="4337621" y="1662899"/>
                  </a:lnTo>
                  <a:lnTo>
                    <a:pt x="4346562" y="1661388"/>
                  </a:lnTo>
                  <a:lnTo>
                    <a:pt x="4353293" y="1657388"/>
                  </a:lnTo>
                  <a:lnTo>
                    <a:pt x="4357738" y="1650974"/>
                  </a:lnTo>
                  <a:lnTo>
                    <a:pt x="4359783" y="1642198"/>
                  </a:lnTo>
                  <a:close/>
                </a:path>
                <a:path w="5168900" h="4631055">
                  <a:moveTo>
                    <a:pt x="4359783" y="742340"/>
                  </a:moveTo>
                  <a:lnTo>
                    <a:pt x="4358348" y="733450"/>
                  </a:lnTo>
                  <a:lnTo>
                    <a:pt x="4353623" y="726097"/>
                  </a:lnTo>
                  <a:lnTo>
                    <a:pt x="4346486" y="721093"/>
                  </a:lnTo>
                  <a:lnTo>
                    <a:pt x="4337812" y="719226"/>
                  </a:lnTo>
                  <a:lnTo>
                    <a:pt x="4337431" y="719315"/>
                  </a:lnTo>
                  <a:lnTo>
                    <a:pt x="4336656" y="719480"/>
                  </a:lnTo>
                  <a:lnTo>
                    <a:pt x="4333468" y="720166"/>
                  </a:lnTo>
                  <a:lnTo>
                    <a:pt x="4329138" y="721093"/>
                  </a:lnTo>
                  <a:lnTo>
                    <a:pt x="4322000" y="726097"/>
                  </a:lnTo>
                  <a:lnTo>
                    <a:pt x="4317149" y="733450"/>
                  </a:lnTo>
                  <a:lnTo>
                    <a:pt x="4316184" y="738276"/>
                  </a:lnTo>
                  <a:lnTo>
                    <a:pt x="4315409" y="742124"/>
                  </a:lnTo>
                  <a:lnTo>
                    <a:pt x="4317225" y="750925"/>
                  </a:lnTo>
                  <a:lnTo>
                    <a:pt x="4322102" y="757936"/>
                  </a:lnTo>
                  <a:lnTo>
                    <a:pt x="4329379" y="762444"/>
                  </a:lnTo>
                  <a:lnTo>
                    <a:pt x="4338383" y="763752"/>
                  </a:lnTo>
                  <a:lnTo>
                    <a:pt x="4345432" y="762317"/>
                  </a:lnTo>
                  <a:lnTo>
                    <a:pt x="4347235" y="761949"/>
                  </a:lnTo>
                  <a:lnTo>
                    <a:pt x="4353814" y="757732"/>
                  </a:lnTo>
                  <a:lnTo>
                    <a:pt x="4358017" y="751179"/>
                  </a:lnTo>
                  <a:lnTo>
                    <a:pt x="4359783" y="742340"/>
                  </a:lnTo>
                  <a:close/>
                </a:path>
                <a:path w="5168900" h="4631055">
                  <a:moveTo>
                    <a:pt x="4359795" y="2719400"/>
                  </a:moveTo>
                  <a:lnTo>
                    <a:pt x="4358221" y="2711475"/>
                  </a:lnTo>
                  <a:lnTo>
                    <a:pt x="4358094" y="2710777"/>
                  </a:lnTo>
                  <a:lnTo>
                    <a:pt x="4358043" y="2710510"/>
                  </a:lnTo>
                  <a:lnTo>
                    <a:pt x="4353915" y="2703931"/>
                  </a:lnTo>
                  <a:lnTo>
                    <a:pt x="4347337" y="2699601"/>
                  </a:lnTo>
                  <a:lnTo>
                    <a:pt x="4338421" y="2697810"/>
                  </a:lnTo>
                  <a:lnTo>
                    <a:pt x="4336999" y="2697810"/>
                  </a:lnTo>
                  <a:lnTo>
                    <a:pt x="4332389" y="2698673"/>
                  </a:lnTo>
                  <a:lnTo>
                    <a:pt x="4329290" y="2699105"/>
                  </a:lnTo>
                  <a:lnTo>
                    <a:pt x="4328934" y="2699334"/>
                  </a:lnTo>
                  <a:lnTo>
                    <a:pt x="4328490" y="2699410"/>
                  </a:lnTo>
                  <a:lnTo>
                    <a:pt x="4324705" y="2701899"/>
                  </a:lnTo>
                  <a:lnTo>
                    <a:pt x="4324578" y="2701975"/>
                  </a:lnTo>
                  <a:lnTo>
                    <a:pt x="4322013" y="2703538"/>
                  </a:lnTo>
                  <a:lnTo>
                    <a:pt x="4321861" y="2703766"/>
                  </a:lnTo>
                  <a:lnTo>
                    <a:pt x="4321619" y="2703919"/>
                  </a:lnTo>
                  <a:lnTo>
                    <a:pt x="4318432" y="2708706"/>
                  </a:lnTo>
                  <a:lnTo>
                    <a:pt x="4317174" y="2710510"/>
                  </a:lnTo>
                  <a:lnTo>
                    <a:pt x="4317047" y="2710777"/>
                  </a:lnTo>
                  <a:lnTo>
                    <a:pt x="4315345" y="2719400"/>
                  </a:lnTo>
                  <a:lnTo>
                    <a:pt x="4315612" y="2720835"/>
                  </a:lnTo>
                  <a:lnTo>
                    <a:pt x="4317035" y="2728239"/>
                  </a:lnTo>
                  <a:lnTo>
                    <a:pt x="4321835" y="2735529"/>
                  </a:lnTo>
                  <a:lnTo>
                    <a:pt x="4328985" y="2740469"/>
                  </a:lnTo>
                  <a:lnTo>
                    <a:pt x="4337697" y="2742311"/>
                  </a:lnTo>
                  <a:lnTo>
                    <a:pt x="4346346" y="2740469"/>
                  </a:lnTo>
                  <a:lnTo>
                    <a:pt x="4353458" y="2735529"/>
                  </a:lnTo>
                  <a:lnTo>
                    <a:pt x="4358271" y="2728239"/>
                  </a:lnTo>
                  <a:lnTo>
                    <a:pt x="4359783" y="2719413"/>
                  </a:lnTo>
                  <a:close/>
                </a:path>
                <a:path w="5168900" h="4631055">
                  <a:moveTo>
                    <a:pt x="4359808" y="2541143"/>
                  </a:moveTo>
                  <a:lnTo>
                    <a:pt x="4358703" y="2532215"/>
                  </a:lnTo>
                  <a:lnTo>
                    <a:pt x="4354258" y="2524849"/>
                  </a:lnTo>
                  <a:lnTo>
                    <a:pt x="4347235" y="2519794"/>
                  </a:lnTo>
                  <a:lnTo>
                    <a:pt x="4338409" y="2517749"/>
                  </a:lnTo>
                  <a:lnTo>
                    <a:pt x="4337596" y="2517749"/>
                  </a:lnTo>
                  <a:lnTo>
                    <a:pt x="4332948" y="2518638"/>
                  </a:lnTo>
                  <a:lnTo>
                    <a:pt x="4332795" y="2518664"/>
                  </a:lnTo>
                  <a:lnTo>
                    <a:pt x="4329392" y="2519210"/>
                  </a:lnTo>
                  <a:lnTo>
                    <a:pt x="4329150" y="2519362"/>
                  </a:lnTo>
                  <a:lnTo>
                    <a:pt x="4328922" y="2519400"/>
                  </a:lnTo>
                  <a:lnTo>
                    <a:pt x="4324794" y="2522093"/>
                  </a:lnTo>
                  <a:lnTo>
                    <a:pt x="4322127" y="2523756"/>
                  </a:lnTo>
                  <a:lnTo>
                    <a:pt x="4322038" y="2523883"/>
                  </a:lnTo>
                  <a:lnTo>
                    <a:pt x="4321899" y="2523972"/>
                  </a:lnTo>
                  <a:lnTo>
                    <a:pt x="4318597" y="2528849"/>
                  </a:lnTo>
                  <a:lnTo>
                    <a:pt x="4317263" y="2530767"/>
                  </a:lnTo>
                  <a:lnTo>
                    <a:pt x="4317200" y="2530906"/>
                  </a:lnTo>
                  <a:lnTo>
                    <a:pt x="4315841" y="2537663"/>
                  </a:lnTo>
                  <a:lnTo>
                    <a:pt x="4315447" y="2539631"/>
                  </a:lnTo>
                  <a:lnTo>
                    <a:pt x="4317098" y="2548661"/>
                  </a:lnTo>
                  <a:lnTo>
                    <a:pt x="4321772" y="2555925"/>
                  </a:lnTo>
                  <a:lnTo>
                    <a:pt x="4328871" y="2560675"/>
                  </a:lnTo>
                  <a:lnTo>
                    <a:pt x="4337761" y="2562187"/>
                  </a:lnTo>
                  <a:lnTo>
                    <a:pt x="4345940" y="2560675"/>
                  </a:lnTo>
                  <a:lnTo>
                    <a:pt x="4346422" y="2560675"/>
                  </a:lnTo>
                  <a:lnTo>
                    <a:pt x="4346626" y="2560548"/>
                  </a:lnTo>
                  <a:lnTo>
                    <a:pt x="4353318" y="2556433"/>
                  </a:lnTo>
                  <a:lnTo>
                    <a:pt x="4357751" y="2549931"/>
                  </a:lnTo>
                  <a:lnTo>
                    <a:pt x="4359808" y="2541143"/>
                  </a:lnTo>
                  <a:close/>
                </a:path>
                <a:path w="5168900" h="4631055">
                  <a:moveTo>
                    <a:pt x="4359808" y="1729943"/>
                  </a:moveTo>
                  <a:lnTo>
                    <a:pt x="4357840" y="1721154"/>
                  </a:lnTo>
                  <a:lnTo>
                    <a:pt x="4356544" y="1719211"/>
                  </a:lnTo>
                  <a:lnTo>
                    <a:pt x="4355897" y="1718246"/>
                  </a:lnTo>
                  <a:lnTo>
                    <a:pt x="4354931" y="1716798"/>
                  </a:lnTo>
                  <a:lnTo>
                    <a:pt x="4353496" y="1714639"/>
                  </a:lnTo>
                  <a:lnTo>
                    <a:pt x="4346892" y="1710512"/>
                  </a:lnTo>
                  <a:lnTo>
                    <a:pt x="4341863" y="1709547"/>
                  </a:lnTo>
                  <a:lnTo>
                    <a:pt x="4339704" y="1709127"/>
                  </a:lnTo>
                  <a:lnTo>
                    <a:pt x="4338701" y="1708924"/>
                  </a:lnTo>
                  <a:lnTo>
                    <a:pt x="4338002" y="1708785"/>
                  </a:lnTo>
                  <a:lnTo>
                    <a:pt x="4336885" y="1708785"/>
                  </a:lnTo>
                  <a:lnTo>
                    <a:pt x="4332236" y="1709750"/>
                  </a:lnTo>
                  <a:lnTo>
                    <a:pt x="4331957" y="1709801"/>
                  </a:lnTo>
                  <a:lnTo>
                    <a:pt x="4331830" y="1709826"/>
                  </a:lnTo>
                  <a:lnTo>
                    <a:pt x="4329100" y="1710258"/>
                  </a:lnTo>
                  <a:lnTo>
                    <a:pt x="4328833" y="1710436"/>
                  </a:lnTo>
                  <a:lnTo>
                    <a:pt x="4328465" y="1710512"/>
                  </a:lnTo>
                  <a:lnTo>
                    <a:pt x="4324388" y="1713331"/>
                  </a:lnTo>
                  <a:lnTo>
                    <a:pt x="4324058" y="1713560"/>
                  </a:lnTo>
                  <a:lnTo>
                    <a:pt x="4321886" y="1714957"/>
                  </a:lnTo>
                  <a:lnTo>
                    <a:pt x="4321759" y="1715147"/>
                  </a:lnTo>
                  <a:lnTo>
                    <a:pt x="4321568" y="1715274"/>
                  </a:lnTo>
                  <a:lnTo>
                    <a:pt x="4318317" y="1720265"/>
                  </a:lnTo>
                  <a:lnTo>
                    <a:pt x="4317073" y="1722120"/>
                  </a:lnTo>
                  <a:lnTo>
                    <a:pt x="4316971" y="1722335"/>
                  </a:lnTo>
                  <a:lnTo>
                    <a:pt x="4315333" y="1730946"/>
                  </a:lnTo>
                  <a:lnTo>
                    <a:pt x="4317212" y="1739684"/>
                  </a:lnTo>
                  <a:lnTo>
                    <a:pt x="4322203" y="1746872"/>
                  </a:lnTo>
                  <a:lnTo>
                    <a:pt x="4329468" y="1751698"/>
                  </a:lnTo>
                  <a:lnTo>
                    <a:pt x="4338167" y="1753349"/>
                  </a:lnTo>
                  <a:lnTo>
                    <a:pt x="4346867" y="1751304"/>
                  </a:lnTo>
                  <a:lnTo>
                    <a:pt x="4353941" y="1746161"/>
                  </a:lnTo>
                  <a:lnTo>
                    <a:pt x="4358551" y="1738769"/>
                  </a:lnTo>
                  <a:lnTo>
                    <a:pt x="4359808" y="1729943"/>
                  </a:lnTo>
                  <a:close/>
                </a:path>
                <a:path w="5168900" h="4631055">
                  <a:moveTo>
                    <a:pt x="4359808" y="1551914"/>
                  </a:moveTo>
                  <a:lnTo>
                    <a:pt x="4358602" y="1542986"/>
                  </a:lnTo>
                  <a:lnTo>
                    <a:pt x="4354080" y="1535696"/>
                  </a:lnTo>
                  <a:lnTo>
                    <a:pt x="4347007" y="1530743"/>
                  </a:lnTo>
                  <a:lnTo>
                    <a:pt x="4338155" y="1528826"/>
                  </a:lnTo>
                  <a:lnTo>
                    <a:pt x="4337723" y="1528826"/>
                  </a:lnTo>
                  <a:lnTo>
                    <a:pt x="4332300" y="1529880"/>
                  </a:lnTo>
                  <a:lnTo>
                    <a:pt x="4331906" y="1529956"/>
                  </a:lnTo>
                  <a:lnTo>
                    <a:pt x="4331551" y="1530019"/>
                  </a:lnTo>
                  <a:lnTo>
                    <a:pt x="4329176" y="1530426"/>
                  </a:lnTo>
                  <a:lnTo>
                    <a:pt x="4328909" y="1530527"/>
                  </a:lnTo>
                  <a:lnTo>
                    <a:pt x="4325048" y="1533080"/>
                  </a:lnTo>
                  <a:lnTo>
                    <a:pt x="4324718" y="1533296"/>
                  </a:lnTo>
                  <a:lnTo>
                    <a:pt x="4324502" y="1533436"/>
                  </a:lnTo>
                  <a:lnTo>
                    <a:pt x="4321949" y="1535061"/>
                  </a:lnTo>
                  <a:lnTo>
                    <a:pt x="4321822" y="1535201"/>
                  </a:lnTo>
                  <a:lnTo>
                    <a:pt x="4319054" y="1539290"/>
                  </a:lnTo>
                  <a:lnTo>
                    <a:pt x="4317123" y="1542122"/>
                  </a:lnTo>
                  <a:lnTo>
                    <a:pt x="4315942" y="1548028"/>
                  </a:lnTo>
                  <a:lnTo>
                    <a:pt x="4315358" y="1550949"/>
                  </a:lnTo>
                  <a:lnTo>
                    <a:pt x="4317174" y="1559788"/>
                  </a:lnTo>
                  <a:lnTo>
                    <a:pt x="4322076" y="1567065"/>
                  </a:lnTo>
                  <a:lnTo>
                    <a:pt x="4329277" y="1571879"/>
                  </a:lnTo>
                  <a:lnTo>
                    <a:pt x="4330344" y="1572056"/>
                  </a:lnTo>
                  <a:lnTo>
                    <a:pt x="4338002" y="1573301"/>
                  </a:lnTo>
                  <a:lnTo>
                    <a:pt x="4344949" y="1571853"/>
                  </a:lnTo>
                  <a:lnTo>
                    <a:pt x="4346778" y="1571472"/>
                  </a:lnTo>
                  <a:lnTo>
                    <a:pt x="4353420" y="1567256"/>
                  </a:lnTo>
                  <a:lnTo>
                    <a:pt x="4357814" y="1560715"/>
                  </a:lnTo>
                  <a:lnTo>
                    <a:pt x="4359795" y="1551927"/>
                  </a:lnTo>
                  <a:close/>
                </a:path>
                <a:path w="5168900" h="4631055">
                  <a:moveTo>
                    <a:pt x="4359821" y="1280693"/>
                  </a:moveTo>
                  <a:lnTo>
                    <a:pt x="4359249" y="1278026"/>
                  </a:lnTo>
                  <a:lnTo>
                    <a:pt x="4358551" y="1274699"/>
                  </a:lnTo>
                  <a:lnTo>
                    <a:pt x="4358360" y="1273810"/>
                  </a:lnTo>
                  <a:lnTo>
                    <a:pt x="4358056" y="1272311"/>
                  </a:lnTo>
                  <a:lnTo>
                    <a:pt x="4357979" y="1271917"/>
                  </a:lnTo>
                  <a:lnTo>
                    <a:pt x="4353750" y="1265326"/>
                  </a:lnTo>
                  <a:lnTo>
                    <a:pt x="4347159" y="1261110"/>
                  </a:lnTo>
                  <a:lnTo>
                    <a:pt x="4345203" y="1260729"/>
                  </a:lnTo>
                  <a:lnTo>
                    <a:pt x="4343260" y="1260360"/>
                  </a:lnTo>
                  <a:lnTo>
                    <a:pt x="4339691" y="1259662"/>
                  </a:lnTo>
                  <a:lnTo>
                    <a:pt x="4338256" y="1259370"/>
                  </a:lnTo>
                  <a:lnTo>
                    <a:pt x="4337037" y="1259370"/>
                  </a:lnTo>
                  <a:lnTo>
                    <a:pt x="4332516" y="1260259"/>
                  </a:lnTo>
                  <a:lnTo>
                    <a:pt x="4332300" y="1260297"/>
                  </a:lnTo>
                  <a:lnTo>
                    <a:pt x="4332173" y="1260322"/>
                  </a:lnTo>
                  <a:lnTo>
                    <a:pt x="4329227" y="1260754"/>
                  </a:lnTo>
                  <a:lnTo>
                    <a:pt x="4328934" y="1260957"/>
                  </a:lnTo>
                  <a:lnTo>
                    <a:pt x="4328096" y="1261110"/>
                  </a:lnTo>
                  <a:lnTo>
                    <a:pt x="4328414" y="1261110"/>
                  </a:lnTo>
                  <a:lnTo>
                    <a:pt x="4324159" y="1263954"/>
                  </a:lnTo>
                  <a:lnTo>
                    <a:pt x="4323893" y="1264132"/>
                  </a:lnTo>
                  <a:lnTo>
                    <a:pt x="4323651" y="1264285"/>
                  </a:lnTo>
                  <a:lnTo>
                    <a:pt x="4321962" y="1265326"/>
                  </a:lnTo>
                  <a:lnTo>
                    <a:pt x="4321848" y="1265478"/>
                  </a:lnTo>
                  <a:lnTo>
                    <a:pt x="4321645" y="1265618"/>
                  </a:lnTo>
                  <a:lnTo>
                    <a:pt x="4318533" y="1270317"/>
                  </a:lnTo>
                  <a:lnTo>
                    <a:pt x="4317162" y="1272311"/>
                  </a:lnTo>
                  <a:lnTo>
                    <a:pt x="4317060" y="1272540"/>
                  </a:lnTo>
                  <a:lnTo>
                    <a:pt x="4315460" y="1280693"/>
                  </a:lnTo>
                  <a:lnTo>
                    <a:pt x="4315371" y="1281176"/>
                  </a:lnTo>
                  <a:lnTo>
                    <a:pt x="4317060" y="1289507"/>
                  </a:lnTo>
                  <a:lnTo>
                    <a:pt x="4317149" y="1289951"/>
                  </a:lnTo>
                  <a:lnTo>
                    <a:pt x="4322051" y="1297228"/>
                  </a:lnTo>
                  <a:lnTo>
                    <a:pt x="4329239" y="1302194"/>
                  </a:lnTo>
                  <a:lnTo>
                    <a:pt x="4337888" y="1303985"/>
                  </a:lnTo>
                  <a:lnTo>
                    <a:pt x="4346524" y="1302029"/>
                  </a:lnTo>
                  <a:lnTo>
                    <a:pt x="4353687" y="1296911"/>
                  </a:lnTo>
                  <a:lnTo>
                    <a:pt x="4358437" y="1289507"/>
                  </a:lnTo>
                  <a:lnTo>
                    <a:pt x="4359745" y="1281188"/>
                  </a:lnTo>
                  <a:lnTo>
                    <a:pt x="4359821" y="1280706"/>
                  </a:lnTo>
                  <a:close/>
                </a:path>
                <a:path w="5168900" h="4631055">
                  <a:moveTo>
                    <a:pt x="4359859" y="2000669"/>
                  </a:moveTo>
                  <a:lnTo>
                    <a:pt x="4358348" y="1991804"/>
                  </a:lnTo>
                  <a:lnTo>
                    <a:pt x="4354347" y="1985073"/>
                  </a:lnTo>
                  <a:lnTo>
                    <a:pt x="4347896" y="1980628"/>
                  </a:lnTo>
                  <a:lnTo>
                    <a:pt x="4339094" y="1978583"/>
                  </a:lnTo>
                  <a:lnTo>
                    <a:pt x="4336681" y="1978583"/>
                  </a:lnTo>
                  <a:lnTo>
                    <a:pt x="4332871" y="1979320"/>
                  </a:lnTo>
                  <a:lnTo>
                    <a:pt x="4332744" y="1979345"/>
                  </a:lnTo>
                  <a:lnTo>
                    <a:pt x="4329950" y="1979663"/>
                  </a:lnTo>
                  <a:lnTo>
                    <a:pt x="4329404" y="1979993"/>
                  </a:lnTo>
                  <a:lnTo>
                    <a:pt x="4328706" y="1980120"/>
                  </a:lnTo>
                  <a:lnTo>
                    <a:pt x="4325010" y="1982520"/>
                  </a:lnTo>
                  <a:lnTo>
                    <a:pt x="4322483" y="1983981"/>
                  </a:lnTo>
                  <a:lnTo>
                    <a:pt x="4322216" y="1984336"/>
                  </a:lnTo>
                  <a:lnTo>
                    <a:pt x="4321861" y="1984565"/>
                  </a:lnTo>
                  <a:lnTo>
                    <a:pt x="4318965" y="1988718"/>
                  </a:lnTo>
                  <a:lnTo>
                    <a:pt x="4317390" y="1990839"/>
                  </a:lnTo>
                  <a:lnTo>
                    <a:pt x="4317339" y="1991055"/>
                  </a:lnTo>
                  <a:lnTo>
                    <a:pt x="4317212" y="1991233"/>
                  </a:lnTo>
                  <a:lnTo>
                    <a:pt x="4315587" y="1998459"/>
                  </a:lnTo>
                  <a:lnTo>
                    <a:pt x="4315345" y="1999526"/>
                  </a:lnTo>
                  <a:lnTo>
                    <a:pt x="4316628" y="2007158"/>
                  </a:lnTo>
                  <a:lnTo>
                    <a:pt x="4316857" y="2008441"/>
                  </a:lnTo>
                  <a:lnTo>
                    <a:pt x="4321454" y="2015832"/>
                  </a:lnTo>
                  <a:lnTo>
                    <a:pt x="4328439" y="2020938"/>
                  </a:lnTo>
                  <a:lnTo>
                    <a:pt x="4337088" y="2022995"/>
                  </a:lnTo>
                  <a:lnTo>
                    <a:pt x="4345838" y="2021433"/>
                  </a:lnTo>
                  <a:lnTo>
                    <a:pt x="4353153" y="2016671"/>
                  </a:lnTo>
                  <a:lnTo>
                    <a:pt x="4358132" y="2009495"/>
                  </a:lnTo>
                  <a:lnTo>
                    <a:pt x="4359859" y="2000669"/>
                  </a:lnTo>
                  <a:close/>
                </a:path>
                <a:path w="5168900" h="4631055">
                  <a:moveTo>
                    <a:pt x="4359884" y="1460881"/>
                  </a:moveTo>
                  <a:lnTo>
                    <a:pt x="4358183" y="1452295"/>
                  </a:lnTo>
                  <a:lnTo>
                    <a:pt x="4358119" y="1452143"/>
                  </a:lnTo>
                  <a:lnTo>
                    <a:pt x="4357154" y="1450797"/>
                  </a:lnTo>
                  <a:lnTo>
                    <a:pt x="4356976" y="1450530"/>
                  </a:lnTo>
                  <a:lnTo>
                    <a:pt x="4356519" y="1449870"/>
                  </a:lnTo>
                  <a:lnTo>
                    <a:pt x="4353344" y="1445171"/>
                  </a:lnTo>
                  <a:lnTo>
                    <a:pt x="4353179" y="1445069"/>
                  </a:lnTo>
                  <a:lnTo>
                    <a:pt x="4353103" y="1444942"/>
                  </a:lnTo>
                  <a:lnTo>
                    <a:pt x="4351172" y="1443697"/>
                  </a:lnTo>
                  <a:lnTo>
                    <a:pt x="4351032" y="1443596"/>
                  </a:lnTo>
                  <a:lnTo>
                    <a:pt x="4350397" y="1443177"/>
                  </a:lnTo>
                  <a:lnTo>
                    <a:pt x="4346245" y="1440319"/>
                  </a:lnTo>
                  <a:lnTo>
                    <a:pt x="4346016" y="1440281"/>
                  </a:lnTo>
                  <a:lnTo>
                    <a:pt x="4345787" y="1440116"/>
                  </a:lnTo>
                  <a:lnTo>
                    <a:pt x="4342816" y="1439595"/>
                  </a:lnTo>
                  <a:lnTo>
                    <a:pt x="4342485" y="1439532"/>
                  </a:lnTo>
                  <a:lnTo>
                    <a:pt x="4342269" y="1439481"/>
                  </a:lnTo>
                  <a:lnTo>
                    <a:pt x="4337824" y="1438529"/>
                  </a:lnTo>
                  <a:lnTo>
                    <a:pt x="4337101" y="1438529"/>
                  </a:lnTo>
                  <a:lnTo>
                    <a:pt x="4328401" y="1440624"/>
                  </a:lnTo>
                  <a:lnTo>
                    <a:pt x="4321416" y="1445793"/>
                  </a:lnTo>
                  <a:lnTo>
                    <a:pt x="4316869" y="1453197"/>
                  </a:lnTo>
                  <a:lnTo>
                    <a:pt x="4339094" y="1483283"/>
                  </a:lnTo>
                  <a:lnTo>
                    <a:pt x="4347730" y="1481035"/>
                  </a:lnTo>
                  <a:lnTo>
                    <a:pt x="4354207" y="1476552"/>
                  </a:lnTo>
                  <a:lnTo>
                    <a:pt x="4355770" y="1474000"/>
                  </a:lnTo>
                  <a:lnTo>
                    <a:pt x="4356011" y="1473606"/>
                  </a:lnTo>
                  <a:lnTo>
                    <a:pt x="4356201" y="1473288"/>
                  </a:lnTo>
                  <a:lnTo>
                    <a:pt x="4358335" y="1469834"/>
                  </a:lnTo>
                  <a:lnTo>
                    <a:pt x="4358843" y="1466850"/>
                  </a:lnTo>
                  <a:lnTo>
                    <a:pt x="4359046" y="1465656"/>
                  </a:lnTo>
                  <a:lnTo>
                    <a:pt x="4359173" y="1464945"/>
                  </a:lnTo>
                  <a:lnTo>
                    <a:pt x="4359872" y="1460893"/>
                  </a:lnTo>
                  <a:close/>
                </a:path>
                <a:path w="5168900" h="4631055">
                  <a:moveTo>
                    <a:pt x="4359897" y="2179942"/>
                  </a:moveTo>
                  <a:lnTo>
                    <a:pt x="4358030" y="2171319"/>
                  </a:lnTo>
                  <a:lnTo>
                    <a:pt x="4357941" y="2171192"/>
                  </a:lnTo>
                  <a:lnTo>
                    <a:pt x="4356773" y="2169490"/>
                  </a:lnTo>
                  <a:lnTo>
                    <a:pt x="4356595" y="2169223"/>
                  </a:lnTo>
                  <a:lnTo>
                    <a:pt x="4356239" y="2168702"/>
                  </a:lnTo>
                  <a:lnTo>
                    <a:pt x="4355160" y="2167128"/>
                  </a:lnTo>
                  <a:lnTo>
                    <a:pt x="4353255" y="2164296"/>
                  </a:lnTo>
                  <a:lnTo>
                    <a:pt x="4353090" y="2164207"/>
                  </a:lnTo>
                  <a:lnTo>
                    <a:pt x="4352950" y="2164003"/>
                  </a:lnTo>
                  <a:lnTo>
                    <a:pt x="4350474" y="2162429"/>
                  </a:lnTo>
                  <a:lnTo>
                    <a:pt x="4346270" y="2159558"/>
                  </a:lnTo>
                  <a:lnTo>
                    <a:pt x="4345952" y="2159508"/>
                  </a:lnTo>
                  <a:lnTo>
                    <a:pt x="4345686" y="2159317"/>
                  </a:lnTo>
                  <a:lnTo>
                    <a:pt x="4342638" y="2158822"/>
                  </a:lnTo>
                  <a:lnTo>
                    <a:pt x="4342473" y="2158784"/>
                  </a:lnTo>
                  <a:lnTo>
                    <a:pt x="4337875" y="2157831"/>
                  </a:lnTo>
                  <a:lnTo>
                    <a:pt x="4336923" y="2157831"/>
                  </a:lnTo>
                  <a:lnTo>
                    <a:pt x="4328185" y="2159990"/>
                  </a:lnTo>
                  <a:lnTo>
                    <a:pt x="4321175" y="2165159"/>
                  </a:lnTo>
                  <a:lnTo>
                    <a:pt x="4316666" y="2172576"/>
                  </a:lnTo>
                  <a:lnTo>
                    <a:pt x="4315498" y="2181441"/>
                  </a:lnTo>
                  <a:lnTo>
                    <a:pt x="4317581" y="2190242"/>
                  </a:lnTo>
                  <a:lnTo>
                    <a:pt x="4322076" y="2196668"/>
                  </a:lnTo>
                  <a:lnTo>
                    <a:pt x="4328820" y="2200706"/>
                  </a:lnTo>
                  <a:lnTo>
                    <a:pt x="4337621" y="2202357"/>
                  </a:lnTo>
                  <a:lnTo>
                    <a:pt x="4346486" y="2200910"/>
                  </a:lnTo>
                  <a:lnTo>
                    <a:pt x="4353598" y="2196185"/>
                  </a:lnTo>
                  <a:lnTo>
                    <a:pt x="4355427" y="2193340"/>
                  </a:lnTo>
                  <a:lnTo>
                    <a:pt x="4358284" y="2188934"/>
                  </a:lnTo>
                  <a:lnTo>
                    <a:pt x="4359897" y="2179942"/>
                  </a:lnTo>
                  <a:close/>
                </a:path>
                <a:path w="5168900" h="4631055">
                  <a:moveTo>
                    <a:pt x="4359897" y="1190802"/>
                  </a:moveTo>
                  <a:lnTo>
                    <a:pt x="4357979" y="1182281"/>
                  </a:lnTo>
                  <a:lnTo>
                    <a:pt x="4357890" y="1182065"/>
                  </a:lnTo>
                  <a:lnTo>
                    <a:pt x="4356354" y="1179944"/>
                  </a:lnTo>
                  <a:lnTo>
                    <a:pt x="4356138" y="1179626"/>
                  </a:lnTo>
                  <a:lnTo>
                    <a:pt x="4353166" y="1175321"/>
                  </a:lnTo>
                  <a:lnTo>
                    <a:pt x="4352950" y="1175194"/>
                  </a:lnTo>
                  <a:lnTo>
                    <a:pt x="4352823" y="1174991"/>
                  </a:lnTo>
                  <a:lnTo>
                    <a:pt x="4350753" y="1173721"/>
                  </a:lnTo>
                  <a:lnTo>
                    <a:pt x="4350512" y="1173556"/>
                  </a:lnTo>
                  <a:lnTo>
                    <a:pt x="4350105" y="1173289"/>
                  </a:lnTo>
                  <a:lnTo>
                    <a:pt x="4346168" y="1170635"/>
                  </a:lnTo>
                  <a:lnTo>
                    <a:pt x="4345825" y="1170571"/>
                  </a:lnTo>
                  <a:lnTo>
                    <a:pt x="4345495" y="1170355"/>
                  </a:lnTo>
                  <a:lnTo>
                    <a:pt x="4342308" y="1169847"/>
                  </a:lnTo>
                  <a:lnTo>
                    <a:pt x="4337875" y="1168933"/>
                  </a:lnTo>
                  <a:lnTo>
                    <a:pt x="4336745" y="1168933"/>
                  </a:lnTo>
                  <a:lnTo>
                    <a:pt x="4328020" y="1171143"/>
                  </a:lnTo>
                  <a:lnTo>
                    <a:pt x="4321035" y="1176362"/>
                  </a:lnTo>
                  <a:lnTo>
                    <a:pt x="4316603" y="1183805"/>
                  </a:lnTo>
                  <a:lnTo>
                    <a:pt x="4315511" y="1192657"/>
                  </a:lnTo>
                  <a:lnTo>
                    <a:pt x="4317200" y="1199730"/>
                  </a:lnTo>
                  <a:lnTo>
                    <a:pt x="4317619" y="1201420"/>
                  </a:lnTo>
                  <a:lnTo>
                    <a:pt x="4322064" y="1207846"/>
                  </a:lnTo>
                  <a:lnTo>
                    <a:pt x="4328782" y="1211859"/>
                  </a:lnTo>
                  <a:lnTo>
                    <a:pt x="4337723" y="1213332"/>
                  </a:lnTo>
                  <a:lnTo>
                    <a:pt x="4346638" y="1211719"/>
                  </a:lnTo>
                  <a:lnTo>
                    <a:pt x="4353725" y="1206944"/>
                  </a:lnTo>
                  <a:lnTo>
                    <a:pt x="4358360" y="1199730"/>
                  </a:lnTo>
                  <a:lnTo>
                    <a:pt x="4359897" y="1190802"/>
                  </a:lnTo>
                  <a:close/>
                </a:path>
                <a:path w="5168900" h="4631055">
                  <a:moveTo>
                    <a:pt x="4359897" y="1102029"/>
                  </a:moveTo>
                  <a:lnTo>
                    <a:pt x="4358386" y="1093266"/>
                  </a:lnTo>
                  <a:lnTo>
                    <a:pt x="4358322" y="1093139"/>
                  </a:lnTo>
                  <a:lnTo>
                    <a:pt x="4357929" y="1092555"/>
                  </a:lnTo>
                  <a:lnTo>
                    <a:pt x="4357662" y="1092136"/>
                  </a:lnTo>
                  <a:lnTo>
                    <a:pt x="4353865" y="1086091"/>
                  </a:lnTo>
                  <a:lnTo>
                    <a:pt x="4353738" y="1086015"/>
                  </a:lnTo>
                  <a:lnTo>
                    <a:pt x="4353661" y="1085888"/>
                  </a:lnTo>
                  <a:lnTo>
                    <a:pt x="4351794" y="1084643"/>
                  </a:lnTo>
                  <a:lnTo>
                    <a:pt x="4351490" y="1084427"/>
                  </a:lnTo>
                  <a:lnTo>
                    <a:pt x="4350829" y="1083970"/>
                  </a:lnTo>
                  <a:lnTo>
                    <a:pt x="4346981" y="1081239"/>
                  </a:lnTo>
                  <a:lnTo>
                    <a:pt x="4346765" y="1081201"/>
                  </a:lnTo>
                  <a:lnTo>
                    <a:pt x="4346587" y="1081074"/>
                  </a:lnTo>
                  <a:lnTo>
                    <a:pt x="4344022" y="1080630"/>
                  </a:lnTo>
                  <a:lnTo>
                    <a:pt x="4343692" y="1080566"/>
                  </a:lnTo>
                  <a:lnTo>
                    <a:pt x="4343400" y="1080503"/>
                  </a:lnTo>
                  <a:lnTo>
                    <a:pt x="4338434" y="1079461"/>
                  </a:lnTo>
                  <a:lnTo>
                    <a:pt x="4337761" y="1079461"/>
                  </a:lnTo>
                  <a:lnTo>
                    <a:pt x="4328871" y="1080985"/>
                  </a:lnTo>
                  <a:lnTo>
                    <a:pt x="4328363" y="1081074"/>
                  </a:lnTo>
                  <a:lnTo>
                    <a:pt x="4328719" y="1081074"/>
                  </a:lnTo>
                  <a:lnTo>
                    <a:pt x="4327944" y="1081532"/>
                  </a:lnTo>
                  <a:lnTo>
                    <a:pt x="4327499" y="1081798"/>
                  </a:lnTo>
                  <a:lnTo>
                    <a:pt x="4327131" y="1082014"/>
                  </a:lnTo>
                  <a:lnTo>
                    <a:pt x="4326852" y="1082179"/>
                  </a:lnTo>
                  <a:lnTo>
                    <a:pt x="4326560" y="1082344"/>
                  </a:lnTo>
                  <a:lnTo>
                    <a:pt x="4322127" y="1084948"/>
                  </a:lnTo>
                  <a:lnTo>
                    <a:pt x="4317657" y="1091349"/>
                  </a:lnTo>
                  <a:lnTo>
                    <a:pt x="4315574" y="1100150"/>
                  </a:lnTo>
                  <a:lnTo>
                    <a:pt x="4316120" y="1104646"/>
                  </a:lnTo>
                  <a:lnTo>
                    <a:pt x="4316654" y="1109129"/>
                  </a:lnTo>
                  <a:lnTo>
                    <a:pt x="4321022" y="1116545"/>
                  </a:lnTo>
                  <a:lnTo>
                    <a:pt x="4327944" y="1121676"/>
                  </a:lnTo>
                  <a:lnTo>
                    <a:pt x="4332325" y="1122743"/>
                  </a:lnTo>
                  <a:lnTo>
                    <a:pt x="4336707" y="1123810"/>
                  </a:lnTo>
                  <a:lnTo>
                    <a:pt x="4345622" y="1122413"/>
                  </a:lnTo>
                  <a:lnTo>
                    <a:pt x="4352925" y="1117879"/>
                  </a:lnTo>
                  <a:lnTo>
                    <a:pt x="4357916" y="1110869"/>
                  </a:lnTo>
                  <a:lnTo>
                    <a:pt x="4359897" y="1102029"/>
                  </a:lnTo>
                  <a:close/>
                </a:path>
                <a:path w="5168900" h="4631055">
                  <a:moveTo>
                    <a:pt x="4359897" y="1011491"/>
                  </a:moveTo>
                  <a:lnTo>
                    <a:pt x="4358259" y="1002944"/>
                  </a:lnTo>
                  <a:lnTo>
                    <a:pt x="4358157" y="1002792"/>
                  </a:lnTo>
                  <a:lnTo>
                    <a:pt x="4358132" y="1002652"/>
                  </a:lnTo>
                  <a:lnTo>
                    <a:pt x="4357268" y="1001420"/>
                  </a:lnTo>
                  <a:lnTo>
                    <a:pt x="4357052" y="1001102"/>
                  </a:lnTo>
                  <a:lnTo>
                    <a:pt x="4353750" y="995972"/>
                  </a:lnTo>
                  <a:lnTo>
                    <a:pt x="4353484" y="995807"/>
                  </a:lnTo>
                  <a:lnTo>
                    <a:pt x="4353306" y="995527"/>
                  </a:lnTo>
                  <a:lnTo>
                    <a:pt x="4351172" y="994194"/>
                  </a:lnTo>
                  <a:lnTo>
                    <a:pt x="4351020" y="994092"/>
                  </a:lnTo>
                  <a:lnTo>
                    <a:pt x="4347108" y="991374"/>
                  </a:lnTo>
                  <a:lnTo>
                    <a:pt x="4347438" y="991374"/>
                  </a:lnTo>
                  <a:lnTo>
                    <a:pt x="4346486" y="991184"/>
                  </a:lnTo>
                  <a:lnTo>
                    <a:pt x="4346079" y="990917"/>
                  </a:lnTo>
                  <a:lnTo>
                    <a:pt x="4343095" y="990485"/>
                  </a:lnTo>
                  <a:lnTo>
                    <a:pt x="4342968" y="990460"/>
                  </a:lnTo>
                  <a:lnTo>
                    <a:pt x="4338726" y="989584"/>
                  </a:lnTo>
                  <a:lnTo>
                    <a:pt x="4337177" y="989584"/>
                  </a:lnTo>
                  <a:lnTo>
                    <a:pt x="4315498" y="1010831"/>
                  </a:lnTo>
                  <a:lnTo>
                    <a:pt x="4316285" y="1015923"/>
                  </a:lnTo>
                  <a:lnTo>
                    <a:pt x="4316857" y="1019644"/>
                  </a:lnTo>
                  <a:lnTo>
                    <a:pt x="4321518" y="1026985"/>
                  </a:lnTo>
                  <a:lnTo>
                    <a:pt x="4328617" y="1032040"/>
                  </a:lnTo>
                  <a:lnTo>
                    <a:pt x="4332973" y="1033030"/>
                  </a:lnTo>
                  <a:lnTo>
                    <a:pt x="4337329" y="1034008"/>
                  </a:lnTo>
                  <a:lnTo>
                    <a:pt x="4346041" y="1032344"/>
                  </a:lnTo>
                  <a:lnTo>
                    <a:pt x="4353204" y="1027544"/>
                  </a:lnTo>
                  <a:lnTo>
                    <a:pt x="4358081" y="1020330"/>
                  </a:lnTo>
                  <a:lnTo>
                    <a:pt x="4359897" y="1011491"/>
                  </a:lnTo>
                  <a:close/>
                </a:path>
                <a:path w="5168900" h="4631055">
                  <a:moveTo>
                    <a:pt x="4359897" y="561225"/>
                  </a:moveTo>
                  <a:lnTo>
                    <a:pt x="4358081" y="553262"/>
                  </a:lnTo>
                  <a:lnTo>
                    <a:pt x="4358005" y="552894"/>
                  </a:lnTo>
                  <a:lnTo>
                    <a:pt x="4357890" y="552742"/>
                  </a:lnTo>
                  <a:lnTo>
                    <a:pt x="4357840" y="552500"/>
                  </a:lnTo>
                  <a:lnTo>
                    <a:pt x="4356341" y="550506"/>
                  </a:lnTo>
                  <a:lnTo>
                    <a:pt x="4356151" y="550240"/>
                  </a:lnTo>
                  <a:lnTo>
                    <a:pt x="4356062" y="550100"/>
                  </a:lnTo>
                  <a:lnTo>
                    <a:pt x="4353357" y="546188"/>
                  </a:lnTo>
                  <a:lnTo>
                    <a:pt x="4353014" y="545973"/>
                  </a:lnTo>
                  <a:lnTo>
                    <a:pt x="4352760" y="545617"/>
                  </a:lnTo>
                  <a:lnTo>
                    <a:pt x="4350474" y="544309"/>
                  </a:lnTo>
                  <a:lnTo>
                    <a:pt x="4350232" y="544156"/>
                  </a:lnTo>
                  <a:lnTo>
                    <a:pt x="4346549" y="541718"/>
                  </a:lnTo>
                  <a:lnTo>
                    <a:pt x="4345914" y="541604"/>
                  </a:lnTo>
                  <a:lnTo>
                    <a:pt x="4345368" y="541274"/>
                  </a:lnTo>
                  <a:lnTo>
                    <a:pt x="4342549" y="540943"/>
                  </a:lnTo>
                  <a:lnTo>
                    <a:pt x="4342308" y="540905"/>
                  </a:lnTo>
                  <a:lnTo>
                    <a:pt x="4338510" y="540156"/>
                  </a:lnTo>
                  <a:lnTo>
                    <a:pt x="4336364" y="540156"/>
                  </a:lnTo>
                  <a:lnTo>
                    <a:pt x="4327550" y="542163"/>
                  </a:lnTo>
                  <a:lnTo>
                    <a:pt x="4321111" y="546569"/>
                  </a:lnTo>
                  <a:lnTo>
                    <a:pt x="4317098" y="553250"/>
                  </a:lnTo>
                  <a:lnTo>
                    <a:pt x="4315549" y="562127"/>
                  </a:lnTo>
                  <a:lnTo>
                    <a:pt x="4317238" y="570852"/>
                  </a:lnTo>
                  <a:lnTo>
                    <a:pt x="4322191" y="578078"/>
                  </a:lnTo>
                  <a:lnTo>
                    <a:pt x="4329468" y="582942"/>
                  </a:lnTo>
                  <a:lnTo>
                    <a:pt x="4336732" y="584301"/>
                  </a:lnTo>
                  <a:lnTo>
                    <a:pt x="4338091" y="584555"/>
                  </a:lnTo>
                  <a:lnTo>
                    <a:pt x="4346816" y="582498"/>
                  </a:lnTo>
                  <a:lnTo>
                    <a:pt x="4353826" y="577418"/>
                  </a:lnTo>
                  <a:lnTo>
                    <a:pt x="4358424" y="570077"/>
                  </a:lnTo>
                  <a:lnTo>
                    <a:pt x="4359897" y="561225"/>
                  </a:lnTo>
                  <a:close/>
                </a:path>
                <a:path w="5168900" h="4631055">
                  <a:moveTo>
                    <a:pt x="4359897" y="471652"/>
                  </a:moveTo>
                  <a:lnTo>
                    <a:pt x="4358119" y="463245"/>
                  </a:lnTo>
                  <a:lnTo>
                    <a:pt x="4357992" y="463067"/>
                  </a:lnTo>
                  <a:lnTo>
                    <a:pt x="4357954" y="462864"/>
                  </a:lnTo>
                  <a:lnTo>
                    <a:pt x="4356824" y="461289"/>
                  </a:lnTo>
                  <a:lnTo>
                    <a:pt x="4356659" y="461048"/>
                  </a:lnTo>
                  <a:lnTo>
                    <a:pt x="4356430" y="460705"/>
                  </a:lnTo>
                  <a:lnTo>
                    <a:pt x="4353509" y="456247"/>
                  </a:lnTo>
                  <a:lnTo>
                    <a:pt x="4353153" y="456006"/>
                  </a:lnTo>
                  <a:lnTo>
                    <a:pt x="4352925" y="455663"/>
                  </a:lnTo>
                  <a:lnTo>
                    <a:pt x="4350817" y="454355"/>
                  </a:lnTo>
                  <a:lnTo>
                    <a:pt x="4350677" y="454253"/>
                  </a:lnTo>
                  <a:lnTo>
                    <a:pt x="4350474" y="454113"/>
                  </a:lnTo>
                  <a:lnTo>
                    <a:pt x="4346765" y="451472"/>
                  </a:lnTo>
                  <a:lnTo>
                    <a:pt x="4346143" y="451345"/>
                  </a:lnTo>
                  <a:lnTo>
                    <a:pt x="4345622" y="451002"/>
                  </a:lnTo>
                  <a:lnTo>
                    <a:pt x="4343019" y="450659"/>
                  </a:lnTo>
                  <a:lnTo>
                    <a:pt x="4342803" y="450621"/>
                  </a:lnTo>
                  <a:lnTo>
                    <a:pt x="4338955" y="449770"/>
                  </a:lnTo>
                  <a:lnTo>
                    <a:pt x="4336897" y="449770"/>
                  </a:lnTo>
                  <a:lnTo>
                    <a:pt x="4328211" y="451815"/>
                  </a:lnTo>
                  <a:lnTo>
                    <a:pt x="4327690" y="452170"/>
                  </a:lnTo>
                  <a:lnTo>
                    <a:pt x="4327461" y="452323"/>
                  </a:lnTo>
                  <a:lnTo>
                    <a:pt x="4321645" y="456184"/>
                  </a:lnTo>
                  <a:lnTo>
                    <a:pt x="4317352" y="462800"/>
                  </a:lnTo>
                  <a:lnTo>
                    <a:pt x="4315498" y="471652"/>
                  </a:lnTo>
                  <a:lnTo>
                    <a:pt x="4316831" y="480606"/>
                  </a:lnTo>
                  <a:lnTo>
                    <a:pt x="4337570" y="493991"/>
                  </a:lnTo>
                  <a:lnTo>
                    <a:pt x="4346600" y="492315"/>
                  </a:lnTo>
                  <a:lnTo>
                    <a:pt x="4353699" y="487667"/>
                  </a:lnTo>
                  <a:lnTo>
                    <a:pt x="4358322" y="480606"/>
                  </a:lnTo>
                  <a:lnTo>
                    <a:pt x="4358589" y="479031"/>
                  </a:lnTo>
                  <a:lnTo>
                    <a:pt x="4359884" y="471665"/>
                  </a:lnTo>
                  <a:close/>
                </a:path>
                <a:path w="5168900" h="4631055">
                  <a:moveTo>
                    <a:pt x="4359910" y="2900070"/>
                  </a:moveTo>
                  <a:lnTo>
                    <a:pt x="4358348" y="2891167"/>
                  </a:lnTo>
                  <a:lnTo>
                    <a:pt x="4353661" y="2883865"/>
                  </a:lnTo>
                  <a:lnTo>
                    <a:pt x="4346575" y="2878912"/>
                  </a:lnTo>
                  <a:lnTo>
                    <a:pt x="4337799" y="2877020"/>
                  </a:lnTo>
                  <a:lnTo>
                    <a:pt x="4337647" y="2877020"/>
                  </a:lnTo>
                  <a:lnTo>
                    <a:pt x="4331220" y="2878366"/>
                  </a:lnTo>
                  <a:lnTo>
                    <a:pt x="4328465" y="2878912"/>
                  </a:lnTo>
                  <a:lnTo>
                    <a:pt x="4328617" y="2878912"/>
                  </a:lnTo>
                  <a:lnTo>
                    <a:pt x="4328807" y="2878912"/>
                  </a:lnTo>
                  <a:lnTo>
                    <a:pt x="4325874" y="2880957"/>
                  </a:lnTo>
                  <a:lnTo>
                    <a:pt x="4325544" y="2881185"/>
                  </a:lnTo>
                  <a:lnTo>
                    <a:pt x="4325264" y="2881363"/>
                  </a:lnTo>
                  <a:lnTo>
                    <a:pt x="4321797" y="2883725"/>
                  </a:lnTo>
                  <a:lnTo>
                    <a:pt x="4321683" y="2883865"/>
                  </a:lnTo>
                  <a:lnTo>
                    <a:pt x="4320006" y="2886430"/>
                  </a:lnTo>
                  <a:lnTo>
                    <a:pt x="4316984" y="2891002"/>
                  </a:lnTo>
                  <a:lnTo>
                    <a:pt x="4316958" y="2891155"/>
                  </a:lnTo>
                  <a:lnTo>
                    <a:pt x="4316234" y="2895384"/>
                  </a:lnTo>
                  <a:lnTo>
                    <a:pt x="4336720" y="2921812"/>
                  </a:lnTo>
                  <a:lnTo>
                    <a:pt x="4345521" y="2920657"/>
                  </a:lnTo>
                  <a:lnTo>
                    <a:pt x="4352836" y="2916085"/>
                  </a:lnTo>
                  <a:lnTo>
                    <a:pt x="4357890" y="2908947"/>
                  </a:lnTo>
                  <a:lnTo>
                    <a:pt x="4359910" y="2900070"/>
                  </a:lnTo>
                  <a:close/>
                </a:path>
                <a:path w="5168900" h="4631055">
                  <a:moveTo>
                    <a:pt x="4359910" y="2629674"/>
                  </a:moveTo>
                  <a:lnTo>
                    <a:pt x="4358081" y="2621064"/>
                  </a:lnTo>
                  <a:lnTo>
                    <a:pt x="4358030" y="2620924"/>
                  </a:lnTo>
                  <a:lnTo>
                    <a:pt x="4356989" y="2619451"/>
                  </a:lnTo>
                  <a:lnTo>
                    <a:pt x="4356633" y="2618943"/>
                  </a:lnTo>
                  <a:lnTo>
                    <a:pt x="4356303" y="2618448"/>
                  </a:lnTo>
                  <a:lnTo>
                    <a:pt x="4353268" y="2613939"/>
                  </a:lnTo>
                  <a:lnTo>
                    <a:pt x="4353115" y="2613837"/>
                  </a:lnTo>
                  <a:lnTo>
                    <a:pt x="4350829" y="2612275"/>
                  </a:lnTo>
                  <a:lnTo>
                    <a:pt x="4350524" y="2612059"/>
                  </a:lnTo>
                  <a:lnTo>
                    <a:pt x="4346232" y="2609100"/>
                  </a:lnTo>
                  <a:lnTo>
                    <a:pt x="4346003" y="2609062"/>
                  </a:lnTo>
                  <a:lnTo>
                    <a:pt x="4345813" y="2608923"/>
                  </a:lnTo>
                  <a:lnTo>
                    <a:pt x="4342765" y="2608376"/>
                  </a:lnTo>
                  <a:lnTo>
                    <a:pt x="4342562" y="2608326"/>
                  </a:lnTo>
                  <a:lnTo>
                    <a:pt x="4337850" y="2607322"/>
                  </a:lnTo>
                  <a:lnTo>
                    <a:pt x="4337151" y="2607322"/>
                  </a:lnTo>
                  <a:lnTo>
                    <a:pt x="4328452" y="2609392"/>
                  </a:lnTo>
                  <a:lnTo>
                    <a:pt x="4321403" y="2614523"/>
                  </a:lnTo>
                  <a:lnTo>
                    <a:pt x="4316806" y="2621902"/>
                  </a:lnTo>
                  <a:lnTo>
                    <a:pt x="4315485" y="2630754"/>
                  </a:lnTo>
                  <a:lnTo>
                    <a:pt x="4317377" y="2639618"/>
                  </a:lnTo>
                  <a:lnTo>
                    <a:pt x="4321721" y="2646108"/>
                  </a:lnTo>
                  <a:lnTo>
                    <a:pt x="4328579" y="2650286"/>
                  </a:lnTo>
                  <a:lnTo>
                    <a:pt x="4329036" y="2650286"/>
                  </a:lnTo>
                  <a:lnTo>
                    <a:pt x="4337266" y="2651760"/>
                  </a:lnTo>
                  <a:lnTo>
                    <a:pt x="4346295" y="2650286"/>
                  </a:lnTo>
                  <a:lnTo>
                    <a:pt x="4353496" y="2645651"/>
                  </a:lnTo>
                  <a:lnTo>
                    <a:pt x="4358233" y="2638552"/>
                  </a:lnTo>
                  <a:lnTo>
                    <a:pt x="4359910" y="2629687"/>
                  </a:lnTo>
                  <a:close/>
                </a:path>
                <a:path w="5168900" h="4631055">
                  <a:moveTo>
                    <a:pt x="4359910" y="2449322"/>
                  </a:moveTo>
                  <a:lnTo>
                    <a:pt x="4358043" y="2440990"/>
                  </a:lnTo>
                  <a:lnTo>
                    <a:pt x="4357916" y="2440813"/>
                  </a:lnTo>
                  <a:lnTo>
                    <a:pt x="4357878" y="2440635"/>
                  </a:lnTo>
                  <a:lnTo>
                    <a:pt x="4356532" y="2438831"/>
                  </a:lnTo>
                  <a:lnTo>
                    <a:pt x="4356417" y="2438654"/>
                  </a:lnTo>
                  <a:lnTo>
                    <a:pt x="4355427" y="2437231"/>
                  </a:lnTo>
                  <a:lnTo>
                    <a:pt x="4354474" y="2435860"/>
                  </a:lnTo>
                  <a:lnTo>
                    <a:pt x="4353382" y="2434247"/>
                  </a:lnTo>
                  <a:lnTo>
                    <a:pt x="4353090" y="2434069"/>
                  </a:lnTo>
                  <a:lnTo>
                    <a:pt x="4352823" y="2433726"/>
                  </a:lnTo>
                  <a:lnTo>
                    <a:pt x="4350626" y="2432456"/>
                  </a:lnTo>
                  <a:lnTo>
                    <a:pt x="4350436" y="2432329"/>
                  </a:lnTo>
                  <a:lnTo>
                    <a:pt x="4350309" y="2432240"/>
                  </a:lnTo>
                  <a:lnTo>
                    <a:pt x="4346524" y="2429738"/>
                  </a:lnTo>
                  <a:lnTo>
                    <a:pt x="4345940" y="2429637"/>
                  </a:lnTo>
                  <a:lnTo>
                    <a:pt x="4345432" y="2429319"/>
                  </a:lnTo>
                  <a:lnTo>
                    <a:pt x="4342511" y="2428951"/>
                  </a:lnTo>
                  <a:lnTo>
                    <a:pt x="4342371" y="2428925"/>
                  </a:lnTo>
                  <a:lnTo>
                    <a:pt x="4338383" y="2428138"/>
                  </a:lnTo>
                  <a:lnTo>
                    <a:pt x="4336440" y="2428138"/>
                  </a:lnTo>
                  <a:lnTo>
                    <a:pt x="4329633" y="2429662"/>
                  </a:lnTo>
                  <a:lnTo>
                    <a:pt x="4327690" y="2430094"/>
                  </a:lnTo>
                  <a:lnTo>
                    <a:pt x="4321327" y="2434234"/>
                  </a:lnTo>
                  <a:lnTo>
                    <a:pt x="4317314" y="2440216"/>
                  </a:lnTo>
                  <a:lnTo>
                    <a:pt x="4315536" y="2447671"/>
                  </a:lnTo>
                  <a:lnTo>
                    <a:pt x="4317466" y="2457869"/>
                  </a:lnTo>
                  <a:lnTo>
                    <a:pt x="4322407" y="2465844"/>
                  </a:lnTo>
                  <a:lnTo>
                    <a:pt x="4326560" y="2468829"/>
                  </a:lnTo>
                  <a:lnTo>
                    <a:pt x="4329544" y="2470975"/>
                  </a:lnTo>
                  <a:lnTo>
                    <a:pt x="4338078" y="2472677"/>
                  </a:lnTo>
                  <a:lnTo>
                    <a:pt x="4346689" y="2470658"/>
                  </a:lnTo>
                  <a:lnTo>
                    <a:pt x="4353699" y="2465552"/>
                  </a:lnTo>
                  <a:lnTo>
                    <a:pt x="4358360" y="2458174"/>
                  </a:lnTo>
                  <a:lnTo>
                    <a:pt x="4359910" y="2449322"/>
                  </a:lnTo>
                  <a:close/>
                </a:path>
                <a:path w="5168900" h="4631055">
                  <a:moveTo>
                    <a:pt x="4359910" y="1370774"/>
                  </a:moveTo>
                  <a:lnTo>
                    <a:pt x="4358157" y="1362316"/>
                  </a:lnTo>
                  <a:lnTo>
                    <a:pt x="4358017" y="1362113"/>
                  </a:lnTo>
                  <a:lnTo>
                    <a:pt x="4357992" y="1361948"/>
                  </a:lnTo>
                  <a:lnTo>
                    <a:pt x="4356671" y="1360081"/>
                  </a:lnTo>
                  <a:lnTo>
                    <a:pt x="4356544" y="1359890"/>
                  </a:lnTo>
                  <a:lnTo>
                    <a:pt x="4356303" y="1359535"/>
                  </a:lnTo>
                  <a:lnTo>
                    <a:pt x="4353560" y="1355369"/>
                  </a:lnTo>
                  <a:lnTo>
                    <a:pt x="4353255" y="1355166"/>
                  </a:lnTo>
                  <a:lnTo>
                    <a:pt x="4353014" y="1354810"/>
                  </a:lnTo>
                  <a:lnTo>
                    <a:pt x="4350575" y="1353299"/>
                  </a:lnTo>
                  <a:lnTo>
                    <a:pt x="4350296" y="1353108"/>
                  </a:lnTo>
                  <a:lnTo>
                    <a:pt x="4346803" y="1350670"/>
                  </a:lnTo>
                  <a:lnTo>
                    <a:pt x="4346206" y="1350543"/>
                  </a:lnTo>
                  <a:lnTo>
                    <a:pt x="4345711" y="1350213"/>
                  </a:lnTo>
                  <a:lnTo>
                    <a:pt x="4343031" y="1349870"/>
                  </a:lnTo>
                  <a:lnTo>
                    <a:pt x="4342879" y="1349844"/>
                  </a:lnTo>
                  <a:lnTo>
                    <a:pt x="4338891" y="1348994"/>
                  </a:lnTo>
                  <a:lnTo>
                    <a:pt x="4336872" y="1348994"/>
                  </a:lnTo>
                  <a:lnTo>
                    <a:pt x="4328122" y="1350937"/>
                  </a:lnTo>
                  <a:lnTo>
                    <a:pt x="4321530" y="1355204"/>
                  </a:lnTo>
                  <a:lnTo>
                    <a:pt x="4317263" y="1361782"/>
                  </a:lnTo>
                  <a:lnTo>
                    <a:pt x="4315523" y="1370774"/>
                  </a:lnTo>
                  <a:lnTo>
                    <a:pt x="4316742" y="1378496"/>
                  </a:lnTo>
                  <a:lnTo>
                    <a:pt x="4316946" y="1379715"/>
                  </a:lnTo>
                  <a:lnTo>
                    <a:pt x="4321568" y="1386865"/>
                  </a:lnTo>
                  <a:lnTo>
                    <a:pt x="4328680" y="1391602"/>
                  </a:lnTo>
                  <a:lnTo>
                    <a:pt x="4328820" y="1391602"/>
                  </a:lnTo>
                  <a:lnTo>
                    <a:pt x="4331271" y="1392085"/>
                  </a:lnTo>
                  <a:lnTo>
                    <a:pt x="4337621" y="1393304"/>
                  </a:lnTo>
                  <a:lnTo>
                    <a:pt x="4346537" y="1391602"/>
                  </a:lnTo>
                  <a:lnTo>
                    <a:pt x="4353636" y="1386865"/>
                  </a:lnTo>
                  <a:lnTo>
                    <a:pt x="4354525" y="1385493"/>
                  </a:lnTo>
                  <a:lnTo>
                    <a:pt x="4355109" y="1384579"/>
                  </a:lnTo>
                  <a:lnTo>
                    <a:pt x="4356443" y="1382534"/>
                  </a:lnTo>
                  <a:lnTo>
                    <a:pt x="4358297" y="1379715"/>
                  </a:lnTo>
                  <a:lnTo>
                    <a:pt x="4359910" y="1370774"/>
                  </a:lnTo>
                  <a:close/>
                </a:path>
                <a:path w="5168900" h="4631055">
                  <a:moveTo>
                    <a:pt x="4359910" y="831964"/>
                  </a:moveTo>
                  <a:lnTo>
                    <a:pt x="4358322" y="823277"/>
                  </a:lnTo>
                  <a:lnTo>
                    <a:pt x="4358246" y="823048"/>
                  </a:lnTo>
                  <a:lnTo>
                    <a:pt x="4357090" y="821359"/>
                  </a:lnTo>
                  <a:lnTo>
                    <a:pt x="4356862" y="821004"/>
                  </a:lnTo>
                  <a:lnTo>
                    <a:pt x="4356493" y="820432"/>
                  </a:lnTo>
                  <a:lnTo>
                    <a:pt x="4353814" y="816190"/>
                  </a:lnTo>
                  <a:lnTo>
                    <a:pt x="4353598" y="816051"/>
                  </a:lnTo>
                  <a:lnTo>
                    <a:pt x="4353484" y="815860"/>
                  </a:lnTo>
                  <a:lnTo>
                    <a:pt x="4351159" y="814349"/>
                  </a:lnTo>
                  <a:lnTo>
                    <a:pt x="4350956" y="814209"/>
                  </a:lnTo>
                  <a:lnTo>
                    <a:pt x="4346994" y="811441"/>
                  </a:lnTo>
                  <a:lnTo>
                    <a:pt x="4346651" y="811377"/>
                  </a:lnTo>
                  <a:lnTo>
                    <a:pt x="4346333" y="811161"/>
                  </a:lnTo>
                  <a:lnTo>
                    <a:pt x="4343285" y="810679"/>
                  </a:lnTo>
                  <a:lnTo>
                    <a:pt x="4343057" y="810641"/>
                  </a:lnTo>
                  <a:lnTo>
                    <a:pt x="4338612" y="809713"/>
                  </a:lnTo>
                  <a:lnTo>
                    <a:pt x="4337482" y="809713"/>
                  </a:lnTo>
                  <a:lnTo>
                    <a:pt x="4328617" y="811403"/>
                  </a:lnTo>
                  <a:lnTo>
                    <a:pt x="4325556" y="813308"/>
                  </a:lnTo>
                  <a:lnTo>
                    <a:pt x="4321949" y="815543"/>
                  </a:lnTo>
                  <a:lnTo>
                    <a:pt x="4317530" y="822032"/>
                  </a:lnTo>
                  <a:lnTo>
                    <a:pt x="4315498" y="830783"/>
                  </a:lnTo>
                  <a:lnTo>
                    <a:pt x="4316692" y="839571"/>
                  </a:lnTo>
                  <a:lnTo>
                    <a:pt x="4321276" y="846963"/>
                  </a:lnTo>
                  <a:lnTo>
                    <a:pt x="4328363" y="852119"/>
                  </a:lnTo>
                  <a:lnTo>
                    <a:pt x="4335399" y="853808"/>
                  </a:lnTo>
                  <a:lnTo>
                    <a:pt x="4337088" y="854214"/>
                  </a:lnTo>
                  <a:lnTo>
                    <a:pt x="4345762" y="852652"/>
                  </a:lnTo>
                  <a:lnTo>
                    <a:pt x="4353014" y="847877"/>
                  </a:lnTo>
                  <a:lnTo>
                    <a:pt x="4357992" y="840727"/>
                  </a:lnTo>
                  <a:lnTo>
                    <a:pt x="4359910" y="831964"/>
                  </a:lnTo>
                  <a:close/>
                </a:path>
                <a:path w="5168900" h="4631055">
                  <a:moveTo>
                    <a:pt x="4359910" y="381850"/>
                  </a:moveTo>
                  <a:lnTo>
                    <a:pt x="4358094" y="373214"/>
                  </a:lnTo>
                  <a:lnTo>
                    <a:pt x="4358030" y="373049"/>
                  </a:lnTo>
                  <a:lnTo>
                    <a:pt x="4356913" y="371500"/>
                  </a:lnTo>
                  <a:lnTo>
                    <a:pt x="4356544" y="370979"/>
                  </a:lnTo>
                  <a:lnTo>
                    <a:pt x="4356074" y="370293"/>
                  </a:lnTo>
                  <a:lnTo>
                    <a:pt x="4353382" y="366356"/>
                  </a:lnTo>
                  <a:lnTo>
                    <a:pt x="4353204" y="366242"/>
                  </a:lnTo>
                  <a:lnTo>
                    <a:pt x="4353141" y="366115"/>
                  </a:lnTo>
                  <a:lnTo>
                    <a:pt x="4350842" y="364718"/>
                  </a:lnTo>
                  <a:lnTo>
                    <a:pt x="4350613" y="364566"/>
                  </a:lnTo>
                  <a:lnTo>
                    <a:pt x="4350131" y="364261"/>
                  </a:lnTo>
                  <a:lnTo>
                    <a:pt x="4346372" y="361823"/>
                  </a:lnTo>
                  <a:lnTo>
                    <a:pt x="4346105" y="361784"/>
                  </a:lnTo>
                  <a:lnTo>
                    <a:pt x="4345876" y="361632"/>
                  </a:lnTo>
                  <a:lnTo>
                    <a:pt x="4343133" y="361226"/>
                  </a:lnTo>
                  <a:lnTo>
                    <a:pt x="4342777" y="361162"/>
                  </a:lnTo>
                  <a:lnTo>
                    <a:pt x="4342371" y="361086"/>
                  </a:lnTo>
                  <a:lnTo>
                    <a:pt x="4337697" y="360197"/>
                  </a:lnTo>
                  <a:lnTo>
                    <a:pt x="4336859" y="360197"/>
                  </a:lnTo>
                  <a:lnTo>
                    <a:pt x="4328007" y="362204"/>
                  </a:lnTo>
                  <a:lnTo>
                    <a:pt x="4321048" y="367195"/>
                  </a:lnTo>
                  <a:lnTo>
                    <a:pt x="4316679" y="374510"/>
                  </a:lnTo>
                  <a:lnTo>
                    <a:pt x="4315599" y="383489"/>
                  </a:lnTo>
                  <a:lnTo>
                    <a:pt x="4316628" y="387883"/>
                  </a:lnTo>
                  <a:lnTo>
                    <a:pt x="4317657" y="392264"/>
                  </a:lnTo>
                  <a:lnTo>
                    <a:pt x="4322102" y="398716"/>
                  </a:lnTo>
                  <a:lnTo>
                    <a:pt x="4328922" y="402882"/>
                  </a:lnTo>
                  <a:lnTo>
                    <a:pt x="4329201" y="402882"/>
                  </a:lnTo>
                  <a:lnTo>
                    <a:pt x="4336313" y="404190"/>
                  </a:lnTo>
                  <a:lnTo>
                    <a:pt x="4337621" y="404431"/>
                  </a:lnTo>
                  <a:lnTo>
                    <a:pt x="4346422" y="402882"/>
                  </a:lnTo>
                  <a:lnTo>
                    <a:pt x="4351477" y="399427"/>
                  </a:lnTo>
                  <a:lnTo>
                    <a:pt x="4351883" y="399161"/>
                  </a:lnTo>
                  <a:lnTo>
                    <a:pt x="4352353" y="398843"/>
                  </a:lnTo>
                  <a:lnTo>
                    <a:pt x="4353547" y="398030"/>
                  </a:lnTo>
                  <a:lnTo>
                    <a:pt x="4358284" y="390740"/>
                  </a:lnTo>
                  <a:lnTo>
                    <a:pt x="4359910" y="381863"/>
                  </a:lnTo>
                  <a:close/>
                </a:path>
                <a:path w="5168900" h="4631055">
                  <a:moveTo>
                    <a:pt x="4359922" y="2090381"/>
                  </a:moveTo>
                  <a:lnTo>
                    <a:pt x="4358284" y="2082241"/>
                  </a:lnTo>
                  <a:lnTo>
                    <a:pt x="4358170" y="2081707"/>
                  </a:lnTo>
                  <a:lnTo>
                    <a:pt x="4356836" y="2079752"/>
                  </a:lnTo>
                  <a:lnTo>
                    <a:pt x="4356519" y="2079269"/>
                  </a:lnTo>
                  <a:lnTo>
                    <a:pt x="4356125" y="2078685"/>
                  </a:lnTo>
                  <a:lnTo>
                    <a:pt x="4353357" y="2074570"/>
                  </a:lnTo>
                  <a:lnTo>
                    <a:pt x="4351071" y="2073021"/>
                  </a:lnTo>
                  <a:lnTo>
                    <a:pt x="4350563" y="2072678"/>
                  </a:lnTo>
                  <a:lnTo>
                    <a:pt x="4350156" y="2072398"/>
                  </a:lnTo>
                  <a:lnTo>
                    <a:pt x="4346245" y="2069731"/>
                  </a:lnTo>
                  <a:lnTo>
                    <a:pt x="4346105" y="2069706"/>
                  </a:lnTo>
                  <a:lnTo>
                    <a:pt x="4343387" y="2069147"/>
                  </a:lnTo>
                  <a:lnTo>
                    <a:pt x="4343197" y="2069109"/>
                  </a:lnTo>
                  <a:lnTo>
                    <a:pt x="4342409" y="2068957"/>
                  </a:lnTo>
                  <a:lnTo>
                    <a:pt x="4337583" y="2067953"/>
                  </a:lnTo>
                  <a:lnTo>
                    <a:pt x="4337253" y="2067953"/>
                  </a:lnTo>
                  <a:lnTo>
                    <a:pt x="4328477" y="2069884"/>
                  </a:lnTo>
                  <a:lnTo>
                    <a:pt x="4321403" y="2074900"/>
                  </a:lnTo>
                  <a:lnTo>
                    <a:pt x="4316806" y="2082241"/>
                  </a:lnTo>
                  <a:lnTo>
                    <a:pt x="4315599" y="2090394"/>
                  </a:lnTo>
                  <a:lnTo>
                    <a:pt x="4337164" y="2112429"/>
                  </a:lnTo>
                  <a:lnTo>
                    <a:pt x="4346130" y="2111019"/>
                  </a:lnTo>
                  <a:lnTo>
                    <a:pt x="4353344" y="2106409"/>
                  </a:lnTo>
                  <a:lnTo>
                    <a:pt x="4358157" y="2099297"/>
                  </a:lnTo>
                  <a:lnTo>
                    <a:pt x="4359922" y="2090394"/>
                  </a:lnTo>
                  <a:close/>
                </a:path>
                <a:path w="5168900" h="4631055">
                  <a:moveTo>
                    <a:pt x="4359935" y="2270493"/>
                  </a:moveTo>
                  <a:lnTo>
                    <a:pt x="4358348" y="2261895"/>
                  </a:lnTo>
                  <a:lnTo>
                    <a:pt x="4358297" y="2261679"/>
                  </a:lnTo>
                  <a:lnTo>
                    <a:pt x="4357687" y="2260752"/>
                  </a:lnTo>
                  <a:lnTo>
                    <a:pt x="4357141" y="2259939"/>
                  </a:lnTo>
                  <a:lnTo>
                    <a:pt x="4356011" y="2258225"/>
                  </a:lnTo>
                  <a:lnTo>
                    <a:pt x="4353725" y="2254720"/>
                  </a:lnTo>
                  <a:lnTo>
                    <a:pt x="4353636" y="2254593"/>
                  </a:lnTo>
                  <a:lnTo>
                    <a:pt x="4353064" y="2254212"/>
                  </a:lnTo>
                  <a:lnTo>
                    <a:pt x="4352683" y="2253970"/>
                  </a:lnTo>
                  <a:lnTo>
                    <a:pt x="4352201" y="2253640"/>
                  </a:lnTo>
                  <a:lnTo>
                    <a:pt x="4349420" y="2251760"/>
                  </a:lnTo>
                  <a:lnTo>
                    <a:pt x="4348213" y="2250948"/>
                  </a:lnTo>
                  <a:lnTo>
                    <a:pt x="4346956" y="2250084"/>
                  </a:lnTo>
                  <a:lnTo>
                    <a:pt x="4347603" y="2250084"/>
                  </a:lnTo>
                  <a:lnTo>
                    <a:pt x="4346943" y="2249957"/>
                  </a:lnTo>
                  <a:lnTo>
                    <a:pt x="4346460" y="2249868"/>
                  </a:lnTo>
                  <a:lnTo>
                    <a:pt x="4343628" y="2249309"/>
                  </a:lnTo>
                  <a:lnTo>
                    <a:pt x="4337736" y="2248166"/>
                  </a:lnTo>
                  <a:lnTo>
                    <a:pt x="4337482" y="2248166"/>
                  </a:lnTo>
                  <a:lnTo>
                    <a:pt x="4328490" y="2249957"/>
                  </a:lnTo>
                  <a:lnTo>
                    <a:pt x="4327918" y="2250071"/>
                  </a:lnTo>
                  <a:lnTo>
                    <a:pt x="4328287" y="2250084"/>
                  </a:lnTo>
                  <a:lnTo>
                    <a:pt x="4321429" y="2254720"/>
                  </a:lnTo>
                  <a:lnTo>
                    <a:pt x="4316920" y="2261895"/>
                  </a:lnTo>
                  <a:lnTo>
                    <a:pt x="4315676" y="2270493"/>
                  </a:lnTo>
                  <a:lnTo>
                    <a:pt x="4315612" y="2270912"/>
                  </a:lnTo>
                  <a:lnTo>
                    <a:pt x="4332617" y="2291575"/>
                  </a:lnTo>
                  <a:lnTo>
                    <a:pt x="4336999" y="2292527"/>
                  </a:lnTo>
                  <a:lnTo>
                    <a:pt x="4345749" y="2291181"/>
                  </a:lnTo>
                  <a:lnTo>
                    <a:pt x="4353026" y="2286470"/>
                  </a:lnTo>
                  <a:lnTo>
                    <a:pt x="4358017" y="2279269"/>
                  </a:lnTo>
                  <a:lnTo>
                    <a:pt x="4359834" y="2270912"/>
                  </a:lnTo>
                  <a:lnTo>
                    <a:pt x="4359935" y="2270493"/>
                  </a:lnTo>
                  <a:close/>
                </a:path>
                <a:path w="5168900" h="4631055">
                  <a:moveTo>
                    <a:pt x="4359935" y="652805"/>
                  </a:moveTo>
                  <a:lnTo>
                    <a:pt x="4358500" y="643915"/>
                  </a:lnTo>
                  <a:lnTo>
                    <a:pt x="4353941" y="636612"/>
                  </a:lnTo>
                  <a:lnTo>
                    <a:pt x="4346918" y="631634"/>
                  </a:lnTo>
                  <a:lnTo>
                    <a:pt x="4338129" y="629666"/>
                  </a:lnTo>
                  <a:lnTo>
                    <a:pt x="4337596" y="629666"/>
                  </a:lnTo>
                  <a:lnTo>
                    <a:pt x="4332833" y="630605"/>
                  </a:lnTo>
                  <a:lnTo>
                    <a:pt x="4332402" y="630694"/>
                  </a:lnTo>
                  <a:lnTo>
                    <a:pt x="4331906" y="630783"/>
                  </a:lnTo>
                  <a:lnTo>
                    <a:pt x="4329239" y="631240"/>
                  </a:lnTo>
                  <a:lnTo>
                    <a:pt x="4329074" y="631342"/>
                  </a:lnTo>
                  <a:lnTo>
                    <a:pt x="4328884" y="631380"/>
                  </a:lnTo>
                  <a:lnTo>
                    <a:pt x="4324947" y="634009"/>
                  </a:lnTo>
                  <a:lnTo>
                    <a:pt x="4324629" y="634212"/>
                  </a:lnTo>
                  <a:lnTo>
                    <a:pt x="4321988" y="635914"/>
                  </a:lnTo>
                  <a:lnTo>
                    <a:pt x="4321899" y="636041"/>
                  </a:lnTo>
                  <a:lnTo>
                    <a:pt x="4318863" y="640549"/>
                  </a:lnTo>
                  <a:lnTo>
                    <a:pt x="4318546" y="641007"/>
                  </a:lnTo>
                  <a:lnTo>
                    <a:pt x="4318457" y="641146"/>
                  </a:lnTo>
                  <a:lnTo>
                    <a:pt x="4317187" y="643026"/>
                  </a:lnTo>
                  <a:lnTo>
                    <a:pt x="4315587" y="651878"/>
                  </a:lnTo>
                  <a:lnTo>
                    <a:pt x="4317136" y="660755"/>
                  </a:lnTo>
                  <a:lnTo>
                    <a:pt x="4321175" y="667461"/>
                  </a:lnTo>
                  <a:lnTo>
                    <a:pt x="4327614" y="671893"/>
                  </a:lnTo>
                  <a:lnTo>
                    <a:pt x="4329290" y="672299"/>
                  </a:lnTo>
                  <a:lnTo>
                    <a:pt x="4336377" y="673976"/>
                  </a:lnTo>
                  <a:lnTo>
                    <a:pt x="4345305" y="672896"/>
                  </a:lnTo>
                  <a:lnTo>
                    <a:pt x="4352709" y="668502"/>
                  </a:lnTo>
                  <a:lnTo>
                    <a:pt x="4357827" y="661543"/>
                  </a:lnTo>
                  <a:lnTo>
                    <a:pt x="4359935" y="652805"/>
                  </a:lnTo>
                  <a:close/>
                </a:path>
                <a:path w="5168900" h="4631055">
                  <a:moveTo>
                    <a:pt x="4359948" y="2809036"/>
                  </a:moveTo>
                  <a:lnTo>
                    <a:pt x="4358030" y="2800540"/>
                  </a:lnTo>
                  <a:lnTo>
                    <a:pt x="4357916" y="2800388"/>
                  </a:lnTo>
                  <a:lnTo>
                    <a:pt x="4357167" y="2799321"/>
                  </a:lnTo>
                  <a:lnTo>
                    <a:pt x="4357027" y="2799118"/>
                  </a:lnTo>
                  <a:lnTo>
                    <a:pt x="4353191" y="2793631"/>
                  </a:lnTo>
                  <a:lnTo>
                    <a:pt x="4352963" y="2793492"/>
                  </a:lnTo>
                  <a:lnTo>
                    <a:pt x="4352836" y="2793301"/>
                  </a:lnTo>
                  <a:lnTo>
                    <a:pt x="4350524" y="2791879"/>
                  </a:lnTo>
                  <a:lnTo>
                    <a:pt x="4350334" y="2791752"/>
                  </a:lnTo>
                  <a:lnTo>
                    <a:pt x="4349051" y="2790914"/>
                  </a:lnTo>
                  <a:lnTo>
                    <a:pt x="4347095" y="2789618"/>
                  </a:lnTo>
                  <a:lnTo>
                    <a:pt x="4346168" y="2788983"/>
                  </a:lnTo>
                  <a:lnTo>
                    <a:pt x="4345813" y="2788920"/>
                  </a:lnTo>
                  <a:lnTo>
                    <a:pt x="4345483" y="2788704"/>
                  </a:lnTo>
                  <a:lnTo>
                    <a:pt x="4342371" y="2788221"/>
                  </a:lnTo>
                  <a:lnTo>
                    <a:pt x="4342142" y="2788183"/>
                  </a:lnTo>
                  <a:lnTo>
                    <a:pt x="4337799" y="2787294"/>
                  </a:lnTo>
                  <a:lnTo>
                    <a:pt x="4336669" y="2787294"/>
                  </a:lnTo>
                  <a:lnTo>
                    <a:pt x="4327906" y="2789466"/>
                  </a:lnTo>
                  <a:lnTo>
                    <a:pt x="4320959" y="2794647"/>
                  </a:lnTo>
                  <a:lnTo>
                    <a:pt x="4316577" y="2802090"/>
                  </a:lnTo>
                  <a:lnTo>
                    <a:pt x="4315523" y="2811068"/>
                  </a:lnTo>
                  <a:lnTo>
                    <a:pt x="4317657" y="2819819"/>
                  </a:lnTo>
                  <a:lnTo>
                    <a:pt x="4322127" y="2826232"/>
                  </a:lnTo>
                  <a:lnTo>
                    <a:pt x="4328884" y="2830220"/>
                  </a:lnTo>
                  <a:lnTo>
                    <a:pt x="4337812" y="2831693"/>
                  </a:lnTo>
                  <a:lnTo>
                    <a:pt x="4346740" y="2830055"/>
                  </a:lnTo>
                  <a:lnTo>
                    <a:pt x="4353814" y="2825242"/>
                  </a:lnTo>
                  <a:lnTo>
                    <a:pt x="4358424" y="2818003"/>
                  </a:lnTo>
                  <a:lnTo>
                    <a:pt x="4358805" y="2815666"/>
                  </a:lnTo>
                  <a:lnTo>
                    <a:pt x="4358919" y="2815018"/>
                  </a:lnTo>
                  <a:lnTo>
                    <a:pt x="4359173" y="2813520"/>
                  </a:lnTo>
                  <a:lnTo>
                    <a:pt x="4359948" y="2809036"/>
                  </a:lnTo>
                  <a:close/>
                </a:path>
                <a:path w="5168900" h="4631055">
                  <a:moveTo>
                    <a:pt x="4359999" y="1911667"/>
                  </a:moveTo>
                  <a:lnTo>
                    <a:pt x="4358551" y="1902790"/>
                  </a:lnTo>
                  <a:lnTo>
                    <a:pt x="4353992" y="1895373"/>
                  </a:lnTo>
                  <a:lnTo>
                    <a:pt x="4347007" y="1890229"/>
                  </a:lnTo>
                  <a:lnTo>
                    <a:pt x="4338358" y="1888109"/>
                  </a:lnTo>
                  <a:lnTo>
                    <a:pt x="4337570" y="1888109"/>
                  </a:lnTo>
                  <a:lnTo>
                    <a:pt x="4332592" y="1889150"/>
                  </a:lnTo>
                  <a:lnTo>
                    <a:pt x="4332287" y="1889213"/>
                  </a:lnTo>
                  <a:lnTo>
                    <a:pt x="4332008" y="1889264"/>
                  </a:lnTo>
                  <a:lnTo>
                    <a:pt x="4329595" y="1889671"/>
                  </a:lnTo>
                  <a:lnTo>
                    <a:pt x="4329379" y="1889810"/>
                  </a:lnTo>
                  <a:lnTo>
                    <a:pt x="4329112" y="1889861"/>
                  </a:lnTo>
                  <a:lnTo>
                    <a:pt x="4324756" y="1892808"/>
                  </a:lnTo>
                  <a:lnTo>
                    <a:pt x="4324566" y="1892935"/>
                  </a:lnTo>
                  <a:lnTo>
                    <a:pt x="4322280" y="1894408"/>
                  </a:lnTo>
                  <a:lnTo>
                    <a:pt x="4322178" y="1894547"/>
                  </a:lnTo>
                  <a:lnTo>
                    <a:pt x="4322026" y="1894649"/>
                  </a:lnTo>
                  <a:lnTo>
                    <a:pt x="4319028" y="1899043"/>
                  </a:lnTo>
                  <a:lnTo>
                    <a:pt x="4317276" y="1901558"/>
                  </a:lnTo>
                  <a:lnTo>
                    <a:pt x="4317212" y="1901723"/>
                  </a:lnTo>
                  <a:lnTo>
                    <a:pt x="4316019" y="1907819"/>
                  </a:lnTo>
                  <a:lnTo>
                    <a:pt x="4331741" y="1931492"/>
                  </a:lnTo>
                  <a:lnTo>
                    <a:pt x="4336135" y="1932520"/>
                  </a:lnTo>
                  <a:lnTo>
                    <a:pt x="4345229" y="1931479"/>
                  </a:lnTo>
                  <a:lnTo>
                    <a:pt x="4352709" y="1927186"/>
                  </a:lnTo>
                  <a:lnTo>
                    <a:pt x="4357865" y="1920341"/>
                  </a:lnTo>
                  <a:lnTo>
                    <a:pt x="4359999" y="1911667"/>
                  </a:lnTo>
                  <a:close/>
                </a:path>
                <a:path w="5168900" h="4631055">
                  <a:moveTo>
                    <a:pt x="4359999" y="1821548"/>
                  </a:moveTo>
                  <a:lnTo>
                    <a:pt x="4358538" y="1812607"/>
                  </a:lnTo>
                  <a:lnTo>
                    <a:pt x="4353966" y="1805330"/>
                  </a:lnTo>
                  <a:lnTo>
                    <a:pt x="4346930" y="1800415"/>
                  </a:lnTo>
                  <a:lnTo>
                    <a:pt x="4338053" y="1798510"/>
                  </a:lnTo>
                  <a:lnTo>
                    <a:pt x="4337634" y="1798510"/>
                  </a:lnTo>
                  <a:lnTo>
                    <a:pt x="4333024" y="1799399"/>
                  </a:lnTo>
                  <a:lnTo>
                    <a:pt x="4332630" y="1799475"/>
                  </a:lnTo>
                  <a:lnTo>
                    <a:pt x="4332236" y="1799551"/>
                  </a:lnTo>
                  <a:lnTo>
                    <a:pt x="4329074" y="1800085"/>
                  </a:lnTo>
                  <a:lnTo>
                    <a:pt x="4328947" y="1800174"/>
                  </a:lnTo>
                  <a:lnTo>
                    <a:pt x="4328807" y="1800199"/>
                  </a:lnTo>
                  <a:lnTo>
                    <a:pt x="4325264" y="1802549"/>
                  </a:lnTo>
                  <a:lnTo>
                    <a:pt x="4325010" y="1802714"/>
                  </a:lnTo>
                  <a:lnTo>
                    <a:pt x="4321873" y="1804733"/>
                  </a:lnTo>
                  <a:lnTo>
                    <a:pt x="4321746" y="1804873"/>
                  </a:lnTo>
                  <a:lnTo>
                    <a:pt x="4319270" y="1808632"/>
                  </a:lnTo>
                  <a:lnTo>
                    <a:pt x="4317136" y="1811832"/>
                  </a:lnTo>
                  <a:lnTo>
                    <a:pt x="4316146" y="1817331"/>
                  </a:lnTo>
                  <a:lnTo>
                    <a:pt x="4315523" y="1820786"/>
                  </a:lnTo>
                  <a:lnTo>
                    <a:pt x="4317098" y="1829765"/>
                  </a:lnTo>
                  <a:lnTo>
                    <a:pt x="4321238" y="1836420"/>
                  </a:lnTo>
                  <a:lnTo>
                    <a:pt x="4323397" y="1837880"/>
                  </a:lnTo>
                  <a:lnTo>
                    <a:pt x="4327766" y="1840801"/>
                  </a:lnTo>
                  <a:lnTo>
                    <a:pt x="4336453" y="1842922"/>
                  </a:lnTo>
                  <a:lnTo>
                    <a:pt x="4340872" y="1842401"/>
                  </a:lnTo>
                  <a:lnTo>
                    <a:pt x="4359986" y="1821561"/>
                  </a:lnTo>
                  <a:close/>
                </a:path>
                <a:path w="5168900" h="4631055">
                  <a:moveTo>
                    <a:pt x="4449330" y="2270506"/>
                  </a:moveTo>
                  <a:lnTo>
                    <a:pt x="4447794" y="2261692"/>
                  </a:lnTo>
                  <a:lnTo>
                    <a:pt x="4447705" y="2261565"/>
                  </a:lnTo>
                  <a:lnTo>
                    <a:pt x="4446702" y="2260003"/>
                  </a:lnTo>
                  <a:lnTo>
                    <a:pt x="4446359" y="2259469"/>
                  </a:lnTo>
                  <a:lnTo>
                    <a:pt x="4446092" y="2259038"/>
                  </a:lnTo>
                  <a:lnTo>
                    <a:pt x="4443298" y="2254631"/>
                  </a:lnTo>
                  <a:lnTo>
                    <a:pt x="4443107" y="2254504"/>
                  </a:lnTo>
                  <a:lnTo>
                    <a:pt x="4442968" y="2254288"/>
                  </a:lnTo>
                  <a:lnTo>
                    <a:pt x="4440758" y="2252891"/>
                  </a:lnTo>
                  <a:lnTo>
                    <a:pt x="4440440" y="2252688"/>
                  </a:lnTo>
                  <a:lnTo>
                    <a:pt x="4440148" y="2252484"/>
                  </a:lnTo>
                  <a:lnTo>
                    <a:pt x="4436465" y="2249944"/>
                  </a:lnTo>
                  <a:lnTo>
                    <a:pt x="4436097" y="2249881"/>
                  </a:lnTo>
                  <a:lnTo>
                    <a:pt x="4435780" y="2249665"/>
                  </a:lnTo>
                  <a:lnTo>
                    <a:pt x="4432808" y="2249233"/>
                  </a:lnTo>
                  <a:lnTo>
                    <a:pt x="4432643" y="2249195"/>
                  </a:lnTo>
                  <a:lnTo>
                    <a:pt x="4432363" y="2249144"/>
                  </a:lnTo>
                  <a:lnTo>
                    <a:pt x="4428007" y="2248268"/>
                  </a:lnTo>
                  <a:lnTo>
                    <a:pt x="4426801" y="2248268"/>
                  </a:lnTo>
                  <a:lnTo>
                    <a:pt x="4422292" y="2249182"/>
                  </a:lnTo>
                  <a:lnTo>
                    <a:pt x="4417796" y="2250097"/>
                  </a:lnTo>
                  <a:lnTo>
                    <a:pt x="4415155" y="2251862"/>
                  </a:lnTo>
                  <a:lnTo>
                    <a:pt x="4413897" y="2252700"/>
                  </a:lnTo>
                  <a:lnTo>
                    <a:pt x="4413428" y="2253018"/>
                  </a:lnTo>
                  <a:lnTo>
                    <a:pt x="4411218" y="2254478"/>
                  </a:lnTo>
                  <a:lnTo>
                    <a:pt x="4407027" y="2261184"/>
                  </a:lnTo>
                  <a:lnTo>
                    <a:pt x="4405185" y="2269921"/>
                  </a:lnTo>
                  <a:lnTo>
                    <a:pt x="4406760" y="2278557"/>
                  </a:lnTo>
                  <a:lnTo>
                    <a:pt x="4412158" y="2285936"/>
                  </a:lnTo>
                  <a:lnTo>
                    <a:pt x="4419955" y="2290851"/>
                  </a:lnTo>
                  <a:lnTo>
                    <a:pt x="4429480" y="2292527"/>
                  </a:lnTo>
                  <a:lnTo>
                    <a:pt x="4437240" y="2290165"/>
                  </a:lnTo>
                  <a:lnTo>
                    <a:pt x="4439742" y="2288463"/>
                  </a:lnTo>
                  <a:lnTo>
                    <a:pt x="4441228" y="2287460"/>
                  </a:lnTo>
                  <a:lnTo>
                    <a:pt x="4441952" y="2286978"/>
                  </a:lnTo>
                  <a:lnTo>
                    <a:pt x="4443488" y="2285949"/>
                  </a:lnTo>
                  <a:lnTo>
                    <a:pt x="4447692" y="2279523"/>
                  </a:lnTo>
                  <a:lnTo>
                    <a:pt x="4447984" y="2277884"/>
                  </a:lnTo>
                  <a:lnTo>
                    <a:pt x="4449318" y="2270518"/>
                  </a:lnTo>
                  <a:close/>
                </a:path>
                <a:path w="5168900" h="4631055">
                  <a:moveTo>
                    <a:pt x="4449356" y="562190"/>
                  </a:moveTo>
                  <a:lnTo>
                    <a:pt x="4447806" y="553389"/>
                  </a:lnTo>
                  <a:lnTo>
                    <a:pt x="4447705" y="553250"/>
                  </a:lnTo>
                  <a:lnTo>
                    <a:pt x="4447692" y="553123"/>
                  </a:lnTo>
                  <a:lnTo>
                    <a:pt x="4446536" y="551383"/>
                  </a:lnTo>
                  <a:lnTo>
                    <a:pt x="4446359" y="551103"/>
                  </a:lnTo>
                  <a:lnTo>
                    <a:pt x="4443374" y="546366"/>
                  </a:lnTo>
                  <a:lnTo>
                    <a:pt x="4443133" y="546214"/>
                  </a:lnTo>
                  <a:lnTo>
                    <a:pt x="4442980" y="545960"/>
                  </a:lnTo>
                  <a:lnTo>
                    <a:pt x="4440720" y="544550"/>
                  </a:lnTo>
                  <a:lnTo>
                    <a:pt x="4440529" y="544423"/>
                  </a:lnTo>
                  <a:lnTo>
                    <a:pt x="4440326" y="544283"/>
                  </a:lnTo>
                  <a:lnTo>
                    <a:pt x="4436592" y="541705"/>
                  </a:lnTo>
                  <a:lnTo>
                    <a:pt x="4436148" y="541629"/>
                  </a:lnTo>
                  <a:lnTo>
                    <a:pt x="4435792" y="541388"/>
                  </a:lnTo>
                  <a:lnTo>
                    <a:pt x="4432795" y="540969"/>
                  </a:lnTo>
                  <a:lnTo>
                    <a:pt x="4432617" y="540931"/>
                  </a:lnTo>
                  <a:lnTo>
                    <a:pt x="4428160" y="540042"/>
                  </a:lnTo>
                  <a:lnTo>
                    <a:pt x="4426750" y="540042"/>
                  </a:lnTo>
                  <a:lnTo>
                    <a:pt x="4417758" y="541934"/>
                  </a:lnTo>
                  <a:lnTo>
                    <a:pt x="4411192" y="546366"/>
                  </a:lnTo>
                  <a:lnTo>
                    <a:pt x="4407027" y="553097"/>
                  </a:lnTo>
                  <a:lnTo>
                    <a:pt x="4405198" y="561873"/>
                  </a:lnTo>
                  <a:lnTo>
                    <a:pt x="4406722" y="570547"/>
                  </a:lnTo>
                  <a:lnTo>
                    <a:pt x="4411865" y="577837"/>
                  </a:lnTo>
                  <a:lnTo>
                    <a:pt x="4419282" y="582701"/>
                  </a:lnTo>
                  <a:lnTo>
                    <a:pt x="4428160" y="584403"/>
                  </a:lnTo>
                  <a:lnTo>
                    <a:pt x="4435894" y="582701"/>
                  </a:lnTo>
                  <a:lnTo>
                    <a:pt x="4436288" y="582701"/>
                  </a:lnTo>
                  <a:lnTo>
                    <a:pt x="4436453" y="582587"/>
                  </a:lnTo>
                  <a:lnTo>
                    <a:pt x="4443171" y="577837"/>
                  </a:lnTo>
                  <a:lnTo>
                    <a:pt x="4447667" y="570852"/>
                  </a:lnTo>
                  <a:lnTo>
                    <a:pt x="4447984" y="569163"/>
                  </a:lnTo>
                  <a:lnTo>
                    <a:pt x="4449343" y="562203"/>
                  </a:lnTo>
                  <a:close/>
                </a:path>
                <a:path w="5168900" h="4631055">
                  <a:moveTo>
                    <a:pt x="4449394" y="2000161"/>
                  </a:moveTo>
                  <a:lnTo>
                    <a:pt x="4447743" y="1991436"/>
                  </a:lnTo>
                  <a:lnTo>
                    <a:pt x="4447616" y="1991245"/>
                  </a:lnTo>
                  <a:lnTo>
                    <a:pt x="4447591" y="1991017"/>
                  </a:lnTo>
                  <a:lnTo>
                    <a:pt x="4446092" y="1988832"/>
                  </a:lnTo>
                  <a:lnTo>
                    <a:pt x="4445927" y="1988578"/>
                  </a:lnTo>
                  <a:lnTo>
                    <a:pt x="4445647" y="1988146"/>
                  </a:lnTo>
                  <a:lnTo>
                    <a:pt x="4443374" y="1984514"/>
                  </a:lnTo>
                  <a:lnTo>
                    <a:pt x="4443069" y="1984324"/>
                  </a:lnTo>
                  <a:lnTo>
                    <a:pt x="4442879" y="1984032"/>
                  </a:lnTo>
                  <a:lnTo>
                    <a:pt x="4440758" y="1982762"/>
                  </a:lnTo>
                  <a:lnTo>
                    <a:pt x="4440555" y="1982635"/>
                  </a:lnTo>
                  <a:lnTo>
                    <a:pt x="4440390" y="1982520"/>
                  </a:lnTo>
                  <a:lnTo>
                    <a:pt x="4436757" y="1980069"/>
                  </a:lnTo>
                  <a:lnTo>
                    <a:pt x="4436199" y="1979968"/>
                  </a:lnTo>
                  <a:lnTo>
                    <a:pt x="4435754" y="1979688"/>
                  </a:lnTo>
                  <a:lnTo>
                    <a:pt x="4432757" y="1979320"/>
                  </a:lnTo>
                  <a:lnTo>
                    <a:pt x="4432579" y="1979295"/>
                  </a:lnTo>
                  <a:lnTo>
                    <a:pt x="4428591" y="1978533"/>
                  </a:lnTo>
                  <a:lnTo>
                    <a:pt x="4426724" y="1978533"/>
                  </a:lnTo>
                  <a:lnTo>
                    <a:pt x="4417822" y="1980438"/>
                  </a:lnTo>
                  <a:lnTo>
                    <a:pt x="4411269" y="1984806"/>
                  </a:lnTo>
                  <a:lnTo>
                    <a:pt x="4407027" y="1991436"/>
                  </a:lnTo>
                  <a:lnTo>
                    <a:pt x="4405147" y="2000161"/>
                  </a:lnTo>
                  <a:lnTo>
                    <a:pt x="4406366" y="2007552"/>
                  </a:lnTo>
                  <a:lnTo>
                    <a:pt x="4406582" y="2008771"/>
                  </a:lnTo>
                  <a:lnTo>
                    <a:pt x="4409897" y="2013699"/>
                  </a:lnTo>
                  <a:lnTo>
                    <a:pt x="4411510" y="2016099"/>
                  </a:lnTo>
                  <a:lnTo>
                    <a:pt x="4418965" y="2021281"/>
                  </a:lnTo>
                  <a:lnTo>
                    <a:pt x="4419219" y="2021281"/>
                  </a:lnTo>
                  <a:lnTo>
                    <a:pt x="4427474" y="2023071"/>
                  </a:lnTo>
                  <a:lnTo>
                    <a:pt x="4436275" y="2021281"/>
                  </a:lnTo>
                  <a:lnTo>
                    <a:pt x="4443260" y="2016429"/>
                  </a:lnTo>
                  <a:lnTo>
                    <a:pt x="4447845" y="2009178"/>
                  </a:lnTo>
                  <a:lnTo>
                    <a:pt x="4449394" y="2000161"/>
                  </a:lnTo>
                  <a:close/>
                </a:path>
                <a:path w="5168900" h="4631055">
                  <a:moveTo>
                    <a:pt x="4449445" y="1643126"/>
                  </a:moveTo>
                  <a:lnTo>
                    <a:pt x="4448543" y="1633982"/>
                  </a:lnTo>
                  <a:lnTo>
                    <a:pt x="4444530" y="1626374"/>
                  </a:lnTo>
                  <a:lnTo>
                    <a:pt x="4437964" y="1621002"/>
                  </a:lnTo>
                  <a:lnTo>
                    <a:pt x="4429366" y="1618488"/>
                  </a:lnTo>
                  <a:lnTo>
                    <a:pt x="4427182" y="1618488"/>
                  </a:lnTo>
                  <a:lnTo>
                    <a:pt x="4423410" y="1619250"/>
                  </a:lnTo>
                  <a:lnTo>
                    <a:pt x="4423257" y="1619288"/>
                  </a:lnTo>
                  <a:lnTo>
                    <a:pt x="4420578" y="1619605"/>
                  </a:lnTo>
                  <a:lnTo>
                    <a:pt x="4420006" y="1619935"/>
                  </a:lnTo>
                  <a:lnTo>
                    <a:pt x="4419320" y="1620075"/>
                  </a:lnTo>
                  <a:lnTo>
                    <a:pt x="4415307" y="1622615"/>
                  </a:lnTo>
                  <a:lnTo>
                    <a:pt x="4412881" y="1623999"/>
                  </a:lnTo>
                  <a:lnTo>
                    <a:pt x="4412627" y="1624304"/>
                  </a:lnTo>
                  <a:lnTo>
                    <a:pt x="4412196" y="1624584"/>
                  </a:lnTo>
                  <a:lnTo>
                    <a:pt x="4408614" y="1629321"/>
                  </a:lnTo>
                  <a:lnTo>
                    <a:pt x="4407382" y="1630870"/>
                  </a:lnTo>
                  <a:lnTo>
                    <a:pt x="4407344" y="1631022"/>
                  </a:lnTo>
                  <a:lnTo>
                    <a:pt x="4407166" y="1631251"/>
                  </a:lnTo>
                  <a:lnTo>
                    <a:pt x="4405185" y="1639392"/>
                  </a:lnTo>
                  <a:lnTo>
                    <a:pt x="4406303" y="1648244"/>
                  </a:lnTo>
                  <a:lnTo>
                    <a:pt x="4409973" y="1655191"/>
                  </a:lnTo>
                  <a:lnTo>
                    <a:pt x="4416158" y="1660067"/>
                  </a:lnTo>
                  <a:lnTo>
                    <a:pt x="4424807" y="1662696"/>
                  </a:lnTo>
                  <a:lnTo>
                    <a:pt x="4433519" y="1662252"/>
                  </a:lnTo>
                  <a:lnTo>
                    <a:pt x="4433989" y="1662226"/>
                  </a:lnTo>
                  <a:lnTo>
                    <a:pt x="4441583" y="1658416"/>
                  </a:lnTo>
                  <a:lnTo>
                    <a:pt x="4443996" y="1655457"/>
                  </a:lnTo>
                  <a:lnTo>
                    <a:pt x="4444619" y="1654695"/>
                  </a:lnTo>
                  <a:lnTo>
                    <a:pt x="4445101" y="1654098"/>
                  </a:lnTo>
                  <a:lnTo>
                    <a:pt x="4446968" y="1651838"/>
                  </a:lnTo>
                  <a:lnTo>
                    <a:pt x="4449445" y="1643138"/>
                  </a:lnTo>
                  <a:close/>
                </a:path>
                <a:path w="5168900" h="4631055">
                  <a:moveTo>
                    <a:pt x="4449470" y="831672"/>
                  </a:moveTo>
                  <a:lnTo>
                    <a:pt x="4447921" y="822807"/>
                  </a:lnTo>
                  <a:lnTo>
                    <a:pt x="4443933" y="816102"/>
                  </a:lnTo>
                  <a:lnTo>
                    <a:pt x="4437507" y="811707"/>
                  </a:lnTo>
                  <a:lnTo>
                    <a:pt x="4428655" y="809764"/>
                  </a:lnTo>
                  <a:lnTo>
                    <a:pt x="4426864" y="809764"/>
                  </a:lnTo>
                  <a:lnTo>
                    <a:pt x="4422495" y="810590"/>
                  </a:lnTo>
                  <a:lnTo>
                    <a:pt x="4419574" y="810971"/>
                  </a:lnTo>
                  <a:lnTo>
                    <a:pt x="4419130" y="811237"/>
                  </a:lnTo>
                  <a:lnTo>
                    <a:pt x="4418558" y="811339"/>
                  </a:lnTo>
                  <a:lnTo>
                    <a:pt x="4414698" y="813854"/>
                  </a:lnTo>
                  <a:lnTo>
                    <a:pt x="4412183" y="815340"/>
                  </a:lnTo>
                  <a:lnTo>
                    <a:pt x="4411967" y="815632"/>
                  </a:lnTo>
                  <a:lnTo>
                    <a:pt x="4411675" y="815822"/>
                  </a:lnTo>
                  <a:lnTo>
                    <a:pt x="4410087" y="818095"/>
                  </a:lnTo>
                  <a:lnTo>
                    <a:pt x="4408716" y="820089"/>
                  </a:lnTo>
                  <a:lnTo>
                    <a:pt x="4407141" y="822261"/>
                  </a:lnTo>
                  <a:lnTo>
                    <a:pt x="4407090" y="822439"/>
                  </a:lnTo>
                  <a:lnTo>
                    <a:pt x="4407001" y="822579"/>
                  </a:lnTo>
                  <a:lnTo>
                    <a:pt x="4405757" y="828052"/>
                  </a:lnTo>
                  <a:lnTo>
                    <a:pt x="4405338" y="829945"/>
                  </a:lnTo>
                  <a:lnTo>
                    <a:pt x="4405084" y="831049"/>
                  </a:lnTo>
                  <a:lnTo>
                    <a:pt x="4406671" y="839749"/>
                  </a:lnTo>
                  <a:lnTo>
                    <a:pt x="4411472" y="847128"/>
                  </a:lnTo>
                  <a:lnTo>
                    <a:pt x="4418622" y="852271"/>
                  </a:lnTo>
                  <a:lnTo>
                    <a:pt x="4427207" y="854252"/>
                  </a:lnTo>
                  <a:lnTo>
                    <a:pt x="4436021" y="852563"/>
                  </a:lnTo>
                  <a:lnTo>
                    <a:pt x="4443184" y="847775"/>
                  </a:lnTo>
                  <a:lnTo>
                    <a:pt x="4447921" y="840587"/>
                  </a:lnTo>
                  <a:lnTo>
                    <a:pt x="4449470" y="831672"/>
                  </a:lnTo>
                  <a:close/>
                </a:path>
                <a:path w="5168900" h="4631055">
                  <a:moveTo>
                    <a:pt x="4449483" y="651903"/>
                  </a:moveTo>
                  <a:lnTo>
                    <a:pt x="4447908" y="643166"/>
                  </a:lnTo>
                  <a:lnTo>
                    <a:pt x="4447095" y="641959"/>
                  </a:lnTo>
                  <a:lnTo>
                    <a:pt x="4446905" y="641654"/>
                  </a:lnTo>
                  <a:lnTo>
                    <a:pt x="4446473" y="641007"/>
                  </a:lnTo>
                  <a:lnTo>
                    <a:pt x="4443260" y="636117"/>
                  </a:lnTo>
                  <a:lnTo>
                    <a:pt x="4443133" y="636041"/>
                  </a:lnTo>
                  <a:lnTo>
                    <a:pt x="4441215" y="634746"/>
                  </a:lnTo>
                  <a:lnTo>
                    <a:pt x="4440771" y="634453"/>
                  </a:lnTo>
                  <a:lnTo>
                    <a:pt x="4440009" y="633945"/>
                  </a:lnTo>
                  <a:lnTo>
                    <a:pt x="4436249" y="631405"/>
                  </a:lnTo>
                  <a:lnTo>
                    <a:pt x="4436034" y="631355"/>
                  </a:lnTo>
                  <a:lnTo>
                    <a:pt x="4435907" y="631253"/>
                  </a:lnTo>
                  <a:lnTo>
                    <a:pt x="4433303" y="630809"/>
                  </a:lnTo>
                  <a:lnTo>
                    <a:pt x="4432884" y="630732"/>
                  </a:lnTo>
                  <a:lnTo>
                    <a:pt x="4432300" y="630618"/>
                  </a:lnTo>
                  <a:lnTo>
                    <a:pt x="4427664" y="629678"/>
                  </a:lnTo>
                  <a:lnTo>
                    <a:pt x="4427080" y="629678"/>
                  </a:lnTo>
                  <a:lnTo>
                    <a:pt x="4418355" y="631723"/>
                  </a:lnTo>
                  <a:lnTo>
                    <a:pt x="4411230" y="636816"/>
                  </a:lnTo>
                  <a:lnTo>
                    <a:pt x="4406506" y="644118"/>
                  </a:lnTo>
                  <a:lnTo>
                    <a:pt x="4405007" y="652780"/>
                  </a:lnTo>
                  <a:lnTo>
                    <a:pt x="4406125" y="657085"/>
                  </a:lnTo>
                  <a:lnTo>
                    <a:pt x="4407230" y="661377"/>
                  </a:lnTo>
                  <a:lnTo>
                    <a:pt x="4412539" y="668388"/>
                  </a:lnTo>
                  <a:lnTo>
                    <a:pt x="4420019" y="672922"/>
                  </a:lnTo>
                  <a:lnTo>
                    <a:pt x="4428782" y="674052"/>
                  </a:lnTo>
                  <a:lnTo>
                    <a:pt x="4437494" y="671944"/>
                  </a:lnTo>
                  <a:lnTo>
                    <a:pt x="4443920" y="667512"/>
                  </a:lnTo>
                  <a:lnTo>
                    <a:pt x="4447946" y="660831"/>
                  </a:lnTo>
                  <a:lnTo>
                    <a:pt x="4449470" y="651916"/>
                  </a:lnTo>
                  <a:close/>
                </a:path>
                <a:path w="5168900" h="4631055">
                  <a:moveTo>
                    <a:pt x="4449496" y="1371473"/>
                  </a:moveTo>
                  <a:lnTo>
                    <a:pt x="4448149" y="1363014"/>
                  </a:lnTo>
                  <a:lnTo>
                    <a:pt x="4448086" y="1362570"/>
                  </a:lnTo>
                  <a:lnTo>
                    <a:pt x="4446244" y="1359725"/>
                  </a:lnTo>
                  <a:lnTo>
                    <a:pt x="4443488" y="1355407"/>
                  </a:lnTo>
                  <a:lnTo>
                    <a:pt x="4441952" y="1354353"/>
                  </a:lnTo>
                  <a:lnTo>
                    <a:pt x="4441520" y="1354061"/>
                  </a:lnTo>
                  <a:lnTo>
                    <a:pt x="4436465" y="1350606"/>
                  </a:lnTo>
                  <a:lnTo>
                    <a:pt x="4436326" y="1350581"/>
                  </a:lnTo>
                  <a:lnTo>
                    <a:pt x="4433760" y="1350073"/>
                  </a:lnTo>
                  <a:lnTo>
                    <a:pt x="4433608" y="1350035"/>
                  </a:lnTo>
                  <a:lnTo>
                    <a:pt x="4432668" y="1349857"/>
                  </a:lnTo>
                  <a:lnTo>
                    <a:pt x="4427740" y="1348854"/>
                  </a:lnTo>
                  <a:lnTo>
                    <a:pt x="4427461" y="1348854"/>
                  </a:lnTo>
                  <a:lnTo>
                    <a:pt x="4418711" y="1350784"/>
                  </a:lnTo>
                  <a:lnTo>
                    <a:pt x="4411510" y="1355775"/>
                  </a:lnTo>
                  <a:lnTo>
                    <a:pt x="4406671" y="1363014"/>
                  </a:lnTo>
                  <a:lnTo>
                    <a:pt x="4406354" y="1364627"/>
                  </a:lnTo>
                  <a:lnTo>
                    <a:pt x="4405058" y="1371485"/>
                  </a:lnTo>
                  <a:lnTo>
                    <a:pt x="4405020" y="1371663"/>
                  </a:lnTo>
                  <a:lnTo>
                    <a:pt x="4428414" y="1393215"/>
                  </a:lnTo>
                  <a:lnTo>
                    <a:pt x="4437227" y="1391310"/>
                  </a:lnTo>
                  <a:lnTo>
                    <a:pt x="4443717" y="1386979"/>
                  </a:lnTo>
                  <a:lnTo>
                    <a:pt x="4447806" y="1380350"/>
                  </a:lnTo>
                  <a:lnTo>
                    <a:pt x="4449457" y="1371663"/>
                  </a:lnTo>
                  <a:lnTo>
                    <a:pt x="4449483" y="1371485"/>
                  </a:lnTo>
                  <a:close/>
                </a:path>
                <a:path w="5168900" h="4631055">
                  <a:moveTo>
                    <a:pt x="4449521" y="922401"/>
                  </a:moveTo>
                  <a:lnTo>
                    <a:pt x="4448276" y="914628"/>
                  </a:lnTo>
                  <a:lnTo>
                    <a:pt x="4448086" y="913396"/>
                  </a:lnTo>
                  <a:lnTo>
                    <a:pt x="4447895" y="913104"/>
                  </a:lnTo>
                  <a:lnTo>
                    <a:pt x="4447591" y="912609"/>
                  </a:lnTo>
                  <a:lnTo>
                    <a:pt x="4446371" y="910628"/>
                  </a:lnTo>
                  <a:lnTo>
                    <a:pt x="4443615" y="906094"/>
                  </a:lnTo>
                  <a:lnTo>
                    <a:pt x="4436681" y="901166"/>
                  </a:lnTo>
                  <a:lnTo>
                    <a:pt x="4427893" y="899236"/>
                  </a:lnTo>
                  <a:lnTo>
                    <a:pt x="4427436" y="899236"/>
                  </a:lnTo>
                  <a:lnTo>
                    <a:pt x="4422737" y="900226"/>
                  </a:lnTo>
                  <a:lnTo>
                    <a:pt x="4419155" y="900899"/>
                  </a:lnTo>
                  <a:lnTo>
                    <a:pt x="4418977" y="901014"/>
                  </a:lnTo>
                  <a:lnTo>
                    <a:pt x="4418850" y="901039"/>
                  </a:lnTo>
                  <a:lnTo>
                    <a:pt x="4418279" y="901166"/>
                  </a:lnTo>
                  <a:lnTo>
                    <a:pt x="4418660" y="901166"/>
                  </a:lnTo>
                  <a:lnTo>
                    <a:pt x="4414913" y="903706"/>
                  </a:lnTo>
                  <a:lnTo>
                    <a:pt x="4411802" y="905764"/>
                  </a:lnTo>
                  <a:lnTo>
                    <a:pt x="4411650" y="905916"/>
                  </a:lnTo>
                  <a:lnTo>
                    <a:pt x="4408170" y="911047"/>
                  </a:lnTo>
                  <a:lnTo>
                    <a:pt x="4406849" y="912977"/>
                  </a:lnTo>
                  <a:lnTo>
                    <a:pt x="4405274" y="921715"/>
                  </a:lnTo>
                  <a:lnTo>
                    <a:pt x="4426382" y="943559"/>
                  </a:lnTo>
                  <a:lnTo>
                    <a:pt x="4435551" y="942492"/>
                  </a:lnTo>
                  <a:lnTo>
                    <a:pt x="4442777" y="938288"/>
                  </a:lnTo>
                  <a:lnTo>
                    <a:pt x="4447591" y="931430"/>
                  </a:lnTo>
                  <a:lnTo>
                    <a:pt x="4449521" y="922401"/>
                  </a:lnTo>
                  <a:close/>
                </a:path>
                <a:path w="5168900" h="4631055">
                  <a:moveTo>
                    <a:pt x="4449534" y="2719971"/>
                  </a:moveTo>
                  <a:lnTo>
                    <a:pt x="4448073" y="2711145"/>
                  </a:lnTo>
                  <a:lnTo>
                    <a:pt x="4444225" y="2704338"/>
                  </a:lnTo>
                  <a:lnTo>
                    <a:pt x="4437875" y="2699842"/>
                  </a:lnTo>
                  <a:lnTo>
                    <a:pt x="4428934" y="2697848"/>
                  </a:lnTo>
                  <a:lnTo>
                    <a:pt x="4427194" y="2697835"/>
                  </a:lnTo>
                  <a:lnTo>
                    <a:pt x="4422800" y="2698686"/>
                  </a:lnTo>
                  <a:lnTo>
                    <a:pt x="4422673" y="2698712"/>
                  </a:lnTo>
                  <a:lnTo>
                    <a:pt x="4419866" y="2699080"/>
                  </a:lnTo>
                  <a:lnTo>
                    <a:pt x="4419435" y="2699334"/>
                  </a:lnTo>
                  <a:lnTo>
                    <a:pt x="4418889" y="2699435"/>
                  </a:lnTo>
                  <a:lnTo>
                    <a:pt x="4414863" y="2701988"/>
                  </a:lnTo>
                  <a:lnTo>
                    <a:pt x="4412297" y="2703474"/>
                  </a:lnTo>
                  <a:lnTo>
                    <a:pt x="4412081" y="2703741"/>
                  </a:lnTo>
                  <a:lnTo>
                    <a:pt x="4411789" y="2703931"/>
                  </a:lnTo>
                  <a:lnTo>
                    <a:pt x="4408576" y="2708275"/>
                  </a:lnTo>
                  <a:lnTo>
                    <a:pt x="4407014" y="2710307"/>
                  </a:lnTo>
                  <a:lnTo>
                    <a:pt x="4406963" y="2710459"/>
                  </a:lnTo>
                  <a:lnTo>
                    <a:pt x="4406862" y="2710611"/>
                  </a:lnTo>
                  <a:lnTo>
                    <a:pt x="4405058" y="2717876"/>
                  </a:lnTo>
                  <a:lnTo>
                    <a:pt x="4404817" y="2718816"/>
                  </a:lnTo>
                  <a:lnTo>
                    <a:pt x="4405681" y="2723464"/>
                  </a:lnTo>
                  <a:lnTo>
                    <a:pt x="4406404" y="2727388"/>
                  </a:lnTo>
                  <a:lnTo>
                    <a:pt x="4411256" y="2734843"/>
                  </a:lnTo>
                  <a:lnTo>
                    <a:pt x="4418406" y="2740177"/>
                  </a:lnTo>
                  <a:lnTo>
                    <a:pt x="4426890" y="2742349"/>
                  </a:lnTo>
                  <a:lnTo>
                    <a:pt x="4435665" y="2740774"/>
                  </a:lnTo>
                  <a:lnTo>
                    <a:pt x="4442968" y="2735999"/>
                  </a:lnTo>
                  <a:lnTo>
                    <a:pt x="4447883" y="2728811"/>
                  </a:lnTo>
                  <a:lnTo>
                    <a:pt x="4449521" y="2719984"/>
                  </a:lnTo>
                  <a:close/>
                </a:path>
                <a:path w="5168900" h="4631055">
                  <a:moveTo>
                    <a:pt x="4449546" y="741489"/>
                  </a:moveTo>
                  <a:lnTo>
                    <a:pt x="4447654" y="732853"/>
                  </a:lnTo>
                  <a:lnTo>
                    <a:pt x="4447578" y="732675"/>
                  </a:lnTo>
                  <a:lnTo>
                    <a:pt x="4446181" y="730681"/>
                  </a:lnTo>
                  <a:lnTo>
                    <a:pt x="4446079" y="730529"/>
                  </a:lnTo>
                  <a:lnTo>
                    <a:pt x="4445711" y="729996"/>
                  </a:lnTo>
                  <a:lnTo>
                    <a:pt x="4442853" y="725754"/>
                  </a:lnTo>
                  <a:lnTo>
                    <a:pt x="4442714" y="725665"/>
                  </a:lnTo>
                  <a:lnTo>
                    <a:pt x="4442599" y="725487"/>
                  </a:lnTo>
                  <a:lnTo>
                    <a:pt x="4440491" y="724128"/>
                  </a:lnTo>
                  <a:lnTo>
                    <a:pt x="4440072" y="723849"/>
                  </a:lnTo>
                  <a:lnTo>
                    <a:pt x="4439577" y="723506"/>
                  </a:lnTo>
                  <a:lnTo>
                    <a:pt x="4435894" y="720940"/>
                  </a:lnTo>
                  <a:lnTo>
                    <a:pt x="4435640" y="720890"/>
                  </a:lnTo>
                  <a:lnTo>
                    <a:pt x="4435399" y="720725"/>
                  </a:lnTo>
                  <a:lnTo>
                    <a:pt x="4432617" y="720255"/>
                  </a:lnTo>
                  <a:lnTo>
                    <a:pt x="4432389" y="720204"/>
                  </a:lnTo>
                  <a:lnTo>
                    <a:pt x="4432008" y="720128"/>
                  </a:lnTo>
                  <a:lnTo>
                    <a:pt x="4427601" y="719175"/>
                  </a:lnTo>
                  <a:lnTo>
                    <a:pt x="4426813" y="719175"/>
                  </a:lnTo>
                  <a:lnTo>
                    <a:pt x="4418317" y="721410"/>
                  </a:lnTo>
                  <a:lnTo>
                    <a:pt x="4411154" y="726795"/>
                  </a:lnTo>
                  <a:lnTo>
                    <a:pt x="4406404" y="734314"/>
                  </a:lnTo>
                  <a:lnTo>
                    <a:pt x="4405185" y="742911"/>
                  </a:lnTo>
                  <a:lnTo>
                    <a:pt x="4407306" y="751547"/>
                  </a:lnTo>
                  <a:lnTo>
                    <a:pt x="4411700" y="758024"/>
                  </a:lnTo>
                  <a:lnTo>
                    <a:pt x="4418533" y="762190"/>
                  </a:lnTo>
                  <a:lnTo>
                    <a:pt x="4427334" y="763727"/>
                  </a:lnTo>
                  <a:lnTo>
                    <a:pt x="4436338" y="762190"/>
                  </a:lnTo>
                  <a:lnTo>
                    <a:pt x="4443412" y="757567"/>
                  </a:lnTo>
                  <a:lnTo>
                    <a:pt x="4443908" y="756805"/>
                  </a:lnTo>
                  <a:lnTo>
                    <a:pt x="4444403" y="756031"/>
                  </a:lnTo>
                  <a:lnTo>
                    <a:pt x="4445038" y="755053"/>
                  </a:lnTo>
                  <a:lnTo>
                    <a:pt x="4448010" y="750468"/>
                  </a:lnTo>
                  <a:lnTo>
                    <a:pt x="4449546" y="741489"/>
                  </a:lnTo>
                  <a:close/>
                </a:path>
                <a:path w="5168900" h="4631055">
                  <a:moveTo>
                    <a:pt x="4449572" y="2089848"/>
                  </a:moveTo>
                  <a:lnTo>
                    <a:pt x="4447743" y="2081390"/>
                  </a:lnTo>
                  <a:lnTo>
                    <a:pt x="4447629" y="2081225"/>
                  </a:lnTo>
                  <a:lnTo>
                    <a:pt x="4447578" y="2080996"/>
                  </a:lnTo>
                  <a:lnTo>
                    <a:pt x="4446143" y="2078990"/>
                  </a:lnTo>
                  <a:lnTo>
                    <a:pt x="4446054" y="2078850"/>
                  </a:lnTo>
                  <a:lnTo>
                    <a:pt x="4445520" y="2078050"/>
                  </a:lnTo>
                  <a:lnTo>
                    <a:pt x="4444466" y="2076462"/>
                  </a:lnTo>
                  <a:lnTo>
                    <a:pt x="4443146" y="2074430"/>
                  </a:lnTo>
                  <a:lnTo>
                    <a:pt x="4442777" y="2074176"/>
                  </a:lnTo>
                  <a:lnTo>
                    <a:pt x="4442549" y="2073846"/>
                  </a:lnTo>
                  <a:lnTo>
                    <a:pt x="4440212" y="2072398"/>
                  </a:lnTo>
                  <a:lnTo>
                    <a:pt x="4440085" y="2072297"/>
                  </a:lnTo>
                  <a:lnTo>
                    <a:pt x="4436427" y="2069731"/>
                  </a:lnTo>
                  <a:lnTo>
                    <a:pt x="4435767" y="2069592"/>
                  </a:lnTo>
                  <a:lnTo>
                    <a:pt x="4435272" y="2069249"/>
                  </a:lnTo>
                  <a:lnTo>
                    <a:pt x="4432465" y="2068880"/>
                  </a:lnTo>
                  <a:lnTo>
                    <a:pt x="4432249" y="2068842"/>
                  </a:lnTo>
                  <a:lnTo>
                    <a:pt x="4428680" y="2068068"/>
                  </a:lnTo>
                  <a:lnTo>
                    <a:pt x="4426521" y="2068068"/>
                  </a:lnTo>
                  <a:lnTo>
                    <a:pt x="4417758" y="2070176"/>
                  </a:lnTo>
                  <a:lnTo>
                    <a:pt x="4415079" y="2072017"/>
                  </a:lnTo>
                  <a:lnTo>
                    <a:pt x="4411230" y="2074672"/>
                  </a:lnTo>
                  <a:lnTo>
                    <a:pt x="4406989" y="2081377"/>
                  </a:lnTo>
                  <a:lnTo>
                    <a:pt x="4405147" y="2089848"/>
                  </a:lnTo>
                  <a:lnTo>
                    <a:pt x="4405084" y="2090102"/>
                  </a:lnTo>
                  <a:lnTo>
                    <a:pt x="4406481" y="2098738"/>
                  </a:lnTo>
                  <a:lnTo>
                    <a:pt x="4411345" y="2105901"/>
                  </a:lnTo>
                  <a:lnTo>
                    <a:pt x="4418774" y="2110816"/>
                  </a:lnTo>
                  <a:lnTo>
                    <a:pt x="4418914" y="2110816"/>
                  </a:lnTo>
                  <a:lnTo>
                    <a:pt x="4427613" y="2112530"/>
                  </a:lnTo>
                  <a:lnTo>
                    <a:pt x="4436630" y="2110816"/>
                  </a:lnTo>
                  <a:lnTo>
                    <a:pt x="4443628" y="2106104"/>
                  </a:lnTo>
                  <a:lnTo>
                    <a:pt x="4448111" y="2098954"/>
                  </a:lnTo>
                  <a:lnTo>
                    <a:pt x="4449318" y="2091321"/>
                  </a:lnTo>
                  <a:lnTo>
                    <a:pt x="4449470" y="2090369"/>
                  </a:lnTo>
                  <a:lnTo>
                    <a:pt x="4449508" y="2090178"/>
                  </a:lnTo>
                  <a:lnTo>
                    <a:pt x="4449572" y="2089848"/>
                  </a:lnTo>
                  <a:close/>
                </a:path>
                <a:path w="5168900" h="4631055">
                  <a:moveTo>
                    <a:pt x="4449572" y="1460703"/>
                  </a:moveTo>
                  <a:lnTo>
                    <a:pt x="4447819" y="1452092"/>
                  </a:lnTo>
                  <a:lnTo>
                    <a:pt x="4447705" y="1451927"/>
                  </a:lnTo>
                  <a:lnTo>
                    <a:pt x="4447667" y="1451724"/>
                  </a:lnTo>
                  <a:lnTo>
                    <a:pt x="4446346" y="1449857"/>
                  </a:lnTo>
                  <a:lnTo>
                    <a:pt x="4446194" y="1449628"/>
                  </a:lnTo>
                  <a:lnTo>
                    <a:pt x="4446054" y="1449412"/>
                  </a:lnTo>
                  <a:lnTo>
                    <a:pt x="4443374" y="1445310"/>
                  </a:lnTo>
                  <a:lnTo>
                    <a:pt x="4443247" y="1445120"/>
                  </a:lnTo>
                  <a:lnTo>
                    <a:pt x="4442930" y="1444904"/>
                  </a:lnTo>
                  <a:lnTo>
                    <a:pt x="4442688" y="1444548"/>
                  </a:lnTo>
                  <a:lnTo>
                    <a:pt x="4440415" y="1443139"/>
                  </a:lnTo>
                  <a:lnTo>
                    <a:pt x="4440250" y="1443024"/>
                  </a:lnTo>
                  <a:lnTo>
                    <a:pt x="4440110" y="1442923"/>
                  </a:lnTo>
                  <a:lnTo>
                    <a:pt x="4436516" y="1440383"/>
                  </a:lnTo>
                  <a:lnTo>
                    <a:pt x="4435919" y="1440268"/>
                  </a:lnTo>
                  <a:lnTo>
                    <a:pt x="4435424" y="1439938"/>
                  </a:lnTo>
                  <a:lnTo>
                    <a:pt x="4432668" y="1439570"/>
                  </a:lnTo>
                  <a:lnTo>
                    <a:pt x="4432439" y="1439532"/>
                  </a:lnTo>
                  <a:lnTo>
                    <a:pt x="4428591" y="1438706"/>
                  </a:lnTo>
                  <a:lnTo>
                    <a:pt x="4426623" y="1438706"/>
                  </a:lnTo>
                  <a:lnTo>
                    <a:pt x="4417860" y="1440789"/>
                  </a:lnTo>
                  <a:lnTo>
                    <a:pt x="4411345" y="1445298"/>
                  </a:lnTo>
                  <a:lnTo>
                    <a:pt x="4410595" y="1446479"/>
                  </a:lnTo>
                  <a:lnTo>
                    <a:pt x="4407103" y="1452016"/>
                  </a:lnTo>
                  <a:lnTo>
                    <a:pt x="4405185" y="1460703"/>
                  </a:lnTo>
                  <a:lnTo>
                    <a:pt x="4406519" y="1469415"/>
                  </a:lnTo>
                  <a:lnTo>
                    <a:pt x="4409402" y="1473746"/>
                  </a:lnTo>
                  <a:lnTo>
                    <a:pt x="4411319" y="1476629"/>
                  </a:lnTo>
                  <a:lnTo>
                    <a:pt x="4418736" y="1481543"/>
                  </a:lnTo>
                  <a:lnTo>
                    <a:pt x="4427486" y="1483309"/>
                  </a:lnTo>
                  <a:lnTo>
                    <a:pt x="4436376" y="1481543"/>
                  </a:lnTo>
                  <a:lnTo>
                    <a:pt x="4443425" y="1476756"/>
                  </a:lnTo>
                  <a:lnTo>
                    <a:pt x="4448022" y="1469567"/>
                  </a:lnTo>
                  <a:lnTo>
                    <a:pt x="4449572" y="1460703"/>
                  </a:lnTo>
                  <a:close/>
                </a:path>
                <a:path w="5168900" h="4631055">
                  <a:moveTo>
                    <a:pt x="4449584" y="1550085"/>
                  </a:moveTo>
                  <a:lnTo>
                    <a:pt x="4447756" y="1541564"/>
                  </a:lnTo>
                  <a:lnTo>
                    <a:pt x="4447629" y="1541399"/>
                  </a:lnTo>
                  <a:lnTo>
                    <a:pt x="4447603" y="1541233"/>
                  </a:lnTo>
                  <a:lnTo>
                    <a:pt x="4446486" y="1539709"/>
                  </a:lnTo>
                  <a:lnTo>
                    <a:pt x="4446308" y="1539455"/>
                  </a:lnTo>
                  <a:lnTo>
                    <a:pt x="4446219" y="1539316"/>
                  </a:lnTo>
                  <a:lnTo>
                    <a:pt x="4445317" y="1537995"/>
                  </a:lnTo>
                  <a:lnTo>
                    <a:pt x="4444543" y="1536852"/>
                  </a:lnTo>
                  <a:lnTo>
                    <a:pt x="4443209" y="1534871"/>
                  </a:lnTo>
                  <a:lnTo>
                    <a:pt x="4443019" y="1534769"/>
                  </a:lnTo>
                  <a:lnTo>
                    <a:pt x="4442892" y="1534680"/>
                  </a:lnTo>
                  <a:lnTo>
                    <a:pt x="4442688" y="1534375"/>
                  </a:lnTo>
                  <a:lnTo>
                    <a:pt x="4440199" y="1532953"/>
                  </a:lnTo>
                  <a:lnTo>
                    <a:pt x="4440034" y="1532839"/>
                  </a:lnTo>
                  <a:lnTo>
                    <a:pt x="4436415" y="1530502"/>
                  </a:lnTo>
                  <a:lnTo>
                    <a:pt x="4435856" y="1530400"/>
                  </a:lnTo>
                  <a:lnTo>
                    <a:pt x="4435360" y="1530108"/>
                  </a:lnTo>
                  <a:lnTo>
                    <a:pt x="4432312" y="1529753"/>
                  </a:lnTo>
                  <a:lnTo>
                    <a:pt x="4432071" y="1529715"/>
                  </a:lnTo>
                  <a:lnTo>
                    <a:pt x="4428134" y="1528978"/>
                  </a:lnTo>
                  <a:lnTo>
                    <a:pt x="4426204" y="1528978"/>
                  </a:lnTo>
                  <a:lnTo>
                    <a:pt x="4417288" y="1530985"/>
                  </a:lnTo>
                  <a:lnTo>
                    <a:pt x="4410875" y="1535544"/>
                  </a:lnTo>
                  <a:lnTo>
                    <a:pt x="4406862" y="1542313"/>
                  </a:lnTo>
                  <a:lnTo>
                    <a:pt x="4405134" y="1550987"/>
                  </a:lnTo>
                  <a:lnTo>
                    <a:pt x="4405922" y="1555432"/>
                  </a:lnTo>
                  <a:lnTo>
                    <a:pt x="4427918" y="1573326"/>
                  </a:lnTo>
                  <a:lnTo>
                    <a:pt x="4436681" y="1571358"/>
                  </a:lnTo>
                  <a:lnTo>
                    <a:pt x="4443628" y="1566379"/>
                  </a:lnTo>
                  <a:lnTo>
                    <a:pt x="4448137" y="1559077"/>
                  </a:lnTo>
                  <a:lnTo>
                    <a:pt x="4448365" y="1557629"/>
                  </a:lnTo>
                  <a:lnTo>
                    <a:pt x="4449572" y="1550098"/>
                  </a:lnTo>
                  <a:close/>
                </a:path>
                <a:path w="5168900" h="4631055">
                  <a:moveTo>
                    <a:pt x="4449597" y="1821218"/>
                  </a:moveTo>
                  <a:lnTo>
                    <a:pt x="4448073" y="1812594"/>
                  </a:lnTo>
                  <a:lnTo>
                    <a:pt x="4448010" y="1812264"/>
                  </a:lnTo>
                  <a:lnTo>
                    <a:pt x="4446651" y="1810169"/>
                  </a:lnTo>
                  <a:lnTo>
                    <a:pt x="4446206" y="1809483"/>
                  </a:lnTo>
                  <a:lnTo>
                    <a:pt x="4445292" y="1808073"/>
                  </a:lnTo>
                  <a:lnTo>
                    <a:pt x="4443361" y="1805063"/>
                  </a:lnTo>
                  <a:lnTo>
                    <a:pt x="4442053" y="1804174"/>
                  </a:lnTo>
                  <a:lnTo>
                    <a:pt x="4441672" y="1803908"/>
                  </a:lnTo>
                  <a:lnTo>
                    <a:pt x="4440948" y="1803412"/>
                  </a:lnTo>
                  <a:lnTo>
                    <a:pt x="4436338" y="1800237"/>
                  </a:lnTo>
                  <a:lnTo>
                    <a:pt x="4434624" y="1799894"/>
                  </a:lnTo>
                  <a:lnTo>
                    <a:pt x="4434065" y="1799780"/>
                  </a:lnTo>
                  <a:lnTo>
                    <a:pt x="4433836" y="1799729"/>
                  </a:lnTo>
                  <a:lnTo>
                    <a:pt x="4427613" y="1798459"/>
                  </a:lnTo>
                  <a:lnTo>
                    <a:pt x="4427461" y="1798459"/>
                  </a:lnTo>
                  <a:lnTo>
                    <a:pt x="4418596" y="1800364"/>
                  </a:lnTo>
                  <a:lnTo>
                    <a:pt x="4411218" y="1805355"/>
                  </a:lnTo>
                  <a:lnTo>
                    <a:pt x="4406366" y="1812594"/>
                  </a:lnTo>
                  <a:lnTo>
                    <a:pt x="4405020" y="1821218"/>
                  </a:lnTo>
                  <a:lnTo>
                    <a:pt x="4407014" y="1829904"/>
                  </a:lnTo>
                  <a:lnTo>
                    <a:pt x="4411319" y="1836547"/>
                  </a:lnTo>
                  <a:lnTo>
                    <a:pt x="4417898" y="1840966"/>
                  </a:lnTo>
                  <a:lnTo>
                    <a:pt x="4426724" y="1842973"/>
                  </a:lnTo>
                  <a:lnTo>
                    <a:pt x="4435640" y="1841779"/>
                  </a:lnTo>
                  <a:lnTo>
                    <a:pt x="4442853" y="1837270"/>
                  </a:lnTo>
                  <a:lnTo>
                    <a:pt x="4447730" y="1830158"/>
                  </a:lnTo>
                  <a:lnTo>
                    <a:pt x="4449597" y="1821218"/>
                  </a:lnTo>
                  <a:close/>
                </a:path>
                <a:path w="5168900" h="4631055">
                  <a:moveTo>
                    <a:pt x="4449597" y="1191450"/>
                  </a:moveTo>
                  <a:lnTo>
                    <a:pt x="4447997" y="1183309"/>
                  </a:lnTo>
                  <a:lnTo>
                    <a:pt x="4447895" y="1182738"/>
                  </a:lnTo>
                  <a:lnTo>
                    <a:pt x="4447806" y="1182611"/>
                  </a:lnTo>
                  <a:lnTo>
                    <a:pt x="4447425" y="1182039"/>
                  </a:lnTo>
                  <a:lnTo>
                    <a:pt x="4443146" y="1175537"/>
                  </a:lnTo>
                  <a:lnTo>
                    <a:pt x="4441507" y="1174407"/>
                  </a:lnTo>
                  <a:lnTo>
                    <a:pt x="4440923" y="1174000"/>
                  </a:lnTo>
                  <a:lnTo>
                    <a:pt x="4440085" y="1173416"/>
                  </a:lnTo>
                  <a:lnTo>
                    <a:pt x="4436135" y="1170647"/>
                  </a:lnTo>
                  <a:lnTo>
                    <a:pt x="4436008" y="1170635"/>
                  </a:lnTo>
                  <a:lnTo>
                    <a:pt x="4432960" y="1169974"/>
                  </a:lnTo>
                  <a:lnTo>
                    <a:pt x="4432401" y="1169860"/>
                  </a:lnTo>
                  <a:lnTo>
                    <a:pt x="4432198" y="1169809"/>
                  </a:lnTo>
                  <a:lnTo>
                    <a:pt x="4427639" y="1168831"/>
                  </a:lnTo>
                  <a:lnTo>
                    <a:pt x="4427309" y="1168831"/>
                  </a:lnTo>
                  <a:lnTo>
                    <a:pt x="4405376" y="1191539"/>
                  </a:lnTo>
                  <a:lnTo>
                    <a:pt x="4411599" y="1207389"/>
                  </a:lnTo>
                  <a:lnTo>
                    <a:pt x="4417987" y="1211554"/>
                  </a:lnTo>
                  <a:lnTo>
                    <a:pt x="4426877" y="1213319"/>
                  </a:lnTo>
                  <a:lnTo>
                    <a:pt x="4435805" y="1211948"/>
                  </a:lnTo>
                  <a:lnTo>
                    <a:pt x="4442980" y="1207389"/>
                  </a:lnTo>
                  <a:lnTo>
                    <a:pt x="4447794" y="1200340"/>
                  </a:lnTo>
                  <a:lnTo>
                    <a:pt x="4449483" y="1191971"/>
                  </a:lnTo>
                  <a:lnTo>
                    <a:pt x="4449584" y="1191463"/>
                  </a:lnTo>
                  <a:close/>
                </a:path>
                <a:path w="5168900" h="4631055">
                  <a:moveTo>
                    <a:pt x="4449597" y="1012240"/>
                  </a:moveTo>
                  <a:lnTo>
                    <a:pt x="4448314" y="1003350"/>
                  </a:lnTo>
                  <a:lnTo>
                    <a:pt x="4443806" y="996238"/>
                  </a:lnTo>
                  <a:lnTo>
                    <a:pt x="4436707" y="991514"/>
                  </a:lnTo>
                  <a:lnTo>
                    <a:pt x="4427677" y="989749"/>
                  </a:lnTo>
                  <a:lnTo>
                    <a:pt x="4427474" y="989749"/>
                  </a:lnTo>
                  <a:lnTo>
                    <a:pt x="4422165" y="990765"/>
                  </a:lnTo>
                  <a:lnTo>
                    <a:pt x="4421721" y="990854"/>
                  </a:lnTo>
                  <a:lnTo>
                    <a:pt x="4420971" y="990993"/>
                  </a:lnTo>
                  <a:lnTo>
                    <a:pt x="4418050" y="991514"/>
                  </a:lnTo>
                  <a:lnTo>
                    <a:pt x="4418203" y="991514"/>
                  </a:lnTo>
                  <a:lnTo>
                    <a:pt x="4418419" y="991514"/>
                  </a:lnTo>
                  <a:lnTo>
                    <a:pt x="4416234" y="992949"/>
                  </a:lnTo>
                  <a:lnTo>
                    <a:pt x="4411383" y="996073"/>
                  </a:lnTo>
                  <a:lnTo>
                    <a:pt x="4411281" y="996213"/>
                  </a:lnTo>
                  <a:lnTo>
                    <a:pt x="4408106" y="1000874"/>
                  </a:lnTo>
                  <a:lnTo>
                    <a:pt x="4406595" y="1003096"/>
                  </a:lnTo>
                  <a:lnTo>
                    <a:pt x="4406087" y="1005789"/>
                  </a:lnTo>
                  <a:lnTo>
                    <a:pt x="4404969" y="1011809"/>
                  </a:lnTo>
                  <a:lnTo>
                    <a:pt x="4406989" y="1020495"/>
                  </a:lnTo>
                  <a:lnTo>
                    <a:pt x="4412107" y="1027709"/>
                  </a:lnTo>
                  <a:lnTo>
                    <a:pt x="4419435" y="1032471"/>
                  </a:lnTo>
                  <a:lnTo>
                    <a:pt x="4428109" y="1033818"/>
                  </a:lnTo>
                  <a:lnTo>
                    <a:pt x="4429671" y="1033475"/>
                  </a:lnTo>
                  <a:lnTo>
                    <a:pt x="4449584" y="1012253"/>
                  </a:lnTo>
                  <a:close/>
                </a:path>
                <a:path w="5168900" h="4631055">
                  <a:moveTo>
                    <a:pt x="4449610" y="2449855"/>
                  </a:moveTo>
                  <a:lnTo>
                    <a:pt x="4447845" y="2441143"/>
                  </a:lnTo>
                  <a:lnTo>
                    <a:pt x="4447781" y="2440990"/>
                  </a:lnTo>
                  <a:lnTo>
                    <a:pt x="4446879" y="2439720"/>
                  </a:lnTo>
                  <a:lnTo>
                    <a:pt x="4446625" y="2439339"/>
                  </a:lnTo>
                  <a:lnTo>
                    <a:pt x="4445876" y="2438247"/>
                  </a:lnTo>
                  <a:lnTo>
                    <a:pt x="4443158" y="2434209"/>
                  </a:lnTo>
                  <a:lnTo>
                    <a:pt x="4443019" y="2434107"/>
                  </a:lnTo>
                  <a:lnTo>
                    <a:pt x="4442942" y="2433980"/>
                  </a:lnTo>
                  <a:lnTo>
                    <a:pt x="4440682" y="2432583"/>
                  </a:lnTo>
                  <a:lnTo>
                    <a:pt x="4440301" y="2432342"/>
                  </a:lnTo>
                  <a:lnTo>
                    <a:pt x="4439793" y="2432012"/>
                  </a:lnTo>
                  <a:lnTo>
                    <a:pt x="4436161" y="2429624"/>
                  </a:lnTo>
                  <a:lnTo>
                    <a:pt x="4435919" y="2429586"/>
                  </a:lnTo>
                  <a:lnTo>
                    <a:pt x="4435716" y="2429446"/>
                  </a:lnTo>
                  <a:lnTo>
                    <a:pt x="4432605" y="2428951"/>
                  </a:lnTo>
                  <a:lnTo>
                    <a:pt x="4432249" y="2428887"/>
                  </a:lnTo>
                  <a:lnTo>
                    <a:pt x="4428502" y="2428176"/>
                  </a:lnTo>
                  <a:lnTo>
                    <a:pt x="4427677" y="2428011"/>
                  </a:lnTo>
                  <a:lnTo>
                    <a:pt x="4427512" y="2427973"/>
                  </a:lnTo>
                  <a:lnTo>
                    <a:pt x="4426750" y="2427973"/>
                  </a:lnTo>
                  <a:lnTo>
                    <a:pt x="4417847" y="2430030"/>
                  </a:lnTo>
                  <a:lnTo>
                    <a:pt x="4410697" y="2435136"/>
                  </a:lnTo>
                  <a:lnTo>
                    <a:pt x="4406163" y="2442451"/>
                  </a:lnTo>
                  <a:lnTo>
                    <a:pt x="4405134" y="2451176"/>
                  </a:lnTo>
                  <a:lnTo>
                    <a:pt x="4407395" y="2459850"/>
                  </a:lnTo>
                  <a:lnTo>
                    <a:pt x="4411904" y="2466403"/>
                  </a:lnTo>
                  <a:lnTo>
                    <a:pt x="4418584" y="2470683"/>
                  </a:lnTo>
                  <a:lnTo>
                    <a:pt x="4427334" y="2472550"/>
                  </a:lnTo>
                  <a:lnTo>
                    <a:pt x="4435983" y="2471089"/>
                  </a:lnTo>
                  <a:lnTo>
                    <a:pt x="4443095" y="2466187"/>
                  </a:lnTo>
                  <a:lnTo>
                    <a:pt x="4447895" y="2458796"/>
                  </a:lnTo>
                  <a:lnTo>
                    <a:pt x="4449597" y="2449868"/>
                  </a:lnTo>
                  <a:close/>
                </a:path>
                <a:path w="5168900" h="4631055">
                  <a:moveTo>
                    <a:pt x="4449623" y="1730451"/>
                  </a:moveTo>
                  <a:lnTo>
                    <a:pt x="4447959" y="1721802"/>
                  </a:lnTo>
                  <a:lnTo>
                    <a:pt x="4447845" y="1721675"/>
                  </a:lnTo>
                  <a:lnTo>
                    <a:pt x="4447845" y="1721535"/>
                  </a:lnTo>
                  <a:lnTo>
                    <a:pt x="4446422" y="1719491"/>
                  </a:lnTo>
                  <a:lnTo>
                    <a:pt x="4443539" y="1715109"/>
                  </a:lnTo>
                  <a:lnTo>
                    <a:pt x="4443400" y="1715033"/>
                  </a:lnTo>
                  <a:lnTo>
                    <a:pt x="4443273" y="1714944"/>
                  </a:lnTo>
                  <a:lnTo>
                    <a:pt x="4443057" y="1714601"/>
                  </a:lnTo>
                  <a:lnTo>
                    <a:pt x="4439907" y="1712709"/>
                  </a:lnTo>
                  <a:lnTo>
                    <a:pt x="4436605" y="1710512"/>
                  </a:lnTo>
                  <a:lnTo>
                    <a:pt x="4436122" y="1710436"/>
                  </a:lnTo>
                  <a:lnTo>
                    <a:pt x="4435792" y="1710220"/>
                  </a:lnTo>
                  <a:lnTo>
                    <a:pt x="4432693" y="1709788"/>
                  </a:lnTo>
                  <a:lnTo>
                    <a:pt x="4428121" y="1708937"/>
                  </a:lnTo>
                  <a:lnTo>
                    <a:pt x="4426636" y="1708937"/>
                  </a:lnTo>
                  <a:lnTo>
                    <a:pt x="4405173" y="1730451"/>
                  </a:lnTo>
                  <a:lnTo>
                    <a:pt x="4406658" y="1739023"/>
                  </a:lnTo>
                  <a:lnTo>
                    <a:pt x="4411637" y="1746377"/>
                  </a:lnTo>
                  <a:lnTo>
                    <a:pt x="4419092" y="1751622"/>
                  </a:lnTo>
                  <a:lnTo>
                    <a:pt x="4419384" y="1751622"/>
                  </a:lnTo>
                  <a:lnTo>
                    <a:pt x="4427499" y="1753450"/>
                  </a:lnTo>
                  <a:lnTo>
                    <a:pt x="4429010" y="1753133"/>
                  </a:lnTo>
                  <a:lnTo>
                    <a:pt x="4436110" y="1751622"/>
                  </a:lnTo>
                  <a:lnTo>
                    <a:pt x="4443171" y="1746643"/>
                  </a:lnTo>
                  <a:lnTo>
                    <a:pt x="4447933" y="1739315"/>
                  </a:lnTo>
                  <a:lnTo>
                    <a:pt x="4449623" y="1730451"/>
                  </a:lnTo>
                  <a:close/>
                </a:path>
                <a:path w="5168900" h="4631055">
                  <a:moveTo>
                    <a:pt x="4449635" y="1282166"/>
                  </a:moveTo>
                  <a:lnTo>
                    <a:pt x="4448213" y="1273175"/>
                  </a:lnTo>
                  <a:lnTo>
                    <a:pt x="4443717" y="1265923"/>
                  </a:lnTo>
                  <a:lnTo>
                    <a:pt x="4436757" y="1261084"/>
                  </a:lnTo>
                  <a:lnTo>
                    <a:pt x="4427906" y="1259319"/>
                  </a:lnTo>
                  <a:lnTo>
                    <a:pt x="4418863" y="1260729"/>
                  </a:lnTo>
                  <a:lnTo>
                    <a:pt x="4412094" y="1264742"/>
                  </a:lnTo>
                  <a:lnTo>
                    <a:pt x="4407535" y="1271143"/>
                  </a:lnTo>
                  <a:lnTo>
                    <a:pt x="4405173" y="1279690"/>
                  </a:lnTo>
                  <a:lnTo>
                    <a:pt x="4406163" y="1288326"/>
                  </a:lnTo>
                  <a:lnTo>
                    <a:pt x="4410735" y="1295946"/>
                  </a:lnTo>
                  <a:lnTo>
                    <a:pt x="4417796" y="1301496"/>
                  </a:lnTo>
                  <a:lnTo>
                    <a:pt x="4426242" y="1303909"/>
                  </a:lnTo>
                  <a:lnTo>
                    <a:pt x="4434967" y="1302550"/>
                  </a:lnTo>
                  <a:lnTo>
                    <a:pt x="4442345" y="1297940"/>
                  </a:lnTo>
                  <a:lnTo>
                    <a:pt x="4447514" y="1290878"/>
                  </a:lnTo>
                  <a:lnTo>
                    <a:pt x="4449623" y="1282179"/>
                  </a:lnTo>
                  <a:close/>
                </a:path>
                <a:path w="5168900" h="4631055">
                  <a:moveTo>
                    <a:pt x="4449635" y="1101559"/>
                  </a:moveTo>
                  <a:lnTo>
                    <a:pt x="4448099" y="1092796"/>
                  </a:lnTo>
                  <a:lnTo>
                    <a:pt x="4448035" y="1092619"/>
                  </a:lnTo>
                  <a:lnTo>
                    <a:pt x="4446676" y="1090599"/>
                  </a:lnTo>
                  <a:lnTo>
                    <a:pt x="4446397" y="1090155"/>
                  </a:lnTo>
                  <a:lnTo>
                    <a:pt x="4446206" y="1089850"/>
                  </a:lnTo>
                  <a:lnTo>
                    <a:pt x="4443603" y="1085773"/>
                  </a:lnTo>
                  <a:lnTo>
                    <a:pt x="4443463" y="1085684"/>
                  </a:lnTo>
                  <a:lnTo>
                    <a:pt x="4443361" y="1085519"/>
                  </a:lnTo>
                  <a:lnTo>
                    <a:pt x="4441126" y="1084110"/>
                  </a:lnTo>
                  <a:lnTo>
                    <a:pt x="4440847" y="1083919"/>
                  </a:lnTo>
                  <a:lnTo>
                    <a:pt x="4440567" y="1083729"/>
                  </a:lnTo>
                  <a:lnTo>
                    <a:pt x="4438447" y="1082294"/>
                  </a:lnTo>
                  <a:lnTo>
                    <a:pt x="4437456" y="1081620"/>
                  </a:lnTo>
                  <a:lnTo>
                    <a:pt x="4436732" y="1081112"/>
                  </a:lnTo>
                  <a:lnTo>
                    <a:pt x="4436554" y="1081087"/>
                  </a:lnTo>
                  <a:lnTo>
                    <a:pt x="4436427" y="1081062"/>
                  </a:lnTo>
                  <a:lnTo>
                    <a:pt x="4436224" y="1080909"/>
                  </a:lnTo>
                  <a:lnTo>
                    <a:pt x="4433341" y="1080452"/>
                  </a:lnTo>
                  <a:lnTo>
                    <a:pt x="4433189" y="1080427"/>
                  </a:lnTo>
                  <a:lnTo>
                    <a:pt x="4432986" y="1080389"/>
                  </a:lnTo>
                  <a:lnTo>
                    <a:pt x="4429328" y="1079665"/>
                  </a:lnTo>
                  <a:lnTo>
                    <a:pt x="4428109" y="1079423"/>
                  </a:lnTo>
                  <a:lnTo>
                    <a:pt x="4427245" y="1079423"/>
                  </a:lnTo>
                  <a:lnTo>
                    <a:pt x="4418304" y="1081112"/>
                  </a:lnTo>
                  <a:lnTo>
                    <a:pt x="4411700" y="1085354"/>
                  </a:lnTo>
                  <a:lnTo>
                    <a:pt x="4407370" y="1091895"/>
                  </a:lnTo>
                  <a:lnTo>
                    <a:pt x="4405287" y="1100531"/>
                  </a:lnTo>
                  <a:lnTo>
                    <a:pt x="4406417" y="1109281"/>
                  </a:lnTo>
                  <a:lnTo>
                    <a:pt x="4411040" y="1116647"/>
                  </a:lnTo>
                  <a:lnTo>
                    <a:pt x="4418190" y="1121803"/>
                  </a:lnTo>
                  <a:lnTo>
                    <a:pt x="4425264" y="1123480"/>
                  </a:lnTo>
                  <a:lnTo>
                    <a:pt x="4426940" y="1123861"/>
                  </a:lnTo>
                  <a:lnTo>
                    <a:pt x="4435691" y="1122299"/>
                  </a:lnTo>
                  <a:lnTo>
                    <a:pt x="4442879" y="1117587"/>
                  </a:lnTo>
                  <a:lnTo>
                    <a:pt x="4447756" y="1110437"/>
                  </a:lnTo>
                  <a:lnTo>
                    <a:pt x="4449635" y="1101559"/>
                  </a:lnTo>
                  <a:close/>
                </a:path>
                <a:path w="5168900" h="4631055">
                  <a:moveTo>
                    <a:pt x="4449648" y="2629001"/>
                  </a:moveTo>
                  <a:lnTo>
                    <a:pt x="4447819" y="2621026"/>
                  </a:lnTo>
                  <a:lnTo>
                    <a:pt x="4447743" y="2620657"/>
                  </a:lnTo>
                  <a:lnTo>
                    <a:pt x="4447565" y="2620403"/>
                  </a:lnTo>
                  <a:lnTo>
                    <a:pt x="4447514" y="2620175"/>
                  </a:lnTo>
                  <a:lnTo>
                    <a:pt x="4446181" y="2618371"/>
                  </a:lnTo>
                  <a:lnTo>
                    <a:pt x="4446092" y="2618232"/>
                  </a:lnTo>
                  <a:lnTo>
                    <a:pt x="4443095" y="2613761"/>
                  </a:lnTo>
                  <a:lnTo>
                    <a:pt x="4442663" y="2613469"/>
                  </a:lnTo>
                  <a:lnTo>
                    <a:pt x="4442371" y="2613050"/>
                  </a:lnTo>
                  <a:lnTo>
                    <a:pt x="4440275" y="2611793"/>
                  </a:lnTo>
                  <a:lnTo>
                    <a:pt x="4440148" y="2611704"/>
                  </a:lnTo>
                  <a:lnTo>
                    <a:pt x="4439983" y="2611590"/>
                  </a:lnTo>
                  <a:lnTo>
                    <a:pt x="4436427" y="2609075"/>
                  </a:lnTo>
                  <a:lnTo>
                    <a:pt x="4435665" y="2608923"/>
                  </a:lnTo>
                  <a:lnTo>
                    <a:pt x="4435030" y="2608516"/>
                  </a:lnTo>
                  <a:lnTo>
                    <a:pt x="4432541" y="2608249"/>
                  </a:lnTo>
                  <a:lnTo>
                    <a:pt x="4432312" y="2608199"/>
                  </a:lnTo>
                  <a:lnTo>
                    <a:pt x="4428960" y="2607462"/>
                  </a:lnTo>
                  <a:lnTo>
                    <a:pt x="4426343" y="2607462"/>
                  </a:lnTo>
                  <a:lnTo>
                    <a:pt x="4417657" y="2609735"/>
                  </a:lnTo>
                  <a:lnTo>
                    <a:pt x="4411154" y="2614307"/>
                  </a:lnTo>
                  <a:lnTo>
                    <a:pt x="4406912" y="2621026"/>
                  </a:lnTo>
                  <a:lnTo>
                    <a:pt x="4405033" y="2629712"/>
                  </a:lnTo>
                  <a:lnTo>
                    <a:pt x="4406417" y="2637955"/>
                  </a:lnTo>
                  <a:lnTo>
                    <a:pt x="4406481" y="2638336"/>
                  </a:lnTo>
                  <a:lnTo>
                    <a:pt x="4411408" y="2645435"/>
                  </a:lnTo>
                  <a:lnTo>
                    <a:pt x="4418838" y="2650236"/>
                  </a:lnTo>
                  <a:lnTo>
                    <a:pt x="4427804" y="2651925"/>
                  </a:lnTo>
                  <a:lnTo>
                    <a:pt x="4436656" y="2650083"/>
                  </a:lnTo>
                  <a:lnTo>
                    <a:pt x="4443666" y="2645194"/>
                  </a:lnTo>
                  <a:lnTo>
                    <a:pt x="4448213" y="2637955"/>
                  </a:lnTo>
                  <a:lnTo>
                    <a:pt x="4449534" y="2629712"/>
                  </a:lnTo>
                  <a:lnTo>
                    <a:pt x="4449635" y="2629014"/>
                  </a:lnTo>
                  <a:close/>
                </a:path>
                <a:path w="5168900" h="4631055">
                  <a:moveTo>
                    <a:pt x="4449648" y="2361247"/>
                  </a:moveTo>
                  <a:lnTo>
                    <a:pt x="4448454" y="2353487"/>
                  </a:lnTo>
                  <a:lnTo>
                    <a:pt x="4448276" y="2352306"/>
                  </a:lnTo>
                  <a:lnTo>
                    <a:pt x="4443819" y="2344890"/>
                  </a:lnTo>
                  <a:lnTo>
                    <a:pt x="4441749" y="2343353"/>
                  </a:lnTo>
                  <a:lnTo>
                    <a:pt x="4440974" y="2342769"/>
                  </a:lnTo>
                  <a:lnTo>
                    <a:pt x="4439869" y="2341943"/>
                  </a:lnTo>
                  <a:lnTo>
                    <a:pt x="4436935" y="2339746"/>
                  </a:lnTo>
                  <a:lnTo>
                    <a:pt x="4428287" y="2337612"/>
                  </a:lnTo>
                  <a:lnTo>
                    <a:pt x="4427512" y="2337612"/>
                  </a:lnTo>
                  <a:lnTo>
                    <a:pt x="4422826" y="2338603"/>
                  </a:lnTo>
                  <a:lnTo>
                    <a:pt x="4419536" y="2339187"/>
                  </a:lnTo>
                  <a:lnTo>
                    <a:pt x="4419257" y="2339365"/>
                  </a:lnTo>
                  <a:lnTo>
                    <a:pt x="4419003" y="2339416"/>
                  </a:lnTo>
                  <a:lnTo>
                    <a:pt x="4415053" y="2342070"/>
                  </a:lnTo>
                  <a:lnTo>
                    <a:pt x="4412056" y="2344001"/>
                  </a:lnTo>
                  <a:lnTo>
                    <a:pt x="4411929" y="2344178"/>
                  </a:lnTo>
                  <a:lnTo>
                    <a:pt x="4411789" y="2344267"/>
                  </a:lnTo>
                  <a:lnTo>
                    <a:pt x="4408830" y="2348509"/>
                  </a:lnTo>
                  <a:lnTo>
                    <a:pt x="4406963" y="2351138"/>
                  </a:lnTo>
                  <a:lnTo>
                    <a:pt x="4406887" y="2351316"/>
                  </a:lnTo>
                  <a:lnTo>
                    <a:pt x="4405706" y="2357805"/>
                  </a:lnTo>
                  <a:lnTo>
                    <a:pt x="4405350" y="2359723"/>
                  </a:lnTo>
                  <a:lnTo>
                    <a:pt x="4406709" y="2367038"/>
                  </a:lnTo>
                  <a:lnTo>
                    <a:pt x="4426001" y="2382101"/>
                  </a:lnTo>
                  <a:lnTo>
                    <a:pt x="4435043" y="2381072"/>
                  </a:lnTo>
                  <a:lnTo>
                    <a:pt x="4442434" y="2376830"/>
                  </a:lnTo>
                  <a:lnTo>
                    <a:pt x="4447514" y="2370023"/>
                  </a:lnTo>
                  <a:lnTo>
                    <a:pt x="4449648" y="2361247"/>
                  </a:lnTo>
                  <a:close/>
                </a:path>
                <a:path w="5168900" h="4631055">
                  <a:moveTo>
                    <a:pt x="4449648" y="2179942"/>
                  </a:moveTo>
                  <a:lnTo>
                    <a:pt x="4447806" y="2171306"/>
                  </a:lnTo>
                  <a:lnTo>
                    <a:pt x="4447730" y="2171090"/>
                  </a:lnTo>
                  <a:lnTo>
                    <a:pt x="4446041" y="2168715"/>
                  </a:lnTo>
                  <a:lnTo>
                    <a:pt x="4445927" y="2168525"/>
                  </a:lnTo>
                  <a:lnTo>
                    <a:pt x="4445736" y="2168245"/>
                  </a:lnTo>
                  <a:lnTo>
                    <a:pt x="4443082" y="2164296"/>
                  </a:lnTo>
                  <a:lnTo>
                    <a:pt x="4442892" y="2164181"/>
                  </a:lnTo>
                  <a:lnTo>
                    <a:pt x="4442765" y="2163978"/>
                  </a:lnTo>
                  <a:lnTo>
                    <a:pt x="4440567" y="2162594"/>
                  </a:lnTo>
                  <a:lnTo>
                    <a:pt x="4440402" y="2162479"/>
                  </a:lnTo>
                  <a:lnTo>
                    <a:pt x="4440136" y="2162302"/>
                  </a:lnTo>
                  <a:lnTo>
                    <a:pt x="4436161" y="2159584"/>
                  </a:lnTo>
                  <a:lnTo>
                    <a:pt x="4435805" y="2159520"/>
                  </a:lnTo>
                  <a:lnTo>
                    <a:pt x="4435526" y="2159330"/>
                  </a:lnTo>
                  <a:lnTo>
                    <a:pt x="4432744" y="2158898"/>
                  </a:lnTo>
                  <a:lnTo>
                    <a:pt x="4432592" y="2158860"/>
                  </a:lnTo>
                  <a:lnTo>
                    <a:pt x="4432401" y="2158822"/>
                  </a:lnTo>
                  <a:lnTo>
                    <a:pt x="4427855" y="2157882"/>
                  </a:lnTo>
                  <a:lnTo>
                    <a:pt x="4426763" y="2157882"/>
                  </a:lnTo>
                  <a:lnTo>
                    <a:pt x="4418025" y="2160105"/>
                  </a:lnTo>
                  <a:lnTo>
                    <a:pt x="4410888" y="2165362"/>
                  </a:lnTo>
                  <a:lnTo>
                    <a:pt x="4408030" y="2169934"/>
                  </a:lnTo>
                  <a:lnTo>
                    <a:pt x="4406277" y="2172766"/>
                  </a:lnTo>
                  <a:lnTo>
                    <a:pt x="4405160" y="2181453"/>
                  </a:lnTo>
                  <a:lnTo>
                    <a:pt x="4407332" y="2190140"/>
                  </a:lnTo>
                  <a:lnTo>
                    <a:pt x="4411815" y="2196642"/>
                  </a:lnTo>
                  <a:lnTo>
                    <a:pt x="4418520" y="2200821"/>
                  </a:lnTo>
                  <a:lnTo>
                    <a:pt x="4427372" y="2202535"/>
                  </a:lnTo>
                  <a:lnTo>
                    <a:pt x="4436148" y="2201011"/>
                  </a:lnTo>
                  <a:lnTo>
                    <a:pt x="4443273" y="2196173"/>
                  </a:lnTo>
                  <a:lnTo>
                    <a:pt x="4448010" y="2188883"/>
                  </a:lnTo>
                  <a:lnTo>
                    <a:pt x="4449648" y="2179955"/>
                  </a:lnTo>
                  <a:close/>
                </a:path>
                <a:path w="5168900" h="4631055">
                  <a:moveTo>
                    <a:pt x="4449648" y="1910105"/>
                  </a:moveTo>
                  <a:lnTo>
                    <a:pt x="4447870" y="1901621"/>
                  </a:lnTo>
                  <a:lnTo>
                    <a:pt x="4447743" y="1901418"/>
                  </a:lnTo>
                  <a:lnTo>
                    <a:pt x="4447705" y="1901202"/>
                  </a:lnTo>
                  <a:lnTo>
                    <a:pt x="4446346" y="1899297"/>
                  </a:lnTo>
                  <a:lnTo>
                    <a:pt x="4446219" y="1899107"/>
                  </a:lnTo>
                  <a:lnTo>
                    <a:pt x="4446105" y="1898929"/>
                  </a:lnTo>
                  <a:lnTo>
                    <a:pt x="4445012" y="1897253"/>
                  </a:lnTo>
                  <a:lnTo>
                    <a:pt x="4444441" y="1896376"/>
                  </a:lnTo>
                  <a:lnTo>
                    <a:pt x="4443400" y="1894751"/>
                  </a:lnTo>
                  <a:lnTo>
                    <a:pt x="4443311" y="1894624"/>
                  </a:lnTo>
                  <a:lnTo>
                    <a:pt x="4442942" y="1894382"/>
                  </a:lnTo>
                  <a:lnTo>
                    <a:pt x="4442714" y="1894027"/>
                  </a:lnTo>
                  <a:lnTo>
                    <a:pt x="4440250" y="1892465"/>
                  </a:lnTo>
                  <a:lnTo>
                    <a:pt x="4436618" y="1889899"/>
                  </a:lnTo>
                  <a:lnTo>
                    <a:pt x="4435995" y="1889772"/>
                  </a:lnTo>
                  <a:lnTo>
                    <a:pt x="4435449" y="1889417"/>
                  </a:lnTo>
                  <a:lnTo>
                    <a:pt x="4432795" y="1889086"/>
                  </a:lnTo>
                  <a:lnTo>
                    <a:pt x="4432655" y="1889061"/>
                  </a:lnTo>
                  <a:lnTo>
                    <a:pt x="4428807" y="1888223"/>
                  </a:lnTo>
                  <a:lnTo>
                    <a:pt x="4426661" y="1888223"/>
                  </a:lnTo>
                  <a:lnTo>
                    <a:pt x="4417949" y="1890318"/>
                  </a:lnTo>
                  <a:lnTo>
                    <a:pt x="4411370" y="1894751"/>
                  </a:lnTo>
                  <a:lnTo>
                    <a:pt x="4407039" y="1901405"/>
                  </a:lnTo>
                  <a:lnTo>
                    <a:pt x="4405071" y="1910118"/>
                  </a:lnTo>
                  <a:lnTo>
                    <a:pt x="4406430" y="1918804"/>
                  </a:lnTo>
                  <a:lnTo>
                    <a:pt x="4411230" y="1925993"/>
                  </a:lnTo>
                  <a:lnTo>
                    <a:pt x="4418711" y="1930996"/>
                  </a:lnTo>
                  <a:lnTo>
                    <a:pt x="4419054" y="1930996"/>
                  </a:lnTo>
                  <a:lnTo>
                    <a:pt x="4427461" y="1932724"/>
                  </a:lnTo>
                  <a:lnTo>
                    <a:pt x="4436338" y="1930996"/>
                  </a:lnTo>
                  <a:lnTo>
                    <a:pt x="4443412" y="1926221"/>
                  </a:lnTo>
                  <a:lnTo>
                    <a:pt x="4448060" y="1919046"/>
                  </a:lnTo>
                  <a:lnTo>
                    <a:pt x="4449635" y="1910118"/>
                  </a:lnTo>
                  <a:close/>
                </a:path>
                <a:path w="5168900" h="4631055">
                  <a:moveTo>
                    <a:pt x="4449673" y="2539568"/>
                  </a:moveTo>
                  <a:lnTo>
                    <a:pt x="4447997" y="2530970"/>
                  </a:lnTo>
                  <a:lnTo>
                    <a:pt x="4447870" y="2530805"/>
                  </a:lnTo>
                  <a:lnTo>
                    <a:pt x="4447845" y="2530627"/>
                  </a:lnTo>
                  <a:lnTo>
                    <a:pt x="4446409" y="2528570"/>
                  </a:lnTo>
                  <a:lnTo>
                    <a:pt x="4443514" y="2524188"/>
                  </a:lnTo>
                  <a:lnTo>
                    <a:pt x="4443425" y="2524061"/>
                  </a:lnTo>
                  <a:lnTo>
                    <a:pt x="4443120" y="2523858"/>
                  </a:lnTo>
                  <a:lnTo>
                    <a:pt x="4442904" y="2523540"/>
                  </a:lnTo>
                  <a:lnTo>
                    <a:pt x="4440491" y="2522067"/>
                  </a:lnTo>
                  <a:lnTo>
                    <a:pt x="4440199" y="2521877"/>
                  </a:lnTo>
                  <a:lnTo>
                    <a:pt x="4436630" y="2519426"/>
                  </a:lnTo>
                  <a:lnTo>
                    <a:pt x="4436097" y="2519324"/>
                  </a:lnTo>
                  <a:lnTo>
                    <a:pt x="4435602" y="2519007"/>
                  </a:lnTo>
                  <a:lnTo>
                    <a:pt x="4432655" y="2518626"/>
                  </a:lnTo>
                  <a:lnTo>
                    <a:pt x="4432439" y="2518587"/>
                  </a:lnTo>
                  <a:lnTo>
                    <a:pt x="4428490" y="2517775"/>
                  </a:lnTo>
                  <a:lnTo>
                    <a:pt x="4426648" y="2517775"/>
                  </a:lnTo>
                  <a:lnTo>
                    <a:pt x="4417822" y="2519769"/>
                  </a:lnTo>
                  <a:lnTo>
                    <a:pt x="4411269" y="2524188"/>
                  </a:lnTo>
                  <a:lnTo>
                    <a:pt x="4407027" y="2530856"/>
                  </a:lnTo>
                  <a:lnTo>
                    <a:pt x="4406938" y="2531249"/>
                  </a:lnTo>
                  <a:lnTo>
                    <a:pt x="4405122" y="2539568"/>
                  </a:lnTo>
                  <a:lnTo>
                    <a:pt x="4406481" y="2548229"/>
                  </a:lnTo>
                  <a:lnTo>
                    <a:pt x="4408081" y="2550630"/>
                  </a:lnTo>
                  <a:lnTo>
                    <a:pt x="4411307" y="2555456"/>
                  </a:lnTo>
                  <a:lnTo>
                    <a:pt x="4418635" y="2560421"/>
                  </a:lnTo>
                  <a:lnTo>
                    <a:pt x="4425962" y="2561983"/>
                  </a:lnTo>
                  <a:lnTo>
                    <a:pt x="4427525" y="2562314"/>
                  </a:lnTo>
                  <a:lnTo>
                    <a:pt x="4436237" y="2560612"/>
                  </a:lnTo>
                  <a:lnTo>
                    <a:pt x="4443298" y="2555760"/>
                  </a:lnTo>
                  <a:lnTo>
                    <a:pt x="4448010" y="2548483"/>
                  </a:lnTo>
                  <a:lnTo>
                    <a:pt x="4449673" y="2539568"/>
                  </a:lnTo>
                  <a:close/>
                </a:path>
                <a:path w="5168900" h="4631055">
                  <a:moveTo>
                    <a:pt x="4449838" y="2809392"/>
                  </a:moveTo>
                  <a:lnTo>
                    <a:pt x="4448111" y="2800832"/>
                  </a:lnTo>
                  <a:lnTo>
                    <a:pt x="4448010" y="2800705"/>
                  </a:lnTo>
                  <a:lnTo>
                    <a:pt x="4448010" y="2800578"/>
                  </a:lnTo>
                  <a:lnTo>
                    <a:pt x="4446892" y="2799003"/>
                  </a:lnTo>
                  <a:lnTo>
                    <a:pt x="4446625" y="2798610"/>
                  </a:lnTo>
                  <a:lnTo>
                    <a:pt x="4446333" y="2798165"/>
                  </a:lnTo>
                  <a:lnTo>
                    <a:pt x="4443476" y="2793822"/>
                  </a:lnTo>
                  <a:lnTo>
                    <a:pt x="4443247" y="2793669"/>
                  </a:lnTo>
                  <a:lnTo>
                    <a:pt x="4443095" y="2793441"/>
                  </a:lnTo>
                  <a:lnTo>
                    <a:pt x="4440694" y="2791930"/>
                  </a:lnTo>
                  <a:lnTo>
                    <a:pt x="4440555" y="2791828"/>
                  </a:lnTo>
                  <a:lnTo>
                    <a:pt x="4436580" y="2789097"/>
                  </a:lnTo>
                  <a:lnTo>
                    <a:pt x="4436161" y="2789021"/>
                  </a:lnTo>
                  <a:lnTo>
                    <a:pt x="4435805" y="2788780"/>
                  </a:lnTo>
                  <a:lnTo>
                    <a:pt x="4432909" y="2788361"/>
                  </a:lnTo>
                  <a:lnTo>
                    <a:pt x="4432655" y="2788310"/>
                  </a:lnTo>
                  <a:lnTo>
                    <a:pt x="4428185" y="2787383"/>
                  </a:lnTo>
                  <a:lnTo>
                    <a:pt x="4426877" y="2787383"/>
                  </a:lnTo>
                  <a:lnTo>
                    <a:pt x="4417987" y="2789288"/>
                  </a:lnTo>
                  <a:lnTo>
                    <a:pt x="4411446" y="2793720"/>
                  </a:lnTo>
                  <a:lnTo>
                    <a:pt x="4407179" y="2800400"/>
                  </a:lnTo>
                  <a:lnTo>
                    <a:pt x="4405160" y="2809024"/>
                  </a:lnTo>
                  <a:lnTo>
                    <a:pt x="4406379" y="2817736"/>
                  </a:lnTo>
                  <a:lnTo>
                    <a:pt x="4411129" y="2824975"/>
                  </a:lnTo>
                  <a:lnTo>
                    <a:pt x="4418444" y="2829941"/>
                  </a:lnTo>
                  <a:lnTo>
                    <a:pt x="4427334" y="2831782"/>
                  </a:lnTo>
                  <a:lnTo>
                    <a:pt x="4436313" y="2830106"/>
                  </a:lnTo>
                  <a:lnTo>
                    <a:pt x="4443450" y="2825432"/>
                  </a:lnTo>
                  <a:lnTo>
                    <a:pt x="4448149" y="2818333"/>
                  </a:lnTo>
                  <a:lnTo>
                    <a:pt x="4449838" y="2809392"/>
                  </a:lnTo>
                  <a:close/>
                </a:path>
                <a:path w="5168900" h="4631055">
                  <a:moveTo>
                    <a:pt x="4539793" y="562724"/>
                  </a:moveTo>
                  <a:lnTo>
                    <a:pt x="4538611" y="554316"/>
                  </a:lnTo>
                  <a:lnTo>
                    <a:pt x="4538548" y="554151"/>
                  </a:lnTo>
                  <a:lnTo>
                    <a:pt x="4537532" y="552678"/>
                  </a:lnTo>
                  <a:lnTo>
                    <a:pt x="4537354" y="552399"/>
                  </a:lnTo>
                  <a:lnTo>
                    <a:pt x="4537062" y="551954"/>
                  </a:lnTo>
                  <a:lnTo>
                    <a:pt x="4533938" y="547141"/>
                  </a:lnTo>
                  <a:lnTo>
                    <a:pt x="4533747" y="547027"/>
                  </a:lnTo>
                  <a:lnTo>
                    <a:pt x="4533671" y="546887"/>
                  </a:lnTo>
                  <a:lnTo>
                    <a:pt x="4531563" y="545503"/>
                  </a:lnTo>
                  <a:lnTo>
                    <a:pt x="4531284" y="545312"/>
                  </a:lnTo>
                  <a:lnTo>
                    <a:pt x="4530991" y="545109"/>
                  </a:lnTo>
                  <a:lnTo>
                    <a:pt x="4526750" y="542163"/>
                  </a:lnTo>
                  <a:lnTo>
                    <a:pt x="4526496" y="542112"/>
                  </a:lnTo>
                  <a:lnTo>
                    <a:pt x="4526242" y="541934"/>
                  </a:lnTo>
                  <a:lnTo>
                    <a:pt x="4523181" y="541401"/>
                  </a:lnTo>
                  <a:lnTo>
                    <a:pt x="4522876" y="541337"/>
                  </a:lnTo>
                  <a:lnTo>
                    <a:pt x="4522660" y="541286"/>
                  </a:lnTo>
                  <a:lnTo>
                    <a:pt x="4518114" y="540296"/>
                  </a:lnTo>
                  <a:lnTo>
                    <a:pt x="4517288" y="540296"/>
                  </a:lnTo>
                  <a:lnTo>
                    <a:pt x="4508424" y="541909"/>
                  </a:lnTo>
                  <a:lnTo>
                    <a:pt x="4501858" y="545769"/>
                  </a:lnTo>
                  <a:lnTo>
                    <a:pt x="4497590" y="551586"/>
                  </a:lnTo>
                  <a:lnTo>
                    <a:pt x="4495635" y="559066"/>
                  </a:lnTo>
                  <a:lnTo>
                    <a:pt x="4497222" y="569455"/>
                  </a:lnTo>
                  <a:lnTo>
                    <a:pt x="4500219" y="574649"/>
                  </a:lnTo>
                  <a:lnTo>
                    <a:pt x="4501972" y="577646"/>
                  </a:lnTo>
                  <a:lnTo>
                    <a:pt x="4509059" y="582866"/>
                  </a:lnTo>
                  <a:lnTo>
                    <a:pt x="4517656" y="584339"/>
                  </a:lnTo>
                  <a:lnTo>
                    <a:pt x="4526419" y="582383"/>
                  </a:lnTo>
                  <a:lnTo>
                    <a:pt x="4533100" y="578015"/>
                  </a:lnTo>
                  <a:lnTo>
                    <a:pt x="4537583" y="571411"/>
                  </a:lnTo>
                  <a:lnTo>
                    <a:pt x="4539793" y="562724"/>
                  </a:lnTo>
                  <a:close/>
                </a:path>
                <a:path w="5168900" h="4631055">
                  <a:moveTo>
                    <a:pt x="4539818" y="2181568"/>
                  </a:moveTo>
                  <a:lnTo>
                    <a:pt x="4538142" y="2172551"/>
                  </a:lnTo>
                  <a:lnTo>
                    <a:pt x="4538040" y="2172411"/>
                  </a:lnTo>
                  <a:lnTo>
                    <a:pt x="4538027" y="2172233"/>
                  </a:lnTo>
                  <a:lnTo>
                    <a:pt x="4536440" y="2169845"/>
                  </a:lnTo>
                  <a:lnTo>
                    <a:pt x="4536351" y="2169680"/>
                  </a:lnTo>
                  <a:lnTo>
                    <a:pt x="4536198" y="2169439"/>
                  </a:lnTo>
                  <a:lnTo>
                    <a:pt x="4533481" y="2165058"/>
                  </a:lnTo>
                  <a:lnTo>
                    <a:pt x="4533227" y="2164880"/>
                  </a:lnTo>
                  <a:lnTo>
                    <a:pt x="4533036" y="2164575"/>
                  </a:lnTo>
                  <a:lnTo>
                    <a:pt x="4530547" y="2162899"/>
                  </a:lnTo>
                  <a:lnTo>
                    <a:pt x="4530293" y="2162708"/>
                  </a:lnTo>
                  <a:lnTo>
                    <a:pt x="4526585" y="2159939"/>
                  </a:lnTo>
                  <a:lnTo>
                    <a:pt x="4526140" y="2159851"/>
                  </a:lnTo>
                  <a:lnTo>
                    <a:pt x="4525721" y="2159546"/>
                  </a:lnTo>
                  <a:lnTo>
                    <a:pt x="4522800" y="2159089"/>
                  </a:lnTo>
                  <a:lnTo>
                    <a:pt x="4522648" y="2159050"/>
                  </a:lnTo>
                  <a:lnTo>
                    <a:pt x="4522482" y="2159012"/>
                  </a:lnTo>
                  <a:lnTo>
                    <a:pt x="4518418" y="2158073"/>
                  </a:lnTo>
                  <a:lnTo>
                    <a:pt x="4516945" y="2158073"/>
                  </a:lnTo>
                  <a:lnTo>
                    <a:pt x="4508195" y="2159927"/>
                  </a:lnTo>
                  <a:lnTo>
                    <a:pt x="4501540" y="2164156"/>
                  </a:lnTo>
                  <a:lnTo>
                    <a:pt x="4497222" y="2170773"/>
                  </a:lnTo>
                  <a:lnTo>
                    <a:pt x="4495482" y="2179777"/>
                  </a:lnTo>
                  <a:lnTo>
                    <a:pt x="4497006" y="2188781"/>
                  </a:lnTo>
                  <a:lnTo>
                    <a:pt x="4501934" y="2196134"/>
                  </a:lnTo>
                  <a:lnTo>
                    <a:pt x="4508982" y="2200706"/>
                  </a:lnTo>
                  <a:lnTo>
                    <a:pt x="4517961" y="2202116"/>
                  </a:lnTo>
                  <a:lnTo>
                    <a:pt x="4526826" y="2200325"/>
                  </a:lnTo>
                  <a:lnTo>
                    <a:pt x="4533366" y="2196134"/>
                  </a:lnTo>
                  <a:lnTo>
                    <a:pt x="4537659" y="2189797"/>
                  </a:lnTo>
                  <a:lnTo>
                    <a:pt x="4539818" y="2181568"/>
                  </a:lnTo>
                  <a:close/>
                </a:path>
                <a:path w="5168900" h="4631055">
                  <a:moveTo>
                    <a:pt x="4539869" y="2450287"/>
                  </a:moveTo>
                  <a:lnTo>
                    <a:pt x="4538281" y="2441511"/>
                  </a:lnTo>
                  <a:lnTo>
                    <a:pt x="4534268" y="2434780"/>
                  </a:lnTo>
                  <a:lnTo>
                    <a:pt x="4527829" y="2430272"/>
                  </a:lnTo>
                  <a:lnTo>
                    <a:pt x="4518990" y="2428163"/>
                  </a:lnTo>
                  <a:lnTo>
                    <a:pt x="4516475" y="2428163"/>
                  </a:lnTo>
                  <a:lnTo>
                    <a:pt x="4512881" y="2428849"/>
                  </a:lnTo>
                  <a:lnTo>
                    <a:pt x="4512754" y="2428875"/>
                  </a:lnTo>
                  <a:lnTo>
                    <a:pt x="4509922" y="2429179"/>
                  </a:lnTo>
                  <a:lnTo>
                    <a:pt x="4509325" y="2429522"/>
                  </a:lnTo>
                  <a:lnTo>
                    <a:pt x="4508601" y="2429662"/>
                  </a:lnTo>
                  <a:lnTo>
                    <a:pt x="4504956" y="2432037"/>
                  </a:lnTo>
                  <a:lnTo>
                    <a:pt x="4502543" y="2433421"/>
                  </a:lnTo>
                  <a:lnTo>
                    <a:pt x="4502277" y="2433777"/>
                  </a:lnTo>
                  <a:lnTo>
                    <a:pt x="4501870" y="2434044"/>
                  </a:lnTo>
                  <a:lnTo>
                    <a:pt x="4499013" y="2438209"/>
                  </a:lnTo>
                  <a:lnTo>
                    <a:pt x="4498911" y="2438336"/>
                  </a:lnTo>
                  <a:lnTo>
                    <a:pt x="4497489" y="2440267"/>
                  </a:lnTo>
                  <a:lnTo>
                    <a:pt x="4497425" y="2440508"/>
                  </a:lnTo>
                  <a:lnTo>
                    <a:pt x="4497298" y="2440698"/>
                  </a:lnTo>
                  <a:lnTo>
                    <a:pt x="4495609" y="2448268"/>
                  </a:lnTo>
                  <a:lnTo>
                    <a:pt x="4516945" y="2472563"/>
                  </a:lnTo>
                  <a:lnTo>
                    <a:pt x="4525708" y="2470988"/>
                  </a:lnTo>
                  <a:lnTo>
                    <a:pt x="4533125" y="2466200"/>
                  </a:lnTo>
                  <a:lnTo>
                    <a:pt x="4538180" y="2459024"/>
                  </a:lnTo>
                  <a:lnTo>
                    <a:pt x="4539869" y="2450287"/>
                  </a:lnTo>
                  <a:close/>
                </a:path>
                <a:path w="5168900" h="4631055">
                  <a:moveTo>
                    <a:pt x="4539869" y="1370114"/>
                  </a:moveTo>
                  <a:lnTo>
                    <a:pt x="4537595" y="1361643"/>
                  </a:lnTo>
                  <a:lnTo>
                    <a:pt x="4533354" y="1355191"/>
                  </a:lnTo>
                  <a:lnTo>
                    <a:pt x="4533239" y="1355026"/>
                  </a:lnTo>
                  <a:lnTo>
                    <a:pt x="4526648" y="1350670"/>
                  </a:lnTo>
                  <a:lnTo>
                    <a:pt x="4517720" y="1348917"/>
                  </a:lnTo>
                  <a:lnTo>
                    <a:pt x="4516945" y="1348917"/>
                  </a:lnTo>
                  <a:lnTo>
                    <a:pt x="4512500" y="1349832"/>
                  </a:lnTo>
                  <a:lnTo>
                    <a:pt x="4508868" y="1350467"/>
                  </a:lnTo>
                  <a:lnTo>
                    <a:pt x="4508652" y="1350632"/>
                  </a:lnTo>
                  <a:lnTo>
                    <a:pt x="4508411" y="1350670"/>
                  </a:lnTo>
                  <a:lnTo>
                    <a:pt x="4504753" y="1353210"/>
                  </a:lnTo>
                  <a:lnTo>
                    <a:pt x="4501781" y="1355191"/>
                  </a:lnTo>
                  <a:lnTo>
                    <a:pt x="4501680" y="1355344"/>
                  </a:lnTo>
                  <a:lnTo>
                    <a:pt x="4501553" y="1355432"/>
                  </a:lnTo>
                  <a:lnTo>
                    <a:pt x="4498530" y="1360182"/>
                  </a:lnTo>
                  <a:lnTo>
                    <a:pt x="4497082" y="1362405"/>
                  </a:lnTo>
                  <a:lnTo>
                    <a:pt x="4497019" y="1362557"/>
                  </a:lnTo>
                  <a:lnTo>
                    <a:pt x="4495800" y="1369352"/>
                  </a:lnTo>
                  <a:lnTo>
                    <a:pt x="4495431" y="1371346"/>
                  </a:lnTo>
                  <a:lnTo>
                    <a:pt x="4497235" y="1380248"/>
                  </a:lnTo>
                  <a:lnTo>
                    <a:pt x="4502023" y="1387271"/>
                  </a:lnTo>
                  <a:lnTo>
                    <a:pt x="4509198" y="1391818"/>
                  </a:lnTo>
                  <a:lnTo>
                    <a:pt x="4518126" y="1393278"/>
                  </a:lnTo>
                  <a:lnTo>
                    <a:pt x="4526966" y="1391170"/>
                  </a:lnTo>
                  <a:lnTo>
                    <a:pt x="4534243" y="1386001"/>
                  </a:lnTo>
                  <a:lnTo>
                    <a:pt x="4538878" y="1378673"/>
                  </a:lnTo>
                  <a:lnTo>
                    <a:pt x="4539856" y="1370126"/>
                  </a:lnTo>
                  <a:close/>
                </a:path>
                <a:path w="5168900" h="4631055">
                  <a:moveTo>
                    <a:pt x="4539869" y="741387"/>
                  </a:moveTo>
                  <a:lnTo>
                    <a:pt x="4538230" y="732993"/>
                  </a:lnTo>
                  <a:lnTo>
                    <a:pt x="4538154" y="732828"/>
                  </a:lnTo>
                  <a:lnTo>
                    <a:pt x="4536668" y="730783"/>
                  </a:lnTo>
                  <a:lnTo>
                    <a:pt x="4533265" y="725970"/>
                  </a:lnTo>
                  <a:lnTo>
                    <a:pt x="4533074" y="725843"/>
                  </a:lnTo>
                  <a:lnTo>
                    <a:pt x="4532985" y="725703"/>
                  </a:lnTo>
                  <a:lnTo>
                    <a:pt x="4530623" y="724217"/>
                  </a:lnTo>
                  <a:lnTo>
                    <a:pt x="4530445" y="724103"/>
                  </a:lnTo>
                  <a:lnTo>
                    <a:pt x="4529848" y="723709"/>
                  </a:lnTo>
                  <a:lnTo>
                    <a:pt x="4526000" y="721144"/>
                  </a:lnTo>
                  <a:lnTo>
                    <a:pt x="4525721" y="721080"/>
                  </a:lnTo>
                  <a:lnTo>
                    <a:pt x="4525480" y="720915"/>
                  </a:lnTo>
                  <a:lnTo>
                    <a:pt x="4522317" y="720356"/>
                  </a:lnTo>
                  <a:lnTo>
                    <a:pt x="4517542" y="719340"/>
                  </a:lnTo>
                  <a:lnTo>
                    <a:pt x="4516729" y="719340"/>
                  </a:lnTo>
                  <a:lnTo>
                    <a:pt x="4508030" y="721410"/>
                  </a:lnTo>
                  <a:lnTo>
                    <a:pt x="4501223" y="726465"/>
                  </a:lnTo>
                  <a:lnTo>
                    <a:pt x="4498467" y="731139"/>
                  </a:lnTo>
                  <a:lnTo>
                    <a:pt x="4498149" y="731659"/>
                  </a:lnTo>
                  <a:lnTo>
                    <a:pt x="4496854" y="733869"/>
                  </a:lnTo>
                  <a:lnTo>
                    <a:pt x="4519206" y="763727"/>
                  </a:lnTo>
                  <a:lnTo>
                    <a:pt x="4523029" y="762800"/>
                  </a:lnTo>
                  <a:lnTo>
                    <a:pt x="4528070" y="761580"/>
                  </a:lnTo>
                  <a:lnTo>
                    <a:pt x="4534408" y="756932"/>
                  </a:lnTo>
                  <a:lnTo>
                    <a:pt x="4538307" y="750112"/>
                  </a:lnTo>
                  <a:lnTo>
                    <a:pt x="4539869" y="741387"/>
                  </a:lnTo>
                  <a:close/>
                </a:path>
                <a:path w="5168900" h="4631055">
                  <a:moveTo>
                    <a:pt x="4539894" y="1010488"/>
                  </a:moveTo>
                  <a:lnTo>
                    <a:pt x="4537722" y="1001839"/>
                  </a:lnTo>
                  <a:lnTo>
                    <a:pt x="4533277" y="995349"/>
                  </a:lnTo>
                  <a:lnTo>
                    <a:pt x="4526623" y="991196"/>
                  </a:lnTo>
                  <a:lnTo>
                    <a:pt x="4524921" y="990866"/>
                  </a:lnTo>
                  <a:lnTo>
                    <a:pt x="4523600" y="990612"/>
                  </a:lnTo>
                  <a:lnTo>
                    <a:pt x="4521771" y="990257"/>
                  </a:lnTo>
                  <a:lnTo>
                    <a:pt x="4517733" y="989469"/>
                  </a:lnTo>
                  <a:lnTo>
                    <a:pt x="4516729" y="989469"/>
                  </a:lnTo>
                  <a:lnTo>
                    <a:pt x="4511611" y="990498"/>
                  </a:lnTo>
                  <a:lnTo>
                    <a:pt x="4508817" y="990955"/>
                  </a:lnTo>
                  <a:lnTo>
                    <a:pt x="4508576" y="991120"/>
                  </a:lnTo>
                  <a:lnTo>
                    <a:pt x="4508220" y="991184"/>
                  </a:lnTo>
                  <a:lnTo>
                    <a:pt x="4503966" y="994143"/>
                  </a:lnTo>
                  <a:lnTo>
                    <a:pt x="4501718" y="995629"/>
                  </a:lnTo>
                  <a:lnTo>
                    <a:pt x="4501616" y="995781"/>
                  </a:lnTo>
                  <a:lnTo>
                    <a:pt x="4501413" y="995921"/>
                  </a:lnTo>
                  <a:lnTo>
                    <a:pt x="4498352" y="1000798"/>
                  </a:lnTo>
                  <a:lnTo>
                    <a:pt x="4497044" y="1002817"/>
                  </a:lnTo>
                  <a:lnTo>
                    <a:pt x="4496955" y="1003020"/>
                  </a:lnTo>
                  <a:lnTo>
                    <a:pt x="4495736" y="1010069"/>
                  </a:lnTo>
                  <a:lnTo>
                    <a:pt x="4518190" y="1034110"/>
                  </a:lnTo>
                  <a:lnTo>
                    <a:pt x="4526864" y="1031862"/>
                  </a:lnTo>
                  <a:lnTo>
                    <a:pt x="4534052" y="1026553"/>
                  </a:lnTo>
                  <a:lnTo>
                    <a:pt x="4538726" y="1019111"/>
                  </a:lnTo>
                  <a:lnTo>
                    <a:pt x="4539881" y="1010500"/>
                  </a:lnTo>
                  <a:close/>
                </a:path>
                <a:path w="5168900" h="4631055">
                  <a:moveTo>
                    <a:pt x="4539920" y="2360003"/>
                  </a:moveTo>
                  <a:lnTo>
                    <a:pt x="4538396" y="2351925"/>
                  </a:lnTo>
                  <a:lnTo>
                    <a:pt x="4538319" y="2351519"/>
                  </a:lnTo>
                  <a:lnTo>
                    <a:pt x="4536275" y="2348585"/>
                  </a:lnTo>
                  <a:lnTo>
                    <a:pt x="4533354" y="2344382"/>
                  </a:lnTo>
                  <a:lnTo>
                    <a:pt x="4533227" y="2344318"/>
                  </a:lnTo>
                  <a:lnTo>
                    <a:pt x="4530877" y="2342731"/>
                  </a:lnTo>
                  <a:lnTo>
                    <a:pt x="4530610" y="2342540"/>
                  </a:lnTo>
                  <a:lnTo>
                    <a:pt x="4530077" y="2342184"/>
                  </a:lnTo>
                  <a:lnTo>
                    <a:pt x="4526064" y="2339454"/>
                  </a:lnTo>
                  <a:lnTo>
                    <a:pt x="4525899" y="2339429"/>
                  </a:lnTo>
                  <a:lnTo>
                    <a:pt x="4525746" y="2339314"/>
                  </a:lnTo>
                  <a:lnTo>
                    <a:pt x="4523079" y="2338819"/>
                  </a:lnTo>
                  <a:lnTo>
                    <a:pt x="4522711" y="2338743"/>
                  </a:lnTo>
                  <a:lnTo>
                    <a:pt x="4522432" y="2338679"/>
                  </a:lnTo>
                  <a:lnTo>
                    <a:pt x="4518939" y="2337930"/>
                  </a:lnTo>
                  <a:lnTo>
                    <a:pt x="4517847" y="2337689"/>
                  </a:lnTo>
                  <a:lnTo>
                    <a:pt x="4517517" y="2337612"/>
                  </a:lnTo>
                  <a:lnTo>
                    <a:pt x="4517047" y="2337612"/>
                  </a:lnTo>
                  <a:lnTo>
                    <a:pt x="4508271" y="2339581"/>
                  </a:lnTo>
                  <a:lnTo>
                    <a:pt x="4501337" y="2344585"/>
                  </a:lnTo>
                  <a:lnTo>
                    <a:pt x="4496867" y="2351925"/>
                  </a:lnTo>
                  <a:lnTo>
                    <a:pt x="4495470" y="2360968"/>
                  </a:lnTo>
                  <a:lnTo>
                    <a:pt x="4497476" y="2369896"/>
                  </a:lnTo>
                  <a:lnTo>
                    <a:pt x="4518863" y="2382050"/>
                  </a:lnTo>
                  <a:lnTo>
                    <a:pt x="4527715" y="2380005"/>
                  </a:lnTo>
                  <a:lnTo>
                    <a:pt x="4534179" y="2375509"/>
                  </a:lnTo>
                  <a:lnTo>
                    <a:pt x="4538243" y="2368778"/>
                  </a:lnTo>
                  <a:lnTo>
                    <a:pt x="4539920" y="2360015"/>
                  </a:lnTo>
                  <a:close/>
                </a:path>
                <a:path w="5168900" h="4631055">
                  <a:moveTo>
                    <a:pt x="4539920" y="1550987"/>
                  </a:moveTo>
                  <a:lnTo>
                    <a:pt x="4538116" y="1542338"/>
                  </a:lnTo>
                  <a:lnTo>
                    <a:pt x="4534065" y="1535582"/>
                  </a:lnTo>
                  <a:lnTo>
                    <a:pt x="4533392" y="1535112"/>
                  </a:lnTo>
                  <a:lnTo>
                    <a:pt x="4532604" y="1534553"/>
                  </a:lnTo>
                  <a:lnTo>
                    <a:pt x="4530306" y="1532915"/>
                  </a:lnTo>
                  <a:lnTo>
                    <a:pt x="4527651" y="1530997"/>
                  </a:lnTo>
                  <a:lnTo>
                    <a:pt x="4518761" y="1528927"/>
                  </a:lnTo>
                  <a:lnTo>
                    <a:pt x="4516717" y="1528927"/>
                  </a:lnTo>
                  <a:lnTo>
                    <a:pt x="4512970" y="1529651"/>
                  </a:lnTo>
                  <a:lnTo>
                    <a:pt x="4512830" y="1529676"/>
                  </a:lnTo>
                  <a:lnTo>
                    <a:pt x="4512703" y="1529702"/>
                  </a:lnTo>
                  <a:lnTo>
                    <a:pt x="4509706" y="1530045"/>
                  </a:lnTo>
                  <a:lnTo>
                    <a:pt x="4509186" y="1530362"/>
                  </a:lnTo>
                  <a:lnTo>
                    <a:pt x="4508589" y="1530477"/>
                  </a:lnTo>
                  <a:lnTo>
                    <a:pt x="4504982" y="1532851"/>
                  </a:lnTo>
                  <a:lnTo>
                    <a:pt x="4502416" y="1534375"/>
                  </a:lnTo>
                  <a:lnTo>
                    <a:pt x="4502188" y="1534693"/>
                  </a:lnTo>
                  <a:lnTo>
                    <a:pt x="4501858" y="1534909"/>
                  </a:lnTo>
                  <a:lnTo>
                    <a:pt x="4498911" y="1539278"/>
                  </a:lnTo>
                  <a:lnTo>
                    <a:pt x="4497476" y="1541297"/>
                  </a:lnTo>
                  <a:lnTo>
                    <a:pt x="4497425" y="1541487"/>
                  </a:lnTo>
                  <a:lnTo>
                    <a:pt x="4497311" y="1541665"/>
                  </a:lnTo>
                  <a:lnTo>
                    <a:pt x="4495482" y="1550212"/>
                  </a:lnTo>
                  <a:lnTo>
                    <a:pt x="4517098" y="1573403"/>
                  </a:lnTo>
                  <a:lnTo>
                    <a:pt x="4525823" y="1571663"/>
                  </a:lnTo>
                  <a:lnTo>
                    <a:pt x="4533303" y="1566710"/>
                  </a:lnTo>
                  <a:lnTo>
                    <a:pt x="4538383" y="1559509"/>
                  </a:lnTo>
                  <a:lnTo>
                    <a:pt x="4539920" y="1550987"/>
                  </a:lnTo>
                  <a:close/>
                </a:path>
                <a:path w="5168900" h="4631055">
                  <a:moveTo>
                    <a:pt x="4539932" y="653529"/>
                  </a:moveTo>
                  <a:lnTo>
                    <a:pt x="4538764" y="644829"/>
                  </a:lnTo>
                  <a:lnTo>
                    <a:pt x="4534293" y="637260"/>
                  </a:lnTo>
                  <a:lnTo>
                    <a:pt x="4527334" y="631875"/>
                  </a:lnTo>
                  <a:lnTo>
                    <a:pt x="4518711" y="629754"/>
                  </a:lnTo>
                  <a:lnTo>
                    <a:pt x="4518215" y="629754"/>
                  </a:lnTo>
                  <a:lnTo>
                    <a:pt x="4513351" y="630440"/>
                  </a:lnTo>
                  <a:lnTo>
                    <a:pt x="4513059" y="630478"/>
                  </a:lnTo>
                  <a:lnTo>
                    <a:pt x="4509846" y="630885"/>
                  </a:lnTo>
                  <a:lnTo>
                    <a:pt x="4509719" y="630948"/>
                  </a:lnTo>
                  <a:lnTo>
                    <a:pt x="4509541" y="630974"/>
                  </a:lnTo>
                  <a:lnTo>
                    <a:pt x="4504956" y="633463"/>
                  </a:lnTo>
                  <a:lnTo>
                    <a:pt x="4504639" y="633628"/>
                  </a:lnTo>
                  <a:lnTo>
                    <a:pt x="4502912" y="634530"/>
                  </a:lnTo>
                  <a:lnTo>
                    <a:pt x="4502759" y="634644"/>
                  </a:lnTo>
                  <a:lnTo>
                    <a:pt x="4499495" y="638924"/>
                  </a:lnTo>
                  <a:lnTo>
                    <a:pt x="4498124" y="640702"/>
                  </a:lnTo>
                  <a:lnTo>
                    <a:pt x="4495673" y="649439"/>
                  </a:lnTo>
                  <a:lnTo>
                    <a:pt x="4496346" y="658622"/>
                  </a:lnTo>
                  <a:lnTo>
                    <a:pt x="4500283" y="666242"/>
                  </a:lnTo>
                  <a:lnTo>
                    <a:pt x="4503242" y="668680"/>
                  </a:lnTo>
                  <a:lnTo>
                    <a:pt x="4506861" y="671639"/>
                  </a:lnTo>
                  <a:lnTo>
                    <a:pt x="4515434" y="674103"/>
                  </a:lnTo>
                  <a:lnTo>
                    <a:pt x="4523333" y="673188"/>
                  </a:lnTo>
                  <a:lnTo>
                    <a:pt x="4524375" y="673061"/>
                  </a:lnTo>
                  <a:lnTo>
                    <a:pt x="4531957" y="668832"/>
                  </a:lnTo>
                  <a:lnTo>
                    <a:pt x="4537405" y="662114"/>
                  </a:lnTo>
                  <a:lnTo>
                    <a:pt x="4539932" y="653542"/>
                  </a:lnTo>
                  <a:close/>
                </a:path>
                <a:path w="5168900" h="4631055">
                  <a:moveTo>
                    <a:pt x="4539945" y="1102347"/>
                  </a:moveTo>
                  <a:lnTo>
                    <a:pt x="4538535" y="1093622"/>
                  </a:lnTo>
                  <a:lnTo>
                    <a:pt x="4533912" y="1086370"/>
                  </a:lnTo>
                  <a:lnTo>
                    <a:pt x="4526813" y="1081366"/>
                  </a:lnTo>
                  <a:lnTo>
                    <a:pt x="4517974" y="1079385"/>
                  </a:lnTo>
                  <a:lnTo>
                    <a:pt x="4517288" y="1079385"/>
                  </a:lnTo>
                  <a:lnTo>
                    <a:pt x="4512424" y="1080287"/>
                  </a:lnTo>
                  <a:lnTo>
                    <a:pt x="4512157" y="1080338"/>
                  </a:lnTo>
                  <a:lnTo>
                    <a:pt x="4511853" y="1080389"/>
                  </a:lnTo>
                  <a:lnTo>
                    <a:pt x="4508919" y="1080846"/>
                  </a:lnTo>
                  <a:lnTo>
                    <a:pt x="4508728" y="1080960"/>
                  </a:lnTo>
                  <a:lnTo>
                    <a:pt x="4508525" y="1080998"/>
                  </a:lnTo>
                  <a:lnTo>
                    <a:pt x="4504169" y="1083856"/>
                  </a:lnTo>
                  <a:lnTo>
                    <a:pt x="4503991" y="1083970"/>
                  </a:lnTo>
                  <a:lnTo>
                    <a:pt x="4501794" y="1085354"/>
                  </a:lnTo>
                  <a:lnTo>
                    <a:pt x="4501604" y="1085532"/>
                  </a:lnTo>
                  <a:lnTo>
                    <a:pt x="4498721" y="1090028"/>
                  </a:lnTo>
                  <a:lnTo>
                    <a:pt x="4497184" y="1092377"/>
                  </a:lnTo>
                  <a:lnTo>
                    <a:pt x="4497133" y="1092504"/>
                  </a:lnTo>
                  <a:lnTo>
                    <a:pt x="4496105" y="1098537"/>
                  </a:lnTo>
                  <a:lnTo>
                    <a:pt x="4496066" y="1098765"/>
                  </a:lnTo>
                  <a:lnTo>
                    <a:pt x="4496003" y="1099121"/>
                  </a:lnTo>
                  <a:lnTo>
                    <a:pt x="4516247" y="1123670"/>
                  </a:lnTo>
                  <a:lnTo>
                    <a:pt x="4525010" y="1122616"/>
                  </a:lnTo>
                  <a:lnTo>
                    <a:pt x="4532452" y="1118108"/>
                  </a:lnTo>
                  <a:lnTo>
                    <a:pt x="4537710" y="1111059"/>
                  </a:lnTo>
                  <a:lnTo>
                    <a:pt x="4539945" y="1102347"/>
                  </a:lnTo>
                  <a:close/>
                </a:path>
                <a:path w="5168900" h="4631055">
                  <a:moveTo>
                    <a:pt x="4539958" y="921423"/>
                  </a:moveTo>
                  <a:lnTo>
                    <a:pt x="4538180" y="913066"/>
                  </a:lnTo>
                  <a:lnTo>
                    <a:pt x="4538078" y="912926"/>
                  </a:lnTo>
                  <a:lnTo>
                    <a:pt x="4538040" y="912736"/>
                  </a:lnTo>
                  <a:lnTo>
                    <a:pt x="4536541" y="910628"/>
                  </a:lnTo>
                  <a:lnTo>
                    <a:pt x="4536414" y="910424"/>
                  </a:lnTo>
                  <a:lnTo>
                    <a:pt x="4533481" y="906018"/>
                  </a:lnTo>
                  <a:lnTo>
                    <a:pt x="4533189" y="905814"/>
                  </a:lnTo>
                  <a:lnTo>
                    <a:pt x="4532973" y="905497"/>
                  </a:lnTo>
                  <a:lnTo>
                    <a:pt x="4530674" y="904024"/>
                  </a:lnTo>
                  <a:lnTo>
                    <a:pt x="4530433" y="903859"/>
                  </a:lnTo>
                  <a:lnTo>
                    <a:pt x="4530280" y="903744"/>
                  </a:lnTo>
                  <a:lnTo>
                    <a:pt x="4528426" y="902423"/>
                  </a:lnTo>
                  <a:lnTo>
                    <a:pt x="4527905" y="902068"/>
                  </a:lnTo>
                  <a:lnTo>
                    <a:pt x="4526635" y="901141"/>
                  </a:lnTo>
                  <a:lnTo>
                    <a:pt x="4526508" y="901128"/>
                  </a:lnTo>
                  <a:lnTo>
                    <a:pt x="4526127" y="901039"/>
                  </a:lnTo>
                  <a:lnTo>
                    <a:pt x="4525645" y="900709"/>
                  </a:lnTo>
                  <a:lnTo>
                    <a:pt x="4522825" y="900303"/>
                  </a:lnTo>
                  <a:lnTo>
                    <a:pt x="4522698" y="900277"/>
                  </a:lnTo>
                  <a:lnTo>
                    <a:pt x="4519739" y="899617"/>
                  </a:lnTo>
                  <a:lnTo>
                    <a:pt x="4518939" y="899439"/>
                  </a:lnTo>
                  <a:lnTo>
                    <a:pt x="4518711" y="899375"/>
                  </a:lnTo>
                  <a:lnTo>
                    <a:pt x="4516945" y="899375"/>
                  </a:lnTo>
                  <a:lnTo>
                    <a:pt x="4508233" y="901268"/>
                  </a:lnTo>
                  <a:lnTo>
                    <a:pt x="4501616" y="905446"/>
                  </a:lnTo>
                  <a:lnTo>
                    <a:pt x="4497311" y="911987"/>
                  </a:lnTo>
                  <a:lnTo>
                    <a:pt x="4495571" y="920927"/>
                  </a:lnTo>
                  <a:lnTo>
                    <a:pt x="4496943" y="930008"/>
                  </a:lnTo>
                  <a:lnTo>
                    <a:pt x="4501439" y="937234"/>
                  </a:lnTo>
                  <a:lnTo>
                    <a:pt x="4508398" y="941971"/>
                  </a:lnTo>
                  <a:lnTo>
                    <a:pt x="4517263" y="943673"/>
                  </a:lnTo>
                  <a:lnTo>
                    <a:pt x="4526140" y="941971"/>
                  </a:lnTo>
                  <a:lnTo>
                    <a:pt x="4533443" y="937234"/>
                  </a:lnTo>
                  <a:lnTo>
                    <a:pt x="4538230" y="930173"/>
                  </a:lnTo>
                  <a:lnTo>
                    <a:pt x="4539958" y="921423"/>
                  </a:lnTo>
                  <a:close/>
                </a:path>
                <a:path w="5168900" h="4631055">
                  <a:moveTo>
                    <a:pt x="4539970" y="2091245"/>
                  </a:moveTo>
                  <a:lnTo>
                    <a:pt x="4538484" y="2082609"/>
                  </a:lnTo>
                  <a:lnTo>
                    <a:pt x="4538434" y="2082469"/>
                  </a:lnTo>
                  <a:lnTo>
                    <a:pt x="4537418" y="2080907"/>
                  </a:lnTo>
                  <a:lnTo>
                    <a:pt x="4537227" y="2080590"/>
                  </a:lnTo>
                  <a:lnTo>
                    <a:pt x="4536821" y="2079942"/>
                  </a:lnTo>
                  <a:lnTo>
                    <a:pt x="4533900" y="2075205"/>
                  </a:lnTo>
                  <a:lnTo>
                    <a:pt x="4533773" y="2075116"/>
                  </a:lnTo>
                  <a:lnTo>
                    <a:pt x="4533697" y="2074989"/>
                  </a:lnTo>
                  <a:lnTo>
                    <a:pt x="4531639" y="2073529"/>
                  </a:lnTo>
                  <a:lnTo>
                    <a:pt x="4531080" y="2073109"/>
                  </a:lnTo>
                  <a:lnTo>
                    <a:pt x="4527004" y="2070036"/>
                  </a:lnTo>
                  <a:lnTo>
                    <a:pt x="4526800" y="2069998"/>
                  </a:lnTo>
                  <a:lnTo>
                    <a:pt x="4526610" y="2069846"/>
                  </a:lnTo>
                  <a:lnTo>
                    <a:pt x="4523752" y="2069287"/>
                  </a:lnTo>
                  <a:lnTo>
                    <a:pt x="4523232" y="2069172"/>
                  </a:lnTo>
                  <a:lnTo>
                    <a:pt x="4518660" y="2068093"/>
                  </a:lnTo>
                  <a:lnTo>
                    <a:pt x="4518012" y="2068093"/>
                  </a:lnTo>
                  <a:lnTo>
                    <a:pt x="4509224" y="2069579"/>
                  </a:lnTo>
                  <a:lnTo>
                    <a:pt x="4502404" y="2073478"/>
                  </a:lnTo>
                  <a:lnTo>
                    <a:pt x="4497768" y="2079802"/>
                  </a:lnTo>
                  <a:lnTo>
                    <a:pt x="4495546" y="2088616"/>
                  </a:lnTo>
                  <a:lnTo>
                    <a:pt x="4496003" y="2093429"/>
                  </a:lnTo>
                  <a:lnTo>
                    <a:pt x="4496422" y="2097824"/>
                  </a:lnTo>
                  <a:lnTo>
                    <a:pt x="4500524" y="2105253"/>
                  </a:lnTo>
                  <a:lnTo>
                    <a:pt x="4507281" y="2110308"/>
                  </a:lnTo>
                  <a:lnTo>
                    <a:pt x="4516107" y="2112403"/>
                  </a:lnTo>
                  <a:lnTo>
                    <a:pt x="4525086" y="2111044"/>
                  </a:lnTo>
                  <a:lnTo>
                    <a:pt x="4532592" y="2106599"/>
                  </a:lnTo>
                  <a:lnTo>
                    <a:pt x="4537811" y="2099767"/>
                  </a:lnTo>
                  <a:lnTo>
                    <a:pt x="4539970" y="2091245"/>
                  </a:lnTo>
                  <a:close/>
                </a:path>
                <a:path w="5168900" h="4631055">
                  <a:moveTo>
                    <a:pt x="4539983" y="2000821"/>
                  </a:moveTo>
                  <a:lnTo>
                    <a:pt x="4538294" y="1992261"/>
                  </a:lnTo>
                  <a:lnTo>
                    <a:pt x="4538256" y="1992045"/>
                  </a:lnTo>
                  <a:lnTo>
                    <a:pt x="4533519" y="1985060"/>
                  </a:lnTo>
                  <a:lnTo>
                    <a:pt x="4526280" y="1980272"/>
                  </a:lnTo>
                  <a:lnTo>
                    <a:pt x="4517314" y="1978520"/>
                  </a:lnTo>
                  <a:lnTo>
                    <a:pt x="4508347" y="1980272"/>
                  </a:lnTo>
                  <a:lnTo>
                    <a:pt x="4501286" y="1985060"/>
                  </a:lnTo>
                  <a:lnTo>
                    <a:pt x="4496765" y="1992261"/>
                  </a:lnTo>
                  <a:lnTo>
                    <a:pt x="4495520" y="2000821"/>
                  </a:lnTo>
                  <a:lnTo>
                    <a:pt x="4495470" y="2001240"/>
                  </a:lnTo>
                  <a:lnTo>
                    <a:pt x="4516869" y="2022906"/>
                  </a:lnTo>
                  <a:lnTo>
                    <a:pt x="4525632" y="2021509"/>
                  </a:lnTo>
                  <a:lnTo>
                    <a:pt x="4532909" y="2016747"/>
                  </a:lnTo>
                  <a:lnTo>
                    <a:pt x="4538065" y="2009470"/>
                  </a:lnTo>
                  <a:lnTo>
                    <a:pt x="4539881" y="2001253"/>
                  </a:lnTo>
                  <a:lnTo>
                    <a:pt x="4539983" y="2000821"/>
                  </a:lnTo>
                  <a:close/>
                </a:path>
                <a:path w="5168900" h="4631055">
                  <a:moveTo>
                    <a:pt x="4539983" y="1280528"/>
                  </a:moveTo>
                  <a:lnTo>
                    <a:pt x="4538103" y="1272374"/>
                  </a:lnTo>
                  <a:lnTo>
                    <a:pt x="4538065" y="1272171"/>
                  </a:lnTo>
                  <a:lnTo>
                    <a:pt x="4537938" y="1271993"/>
                  </a:lnTo>
                  <a:lnTo>
                    <a:pt x="4537900" y="1271828"/>
                  </a:lnTo>
                  <a:lnTo>
                    <a:pt x="4536872" y="1270482"/>
                  </a:lnTo>
                  <a:lnTo>
                    <a:pt x="4536630" y="1270152"/>
                  </a:lnTo>
                  <a:lnTo>
                    <a:pt x="4536440" y="1269873"/>
                  </a:lnTo>
                  <a:lnTo>
                    <a:pt x="4533341" y="1265440"/>
                  </a:lnTo>
                  <a:lnTo>
                    <a:pt x="4533011" y="1265237"/>
                  </a:lnTo>
                  <a:lnTo>
                    <a:pt x="4532795" y="1264932"/>
                  </a:lnTo>
                  <a:lnTo>
                    <a:pt x="4530674" y="1263713"/>
                  </a:lnTo>
                  <a:lnTo>
                    <a:pt x="4530496" y="1263599"/>
                  </a:lnTo>
                  <a:lnTo>
                    <a:pt x="4530344" y="1263497"/>
                  </a:lnTo>
                  <a:lnTo>
                    <a:pt x="4526445" y="1260944"/>
                  </a:lnTo>
                  <a:lnTo>
                    <a:pt x="4525823" y="1260830"/>
                  </a:lnTo>
                  <a:lnTo>
                    <a:pt x="4525365" y="1260551"/>
                  </a:lnTo>
                  <a:lnTo>
                    <a:pt x="4522673" y="1260221"/>
                  </a:lnTo>
                  <a:lnTo>
                    <a:pt x="4522533" y="1260195"/>
                  </a:lnTo>
                  <a:lnTo>
                    <a:pt x="4518330" y="1259370"/>
                  </a:lnTo>
                  <a:lnTo>
                    <a:pt x="4516348" y="1259370"/>
                  </a:lnTo>
                  <a:lnTo>
                    <a:pt x="4507496" y="1261325"/>
                  </a:lnTo>
                  <a:lnTo>
                    <a:pt x="4501058" y="1265694"/>
                  </a:lnTo>
                  <a:lnTo>
                    <a:pt x="4497184" y="1272171"/>
                  </a:lnTo>
                  <a:lnTo>
                    <a:pt x="4497057" y="1272374"/>
                  </a:lnTo>
                  <a:lnTo>
                    <a:pt x="4495685" y="1280528"/>
                  </a:lnTo>
                  <a:lnTo>
                    <a:pt x="4495571" y="1281264"/>
                  </a:lnTo>
                  <a:lnTo>
                    <a:pt x="4517860" y="1303972"/>
                  </a:lnTo>
                  <a:lnTo>
                    <a:pt x="4526331" y="1301851"/>
                  </a:lnTo>
                  <a:lnTo>
                    <a:pt x="4533468" y="1296555"/>
                  </a:lnTo>
                  <a:lnTo>
                    <a:pt x="4538332" y="1289126"/>
                  </a:lnTo>
                  <a:lnTo>
                    <a:pt x="4539970" y="1280541"/>
                  </a:lnTo>
                  <a:close/>
                </a:path>
                <a:path w="5168900" h="4631055">
                  <a:moveTo>
                    <a:pt x="4539996" y="1641297"/>
                  </a:moveTo>
                  <a:lnTo>
                    <a:pt x="4538307" y="1632572"/>
                  </a:lnTo>
                  <a:lnTo>
                    <a:pt x="4533430" y="1625307"/>
                  </a:lnTo>
                  <a:lnTo>
                    <a:pt x="4526229" y="1620329"/>
                  </a:lnTo>
                  <a:lnTo>
                    <a:pt x="4517517" y="1618475"/>
                  </a:lnTo>
                  <a:lnTo>
                    <a:pt x="4508258" y="1620316"/>
                  </a:lnTo>
                  <a:lnTo>
                    <a:pt x="4508551" y="1620329"/>
                  </a:lnTo>
                  <a:lnTo>
                    <a:pt x="4506353" y="1621840"/>
                  </a:lnTo>
                  <a:lnTo>
                    <a:pt x="4506125" y="1621993"/>
                  </a:lnTo>
                  <a:lnTo>
                    <a:pt x="4501642" y="1625066"/>
                  </a:lnTo>
                  <a:lnTo>
                    <a:pt x="4496994" y="1632305"/>
                  </a:lnTo>
                  <a:lnTo>
                    <a:pt x="4495520" y="1641297"/>
                  </a:lnTo>
                  <a:lnTo>
                    <a:pt x="4496867" y="1648625"/>
                  </a:lnTo>
                  <a:lnTo>
                    <a:pt x="4497121" y="1649971"/>
                  </a:lnTo>
                  <a:lnTo>
                    <a:pt x="4497159" y="1650187"/>
                  </a:lnTo>
                  <a:lnTo>
                    <a:pt x="4499686" y="1654276"/>
                  </a:lnTo>
                  <a:lnTo>
                    <a:pt x="4501248" y="1656791"/>
                  </a:lnTo>
                  <a:lnTo>
                    <a:pt x="4507776" y="1661045"/>
                  </a:lnTo>
                  <a:lnTo>
                    <a:pt x="4516653" y="1662823"/>
                  </a:lnTo>
                  <a:lnTo>
                    <a:pt x="4524337" y="1661680"/>
                  </a:lnTo>
                  <a:lnTo>
                    <a:pt x="4525683" y="1661477"/>
                  </a:lnTo>
                  <a:lnTo>
                    <a:pt x="4533049" y="1656943"/>
                  </a:lnTo>
                  <a:lnTo>
                    <a:pt x="4538053" y="1649971"/>
                  </a:lnTo>
                  <a:lnTo>
                    <a:pt x="4539996" y="1641297"/>
                  </a:lnTo>
                  <a:close/>
                </a:path>
                <a:path w="5168900" h="4631055">
                  <a:moveTo>
                    <a:pt x="4539996" y="1460563"/>
                  </a:moveTo>
                  <a:lnTo>
                    <a:pt x="4537989" y="1452079"/>
                  </a:lnTo>
                  <a:lnTo>
                    <a:pt x="4537913" y="1451914"/>
                  </a:lnTo>
                  <a:lnTo>
                    <a:pt x="4536859" y="1450505"/>
                  </a:lnTo>
                  <a:lnTo>
                    <a:pt x="4536478" y="1449971"/>
                  </a:lnTo>
                  <a:lnTo>
                    <a:pt x="4536122" y="1449463"/>
                  </a:lnTo>
                  <a:lnTo>
                    <a:pt x="4533023" y="1445082"/>
                  </a:lnTo>
                  <a:lnTo>
                    <a:pt x="4532871" y="1444993"/>
                  </a:lnTo>
                  <a:lnTo>
                    <a:pt x="4532757" y="1444815"/>
                  </a:lnTo>
                  <a:lnTo>
                    <a:pt x="4530318" y="1443291"/>
                  </a:lnTo>
                  <a:lnTo>
                    <a:pt x="4529975" y="1443062"/>
                  </a:lnTo>
                  <a:lnTo>
                    <a:pt x="4529455" y="1442720"/>
                  </a:lnTo>
                  <a:lnTo>
                    <a:pt x="4525899" y="1440332"/>
                  </a:lnTo>
                  <a:lnTo>
                    <a:pt x="4525670" y="1440294"/>
                  </a:lnTo>
                  <a:lnTo>
                    <a:pt x="4525391" y="1440103"/>
                  </a:lnTo>
                  <a:lnTo>
                    <a:pt x="4522051" y="1439532"/>
                  </a:lnTo>
                  <a:lnTo>
                    <a:pt x="4521759" y="1439481"/>
                  </a:lnTo>
                  <a:lnTo>
                    <a:pt x="4517479" y="1438579"/>
                  </a:lnTo>
                  <a:lnTo>
                    <a:pt x="4516666" y="1438579"/>
                  </a:lnTo>
                  <a:lnTo>
                    <a:pt x="4508017" y="1440688"/>
                  </a:lnTo>
                  <a:lnTo>
                    <a:pt x="4501134" y="1445818"/>
                  </a:lnTo>
                  <a:lnTo>
                    <a:pt x="4496740" y="1453261"/>
                  </a:lnTo>
                  <a:lnTo>
                    <a:pt x="4495546" y="1462278"/>
                  </a:lnTo>
                  <a:lnTo>
                    <a:pt x="4497540" y="1471142"/>
                  </a:lnTo>
                  <a:lnTo>
                    <a:pt x="4502010" y="1477505"/>
                  </a:lnTo>
                  <a:lnTo>
                    <a:pt x="4508754" y="1481429"/>
                  </a:lnTo>
                  <a:lnTo>
                    <a:pt x="4516298" y="1482725"/>
                  </a:lnTo>
                  <a:lnTo>
                    <a:pt x="4517593" y="1482940"/>
                  </a:lnTo>
                  <a:lnTo>
                    <a:pt x="4526165" y="1481429"/>
                  </a:lnTo>
                  <a:lnTo>
                    <a:pt x="4526394" y="1481429"/>
                  </a:lnTo>
                  <a:lnTo>
                    <a:pt x="4533658" y="1476552"/>
                  </a:lnTo>
                  <a:lnTo>
                    <a:pt x="4538408" y="1469339"/>
                  </a:lnTo>
                  <a:lnTo>
                    <a:pt x="4539983" y="1460576"/>
                  </a:lnTo>
                  <a:close/>
                </a:path>
                <a:path w="5168900" h="4631055">
                  <a:moveTo>
                    <a:pt x="4540008" y="832370"/>
                  </a:moveTo>
                  <a:lnTo>
                    <a:pt x="4538383" y="823620"/>
                  </a:lnTo>
                  <a:lnTo>
                    <a:pt x="4533633" y="816444"/>
                  </a:lnTo>
                  <a:lnTo>
                    <a:pt x="4526470" y="811555"/>
                  </a:lnTo>
                  <a:lnTo>
                    <a:pt x="4517618" y="809675"/>
                  </a:lnTo>
                  <a:lnTo>
                    <a:pt x="4517377" y="809663"/>
                  </a:lnTo>
                  <a:lnTo>
                    <a:pt x="4511865" y="810704"/>
                  </a:lnTo>
                  <a:lnTo>
                    <a:pt x="4511586" y="810755"/>
                  </a:lnTo>
                  <a:lnTo>
                    <a:pt x="4508690" y="811250"/>
                  </a:lnTo>
                  <a:lnTo>
                    <a:pt x="4508563" y="811339"/>
                  </a:lnTo>
                  <a:lnTo>
                    <a:pt x="4504588" y="813943"/>
                  </a:lnTo>
                  <a:lnTo>
                    <a:pt x="4501629" y="815898"/>
                  </a:lnTo>
                  <a:lnTo>
                    <a:pt x="4498657" y="820508"/>
                  </a:lnTo>
                  <a:lnTo>
                    <a:pt x="4497032" y="823036"/>
                  </a:lnTo>
                  <a:lnTo>
                    <a:pt x="4496193" y="828001"/>
                  </a:lnTo>
                  <a:lnTo>
                    <a:pt x="4516577" y="854049"/>
                  </a:lnTo>
                  <a:lnTo>
                    <a:pt x="4525251" y="852855"/>
                  </a:lnTo>
                  <a:lnTo>
                    <a:pt x="4532693" y="848156"/>
                  </a:lnTo>
                  <a:lnTo>
                    <a:pt x="4537888" y="841044"/>
                  </a:lnTo>
                  <a:lnTo>
                    <a:pt x="4540008" y="832370"/>
                  </a:lnTo>
                  <a:close/>
                </a:path>
                <a:path w="5168900" h="4631055">
                  <a:moveTo>
                    <a:pt x="4540021" y="1821319"/>
                  </a:moveTo>
                  <a:lnTo>
                    <a:pt x="4538421" y="1812671"/>
                  </a:lnTo>
                  <a:lnTo>
                    <a:pt x="4533620" y="1805406"/>
                  </a:lnTo>
                  <a:lnTo>
                    <a:pt x="4526445" y="1800390"/>
                  </a:lnTo>
                  <a:lnTo>
                    <a:pt x="4517733" y="1798472"/>
                  </a:lnTo>
                  <a:lnTo>
                    <a:pt x="4517555" y="1798472"/>
                  </a:lnTo>
                  <a:lnTo>
                    <a:pt x="4513224" y="1799310"/>
                  </a:lnTo>
                  <a:lnTo>
                    <a:pt x="4512310" y="1799488"/>
                  </a:lnTo>
                  <a:lnTo>
                    <a:pt x="4508792" y="1800136"/>
                  </a:lnTo>
                  <a:lnTo>
                    <a:pt x="4508627" y="1800199"/>
                  </a:lnTo>
                  <a:lnTo>
                    <a:pt x="4504385" y="1803031"/>
                  </a:lnTo>
                  <a:lnTo>
                    <a:pt x="4504207" y="1803146"/>
                  </a:lnTo>
                  <a:lnTo>
                    <a:pt x="4504029" y="1803260"/>
                  </a:lnTo>
                  <a:lnTo>
                    <a:pt x="4501591" y="1804860"/>
                  </a:lnTo>
                  <a:lnTo>
                    <a:pt x="4497806" y="1810600"/>
                  </a:lnTo>
                  <a:lnTo>
                    <a:pt x="4496867" y="1812036"/>
                  </a:lnTo>
                  <a:lnTo>
                    <a:pt x="4495368" y="1820964"/>
                  </a:lnTo>
                  <a:lnTo>
                    <a:pt x="4497044" y="1829841"/>
                  </a:lnTo>
                  <a:lnTo>
                    <a:pt x="4501223" y="1836508"/>
                  </a:lnTo>
                  <a:lnTo>
                    <a:pt x="4507750" y="1840890"/>
                  </a:lnTo>
                  <a:lnTo>
                    <a:pt x="4516501" y="1842935"/>
                  </a:lnTo>
                  <a:lnTo>
                    <a:pt x="4525276" y="1841715"/>
                  </a:lnTo>
                  <a:lnTo>
                    <a:pt x="4532706" y="1837080"/>
                  </a:lnTo>
                  <a:lnTo>
                    <a:pt x="4537913" y="1829981"/>
                  </a:lnTo>
                  <a:lnTo>
                    <a:pt x="4540021" y="1821332"/>
                  </a:lnTo>
                  <a:close/>
                </a:path>
                <a:path w="5168900" h="4631055">
                  <a:moveTo>
                    <a:pt x="4540021" y="1191183"/>
                  </a:moveTo>
                  <a:lnTo>
                    <a:pt x="4538065" y="1182789"/>
                  </a:lnTo>
                  <a:lnTo>
                    <a:pt x="4536300" y="1180299"/>
                  </a:lnTo>
                  <a:lnTo>
                    <a:pt x="4536033" y="1179918"/>
                  </a:lnTo>
                  <a:lnTo>
                    <a:pt x="4535335" y="1178941"/>
                  </a:lnTo>
                  <a:lnTo>
                    <a:pt x="4533011" y="1175626"/>
                  </a:lnTo>
                  <a:lnTo>
                    <a:pt x="4532846" y="1175448"/>
                  </a:lnTo>
                  <a:lnTo>
                    <a:pt x="4530522" y="1173911"/>
                  </a:lnTo>
                  <a:lnTo>
                    <a:pt x="4529823" y="1173441"/>
                  </a:lnTo>
                  <a:lnTo>
                    <a:pt x="4529264" y="1173048"/>
                  </a:lnTo>
                  <a:lnTo>
                    <a:pt x="4525810" y="1170647"/>
                  </a:lnTo>
                  <a:lnTo>
                    <a:pt x="4525670" y="1170622"/>
                  </a:lnTo>
                  <a:lnTo>
                    <a:pt x="4525492" y="1170495"/>
                  </a:lnTo>
                  <a:lnTo>
                    <a:pt x="4522381" y="1169885"/>
                  </a:lnTo>
                  <a:lnTo>
                    <a:pt x="4522089" y="1169822"/>
                  </a:lnTo>
                  <a:lnTo>
                    <a:pt x="4517415" y="1168768"/>
                  </a:lnTo>
                  <a:lnTo>
                    <a:pt x="4516945" y="1168768"/>
                  </a:lnTo>
                  <a:lnTo>
                    <a:pt x="4508322" y="1170838"/>
                  </a:lnTo>
                  <a:lnTo>
                    <a:pt x="4501312" y="1175981"/>
                  </a:lnTo>
                  <a:lnTo>
                    <a:pt x="4496752" y="1183398"/>
                  </a:lnTo>
                  <a:lnTo>
                    <a:pt x="4495482" y="1192301"/>
                  </a:lnTo>
                  <a:lnTo>
                    <a:pt x="4497057" y="1199540"/>
                  </a:lnTo>
                  <a:lnTo>
                    <a:pt x="4497413" y="1201115"/>
                  </a:lnTo>
                  <a:lnTo>
                    <a:pt x="4501731" y="1207592"/>
                  </a:lnTo>
                  <a:lnTo>
                    <a:pt x="4508512" y="1211757"/>
                  </a:lnTo>
                  <a:lnTo>
                    <a:pt x="4508830" y="1211757"/>
                  </a:lnTo>
                  <a:lnTo>
                    <a:pt x="4517263" y="1213281"/>
                  </a:lnTo>
                  <a:lnTo>
                    <a:pt x="4526204" y="1211757"/>
                  </a:lnTo>
                  <a:lnTo>
                    <a:pt x="4533455" y="1207046"/>
                  </a:lnTo>
                  <a:lnTo>
                    <a:pt x="4538294" y="1199934"/>
                  </a:lnTo>
                  <a:lnTo>
                    <a:pt x="4540021" y="1191183"/>
                  </a:lnTo>
                  <a:close/>
                </a:path>
                <a:path w="5168900" h="4631055">
                  <a:moveTo>
                    <a:pt x="4540034" y="1911146"/>
                  </a:moveTo>
                  <a:lnTo>
                    <a:pt x="4538332" y="1902485"/>
                  </a:lnTo>
                  <a:lnTo>
                    <a:pt x="4533455" y="1895119"/>
                  </a:lnTo>
                  <a:lnTo>
                    <a:pt x="4526292" y="1890001"/>
                  </a:lnTo>
                  <a:lnTo>
                    <a:pt x="4517758" y="1888045"/>
                  </a:lnTo>
                  <a:lnTo>
                    <a:pt x="4517593" y="1888045"/>
                  </a:lnTo>
                  <a:lnTo>
                    <a:pt x="4513097" y="1888972"/>
                  </a:lnTo>
                  <a:lnTo>
                    <a:pt x="4512551" y="1889086"/>
                  </a:lnTo>
                  <a:lnTo>
                    <a:pt x="4511878" y="1889226"/>
                  </a:lnTo>
                  <a:lnTo>
                    <a:pt x="4509046" y="1889772"/>
                  </a:lnTo>
                  <a:lnTo>
                    <a:pt x="4504893" y="1892604"/>
                  </a:lnTo>
                  <a:lnTo>
                    <a:pt x="4504664" y="1892757"/>
                  </a:lnTo>
                  <a:lnTo>
                    <a:pt x="4501947" y="1894611"/>
                  </a:lnTo>
                  <a:lnTo>
                    <a:pt x="4498403" y="1900034"/>
                  </a:lnTo>
                  <a:lnTo>
                    <a:pt x="4497222" y="1901850"/>
                  </a:lnTo>
                  <a:lnTo>
                    <a:pt x="4495597" y="1910778"/>
                  </a:lnTo>
                  <a:lnTo>
                    <a:pt x="4497108" y="1919757"/>
                  </a:lnTo>
                  <a:lnTo>
                    <a:pt x="4501185" y="1926386"/>
                  </a:lnTo>
                  <a:lnTo>
                    <a:pt x="4507687" y="1930654"/>
                  </a:lnTo>
                  <a:lnTo>
                    <a:pt x="4516475" y="1932520"/>
                  </a:lnTo>
                  <a:lnTo>
                    <a:pt x="4525467" y="1931263"/>
                  </a:lnTo>
                  <a:lnTo>
                    <a:pt x="4532922" y="1926729"/>
                  </a:lnTo>
                  <a:lnTo>
                    <a:pt x="4538027" y="1919757"/>
                  </a:lnTo>
                  <a:lnTo>
                    <a:pt x="4540034" y="1911146"/>
                  </a:lnTo>
                  <a:close/>
                </a:path>
                <a:path w="5168900" h="4631055">
                  <a:moveTo>
                    <a:pt x="4540047" y="2268639"/>
                  </a:moveTo>
                  <a:lnTo>
                    <a:pt x="4538573" y="2263635"/>
                  </a:lnTo>
                  <a:lnTo>
                    <a:pt x="4538218" y="2262416"/>
                  </a:lnTo>
                  <a:lnTo>
                    <a:pt x="4538040" y="2261832"/>
                  </a:lnTo>
                  <a:lnTo>
                    <a:pt x="4537786" y="2260892"/>
                  </a:lnTo>
                  <a:lnTo>
                    <a:pt x="4533595" y="2254643"/>
                  </a:lnTo>
                  <a:lnTo>
                    <a:pt x="4532592" y="2253958"/>
                  </a:lnTo>
                  <a:lnTo>
                    <a:pt x="4531639" y="2253323"/>
                  </a:lnTo>
                  <a:lnTo>
                    <a:pt x="4527181" y="2250300"/>
                  </a:lnTo>
                  <a:lnTo>
                    <a:pt x="4518317" y="2248395"/>
                  </a:lnTo>
                  <a:lnTo>
                    <a:pt x="4516907" y="2248395"/>
                  </a:lnTo>
                  <a:lnTo>
                    <a:pt x="4512564" y="2249233"/>
                  </a:lnTo>
                  <a:lnTo>
                    <a:pt x="4512310" y="2249271"/>
                  </a:lnTo>
                  <a:lnTo>
                    <a:pt x="4509198" y="2249716"/>
                  </a:lnTo>
                  <a:lnTo>
                    <a:pt x="4508830" y="2249944"/>
                  </a:lnTo>
                  <a:lnTo>
                    <a:pt x="4508411" y="2250021"/>
                  </a:lnTo>
                  <a:lnTo>
                    <a:pt x="4504766" y="2252497"/>
                  </a:lnTo>
                  <a:lnTo>
                    <a:pt x="4504537" y="2252637"/>
                  </a:lnTo>
                  <a:lnTo>
                    <a:pt x="4501972" y="2254250"/>
                  </a:lnTo>
                  <a:lnTo>
                    <a:pt x="4501820" y="2254478"/>
                  </a:lnTo>
                  <a:lnTo>
                    <a:pt x="4501591" y="2254631"/>
                  </a:lnTo>
                  <a:lnTo>
                    <a:pt x="4499140" y="2258504"/>
                  </a:lnTo>
                  <a:lnTo>
                    <a:pt x="4499038" y="2258657"/>
                  </a:lnTo>
                  <a:lnTo>
                    <a:pt x="4497235" y="2261362"/>
                  </a:lnTo>
                  <a:lnTo>
                    <a:pt x="4497197" y="2261565"/>
                  </a:lnTo>
                  <a:lnTo>
                    <a:pt x="4496016" y="2268359"/>
                  </a:lnTo>
                  <a:lnTo>
                    <a:pt x="4495647" y="2270468"/>
                  </a:lnTo>
                  <a:lnTo>
                    <a:pt x="4496981" y="2278176"/>
                  </a:lnTo>
                  <a:lnTo>
                    <a:pt x="4516806" y="2292324"/>
                  </a:lnTo>
                  <a:lnTo>
                    <a:pt x="4525569" y="2290902"/>
                  </a:lnTo>
                  <a:lnTo>
                    <a:pt x="4532985" y="2285898"/>
                  </a:lnTo>
                  <a:lnTo>
                    <a:pt x="4538129" y="2278189"/>
                  </a:lnTo>
                  <a:lnTo>
                    <a:pt x="4540034" y="2268651"/>
                  </a:lnTo>
                  <a:close/>
                </a:path>
                <a:path w="5168900" h="4631055">
                  <a:moveTo>
                    <a:pt x="4540059" y="1730108"/>
                  </a:moveTo>
                  <a:lnTo>
                    <a:pt x="4538142" y="1721853"/>
                  </a:lnTo>
                  <a:lnTo>
                    <a:pt x="4538027" y="1721700"/>
                  </a:lnTo>
                  <a:lnTo>
                    <a:pt x="4537976" y="1721472"/>
                  </a:lnTo>
                  <a:lnTo>
                    <a:pt x="4536452" y="1719453"/>
                  </a:lnTo>
                  <a:lnTo>
                    <a:pt x="4536364" y="1719326"/>
                  </a:lnTo>
                  <a:lnTo>
                    <a:pt x="4536275" y="1719199"/>
                  </a:lnTo>
                  <a:lnTo>
                    <a:pt x="4533493" y="1715223"/>
                  </a:lnTo>
                  <a:lnTo>
                    <a:pt x="4533404" y="1715096"/>
                  </a:lnTo>
                  <a:lnTo>
                    <a:pt x="4533011" y="1714842"/>
                  </a:lnTo>
                  <a:lnTo>
                    <a:pt x="4532795" y="1714525"/>
                  </a:lnTo>
                  <a:lnTo>
                    <a:pt x="4530522" y="1713191"/>
                  </a:lnTo>
                  <a:lnTo>
                    <a:pt x="4530318" y="1713064"/>
                  </a:lnTo>
                  <a:lnTo>
                    <a:pt x="4526534" y="1710550"/>
                  </a:lnTo>
                  <a:lnTo>
                    <a:pt x="4525848" y="1710410"/>
                  </a:lnTo>
                  <a:lnTo>
                    <a:pt x="4525340" y="1710080"/>
                  </a:lnTo>
                  <a:lnTo>
                    <a:pt x="4522609" y="1709762"/>
                  </a:lnTo>
                  <a:lnTo>
                    <a:pt x="4518634" y="1708950"/>
                  </a:lnTo>
                  <a:lnTo>
                    <a:pt x="4516386" y="1708950"/>
                  </a:lnTo>
                  <a:lnTo>
                    <a:pt x="4507611" y="1710931"/>
                  </a:lnTo>
                  <a:lnTo>
                    <a:pt x="4501108" y="1715223"/>
                  </a:lnTo>
                  <a:lnTo>
                    <a:pt x="4497032" y="1721840"/>
                  </a:lnTo>
                  <a:lnTo>
                    <a:pt x="4495635" y="1730121"/>
                  </a:lnTo>
                  <a:lnTo>
                    <a:pt x="4495520" y="1730794"/>
                  </a:lnTo>
                  <a:lnTo>
                    <a:pt x="4517885" y="1753374"/>
                  </a:lnTo>
                  <a:lnTo>
                    <a:pt x="4526458" y="1751304"/>
                  </a:lnTo>
                  <a:lnTo>
                    <a:pt x="4533608" y="1746110"/>
                  </a:lnTo>
                  <a:lnTo>
                    <a:pt x="4538434" y="1738731"/>
                  </a:lnTo>
                  <a:lnTo>
                    <a:pt x="4540059" y="1730121"/>
                  </a:lnTo>
                  <a:close/>
                </a:path>
                <a:path w="5168900" h="4631055">
                  <a:moveTo>
                    <a:pt x="4540072" y="2629382"/>
                  </a:moveTo>
                  <a:lnTo>
                    <a:pt x="4539081" y="2625191"/>
                  </a:lnTo>
                  <a:lnTo>
                    <a:pt x="4538700" y="2623591"/>
                  </a:lnTo>
                  <a:lnTo>
                    <a:pt x="4538116" y="2620988"/>
                  </a:lnTo>
                  <a:lnTo>
                    <a:pt x="4538027" y="2620822"/>
                  </a:lnTo>
                  <a:lnTo>
                    <a:pt x="4536706" y="2619019"/>
                  </a:lnTo>
                  <a:lnTo>
                    <a:pt x="4533100" y="2613964"/>
                  </a:lnTo>
                  <a:lnTo>
                    <a:pt x="4532935" y="2613863"/>
                  </a:lnTo>
                  <a:lnTo>
                    <a:pt x="4532833" y="2613710"/>
                  </a:lnTo>
                  <a:lnTo>
                    <a:pt x="4530166" y="2612009"/>
                  </a:lnTo>
                  <a:lnTo>
                    <a:pt x="4529975" y="2611882"/>
                  </a:lnTo>
                  <a:lnTo>
                    <a:pt x="4529671" y="2611691"/>
                  </a:lnTo>
                  <a:lnTo>
                    <a:pt x="4527905" y="2610497"/>
                  </a:lnTo>
                  <a:lnTo>
                    <a:pt x="4525911" y="2609138"/>
                  </a:lnTo>
                  <a:lnTo>
                    <a:pt x="4525670" y="2609088"/>
                  </a:lnTo>
                  <a:lnTo>
                    <a:pt x="4525416" y="2608923"/>
                  </a:lnTo>
                  <a:lnTo>
                    <a:pt x="4522101" y="2608338"/>
                  </a:lnTo>
                  <a:lnTo>
                    <a:pt x="4517542" y="2607360"/>
                  </a:lnTo>
                  <a:lnTo>
                    <a:pt x="4516704" y="2607360"/>
                  </a:lnTo>
                  <a:lnTo>
                    <a:pt x="4508055" y="2609456"/>
                  </a:lnTo>
                  <a:lnTo>
                    <a:pt x="4501185" y="2614599"/>
                  </a:lnTo>
                  <a:lnTo>
                    <a:pt x="4496778" y="2622054"/>
                  </a:lnTo>
                  <a:lnTo>
                    <a:pt x="4495533" y="2631135"/>
                  </a:lnTo>
                  <a:lnTo>
                    <a:pt x="4497463" y="2640038"/>
                  </a:lnTo>
                  <a:lnTo>
                    <a:pt x="4501896" y="2646426"/>
                  </a:lnTo>
                  <a:lnTo>
                    <a:pt x="4508639" y="2650337"/>
                  </a:lnTo>
                  <a:lnTo>
                    <a:pt x="4517491" y="2651810"/>
                  </a:lnTo>
                  <a:lnTo>
                    <a:pt x="4526343" y="2650172"/>
                  </a:lnTo>
                  <a:lnTo>
                    <a:pt x="4533544" y="2645308"/>
                  </a:lnTo>
                  <a:lnTo>
                    <a:pt x="4538383" y="2638094"/>
                  </a:lnTo>
                  <a:lnTo>
                    <a:pt x="4540072" y="2629382"/>
                  </a:lnTo>
                  <a:close/>
                </a:path>
                <a:path w="5168900" h="4631055">
                  <a:moveTo>
                    <a:pt x="4540123" y="2540000"/>
                  </a:moveTo>
                  <a:lnTo>
                    <a:pt x="4538357" y="2531516"/>
                  </a:lnTo>
                  <a:lnTo>
                    <a:pt x="4538281" y="2531326"/>
                  </a:lnTo>
                  <a:lnTo>
                    <a:pt x="4536973" y="2529471"/>
                  </a:lnTo>
                  <a:lnTo>
                    <a:pt x="4536681" y="2529052"/>
                  </a:lnTo>
                  <a:lnTo>
                    <a:pt x="4536249" y="2528417"/>
                  </a:lnTo>
                  <a:lnTo>
                    <a:pt x="4533570" y="2524429"/>
                  </a:lnTo>
                  <a:lnTo>
                    <a:pt x="4533417" y="2524341"/>
                  </a:lnTo>
                  <a:lnTo>
                    <a:pt x="4533290" y="2524150"/>
                  </a:lnTo>
                  <a:lnTo>
                    <a:pt x="4531131" y="2522753"/>
                  </a:lnTo>
                  <a:lnTo>
                    <a:pt x="4530725" y="2522486"/>
                  </a:lnTo>
                  <a:lnTo>
                    <a:pt x="4530420" y="2522270"/>
                  </a:lnTo>
                  <a:lnTo>
                    <a:pt x="4526508" y="2519565"/>
                  </a:lnTo>
                  <a:lnTo>
                    <a:pt x="4526216" y="2519515"/>
                  </a:lnTo>
                  <a:lnTo>
                    <a:pt x="4525962" y="2519337"/>
                  </a:lnTo>
                  <a:lnTo>
                    <a:pt x="4523333" y="2518905"/>
                  </a:lnTo>
                  <a:lnTo>
                    <a:pt x="4523079" y="2518854"/>
                  </a:lnTo>
                  <a:lnTo>
                    <a:pt x="4522775" y="2518791"/>
                  </a:lnTo>
                  <a:lnTo>
                    <a:pt x="4518012" y="2517775"/>
                  </a:lnTo>
                  <a:lnTo>
                    <a:pt x="4517123" y="2517775"/>
                  </a:lnTo>
                  <a:lnTo>
                    <a:pt x="4508208" y="2519489"/>
                  </a:lnTo>
                  <a:lnTo>
                    <a:pt x="4507776" y="2519565"/>
                  </a:lnTo>
                  <a:lnTo>
                    <a:pt x="4508081" y="2519565"/>
                  </a:lnTo>
                  <a:lnTo>
                    <a:pt x="4501616" y="2523693"/>
                  </a:lnTo>
                  <a:lnTo>
                    <a:pt x="4497362" y="2530271"/>
                  </a:lnTo>
                  <a:lnTo>
                    <a:pt x="4495482" y="2539085"/>
                  </a:lnTo>
                  <a:lnTo>
                    <a:pt x="4496549" y="2546997"/>
                  </a:lnTo>
                  <a:lnTo>
                    <a:pt x="4517047" y="2562288"/>
                  </a:lnTo>
                  <a:lnTo>
                    <a:pt x="4525797" y="2560612"/>
                  </a:lnTo>
                  <a:lnTo>
                    <a:pt x="4533150" y="2555760"/>
                  </a:lnTo>
                  <a:lnTo>
                    <a:pt x="4538218" y="2548610"/>
                  </a:lnTo>
                  <a:lnTo>
                    <a:pt x="4540123" y="2540000"/>
                  </a:lnTo>
                  <a:close/>
                </a:path>
                <a:path w="5168900" h="4631055">
                  <a:moveTo>
                    <a:pt x="4629289" y="1550670"/>
                  </a:moveTo>
                  <a:lnTo>
                    <a:pt x="4629074" y="1549565"/>
                  </a:lnTo>
                  <a:lnTo>
                    <a:pt x="4628527" y="1546631"/>
                  </a:lnTo>
                  <a:lnTo>
                    <a:pt x="4628210" y="1544891"/>
                  </a:lnTo>
                  <a:lnTo>
                    <a:pt x="4627689" y="1542084"/>
                  </a:lnTo>
                  <a:lnTo>
                    <a:pt x="4627651" y="1541792"/>
                  </a:lnTo>
                  <a:lnTo>
                    <a:pt x="4623587" y="1535239"/>
                  </a:lnTo>
                  <a:lnTo>
                    <a:pt x="4617059" y="1530883"/>
                  </a:lnTo>
                  <a:lnTo>
                    <a:pt x="4612462" y="1529930"/>
                  </a:lnTo>
                  <a:lnTo>
                    <a:pt x="4611560" y="1529740"/>
                  </a:lnTo>
                  <a:lnTo>
                    <a:pt x="4609503" y="1529308"/>
                  </a:lnTo>
                  <a:lnTo>
                    <a:pt x="4608207" y="1529029"/>
                  </a:lnTo>
                  <a:lnTo>
                    <a:pt x="4606518" y="1529029"/>
                  </a:lnTo>
                  <a:lnTo>
                    <a:pt x="4602289" y="1529867"/>
                  </a:lnTo>
                  <a:lnTo>
                    <a:pt x="4602137" y="1529905"/>
                  </a:lnTo>
                  <a:lnTo>
                    <a:pt x="4599229" y="1530299"/>
                  </a:lnTo>
                  <a:lnTo>
                    <a:pt x="4598835" y="1530553"/>
                  </a:lnTo>
                  <a:lnTo>
                    <a:pt x="4598301" y="1530654"/>
                  </a:lnTo>
                  <a:lnTo>
                    <a:pt x="4594428" y="1533245"/>
                  </a:lnTo>
                  <a:lnTo>
                    <a:pt x="4594225" y="1533372"/>
                  </a:lnTo>
                  <a:lnTo>
                    <a:pt x="4591888" y="1534795"/>
                  </a:lnTo>
                  <a:lnTo>
                    <a:pt x="4591697" y="1535049"/>
                  </a:lnTo>
                  <a:lnTo>
                    <a:pt x="4591431" y="1535239"/>
                  </a:lnTo>
                  <a:lnTo>
                    <a:pt x="4588218" y="1539938"/>
                  </a:lnTo>
                  <a:lnTo>
                    <a:pt x="4586897" y="1541792"/>
                  </a:lnTo>
                  <a:lnTo>
                    <a:pt x="4586859" y="1541932"/>
                  </a:lnTo>
                  <a:lnTo>
                    <a:pt x="4586757" y="1542084"/>
                  </a:lnTo>
                  <a:lnTo>
                    <a:pt x="4585767" y="1546872"/>
                  </a:lnTo>
                  <a:lnTo>
                    <a:pt x="4585716" y="1547075"/>
                  </a:lnTo>
                  <a:lnTo>
                    <a:pt x="4585678" y="1547291"/>
                  </a:lnTo>
                  <a:lnTo>
                    <a:pt x="4584966" y="1550543"/>
                  </a:lnTo>
                  <a:lnTo>
                    <a:pt x="4584979" y="1550670"/>
                  </a:lnTo>
                  <a:lnTo>
                    <a:pt x="4586617" y="1559293"/>
                  </a:lnTo>
                  <a:lnTo>
                    <a:pt x="4591418" y="1566545"/>
                  </a:lnTo>
                  <a:lnTo>
                    <a:pt x="4598568" y="1571510"/>
                  </a:lnTo>
                  <a:lnTo>
                    <a:pt x="4607280" y="1573377"/>
                  </a:lnTo>
                  <a:lnTo>
                    <a:pt x="4616069" y="1571650"/>
                  </a:lnTo>
                  <a:lnTo>
                    <a:pt x="4623168" y="1566811"/>
                  </a:lnTo>
                  <a:lnTo>
                    <a:pt x="4627829" y="1559585"/>
                  </a:lnTo>
                  <a:lnTo>
                    <a:pt x="4629289" y="1550682"/>
                  </a:lnTo>
                  <a:close/>
                </a:path>
                <a:path w="5168900" h="4631055">
                  <a:moveTo>
                    <a:pt x="4629289" y="1104379"/>
                  </a:moveTo>
                  <a:lnTo>
                    <a:pt x="4628908" y="1095324"/>
                  </a:lnTo>
                  <a:lnTo>
                    <a:pt x="4625035" y="1087589"/>
                  </a:lnTo>
                  <a:lnTo>
                    <a:pt x="4618444" y="1082014"/>
                  </a:lnTo>
                  <a:lnTo>
                    <a:pt x="4609884" y="1079398"/>
                  </a:lnTo>
                  <a:lnTo>
                    <a:pt x="4607052" y="1079385"/>
                  </a:lnTo>
                  <a:lnTo>
                    <a:pt x="4603585" y="1080020"/>
                  </a:lnTo>
                  <a:lnTo>
                    <a:pt x="4603445" y="1080046"/>
                  </a:lnTo>
                  <a:lnTo>
                    <a:pt x="4600829" y="1080287"/>
                  </a:lnTo>
                  <a:lnTo>
                    <a:pt x="4600168" y="1080643"/>
                  </a:lnTo>
                  <a:lnTo>
                    <a:pt x="4599317" y="1080795"/>
                  </a:lnTo>
                  <a:lnTo>
                    <a:pt x="4595634" y="1083017"/>
                  </a:lnTo>
                  <a:lnTo>
                    <a:pt x="4593171" y="1084313"/>
                  </a:lnTo>
                  <a:lnTo>
                    <a:pt x="4592840" y="1084707"/>
                  </a:lnTo>
                  <a:lnTo>
                    <a:pt x="4592396" y="1084973"/>
                  </a:lnTo>
                  <a:lnTo>
                    <a:pt x="4589361" y="1088872"/>
                  </a:lnTo>
                  <a:lnTo>
                    <a:pt x="4589234" y="1089025"/>
                  </a:lnTo>
                  <a:lnTo>
                    <a:pt x="4587659" y="1090891"/>
                  </a:lnTo>
                  <a:lnTo>
                    <a:pt x="4587570" y="1091145"/>
                  </a:lnTo>
                  <a:lnTo>
                    <a:pt x="4587418" y="1091349"/>
                  </a:lnTo>
                  <a:lnTo>
                    <a:pt x="4585208" y="1098778"/>
                  </a:lnTo>
                  <a:lnTo>
                    <a:pt x="4585005" y="1099439"/>
                  </a:lnTo>
                  <a:lnTo>
                    <a:pt x="4585513" y="1104061"/>
                  </a:lnTo>
                  <a:lnTo>
                    <a:pt x="4585970" y="1108227"/>
                  </a:lnTo>
                  <a:lnTo>
                    <a:pt x="4590262" y="1115898"/>
                  </a:lnTo>
                  <a:lnTo>
                    <a:pt x="4597082" y="1121410"/>
                  </a:lnTo>
                  <a:lnTo>
                    <a:pt x="4605642" y="1123696"/>
                  </a:lnTo>
                  <a:lnTo>
                    <a:pt x="4614596" y="1122692"/>
                  </a:lnTo>
                  <a:lnTo>
                    <a:pt x="4621581" y="1119047"/>
                  </a:lnTo>
                  <a:lnTo>
                    <a:pt x="4626508" y="1112901"/>
                  </a:lnTo>
                  <a:lnTo>
                    <a:pt x="4629277" y="1104392"/>
                  </a:lnTo>
                  <a:close/>
                </a:path>
                <a:path w="5168900" h="4631055">
                  <a:moveTo>
                    <a:pt x="4629315" y="2182457"/>
                  </a:moveTo>
                  <a:lnTo>
                    <a:pt x="4628489" y="2173401"/>
                  </a:lnTo>
                  <a:lnTo>
                    <a:pt x="4628159" y="2172792"/>
                  </a:lnTo>
                  <a:lnTo>
                    <a:pt x="4627689" y="2171928"/>
                  </a:lnTo>
                  <a:lnTo>
                    <a:pt x="4626318" y="2169376"/>
                  </a:lnTo>
                  <a:lnTo>
                    <a:pt x="4624476" y="2165921"/>
                  </a:lnTo>
                  <a:lnTo>
                    <a:pt x="4617821" y="2160651"/>
                  </a:lnTo>
                  <a:lnTo>
                    <a:pt x="4614469" y="2159724"/>
                  </a:lnTo>
                  <a:lnTo>
                    <a:pt x="4612310" y="2159114"/>
                  </a:lnTo>
                  <a:lnTo>
                    <a:pt x="4611014" y="2158746"/>
                  </a:lnTo>
                  <a:lnTo>
                    <a:pt x="4609122" y="2158212"/>
                  </a:lnTo>
                  <a:lnTo>
                    <a:pt x="4606899" y="2158212"/>
                  </a:lnTo>
                  <a:lnTo>
                    <a:pt x="4603305" y="2158923"/>
                  </a:lnTo>
                  <a:lnTo>
                    <a:pt x="4603153" y="2158962"/>
                  </a:lnTo>
                  <a:lnTo>
                    <a:pt x="4600283" y="2159292"/>
                  </a:lnTo>
                  <a:lnTo>
                    <a:pt x="4599698" y="2159635"/>
                  </a:lnTo>
                  <a:lnTo>
                    <a:pt x="4599063" y="2159762"/>
                  </a:lnTo>
                  <a:lnTo>
                    <a:pt x="4595482" y="2162060"/>
                  </a:lnTo>
                  <a:lnTo>
                    <a:pt x="4592802" y="2163610"/>
                  </a:lnTo>
                  <a:lnTo>
                    <a:pt x="4592523" y="2163965"/>
                  </a:lnTo>
                  <a:lnTo>
                    <a:pt x="4592167" y="2164194"/>
                  </a:lnTo>
                  <a:lnTo>
                    <a:pt x="4589043" y="2168461"/>
                  </a:lnTo>
                  <a:lnTo>
                    <a:pt x="4587506" y="2170442"/>
                  </a:lnTo>
                  <a:lnTo>
                    <a:pt x="4587456" y="2170633"/>
                  </a:lnTo>
                  <a:lnTo>
                    <a:pt x="4587303" y="2170836"/>
                  </a:lnTo>
                  <a:lnTo>
                    <a:pt x="4585195" y="2179078"/>
                  </a:lnTo>
                  <a:lnTo>
                    <a:pt x="4586490" y="2188006"/>
                  </a:lnTo>
                  <a:lnTo>
                    <a:pt x="4590986" y="2195525"/>
                  </a:lnTo>
                  <a:lnTo>
                    <a:pt x="4597933" y="2200668"/>
                  </a:lnTo>
                  <a:lnTo>
                    <a:pt x="4606569" y="2202446"/>
                  </a:lnTo>
                  <a:lnTo>
                    <a:pt x="4615294" y="2201100"/>
                  </a:lnTo>
                  <a:lnTo>
                    <a:pt x="4622203" y="2197430"/>
                  </a:lnTo>
                  <a:lnTo>
                    <a:pt x="4626978" y="2191258"/>
                  </a:lnTo>
                  <a:lnTo>
                    <a:pt x="4629315" y="2182457"/>
                  </a:lnTo>
                  <a:close/>
                </a:path>
                <a:path w="5168900" h="4631055">
                  <a:moveTo>
                    <a:pt x="4629366" y="2360841"/>
                  </a:moveTo>
                  <a:lnTo>
                    <a:pt x="4627994" y="2351900"/>
                  </a:lnTo>
                  <a:lnTo>
                    <a:pt x="4623409" y="2344534"/>
                  </a:lnTo>
                  <a:lnTo>
                    <a:pt x="4616551" y="2339632"/>
                  </a:lnTo>
                  <a:lnTo>
                    <a:pt x="4616932" y="2339632"/>
                  </a:lnTo>
                  <a:lnTo>
                    <a:pt x="4616386" y="2339517"/>
                  </a:lnTo>
                  <a:lnTo>
                    <a:pt x="4607687" y="2337600"/>
                  </a:lnTo>
                  <a:lnTo>
                    <a:pt x="4607458" y="2337600"/>
                  </a:lnTo>
                  <a:lnTo>
                    <a:pt x="4606175" y="2337879"/>
                  </a:lnTo>
                  <a:lnTo>
                    <a:pt x="4604474" y="2338247"/>
                  </a:lnTo>
                  <a:lnTo>
                    <a:pt x="4602442" y="2338667"/>
                  </a:lnTo>
                  <a:lnTo>
                    <a:pt x="4599000" y="2339365"/>
                  </a:lnTo>
                  <a:lnTo>
                    <a:pt x="4597895" y="2339632"/>
                  </a:lnTo>
                  <a:lnTo>
                    <a:pt x="4598467" y="2339632"/>
                  </a:lnTo>
                  <a:lnTo>
                    <a:pt x="4593552" y="2343061"/>
                  </a:lnTo>
                  <a:lnTo>
                    <a:pt x="4591723" y="2344305"/>
                  </a:lnTo>
                  <a:lnTo>
                    <a:pt x="4589424" y="2347633"/>
                  </a:lnTo>
                  <a:lnTo>
                    <a:pt x="4586732" y="2351544"/>
                  </a:lnTo>
                  <a:lnTo>
                    <a:pt x="4585830" y="2355786"/>
                  </a:lnTo>
                  <a:lnTo>
                    <a:pt x="4584903" y="2360206"/>
                  </a:lnTo>
                  <a:lnTo>
                    <a:pt x="4586719" y="2369058"/>
                  </a:lnTo>
                  <a:lnTo>
                    <a:pt x="4589615" y="2373261"/>
                  </a:lnTo>
                  <a:lnTo>
                    <a:pt x="4591609" y="2376157"/>
                  </a:lnTo>
                  <a:lnTo>
                    <a:pt x="4596066" y="2378976"/>
                  </a:lnTo>
                  <a:lnTo>
                    <a:pt x="4598886" y="2380767"/>
                  </a:lnTo>
                  <a:lnTo>
                    <a:pt x="4607877" y="2382177"/>
                  </a:lnTo>
                  <a:lnTo>
                    <a:pt x="4616767" y="2380462"/>
                  </a:lnTo>
                  <a:lnTo>
                    <a:pt x="4623359" y="2376309"/>
                  </a:lnTo>
                  <a:lnTo>
                    <a:pt x="4624349" y="2374773"/>
                  </a:lnTo>
                  <a:lnTo>
                    <a:pt x="4624502" y="2374531"/>
                  </a:lnTo>
                  <a:lnTo>
                    <a:pt x="4625010" y="2373744"/>
                  </a:lnTo>
                  <a:lnTo>
                    <a:pt x="4627588" y="2369743"/>
                  </a:lnTo>
                  <a:lnTo>
                    <a:pt x="4628019" y="2367496"/>
                  </a:lnTo>
                  <a:lnTo>
                    <a:pt x="4628362" y="2365781"/>
                  </a:lnTo>
                  <a:lnTo>
                    <a:pt x="4628566" y="2364803"/>
                  </a:lnTo>
                  <a:lnTo>
                    <a:pt x="4629353" y="2360853"/>
                  </a:lnTo>
                  <a:close/>
                </a:path>
                <a:path w="5168900" h="4631055">
                  <a:moveTo>
                    <a:pt x="4629378" y="2090229"/>
                  </a:moveTo>
                  <a:lnTo>
                    <a:pt x="4627969" y="2082965"/>
                  </a:lnTo>
                  <a:lnTo>
                    <a:pt x="4627715" y="2081568"/>
                  </a:lnTo>
                  <a:lnTo>
                    <a:pt x="4627664" y="2081415"/>
                  </a:lnTo>
                  <a:lnTo>
                    <a:pt x="4626407" y="2079625"/>
                  </a:lnTo>
                  <a:lnTo>
                    <a:pt x="4626038" y="2079078"/>
                  </a:lnTo>
                  <a:lnTo>
                    <a:pt x="4625835" y="2078761"/>
                  </a:lnTo>
                  <a:lnTo>
                    <a:pt x="4623003" y="2074506"/>
                  </a:lnTo>
                  <a:lnTo>
                    <a:pt x="4622876" y="2074430"/>
                  </a:lnTo>
                  <a:lnTo>
                    <a:pt x="4622787" y="2074291"/>
                  </a:lnTo>
                  <a:lnTo>
                    <a:pt x="4620768" y="2073008"/>
                  </a:lnTo>
                  <a:lnTo>
                    <a:pt x="4620488" y="2072817"/>
                  </a:lnTo>
                  <a:lnTo>
                    <a:pt x="4620031" y="2072513"/>
                  </a:lnTo>
                  <a:lnTo>
                    <a:pt x="4615993" y="2069769"/>
                  </a:lnTo>
                  <a:lnTo>
                    <a:pt x="4615751" y="2069731"/>
                  </a:lnTo>
                  <a:lnTo>
                    <a:pt x="4615561" y="2069592"/>
                  </a:lnTo>
                  <a:lnTo>
                    <a:pt x="4612513" y="2069071"/>
                  </a:lnTo>
                  <a:lnTo>
                    <a:pt x="4612221" y="2069007"/>
                  </a:lnTo>
                  <a:lnTo>
                    <a:pt x="4607509" y="2068042"/>
                  </a:lnTo>
                  <a:lnTo>
                    <a:pt x="4606785" y="2068042"/>
                  </a:lnTo>
                  <a:lnTo>
                    <a:pt x="4597984" y="2070112"/>
                  </a:lnTo>
                  <a:lnTo>
                    <a:pt x="4590935" y="2075218"/>
                  </a:lnTo>
                  <a:lnTo>
                    <a:pt x="4586376" y="2082546"/>
                  </a:lnTo>
                  <a:lnTo>
                    <a:pt x="4585068" y="2091296"/>
                  </a:lnTo>
                  <a:lnTo>
                    <a:pt x="4608779" y="2112391"/>
                  </a:lnTo>
                  <a:lnTo>
                    <a:pt x="4617529" y="2110308"/>
                  </a:lnTo>
                  <a:lnTo>
                    <a:pt x="4623943" y="2105888"/>
                  </a:lnTo>
                  <a:lnTo>
                    <a:pt x="4626305" y="2101900"/>
                  </a:lnTo>
                  <a:lnTo>
                    <a:pt x="4627918" y="2099183"/>
                  </a:lnTo>
                  <a:lnTo>
                    <a:pt x="4628197" y="2097455"/>
                  </a:lnTo>
                  <a:lnTo>
                    <a:pt x="4628375" y="2096338"/>
                  </a:lnTo>
                  <a:lnTo>
                    <a:pt x="4628578" y="2095106"/>
                  </a:lnTo>
                  <a:lnTo>
                    <a:pt x="4629378" y="2090229"/>
                  </a:lnTo>
                  <a:close/>
                </a:path>
                <a:path w="5168900" h="4631055">
                  <a:moveTo>
                    <a:pt x="4629391" y="1460741"/>
                  </a:moveTo>
                  <a:lnTo>
                    <a:pt x="4627740" y="1452118"/>
                  </a:lnTo>
                  <a:lnTo>
                    <a:pt x="4627664" y="1451940"/>
                  </a:lnTo>
                  <a:lnTo>
                    <a:pt x="4626483" y="1450263"/>
                  </a:lnTo>
                  <a:lnTo>
                    <a:pt x="4626216" y="1449857"/>
                  </a:lnTo>
                  <a:lnTo>
                    <a:pt x="4626051" y="1449603"/>
                  </a:lnTo>
                  <a:lnTo>
                    <a:pt x="4623003" y="1445044"/>
                  </a:lnTo>
                  <a:lnTo>
                    <a:pt x="4622838" y="1444942"/>
                  </a:lnTo>
                  <a:lnTo>
                    <a:pt x="4622736" y="1444777"/>
                  </a:lnTo>
                  <a:lnTo>
                    <a:pt x="4620552" y="1443380"/>
                  </a:lnTo>
                  <a:lnTo>
                    <a:pt x="4620247" y="1443177"/>
                  </a:lnTo>
                  <a:lnTo>
                    <a:pt x="4620069" y="1443050"/>
                  </a:lnTo>
                  <a:lnTo>
                    <a:pt x="4615980" y="1440256"/>
                  </a:lnTo>
                  <a:lnTo>
                    <a:pt x="4615675" y="1440205"/>
                  </a:lnTo>
                  <a:lnTo>
                    <a:pt x="4615446" y="1440040"/>
                  </a:lnTo>
                  <a:lnTo>
                    <a:pt x="4612729" y="1439583"/>
                  </a:lnTo>
                  <a:lnTo>
                    <a:pt x="4612437" y="1439532"/>
                  </a:lnTo>
                  <a:lnTo>
                    <a:pt x="4612208" y="1439481"/>
                  </a:lnTo>
                  <a:lnTo>
                    <a:pt x="4608690" y="1438757"/>
                  </a:lnTo>
                  <a:lnTo>
                    <a:pt x="4607725" y="1438554"/>
                  </a:lnTo>
                  <a:lnTo>
                    <a:pt x="4607547" y="1438503"/>
                  </a:lnTo>
                  <a:lnTo>
                    <a:pt x="4606696" y="1438503"/>
                  </a:lnTo>
                  <a:lnTo>
                    <a:pt x="4598086" y="1440649"/>
                  </a:lnTo>
                  <a:lnTo>
                    <a:pt x="4591101" y="1445869"/>
                  </a:lnTo>
                  <a:lnTo>
                    <a:pt x="4586490" y="1453311"/>
                  </a:lnTo>
                  <a:lnTo>
                    <a:pt x="4585830" y="1457337"/>
                  </a:lnTo>
                  <a:lnTo>
                    <a:pt x="4585767" y="1457655"/>
                  </a:lnTo>
                  <a:lnTo>
                    <a:pt x="4608842" y="1483055"/>
                  </a:lnTo>
                  <a:lnTo>
                    <a:pt x="4617605" y="1480921"/>
                  </a:lnTo>
                  <a:lnTo>
                    <a:pt x="4623981" y="1476425"/>
                  </a:lnTo>
                  <a:lnTo>
                    <a:pt x="4627931" y="1469669"/>
                  </a:lnTo>
                  <a:lnTo>
                    <a:pt x="4629378" y="1460754"/>
                  </a:lnTo>
                  <a:close/>
                </a:path>
                <a:path w="5168900" h="4631055">
                  <a:moveTo>
                    <a:pt x="4629404" y="2540444"/>
                  </a:moveTo>
                  <a:lnTo>
                    <a:pt x="4628210" y="2532697"/>
                  </a:lnTo>
                  <a:lnTo>
                    <a:pt x="4628032" y="2531516"/>
                  </a:lnTo>
                  <a:lnTo>
                    <a:pt x="4624133" y="2524709"/>
                  </a:lnTo>
                  <a:lnTo>
                    <a:pt x="4617783" y="2520124"/>
                  </a:lnTo>
                  <a:lnTo>
                    <a:pt x="4609084" y="2517864"/>
                  </a:lnTo>
                  <a:lnTo>
                    <a:pt x="4606099" y="2517864"/>
                  </a:lnTo>
                  <a:lnTo>
                    <a:pt x="4602848" y="2518499"/>
                  </a:lnTo>
                  <a:lnTo>
                    <a:pt x="4600092" y="2518778"/>
                  </a:lnTo>
                  <a:lnTo>
                    <a:pt x="4599368" y="2519197"/>
                  </a:lnTo>
                  <a:lnTo>
                    <a:pt x="4598505" y="2519362"/>
                  </a:lnTo>
                  <a:lnTo>
                    <a:pt x="4594936" y="2521724"/>
                  </a:lnTo>
                  <a:lnTo>
                    <a:pt x="4592586" y="2523058"/>
                  </a:lnTo>
                  <a:lnTo>
                    <a:pt x="4592256" y="2523490"/>
                  </a:lnTo>
                  <a:lnTo>
                    <a:pt x="4591786" y="2523807"/>
                  </a:lnTo>
                  <a:lnTo>
                    <a:pt x="4588738" y="2528100"/>
                  </a:lnTo>
                  <a:lnTo>
                    <a:pt x="4587341" y="2529941"/>
                  </a:lnTo>
                  <a:lnTo>
                    <a:pt x="4587278" y="2530183"/>
                  </a:lnTo>
                  <a:lnTo>
                    <a:pt x="4587087" y="2530449"/>
                  </a:lnTo>
                  <a:lnTo>
                    <a:pt x="4585055" y="2538666"/>
                  </a:lnTo>
                  <a:lnTo>
                    <a:pt x="4586338" y="2547556"/>
                  </a:lnTo>
                  <a:lnTo>
                    <a:pt x="4590821" y="2554973"/>
                  </a:lnTo>
                  <a:lnTo>
                    <a:pt x="4597755" y="2560142"/>
                  </a:lnTo>
                  <a:lnTo>
                    <a:pt x="4606442" y="2562250"/>
                  </a:lnTo>
                  <a:lnTo>
                    <a:pt x="4615459" y="2560840"/>
                  </a:lnTo>
                  <a:lnTo>
                    <a:pt x="4622762" y="2556332"/>
                  </a:lnTo>
                  <a:lnTo>
                    <a:pt x="4627651" y="2549334"/>
                  </a:lnTo>
                  <a:lnTo>
                    <a:pt x="4629404" y="2540444"/>
                  </a:lnTo>
                  <a:close/>
                </a:path>
                <a:path w="5168900" h="4631055">
                  <a:moveTo>
                    <a:pt x="4629404" y="1911223"/>
                  </a:moveTo>
                  <a:lnTo>
                    <a:pt x="4627892" y="1902307"/>
                  </a:lnTo>
                  <a:lnTo>
                    <a:pt x="4623270" y="1894979"/>
                  </a:lnTo>
                  <a:lnTo>
                    <a:pt x="4616259" y="1890001"/>
                  </a:lnTo>
                  <a:lnTo>
                    <a:pt x="4607611" y="1888134"/>
                  </a:lnTo>
                  <a:lnTo>
                    <a:pt x="4598340" y="1889988"/>
                  </a:lnTo>
                  <a:lnTo>
                    <a:pt x="4598619" y="1890001"/>
                  </a:lnTo>
                  <a:lnTo>
                    <a:pt x="4596803" y="1891220"/>
                  </a:lnTo>
                  <a:lnTo>
                    <a:pt x="4596422" y="1891487"/>
                  </a:lnTo>
                  <a:lnTo>
                    <a:pt x="4593996" y="1893112"/>
                  </a:lnTo>
                  <a:lnTo>
                    <a:pt x="4591482" y="1894776"/>
                  </a:lnTo>
                  <a:lnTo>
                    <a:pt x="4588586" y="1899056"/>
                  </a:lnTo>
                  <a:lnTo>
                    <a:pt x="4586617" y="1901977"/>
                  </a:lnTo>
                  <a:lnTo>
                    <a:pt x="4585106" y="1910715"/>
                  </a:lnTo>
                  <a:lnTo>
                    <a:pt x="4586021" y="1915502"/>
                  </a:lnTo>
                  <a:lnTo>
                    <a:pt x="4586795" y="1919503"/>
                  </a:lnTo>
                  <a:lnTo>
                    <a:pt x="4590885" y="1926196"/>
                  </a:lnTo>
                  <a:lnTo>
                    <a:pt x="4597362" y="1930615"/>
                  </a:lnTo>
                  <a:lnTo>
                    <a:pt x="4606214" y="1932559"/>
                  </a:lnTo>
                  <a:lnTo>
                    <a:pt x="4615281" y="1931403"/>
                  </a:lnTo>
                  <a:lnTo>
                    <a:pt x="4622558" y="1927059"/>
                  </a:lnTo>
                  <a:lnTo>
                    <a:pt x="4627461" y="1920138"/>
                  </a:lnTo>
                  <a:lnTo>
                    <a:pt x="4629404" y="1911223"/>
                  </a:lnTo>
                  <a:close/>
                </a:path>
                <a:path w="5168900" h="4631055">
                  <a:moveTo>
                    <a:pt x="4629404" y="1821319"/>
                  </a:moveTo>
                  <a:lnTo>
                    <a:pt x="4628121" y="1812353"/>
                  </a:lnTo>
                  <a:lnTo>
                    <a:pt x="4623562" y="1805152"/>
                  </a:lnTo>
                  <a:lnTo>
                    <a:pt x="4616450" y="1800352"/>
                  </a:lnTo>
                  <a:lnTo>
                    <a:pt x="4607484" y="1798561"/>
                  </a:lnTo>
                  <a:lnTo>
                    <a:pt x="4607344" y="1798561"/>
                  </a:lnTo>
                  <a:lnTo>
                    <a:pt x="4606709" y="1798688"/>
                  </a:lnTo>
                  <a:lnTo>
                    <a:pt x="4606468" y="1798739"/>
                  </a:lnTo>
                  <a:lnTo>
                    <a:pt x="4604309" y="1799183"/>
                  </a:lnTo>
                  <a:lnTo>
                    <a:pt x="4603420" y="1799361"/>
                  </a:lnTo>
                  <a:lnTo>
                    <a:pt x="4602759" y="1799488"/>
                  </a:lnTo>
                  <a:lnTo>
                    <a:pt x="4598238" y="1800339"/>
                  </a:lnTo>
                  <a:lnTo>
                    <a:pt x="4598505" y="1800339"/>
                  </a:lnTo>
                  <a:lnTo>
                    <a:pt x="4591367" y="1805139"/>
                  </a:lnTo>
                  <a:lnTo>
                    <a:pt x="4590339" y="1806663"/>
                  </a:lnTo>
                  <a:lnTo>
                    <a:pt x="4586643" y="1812201"/>
                  </a:lnTo>
                  <a:lnTo>
                    <a:pt x="4586605" y="1812340"/>
                  </a:lnTo>
                  <a:lnTo>
                    <a:pt x="4584954" y="1821040"/>
                  </a:lnTo>
                  <a:lnTo>
                    <a:pt x="4586808" y="1829803"/>
                  </a:lnTo>
                  <a:lnTo>
                    <a:pt x="4591736" y="1836839"/>
                  </a:lnTo>
                  <a:lnTo>
                    <a:pt x="4599063" y="1841423"/>
                  </a:lnTo>
                  <a:lnTo>
                    <a:pt x="4608080" y="1842846"/>
                  </a:lnTo>
                  <a:lnTo>
                    <a:pt x="4617009" y="1841093"/>
                  </a:lnTo>
                  <a:lnTo>
                    <a:pt x="4623435" y="1836839"/>
                  </a:lnTo>
                  <a:lnTo>
                    <a:pt x="4627638" y="1830133"/>
                  </a:lnTo>
                  <a:lnTo>
                    <a:pt x="4629404" y="1821319"/>
                  </a:lnTo>
                  <a:close/>
                </a:path>
                <a:path w="5168900" h="4631055">
                  <a:moveTo>
                    <a:pt x="4629416" y="2000821"/>
                  </a:moveTo>
                  <a:lnTo>
                    <a:pt x="4627918" y="1992376"/>
                  </a:lnTo>
                  <a:lnTo>
                    <a:pt x="4627829" y="1991829"/>
                  </a:lnTo>
                  <a:lnTo>
                    <a:pt x="4623270" y="1984794"/>
                  </a:lnTo>
                  <a:lnTo>
                    <a:pt x="4620730" y="1983143"/>
                  </a:lnTo>
                  <a:lnTo>
                    <a:pt x="4619739" y="1982495"/>
                  </a:lnTo>
                  <a:lnTo>
                    <a:pt x="4618812" y="1981885"/>
                  </a:lnTo>
                  <a:lnTo>
                    <a:pt x="4616259" y="1980209"/>
                  </a:lnTo>
                  <a:lnTo>
                    <a:pt x="4612691" y="1979561"/>
                  </a:lnTo>
                  <a:lnTo>
                    <a:pt x="4612005" y="1979434"/>
                  </a:lnTo>
                  <a:lnTo>
                    <a:pt x="4611319" y="1979307"/>
                  </a:lnTo>
                  <a:lnTo>
                    <a:pt x="4607268" y="1978558"/>
                  </a:lnTo>
                  <a:lnTo>
                    <a:pt x="4607115" y="1978558"/>
                  </a:lnTo>
                  <a:lnTo>
                    <a:pt x="4598162" y="1980361"/>
                  </a:lnTo>
                  <a:lnTo>
                    <a:pt x="4595253" y="1982304"/>
                  </a:lnTo>
                  <a:lnTo>
                    <a:pt x="4590948" y="1985187"/>
                  </a:lnTo>
                  <a:lnTo>
                    <a:pt x="4586313" y="1992376"/>
                  </a:lnTo>
                  <a:lnTo>
                    <a:pt x="4585106" y="2000821"/>
                  </a:lnTo>
                  <a:lnTo>
                    <a:pt x="4585055" y="2001202"/>
                  </a:lnTo>
                  <a:lnTo>
                    <a:pt x="4586935" y="2009686"/>
                  </a:lnTo>
                  <a:lnTo>
                    <a:pt x="4586998" y="2009952"/>
                  </a:lnTo>
                  <a:lnTo>
                    <a:pt x="4591304" y="2016582"/>
                  </a:lnTo>
                  <a:lnTo>
                    <a:pt x="4597895" y="2020951"/>
                  </a:lnTo>
                  <a:lnTo>
                    <a:pt x="4606671" y="2022906"/>
                  </a:lnTo>
                  <a:lnTo>
                    <a:pt x="4615434" y="2021598"/>
                  </a:lnTo>
                  <a:lnTo>
                    <a:pt x="4622660" y="2016899"/>
                  </a:lnTo>
                  <a:lnTo>
                    <a:pt x="4627562" y="2009686"/>
                  </a:lnTo>
                  <a:lnTo>
                    <a:pt x="4629328" y="2001202"/>
                  </a:lnTo>
                  <a:lnTo>
                    <a:pt x="4629416" y="2000821"/>
                  </a:lnTo>
                  <a:close/>
                </a:path>
                <a:path w="5168900" h="4631055">
                  <a:moveTo>
                    <a:pt x="4629416" y="1011186"/>
                  </a:moveTo>
                  <a:lnTo>
                    <a:pt x="4629162" y="1009992"/>
                  </a:lnTo>
                  <a:lnTo>
                    <a:pt x="4627727" y="1002588"/>
                  </a:lnTo>
                  <a:lnTo>
                    <a:pt x="4627613" y="1002423"/>
                  </a:lnTo>
                  <a:lnTo>
                    <a:pt x="4627575" y="1002245"/>
                  </a:lnTo>
                  <a:lnTo>
                    <a:pt x="4626610" y="1000887"/>
                  </a:lnTo>
                  <a:lnTo>
                    <a:pt x="4626407" y="1000594"/>
                  </a:lnTo>
                  <a:lnTo>
                    <a:pt x="4623295" y="995819"/>
                  </a:lnTo>
                  <a:lnTo>
                    <a:pt x="4622939" y="995591"/>
                  </a:lnTo>
                  <a:lnTo>
                    <a:pt x="4622724" y="995235"/>
                  </a:lnTo>
                  <a:lnTo>
                    <a:pt x="4620272" y="993762"/>
                  </a:lnTo>
                  <a:lnTo>
                    <a:pt x="4616539" y="991209"/>
                  </a:lnTo>
                  <a:lnTo>
                    <a:pt x="4615904" y="991082"/>
                  </a:lnTo>
                  <a:lnTo>
                    <a:pt x="4615497" y="990803"/>
                  </a:lnTo>
                  <a:lnTo>
                    <a:pt x="4612881" y="990485"/>
                  </a:lnTo>
                  <a:lnTo>
                    <a:pt x="4612754" y="990460"/>
                  </a:lnTo>
                  <a:lnTo>
                    <a:pt x="4608487" y="989609"/>
                  </a:lnTo>
                  <a:lnTo>
                    <a:pt x="4606531" y="989609"/>
                  </a:lnTo>
                  <a:lnTo>
                    <a:pt x="4597730" y="991527"/>
                  </a:lnTo>
                  <a:lnTo>
                    <a:pt x="4591164" y="995819"/>
                  </a:lnTo>
                  <a:lnTo>
                    <a:pt x="4587799" y="1001014"/>
                  </a:lnTo>
                  <a:lnTo>
                    <a:pt x="4587405" y="1001623"/>
                  </a:lnTo>
                  <a:lnTo>
                    <a:pt x="4587265" y="1001852"/>
                  </a:lnTo>
                  <a:lnTo>
                    <a:pt x="4587011" y="1002245"/>
                  </a:lnTo>
                  <a:lnTo>
                    <a:pt x="4586910" y="1002398"/>
                  </a:lnTo>
                  <a:lnTo>
                    <a:pt x="4585093" y="1011186"/>
                  </a:lnTo>
                  <a:lnTo>
                    <a:pt x="4586656" y="1019975"/>
                  </a:lnTo>
                  <a:lnTo>
                    <a:pt x="4587862" y="1021778"/>
                  </a:lnTo>
                  <a:lnTo>
                    <a:pt x="4591609" y="1027303"/>
                  </a:lnTo>
                  <a:lnTo>
                    <a:pt x="4598771" y="1032306"/>
                  </a:lnTo>
                  <a:lnTo>
                    <a:pt x="4598911" y="1032306"/>
                  </a:lnTo>
                  <a:lnTo>
                    <a:pt x="4601476" y="1032865"/>
                  </a:lnTo>
                  <a:lnTo>
                    <a:pt x="4607357" y="1034148"/>
                  </a:lnTo>
                  <a:lnTo>
                    <a:pt x="4615916" y="1032306"/>
                  </a:lnTo>
                  <a:lnTo>
                    <a:pt x="4622978" y="1027303"/>
                  </a:lnTo>
                  <a:lnTo>
                    <a:pt x="4627727" y="1019987"/>
                  </a:lnTo>
                  <a:lnTo>
                    <a:pt x="4629416" y="1011186"/>
                  </a:lnTo>
                  <a:close/>
                </a:path>
                <a:path w="5168900" h="4631055">
                  <a:moveTo>
                    <a:pt x="4629442" y="1371892"/>
                  </a:moveTo>
                  <a:lnTo>
                    <a:pt x="4627981" y="1362989"/>
                  </a:lnTo>
                  <a:lnTo>
                    <a:pt x="4627423" y="1362100"/>
                  </a:lnTo>
                  <a:lnTo>
                    <a:pt x="4626953" y="1361338"/>
                  </a:lnTo>
                  <a:lnTo>
                    <a:pt x="4626648" y="1360830"/>
                  </a:lnTo>
                  <a:lnTo>
                    <a:pt x="4623486" y="1355686"/>
                  </a:lnTo>
                  <a:lnTo>
                    <a:pt x="4621962" y="1354607"/>
                  </a:lnTo>
                  <a:lnTo>
                    <a:pt x="4621466" y="1354251"/>
                  </a:lnTo>
                  <a:lnTo>
                    <a:pt x="4620755" y="1353743"/>
                  </a:lnTo>
                  <a:lnTo>
                    <a:pt x="4616577" y="1350746"/>
                  </a:lnTo>
                  <a:lnTo>
                    <a:pt x="4616412" y="1350670"/>
                  </a:lnTo>
                  <a:lnTo>
                    <a:pt x="4613834" y="1350175"/>
                  </a:lnTo>
                  <a:lnTo>
                    <a:pt x="4613668" y="1350137"/>
                  </a:lnTo>
                  <a:lnTo>
                    <a:pt x="4613097" y="1350022"/>
                  </a:lnTo>
                  <a:lnTo>
                    <a:pt x="4607890" y="1348917"/>
                  </a:lnTo>
                  <a:lnTo>
                    <a:pt x="4607623" y="1348917"/>
                  </a:lnTo>
                  <a:lnTo>
                    <a:pt x="4598708" y="1350378"/>
                  </a:lnTo>
                  <a:lnTo>
                    <a:pt x="4591951" y="1354391"/>
                  </a:lnTo>
                  <a:lnTo>
                    <a:pt x="4587430" y="1360805"/>
                  </a:lnTo>
                  <a:lnTo>
                    <a:pt x="4585208" y="1369504"/>
                  </a:lnTo>
                  <a:lnTo>
                    <a:pt x="4586160" y="1378432"/>
                  </a:lnTo>
                  <a:lnTo>
                    <a:pt x="4590504" y="1385887"/>
                  </a:lnTo>
                  <a:lnTo>
                    <a:pt x="4597438" y="1391081"/>
                  </a:lnTo>
                  <a:lnTo>
                    <a:pt x="4606175" y="1393253"/>
                  </a:lnTo>
                  <a:lnTo>
                    <a:pt x="4615319" y="1391983"/>
                  </a:lnTo>
                  <a:lnTo>
                    <a:pt x="4622597" y="1387665"/>
                  </a:lnTo>
                  <a:lnTo>
                    <a:pt x="4627486" y="1380794"/>
                  </a:lnTo>
                  <a:lnTo>
                    <a:pt x="4629442" y="1371892"/>
                  </a:lnTo>
                  <a:close/>
                </a:path>
                <a:path w="5168900" h="4631055">
                  <a:moveTo>
                    <a:pt x="4629442" y="1192339"/>
                  </a:moveTo>
                  <a:lnTo>
                    <a:pt x="4628197" y="1184668"/>
                  </a:lnTo>
                  <a:lnTo>
                    <a:pt x="4628007" y="1183436"/>
                  </a:lnTo>
                  <a:lnTo>
                    <a:pt x="4623473" y="1176007"/>
                  </a:lnTo>
                  <a:lnTo>
                    <a:pt x="4616551" y="1170889"/>
                  </a:lnTo>
                  <a:lnTo>
                    <a:pt x="4607953" y="1168819"/>
                  </a:lnTo>
                  <a:lnTo>
                    <a:pt x="4607395" y="1168819"/>
                  </a:lnTo>
                  <a:lnTo>
                    <a:pt x="4602721" y="1169797"/>
                  </a:lnTo>
                  <a:lnTo>
                    <a:pt x="4602378" y="1169860"/>
                  </a:lnTo>
                  <a:lnTo>
                    <a:pt x="4599203" y="1170444"/>
                  </a:lnTo>
                  <a:lnTo>
                    <a:pt x="4599000" y="1170571"/>
                  </a:lnTo>
                  <a:lnTo>
                    <a:pt x="4598822" y="1170609"/>
                  </a:lnTo>
                  <a:lnTo>
                    <a:pt x="4594822" y="1173302"/>
                  </a:lnTo>
                  <a:lnTo>
                    <a:pt x="4591812" y="1175258"/>
                  </a:lnTo>
                  <a:lnTo>
                    <a:pt x="4591723" y="1175385"/>
                  </a:lnTo>
                  <a:lnTo>
                    <a:pt x="4588218" y="1180388"/>
                  </a:lnTo>
                  <a:lnTo>
                    <a:pt x="4586783" y="1182446"/>
                  </a:lnTo>
                  <a:lnTo>
                    <a:pt x="4586719" y="1182573"/>
                  </a:lnTo>
                  <a:lnTo>
                    <a:pt x="4585436" y="1189393"/>
                  </a:lnTo>
                  <a:lnTo>
                    <a:pt x="4585093" y="1191183"/>
                  </a:lnTo>
                  <a:lnTo>
                    <a:pt x="4586643" y="1199972"/>
                  </a:lnTo>
                  <a:lnTo>
                    <a:pt x="4590618" y="1206741"/>
                  </a:lnTo>
                  <a:lnTo>
                    <a:pt x="4597031" y="1211249"/>
                  </a:lnTo>
                  <a:lnTo>
                    <a:pt x="4605883" y="1213319"/>
                  </a:lnTo>
                  <a:lnTo>
                    <a:pt x="4614989" y="1212253"/>
                  </a:lnTo>
                  <a:lnTo>
                    <a:pt x="4622355" y="1207985"/>
                  </a:lnTo>
                  <a:lnTo>
                    <a:pt x="4627384" y="1201153"/>
                  </a:lnTo>
                  <a:lnTo>
                    <a:pt x="4629442" y="1192339"/>
                  </a:lnTo>
                  <a:close/>
                </a:path>
                <a:path w="5168900" h="4631055">
                  <a:moveTo>
                    <a:pt x="4629467" y="2450020"/>
                  </a:moveTo>
                  <a:lnTo>
                    <a:pt x="4627816" y="2441181"/>
                  </a:lnTo>
                  <a:lnTo>
                    <a:pt x="4627397" y="2440571"/>
                  </a:lnTo>
                  <a:lnTo>
                    <a:pt x="4627156" y="2440203"/>
                  </a:lnTo>
                  <a:lnTo>
                    <a:pt x="4626788" y="2439644"/>
                  </a:lnTo>
                  <a:lnTo>
                    <a:pt x="4623206" y="2434209"/>
                  </a:lnTo>
                  <a:lnTo>
                    <a:pt x="4623066" y="2434069"/>
                  </a:lnTo>
                  <a:lnTo>
                    <a:pt x="4621428" y="2433066"/>
                  </a:lnTo>
                  <a:lnTo>
                    <a:pt x="4620806" y="2432672"/>
                  </a:lnTo>
                  <a:lnTo>
                    <a:pt x="4620349" y="2432367"/>
                  </a:lnTo>
                  <a:lnTo>
                    <a:pt x="4618977" y="2431478"/>
                  </a:lnTo>
                  <a:lnTo>
                    <a:pt x="4618063" y="2430894"/>
                  </a:lnTo>
                  <a:lnTo>
                    <a:pt x="4616183" y="2429637"/>
                  </a:lnTo>
                  <a:lnTo>
                    <a:pt x="4616005" y="2429611"/>
                  </a:lnTo>
                  <a:lnTo>
                    <a:pt x="4612818" y="2429027"/>
                  </a:lnTo>
                  <a:lnTo>
                    <a:pt x="4607344" y="2428011"/>
                  </a:lnTo>
                  <a:lnTo>
                    <a:pt x="4606823" y="2428011"/>
                  </a:lnTo>
                  <a:lnTo>
                    <a:pt x="4597920" y="2429941"/>
                  </a:lnTo>
                  <a:lnTo>
                    <a:pt x="4590796" y="2434907"/>
                  </a:lnTo>
                  <a:lnTo>
                    <a:pt x="4586236" y="2442184"/>
                  </a:lnTo>
                  <a:lnTo>
                    <a:pt x="4585055" y="2451023"/>
                  </a:lnTo>
                  <a:lnTo>
                    <a:pt x="4587164" y="2459812"/>
                  </a:lnTo>
                  <a:lnTo>
                    <a:pt x="4591748" y="2466390"/>
                  </a:lnTo>
                  <a:lnTo>
                    <a:pt x="4598378" y="2470620"/>
                  </a:lnTo>
                  <a:lnTo>
                    <a:pt x="4602696" y="2471610"/>
                  </a:lnTo>
                  <a:lnTo>
                    <a:pt x="4607014" y="2472588"/>
                  </a:lnTo>
                  <a:lnTo>
                    <a:pt x="4615624" y="2471267"/>
                  </a:lnTo>
                  <a:lnTo>
                    <a:pt x="4622762" y="2466390"/>
                  </a:lnTo>
                  <a:lnTo>
                    <a:pt x="4627651" y="2458986"/>
                  </a:lnTo>
                  <a:lnTo>
                    <a:pt x="4629455" y="2450033"/>
                  </a:lnTo>
                  <a:close/>
                </a:path>
                <a:path w="5168900" h="4631055">
                  <a:moveTo>
                    <a:pt x="4629467" y="1279982"/>
                  </a:moveTo>
                  <a:lnTo>
                    <a:pt x="4627486" y="1271714"/>
                  </a:lnTo>
                  <a:lnTo>
                    <a:pt x="4627334" y="1271524"/>
                  </a:lnTo>
                  <a:lnTo>
                    <a:pt x="4627283" y="1271270"/>
                  </a:lnTo>
                  <a:lnTo>
                    <a:pt x="4625860" y="1269441"/>
                  </a:lnTo>
                  <a:lnTo>
                    <a:pt x="4625657" y="1269149"/>
                  </a:lnTo>
                  <a:lnTo>
                    <a:pt x="4622851" y="1265174"/>
                  </a:lnTo>
                  <a:lnTo>
                    <a:pt x="4622444" y="1264920"/>
                  </a:lnTo>
                  <a:lnTo>
                    <a:pt x="4622139" y="1264513"/>
                  </a:lnTo>
                  <a:lnTo>
                    <a:pt x="4619726" y="1263192"/>
                  </a:lnTo>
                  <a:lnTo>
                    <a:pt x="4619549" y="1263078"/>
                  </a:lnTo>
                  <a:lnTo>
                    <a:pt x="4616094" y="1260868"/>
                  </a:lnTo>
                  <a:lnTo>
                    <a:pt x="4615332" y="1260729"/>
                  </a:lnTo>
                  <a:lnTo>
                    <a:pt x="4614684" y="1260360"/>
                  </a:lnTo>
                  <a:lnTo>
                    <a:pt x="4611878" y="1260081"/>
                  </a:lnTo>
                  <a:lnTo>
                    <a:pt x="4611738" y="1260055"/>
                  </a:lnTo>
                  <a:lnTo>
                    <a:pt x="4608296" y="1259408"/>
                  </a:lnTo>
                  <a:lnTo>
                    <a:pt x="4605553" y="1259408"/>
                  </a:lnTo>
                  <a:lnTo>
                    <a:pt x="4596714" y="1261579"/>
                  </a:lnTo>
                  <a:lnTo>
                    <a:pt x="4590364" y="1266164"/>
                  </a:lnTo>
                  <a:lnTo>
                    <a:pt x="4586490" y="1272984"/>
                  </a:lnTo>
                  <a:lnTo>
                    <a:pt x="4585792" y="1277391"/>
                  </a:lnTo>
                  <a:lnTo>
                    <a:pt x="4585081" y="1281798"/>
                  </a:lnTo>
                  <a:lnTo>
                    <a:pt x="4608258" y="1303782"/>
                  </a:lnTo>
                  <a:lnTo>
                    <a:pt x="4616856" y="1301610"/>
                  </a:lnTo>
                  <a:lnTo>
                    <a:pt x="4623714" y="1296403"/>
                  </a:lnTo>
                  <a:lnTo>
                    <a:pt x="4628146" y="1288935"/>
                  </a:lnTo>
                  <a:lnTo>
                    <a:pt x="4629467" y="1279982"/>
                  </a:lnTo>
                  <a:close/>
                </a:path>
                <a:path w="5168900" h="4631055">
                  <a:moveTo>
                    <a:pt x="4629505" y="1730222"/>
                  </a:moveTo>
                  <a:lnTo>
                    <a:pt x="4627753" y="1721802"/>
                  </a:lnTo>
                  <a:lnTo>
                    <a:pt x="4627613" y="1721612"/>
                  </a:lnTo>
                  <a:lnTo>
                    <a:pt x="4627562" y="1721332"/>
                  </a:lnTo>
                  <a:lnTo>
                    <a:pt x="4626064" y="1719249"/>
                  </a:lnTo>
                  <a:lnTo>
                    <a:pt x="4625962" y="1719084"/>
                  </a:lnTo>
                  <a:lnTo>
                    <a:pt x="4625810" y="1718856"/>
                  </a:lnTo>
                  <a:lnTo>
                    <a:pt x="4623232" y="1714906"/>
                  </a:lnTo>
                  <a:lnTo>
                    <a:pt x="4622876" y="1714677"/>
                  </a:lnTo>
                  <a:lnTo>
                    <a:pt x="4622635" y="1714322"/>
                  </a:lnTo>
                  <a:lnTo>
                    <a:pt x="4620425" y="1713014"/>
                  </a:lnTo>
                  <a:lnTo>
                    <a:pt x="4620158" y="1712836"/>
                  </a:lnTo>
                  <a:lnTo>
                    <a:pt x="4616539" y="1710372"/>
                  </a:lnTo>
                  <a:lnTo>
                    <a:pt x="4615878" y="1710245"/>
                  </a:lnTo>
                  <a:lnTo>
                    <a:pt x="4615345" y="1709915"/>
                  </a:lnTo>
                  <a:lnTo>
                    <a:pt x="4612614" y="1709597"/>
                  </a:lnTo>
                  <a:lnTo>
                    <a:pt x="4612373" y="1709559"/>
                  </a:lnTo>
                  <a:lnTo>
                    <a:pt x="4608601" y="1708797"/>
                  </a:lnTo>
                  <a:lnTo>
                    <a:pt x="4606341" y="1708797"/>
                  </a:lnTo>
                  <a:lnTo>
                    <a:pt x="4585170" y="1730654"/>
                  </a:lnTo>
                  <a:lnTo>
                    <a:pt x="4586681" y="1739150"/>
                  </a:lnTo>
                  <a:lnTo>
                    <a:pt x="4586732" y="1739468"/>
                  </a:lnTo>
                  <a:lnTo>
                    <a:pt x="4591596" y="1746732"/>
                  </a:lnTo>
                  <a:lnTo>
                    <a:pt x="4598848" y="1751634"/>
                  </a:lnTo>
                  <a:lnTo>
                    <a:pt x="4607585" y="1753387"/>
                  </a:lnTo>
                  <a:lnTo>
                    <a:pt x="4616247" y="1751495"/>
                  </a:lnTo>
                  <a:lnTo>
                    <a:pt x="4623257" y="1746491"/>
                  </a:lnTo>
                  <a:lnTo>
                    <a:pt x="4627918" y="1739150"/>
                  </a:lnTo>
                  <a:lnTo>
                    <a:pt x="4629416" y="1730654"/>
                  </a:lnTo>
                  <a:lnTo>
                    <a:pt x="4629493" y="1730235"/>
                  </a:lnTo>
                  <a:close/>
                </a:path>
                <a:path w="5168900" h="4631055">
                  <a:moveTo>
                    <a:pt x="4629505" y="921410"/>
                  </a:moveTo>
                  <a:lnTo>
                    <a:pt x="4627715" y="912710"/>
                  </a:lnTo>
                  <a:lnTo>
                    <a:pt x="4627638" y="912545"/>
                  </a:lnTo>
                  <a:lnTo>
                    <a:pt x="4626673" y="911174"/>
                  </a:lnTo>
                  <a:lnTo>
                    <a:pt x="4626356" y="910704"/>
                  </a:lnTo>
                  <a:lnTo>
                    <a:pt x="4626026" y="910209"/>
                  </a:lnTo>
                  <a:lnTo>
                    <a:pt x="4622990" y="905675"/>
                  </a:lnTo>
                  <a:lnTo>
                    <a:pt x="4622863" y="905598"/>
                  </a:lnTo>
                  <a:lnTo>
                    <a:pt x="4622749" y="905421"/>
                  </a:lnTo>
                  <a:lnTo>
                    <a:pt x="4620336" y="903897"/>
                  </a:lnTo>
                  <a:lnTo>
                    <a:pt x="4620107" y="903744"/>
                  </a:lnTo>
                  <a:lnTo>
                    <a:pt x="4619942" y="903630"/>
                  </a:lnTo>
                  <a:lnTo>
                    <a:pt x="4619091" y="903071"/>
                  </a:lnTo>
                  <a:lnTo>
                    <a:pt x="4617618" y="902068"/>
                  </a:lnTo>
                  <a:lnTo>
                    <a:pt x="4616018" y="900963"/>
                  </a:lnTo>
                  <a:lnTo>
                    <a:pt x="4615726" y="900912"/>
                  </a:lnTo>
                  <a:lnTo>
                    <a:pt x="4615523" y="900772"/>
                  </a:lnTo>
                  <a:lnTo>
                    <a:pt x="4612462" y="900264"/>
                  </a:lnTo>
                  <a:lnTo>
                    <a:pt x="4607509" y="899261"/>
                  </a:lnTo>
                  <a:lnTo>
                    <a:pt x="4606709" y="899261"/>
                  </a:lnTo>
                  <a:lnTo>
                    <a:pt x="4597895" y="901382"/>
                  </a:lnTo>
                  <a:lnTo>
                    <a:pt x="4590745" y="906526"/>
                  </a:lnTo>
                  <a:lnTo>
                    <a:pt x="4586186" y="913879"/>
                  </a:lnTo>
                  <a:lnTo>
                    <a:pt x="4585106" y="922642"/>
                  </a:lnTo>
                  <a:lnTo>
                    <a:pt x="4585500" y="924331"/>
                  </a:lnTo>
                  <a:lnTo>
                    <a:pt x="4587176" y="931278"/>
                  </a:lnTo>
                  <a:lnTo>
                    <a:pt x="4591469" y="937844"/>
                  </a:lnTo>
                  <a:lnTo>
                    <a:pt x="4598086" y="942073"/>
                  </a:lnTo>
                  <a:lnTo>
                    <a:pt x="4607115" y="943648"/>
                  </a:lnTo>
                  <a:lnTo>
                    <a:pt x="4616081" y="942073"/>
                  </a:lnTo>
                  <a:lnTo>
                    <a:pt x="4623219" y="937425"/>
                  </a:lnTo>
                  <a:lnTo>
                    <a:pt x="4627880" y="930338"/>
                  </a:lnTo>
                  <a:lnTo>
                    <a:pt x="4629505" y="921410"/>
                  </a:lnTo>
                  <a:close/>
                </a:path>
                <a:path w="5168900" h="4631055">
                  <a:moveTo>
                    <a:pt x="4629518" y="2270353"/>
                  </a:moveTo>
                  <a:lnTo>
                    <a:pt x="4627842" y="2261501"/>
                  </a:lnTo>
                  <a:lnTo>
                    <a:pt x="4625632" y="2258174"/>
                  </a:lnTo>
                  <a:lnTo>
                    <a:pt x="4625251" y="2257590"/>
                  </a:lnTo>
                  <a:lnTo>
                    <a:pt x="4624832" y="2256955"/>
                  </a:lnTo>
                  <a:lnTo>
                    <a:pt x="4623193" y="2254466"/>
                  </a:lnTo>
                  <a:lnTo>
                    <a:pt x="4621073" y="2253081"/>
                  </a:lnTo>
                  <a:lnTo>
                    <a:pt x="4620590" y="2252764"/>
                  </a:lnTo>
                  <a:lnTo>
                    <a:pt x="4620031" y="2252395"/>
                  </a:lnTo>
                  <a:lnTo>
                    <a:pt x="4616145" y="2249830"/>
                  </a:lnTo>
                  <a:lnTo>
                    <a:pt x="4616018" y="2249817"/>
                  </a:lnTo>
                  <a:lnTo>
                    <a:pt x="4614176" y="2249462"/>
                  </a:lnTo>
                  <a:lnTo>
                    <a:pt x="4613592" y="2249360"/>
                  </a:lnTo>
                  <a:lnTo>
                    <a:pt x="4612932" y="2249233"/>
                  </a:lnTo>
                  <a:lnTo>
                    <a:pt x="4607280" y="2248154"/>
                  </a:lnTo>
                  <a:lnTo>
                    <a:pt x="4606963" y="2248154"/>
                  </a:lnTo>
                  <a:lnTo>
                    <a:pt x="4598060" y="2250059"/>
                  </a:lnTo>
                  <a:lnTo>
                    <a:pt x="4590872" y="2254999"/>
                  </a:lnTo>
                  <a:lnTo>
                    <a:pt x="4586262" y="2262251"/>
                  </a:lnTo>
                  <a:lnTo>
                    <a:pt x="4585157" y="2270353"/>
                  </a:lnTo>
                  <a:lnTo>
                    <a:pt x="4585068" y="2271064"/>
                  </a:lnTo>
                  <a:lnTo>
                    <a:pt x="4586973" y="2279256"/>
                  </a:lnTo>
                  <a:lnTo>
                    <a:pt x="4587087" y="2279777"/>
                  </a:lnTo>
                  <a:lnTo>
                    <a:pt x="4591609" y="2286470"/>
                  </a:lnTo>
                  <a:lnTo>
                    <a:pt x="4598073" y="2290686"/>
                  </a:lnTo>
                  <a:lnTo>
                    <a:pt x="4606861" y="2292553"/>
                  </a:lnTo>
                  <a:lnTo>
                    <a:pt x="4615700" y="2291181"/>
                  </a:lnTo>
                  <a:lnTo>
                    <a:pt x="4622889" y="2286470"/>
                  </a:lnTo>
                  <a:lnTo>
                    <a:pt x="4627727" y="2279256"/>
                  </a:lnTo>
                  <a:lnTo>
                    <a:pt x="4629518" y="2270353"/>
                  </a:lnTo>
                  <a:close/>
                </a:path>
                <a:path w="5168900" h="4631055">
                  <a:moveTo>
                    <a:pt x="4629518" y="1640674"/>
                  </a:moveTo>
                  <a:lnTo>
                    <a:pt x="4627816" y="1632153"/>
                  </a:lnTo>
                  <a:lnTo>
                    <a:pt x="4627727" y="1632026"/>
                  </a:lnTo>
                  <a:lnTo>
                    <a:pt x="4627689" y="1631823"/>
                  </a:lnTo>
                  <a:lnTo>
                    <a:pt x="4626229" y="1629714"/>
                  </a:lnTo>
                  <a:lnTo>
                    <a:pt x="4626089" y="1629498"/>
                  </a:lnTo>
                  <a:lnTo>
                    <a:pt x="4625924" y="1629244"/>
                  </a:lnTo>
                  <a:lnTo>
                    <a:pt x="4623244" y="1625092"/>
                  </a:lnTo>
                  <a:lnTo>
                    <a:pt x="4622965" y="1624901"/>
                  </a:lnTo>
                  <a:lnTo>
                    <a:pt x="4622889" y="1624774"/>
                  </a:lnTo>
                  <a:lnTo>
                    <a:pt x="4622774" y="1624609"/>
                  </a:lnTo>
                  <a:lnTo>
                    <a:pt x="4620526" y="1623174"/>
                  </a:lnTo>
                  <a:lnTo>
                    <a:pt x="4620272" y="1622996"/>
                  </a:lnTo>
                  <a:lnTo>
                    <a:pt x="4616475" y="1620278"/>
                  </a:lnTo>
                  <a:lnTo>
                    <a:pt x="4615954" y="1620177"/>
                  </a:lnTo>
                  <a:lnTo>
                    <a:pt x="4615548" y="1619897"/>
                  </a:lnTo>
                  <a:lnTo>
                    <a:pt x="4612818" y="1619504"/>
                  </a:lnTo>
                  <a:lnTo>
                    <a:pt x="4612589" y="1619453"/>
                  </a:lnTo>
                  <a:lnTo>
                    <a:pt x="4608373" y="1618538"/>
                  </a:lnTo>
                  <a:lnTo>
                    <a:pt x="4606772" y="1618538"/>
                  </a:lnTo>
                  <a:lnTo>
                    <a:pt x="4598009" y="1620469"/>
                  </a:lnTo>
                  <a:lnTo>
                    <a:pt x="4591405" y="1624774"/>
                  </a:lnTo>
                  <a:lnTo>
                    <a:pt x="4587075" y="1631378"/>
                  </a:lnTo>
                  <a:lnTo>
                    <a:pt x="4585144" y="1640154"/>
                  </a:lnTo>
                  <a:lnTo>
                    <a:pt x="4586402" y="1649082"/>
                  </a:lnTo>
                  <a:lnTo>
                    <a:pt x="4590974" y="1656308"/>
                  </a:lnTo>
                  <a:lnTo>
                    <a:pt x="4598124" y="1661185"/>
                  </a:lnTo>
                  <a:lnTo>
                    <a:pt x="4607064" y="1663026"/>
                  </a:lnTo>
                  <a:lnTo>
                    <a:pt x="4614354" y="1661693"/>
                  </a:lnTo>
                  <a:lnTo>
                    <a:pt x="4615993" y="1661388"/>
                  </a:lnTo>
                  <a:lnTo>
                    <a:pt x="4623105" y="1656702"/>
                  </a:lnTo>
                  <a:lnTo>
                    <a:pt x="4627816" y="1649603"/>
                  </a:lnTo>
                  <a:lnTo>
                    <a:pt x="4629518" y="1640674"/>
                  </a:lnTo>
                  <a:close/>
                </a:path>
                <a:path w="5168900" h="4631055">
                  <a:moveTo>
                    <a:pt x="4719320" y="1550111"/>
                  </a:moveTo>
                  <a:lnTo>
                    <a:pt x="4717377" y="1541348"/>
                  </a:lnTo>
                  <a:lnTo>
                    <a:pt x="4713071" y="1534820"/>
                  </a:lnTo>
                  <a:lnTo>
                    <a:pt x="4706582" y="1530743"/>
                  </a:lnTo>
                  <a:lnTo>
                    <a:pt x="4706861" y="1530743"/>
                  </a:lnTo>
                  <a:lnTo>
                    <a:pt x="4706455" y="1530680"/>
                  </a:lnTo>
                  <a:lnTo>
                    <a:pt x="4697590" y="1529003"/>
                  </a:lnTo>
                  <a:lnTo>
                    <a:pt x="4696663" y="1529003"/>
                  </a:lnTo>
                  <a:lnTo>
                    <a:pt x="4691926" y="1529969"/>
                  </a:lnTo>
                  <a:lnTo>
                    <a:pt x="4691646" y="1530032"/>
                  </a:lnTo>
                  <a:lnTo>
                    <a:pt x="4688649" y="1530515"/>
                  </a:lnTo>
                  <a:lnTo>
                    <a:pt x="4688408" y="1530680"/>
                  </a:lnTo>
                  <a:lnTo>
                    <a:pt x="4688090" y="1530743"/>
                  </a:lnTo>
                  <a:lnTo>
                    <a:pt x="4684052" y="1533512"/>
                  </a:lnTo>
                  <a:lnTo>
                    <a:pt x="4683836" y="1533652"/>
                  </a:lnTo>
                  <a:lnTo>
                    <a:pt x="4681398" y="1535226"/>
                  </a:lnTo>
                  <a:lnTo>
                    <a:pt x="4681296" y="1535391"/>
                  </a:lnTo>
                  <a:lnTo>
                    <a:pt x="4681118" y="1535506"/>
                  </a:lnTo>
                  <a:lnTo>
                    <a:pt x="4678197" y="1539925"/>
                  </a:lnTo>
                  <a:lnTo>
                    <a:pt x="4676559" y="1542351"/>
                  </a:lnTo>
                  <a:lnTo>
                    <a:pt x="4676483" y="1542542"/>
                  </a:lnTo>
                  <a:lnTo>
                    <a:pt x="4675251" y="1549006"/>
                  </a:lnTo>
                  <a:lnTo>
                    <a:pt x="4674844" y="1551114"/>
                  </a:lnTo>
                  <a:lnTo>
                    <a:pt x="4676762" y="1559839"/>
                  </a:lnTo>
                  <a:lnTo>
                    <a:pt x="4681766" y="1566976"/>
                  </a:lnTo>
                  <a:lnTo>
                    <a:pt x="4689056" y="1571764"/>
                  </a:lnTo>
                  <a:lnTo>
                    <a:pt x="4697793" y="1573390"/>
                  </a:lnTo>
                  <a:lnTo>
                    <a:pt x="4702175" y="1572399"/>
                  </a:lnTo>
                  <a:lnTo>
                    <a:pt x="4703635" y="1572069"/>
                  </a:lnTo>
                  <a:lnTo>
                    <a:pt x="4704359" y="1571904"/>
                  </a:lnTo>
                  <a:lnTo>
                    <a:pt x="4706569" y="1571409"/>
                  </a:lnTo>
                  <a:lnTo>
                    <a:pt x="4713592" y="1566367"/>
                  </a:lnTo>
                  <a:lnTo>
                    <a:pt x="4718101" y="1559013"/>
                  </a:lnTo>
                  <a:lnTo>
                    <a:pt x="4719307" y="1550123"/>
                  </a:lnTo>
                  <a:close/>
                </a:path>
                <a:path w="5168900" h="4631055">
                  <a:moveTo>
                    <a:pt x="4719345" y="1732470"/>
                  </a:moveTo>
                  <a:lnTo>
                    <a:pt x="4718418" y="1723402"/>
                  </a:lnTo>
                  <a:lnTo>
                    <a:pt x="4714202" y="1715998"/>
                  </a:lnTo>
                  <a:lnTo>
                    <a:pt x="4707344" y="1710893"/>
                  </a:lnTo>
                  <a:lnTo>
                    <a:pt x="4698517" y="1708759"/>
                  </a:lnTo>
                  <a:lnTo>
                    <a:pt x="4697234" y="1708759"/>
                  </a:lnTo>
                  <a:lnTo>
                    <a:pt x="4692396" y="1709661"/>
                  </a:lnTo>
                  <a:lnTo>
                    <a:pt x="4692154" y="1709712"/>
                  </a:lnTo>
                  <a:lnTo>
                    <a:pt x="4689437" y="1710080"/>
                  </a:lnTo>
                  <a:lnTo>
                    <a:pt x="4689132" y="1710258"/>
                  </a:lnTo>
                  <a:lnTo>
                    <a:pt x="4688713" y="1710334"/>
                  </a:lnTo>
                  <a:lnTo>
                    <a:pt x="4684242" y="1713166"/>
                  </a:lnTo>
                  <a:lnTo>
                    <a:pt x="4682058" y="1714449"/>
                  </a:lnTo>
                  <a:lnTo>
                    <a:pt x="4681918" y="1714639"/>
                  </a:lnTo>
                  <a:lnTo>
                    <a:pt x="4681690" y="1714779"/>
                  </a:lnTo>
                  <a:lnTo>
                    <a:pt x="4678578" y="1719148"/>
                  </a:lnTo>
                  <a:lnTo>
                    <a:pt x="4676991" y="1721294"/>
                  </a:lnTo>
                  <a:lnTo>
                    <a:pt x="4676953" y="1721434"/>
                  </a:lnTo>
                  <a:lnTo>
                    <a:pt x="4674921" y="1730019"/>
                  </a:lnTo>
                  <a:lnTo>
                    <a:pt x="4696866" y="1753184"/>
                  </a:lnTo>
                  <a:lnTo>
                    <a:pt x="4705616" y="1751622"/>
                  </a:lnTo>
                  <a:lnTo>
                    <a:pt x="4712436" y="1747647"/>
                  </a:lnTo>
                  <a:lnTo>
                    <a:pt x="4717085" y="1741258"/>
                  </a:lnTo>
                  <a:lnTo>
                    <a:pt x="4719345" y="1732470"/>
                  </a:lnTo>
                  <a:close/>
                </a:path>
                <a:path w="5168900" h="4631055">
                  <a:moveTo>
                    <a:pt x="4719383" y="1191844"/>
                  </a:moveTo>
                  <a:lnTo>
                    <a:pt x="4717783" y="1183005"/>
                  </a:lnTo>
                  <a:lnTo>
                    <a:pt x="4713084" y="1175689"/>
                  </a:lnTo>
                  <a:lnTo>
                    <a:pt x="4706023" y="1170673"/>
                  </a:lnTo>
                  <a:lnTo>
                    <a:pt x="4697374" y="1168742"/>
                  </a:lnTo>
                  <a:lnTo>
                    <a:pt x="4697209" y="1168742"/>
                  </a:lnTo>
                  <a:lnTo>
                    <a:pt x="4692231" y="1169847"/>
                  </a:lnTo>
                  <a:lnTo>
                    <a:pt x="4688268" y="1170673"/>
                  </a:lnTo>
                  <a:lnTo>
                    <a:pt x="4688560" y="1170673"/>
                  </a:lnTo>
                  <a:lnTo>
                    <a:pt x="4681359" y="1175689"/>
                  </a:lnTo>
                  <a:lnTo>
                    <a:pt x="4676445" y="1183005"/>
                  </a:lnTo>
                  <a:lnTo>
                    <a:pt x="4675632" y="1187704"/>
                  </a:lnTo>
                  <a:lnTo>
                    <a:pt x="4674959" y="1191577"/>
                  </a:lnTo>
                  <a:lnTo>
                    <a:pt x="4676762" y="1200277"/>
                  </a:lnTo>
                  <a:lnTo>
                    <a:pt x="4680902" y="1206944"/>
                  </a:lnTo>
                  <a:lnTo>
                    <a:pt x="4687392" y="1211376"/>
                  </a:lnTo>
                  <a:lnTo>
                    <a:pt x="4696244" y="1213345"/>
                  </a:lnTo>
                  <a:lnTo>
                    <a:pt x="4705235" y="1212138"/>
                  </a:lnTo>
                  <a:lnTo>
                    <a:pt x="4712525" y="1207693"/>
                  </a:lnTo>
                  <a:lnTo>
                    <a:pt x="4717453" y="1200708"/>
                  </a:lnTo>
                  <a:lnTo>
                    <a:pt x="4719383" y="1191844"/>
                  </a:lnTo>
                  <a:close/>
                </a:path>
                <a:path w="5168900" h="4631055">
                  <a:moveTo>
                    <a:pt x="4719472" y="2090216"/>
                  </a:moveTo>
                  <a:lnTo>
                    <a:pt x="4717897" y="2081606"/>
                  </a:lnTo>
                  <a:lnTo>
                    <a:pt x="4717834" y="2081466"/>
                  </a:lnTo>
                  <a:lnTo>
                    <a:pt x="4716843" y="2080069"/>
                  </a:lnTo>
                  <a:lnTo>
                    <a:pt x="4716627" y="2079752"/>
                  </a:lnTo>
                  <a:lnTo>
                    <a:pt x="4716119" y="2079015"/>
                  </a:lnTo>
                  <a:lnTo>
                    <a:pt x="4713097" y="2074557"/>
                  </a:lnTo>
                  <a:lnTo>
                    <a:pt x="4712957" y="2074481"/>
                  </a:lnTo>
                  <a:lnTo>
                    <a:pt x="4712881" y="2074329"/>
                  </a:lnTo>
                  <a:lnTo>
                    <a:pt x="4710328" y="2072716"/>
                  </a:lnTo>
                  <a:lnTo>
                    <a:pt x="4709960" y="2072474"/>
                  </a:lnTo>
                  <a:lnTo>
                    <a:pt x="4709680" y="2072284"/>
                  </a:lnTo>
                  <a:lnTo>
                    <a:pt x="4705947" y="2069782"/>
                  </a:lnTo>
                  <a:lnTo>
                    <a:pt x="4705718" y="2069744"/>
                  </a:lnTo>
                  <a:lnTo>
                    <a:pt x="4705515" y="2069604"/>
                  </a:lnTo>
                  <a:lnTo>
                    <a:pt x="4702429" y="2069071"/>
                  </a:lnTo>
                  <a:lnTo>
                    <a:pt x="4702238" y="2069033"/>
                  </a:lnTo>
                  <a:lnTo>
                    <a:pt x="4697400" y="2068042"/>
                  </a:lnTo>
                  <a:lnTo>
                    <a:pt x="4696701" y="2068042"/>
                  </a:lnTo>
                  <a:lnTo>
                    <a:pt x="4688002" y="2070112"/>
                  </a:lnTo>
                  <a:lnTo>
                    <a:pt x="4680978" y="2075243"/>
                  </a:lnTo>
                  <a:lnTo>
                    <a:pt x="4676394" y="2082622"/>
                  </a:lnTo>
                  <a:lnTo>
                    <a:pt x="4674984" y="2091448"/>
                  </a:lnTo>
                  <a:lnTo>
                    <a:pt x="4677168" y="2100173"/>
                  </a:lnTo>
                  <a:lnTo>
                    <a:pt x="4678464" y="2101913"/>
                  </a:lnTo>
                  <a:lnTo>
                    <a:pt x="4682350" y="2107095"/>
                  </a:lnTo>
                  <a:lnTo>
                    <a:pt x="4689792" y="2111438"/>
                  </a:lnTo>
                  <a:lnTo>
                    <a:pt x="4694275" y="2111972"/>
                  </a:lnTo>
                  <a:lnTo>
                    <a:pt x="4698758" y="2112505"/>
                  </a:lnTo>
                  <a:lnTo>
                    <a:pt x="4700486" y="2112099"/>
                  </a:lnTo>
                  <a:lnTo>
                    <a:pt x="4707585" y="2110371"/>
                  </a:lnTo>
                  <a:lnTo>
                    <a:pt x="4713973" y="2105799"/>
                  </a:lnTo>
                  <a:lnTo>
                    <a:pt x="4717923" y="2099017"/>
                  </a:lnTo>
                  <a:lnTo>
                    <a:pt x="4719472" y="2090216"/>
                  </a:lnTo>
                  <a:close/>
                </a:path>
                <a:path w="5168900" h="4631055">
                  <a:moveTo>
                    <a:pt x="4719472" y="1013180"/>
                  </a:moveTo>
                  <a:lnTo>
                    <a:pt x="4719396" y="1012405"/>
                  </a:lnTo>
                  <a:lnTo>
                    <a:pt x="4719358" y="1012037"/>
                  </a:lnTo>
                  <a:lnTo>
                    <a:pt x="4719218" y="1010653"/>
                  </a:lnTo>
                  <a:lnTo>
                    <a:pt x="4718621" y="1004328"/>
                  </a:lnTo>
                  <a:lnTo>
                    <a:pt x="4714303" y="996861"/>
                  </a:lnTo>
                  <a:lnTo>
                    <a:pt x="4707356" y="991603"/>
                  </a:lnTo>
                  <a:lnTo>
                    <a:pt x="4698581" y="989342"/>
                  </a:lnTo>
                  <a:lnTo>
                    <a:pt x="4697234" y="989342"/>
                  </a:lnTo>
                  <a:lnTo>
                    <a:pt x="4693031" y="990168"/>
                  </a:lnTo>
                  <a:lnTo>
                    <a:pt x="4692891" y="990193"/>
                  </a:lnTo>
                  <a:lnTo>
                    <a:pt x="4689627" y="990663"/>
                  </a:lnTo>
                  <a:lnTo>
                    <a:pt x="4689221" y="990904"/>
                  </a:lnTo>
                  <a:lnTo>
                    <a:pt x="4688827" y="990981"/>
                  </a:lnTo>
                  <a:lnTo>
                    <a:pt x="4684992" y="993457"/>
                  </a:lnTo>
                  <a:lnTo>
                    <a:pt x="4684814" y="993559"/>
                  </a:lnTo>
                  <a:lnTo>
                    <a:pt x="4682185" y="995133"/>
                  </a:lnTo>
                  <a:lnTo>
                    <a:pt x="4682007" y="995362"/>
                  </a:lnTo>
                  <a:lnTo>
                    <a:pt x="4681779" y="995514"/>
                  </a:lnTo>
                  <a:lnTo>
                    <a:pt x="4678540" y="1000023"/>
                  </a:lnTo>
                  <a:lnTo>
                    <a:pt x="4677041" y="1002042"/>
                  </a:lnTo>
                  <a:lnTo>
                    <a:pt x="4677003" y="1002169"/>
                  </a:lnTo>
                  <a:lnTo>
                    <a:pt x="4676914" y="1002296"/>
                  </a:lnTo>
                  <a:lnTo>
                    <a:pt x="4675200" y="1009637"/>
                  </a:lnTo>
                  <a:lnTo>
                    <a:pt x="4674946" y="1010716"/>
                  </a:lnTo>
                  <a:lnTo>
                    <a:pt x="4676508" y="1019568"/>
                  </a:lnTo>
                  <a:lnTo>
                    <a:pt x="4681220" y="1027061"/>
                  </a:lnTo>
                  <a:lnTo>
                    <a:pt x="4688281" y="1032192"/>
                  </a:lnTo>
                  <a:lnTo>
                    <a:pt x="4689729" y="1032484"/>
                  </a:lnTo>
                  <a:lnTo>
                    <a:pt x="4696892" y="1033932"/>
                  </a:lnTo>
                  <a:lnTo>
                    <a:pt x="4700917" y="1033208"/>
                  </a:lnTo>
                  <a:lnTo>
                    <a:pt x="4701235" y="1033145"/>
                  </a:lnTo>
                  <a:lnTo>
                    <a:pt x="4705693" y="1032344"/>
                  </a:lnTo>
                  <a:lnTo>
                    <a:pt x="4709922" y="1029804"/>
                  </a:lnTo>
                  <a:lnTo>
                    <a:pt x="4710201" y="1029639"/>
                  </a:lnTo>
                  <a:lnTo>
                    <a:pt x="4712474" y="1028280"/>
                  </a:lnTo>
                  <a:lnTo>
                    <a:pt x="4717110" y="1021854"/>
                  </a:lnTo>
                  <a:lnTo>
                    <a:pt x="4719472" y="1013193"/>
                  </a:lnTo>
                  <a:close/>
                </a:path>
                <a:path w="5168900" h="4631055">
                  <a:moveTo>
                    <a:pt x="4719498" y="1999538"/>
                  </a:moveTo>
                  <a:lnTo>
                    <a:pt x="4717529" y="1991156"/>
                  </a:lnTo>
                  <a:lnTo>
                    <a:pt x="4717389" y="1990966"/>
                  </a:lnTo>
                  <a:lnTo>
                    <a:pt x="4717339" y="1990737"/>
                  </a:lnTo>
                  <a:lnTo>
                    <a:pt x="4715980" y="1988947"/>
                  </a:lnTo>
                  <a:lnTo>
                    <a:pt x="4715827" y="1988731"/>
                  </a:lnTo>
                  <a:lnTo>
                    <a:pt x="4712894" y="1984502"/>
                  </a:lnTo>
                  <a:lnTo>
                    <a:pt x="4712487" y="1984248"/>
                  </a:lnTo>
                  <a:lnTo>
                    <a:pt x="4712233" y="1983892"/>
                  </a:lnTo>
                  <a:lnTo>
                    <a:pt x="4710125" y="1982711"/>
                  </a:lnTo>
                  <a:lnTo>
                    <a:pt x="4709871" y="1982546"/>
                  </a:lnTo>
                  <a:lnTo>
                    <a:pt x="4706150" y="1980107"/>
                  </a:lnTo>
                  <a:lnTo>
                    <a:pt x="4705413" y="1979968"/>
                  </a:lnTo>
                  <a:lnTo>
                    <a:pt x="4704842" y="1979637"/>
                  </a:lnTo>
                  <a:lnTo>
                    <a:pt x="4702238" y="1979371"/>
                  </a:lnTo>
                  <a:lnTo>
                    <a:pt x="4702086" y="1979345"/>
                  </a:lnTo>
                  <a:lnTo>
                    <a:pt x="4698225" y="1978596"/>
                  </a:lnTo>
                  <a:lnTo>
                    <a:pt x="4695812" y="1978596"/>
                  </a:lnTo>
                  <a:lnTo>
                    <a:pt x="4691989" y="1979523"/>
                  </a:lnTo>
                  <a:lnTo>
                    <a:pt x="4690694" y="1979841"/>
                  </a:lnTo>
                  <a:lnTo>
                    <a:pt x="4689119" y="1980209"/>
                  </a:lnTo>
                  <a:lnTo>
                    <a:pt x="4686973" y="1980717"/>
                  </a:lnTo>
                  <a:lnTo>
                    <a:pt x="4680572" y="1985251"/>
                  </a:lnTo>
                  <a:lnTo>
                    <a:pt x="4676584" y="1992007"/>
                  </a:lnTo>
                  <a:lnTo>
                    <a:pt x="4675035" y="2000783"/>
                  </a:lnTo>
                  <a:lnTo>
                    <a:pt x="4676724" y="2009533"/>
                  </a:lnTo>
                  <a:lnTo>
                    <a:pt x="4681766" y="2016709"/>
                  </a:lnTo>
                  <a:lnTo>
                    <a:pt x="4689145" y="2021509"/>
                  </a:lnTo>
                  <a:lnTo>
                    <a:pt x="4690313" y="2021725"/>
                  </a:lnTo>
                  <a:lnTo>
                    <a:pt x="4697895" y="2023110"/>
                  </a:lnTo>
                  <a:lnTo>
                    <a:pt x="4706505" y="2021001"/>
                  </a:lnTo>
                  <a:lnTo>
                    <a:pt x="4713503" y="2015794"/>
                  </a:lnTo>
                  <a:lnTo>
                    <a:pt x="4718088" y="2008352"/>
                  </a:lnTo>
                  <a:lnTo>
                    <a:pt x="4719498" y="1999538"/>
                  </a:lnTo>
                  <a:close/>
                </a:path>
                <a:path w="5168900" h="4631055">
                  <a:moveTo>
                    <a:pt x="4719536" y="2270772"/>
                  </a:moveTo>
                  <a:lnTo>
                    <a:pt x="4718024" y="2262009"/>
                  </a:lnTo>
                  <a:lnTo>
                    <a:pt x="4717504" y="2261222"/>
                  </a:lnTo>
                  <a:lnTo>
                    <a:pt x="4717123" y="2260625"/>
                  </a:lnTo>
                  <a:lnTo>
                    <a:pt x="4716462" y="2259596"/>
                  </a:lnTo>
                  <a:lnTo>
                    <a:pt x="4713414" y="2254834"/>
                  </a:lnTo>
                  <a:lnTo>
                    <a:pt x="4711370" y="2253424"/>
                  </a:lnTo>
                  <a:lnTo>
                    <a:pt x="4711090" y="2253234"/>
                  </a:lnTo>
                  <a:lnTo>
                    <a:pt x="4710684" y="2252954"/>
                  </a:lnTo>
                  <a:lnTo>
                    <a:pt x="4706404" y="2249995"/>
                  </a:lnTo>
                  <a:lnTo>
                    <a:pt x="4706264" y="2249970"/>
                  </a:lnTo>
                  <a:lnTo>
                    <a:pt x="4703584" y="2249424"/>
                  </a:lnTo>
                  <a:lnTo>
                    <a:pt x="4703191" y="2249347"/>
                  </a:lnTo>
                  <a:lnTo>
                    <a:pt x="4702441" y="2249195"/>
                  </a:lnTo>
                  <a:lnTo>
                    <a:pt x="4700663" y="2248839"/>
                  </a:lnTo>
                  <a:lnTo>
                    <a:pt x="4697717" y="2248217"/>
                  </a:lnTo>
                  <a:lnTo>
                    <a:pt x="4697374" y="2248217"/>
                  </a:lnTo>
                  <a:lnTo>
                    <a:pt x="4688383" y="2249741"/>
                  </a:lnTo>
                  <a:lnTo>
                    <a:pt x="4681715" y="2253869"/>
                  </a:lnTo>
                  <a:lnTo>
                    <a:pt x="4677308" y="2260358"/>
                  </a:lnTo>
                  <a:lnTo>
                    <a:pt x="4676203" y="2264664"/>
                  </a:lnTo>
                  <a:lnTo>
                    <a:pt x="4675098" y="2268956"/>
                  </a:lnTo>
                  <a:lnTo>
                    <a:pt x="4696307" y="2292667"/>
                  </a:lnTo>
                  <a:lnTo>
                    <a:pt x="4705045" y="2291219"/>
                  </a:lnTo>
                  <a:lnTo>
                    <a:pt x="4712373" y="2286571"/>
                  </a:lnTo>
                  <a:lnTo>
                    <a:pt x="4717478" y="2279510"/>
                  </a:lnTo>
                  <a:lnTo>
                    <a:pt x="4719536" y="2270772"/>
                  </a:lnTo>
                  <a:close/>
                </a:path>
                <a:path w="5168900" h="4631055">
                  <a:moveTo>
                    <a:pt x="4719548" y="2180831"/>
                  </a:moveTo>
                  <a:lnTo>
                    <a:pt x="4717923" y="2171954"/>
                  </a:lnTo>
                  <a:lnTo>
                    <a:pt x="4713224" y="2164689"/>
                  </a:lnTo>
                  <a:lnTo>
                    <a:pt x="4706112" y="2159724"/>
                  </a:lnTo>
                  <a:lnTo>
                    <a:pt x="4697387" y="2157882"/>
                  </a:lnTo>
                  <a:lnTo>
                    <a:pt x="4688598" y="2159724"/>
                  </a:lnTo>
                  <a:lnTo>
                    <a:pt x="4681296" y="2164689"/>
                  </a:lnTo>
                  <a:lnTo>
                    <a:pt x="4676445" y="2171954"/>
                  </a:lnTo>
                  <a:lnTo>
                    <a:pt x="4674997" y="2180679"/>
                  </a:lnTo>
                  <a:lnTo>
                    <a:pt x="4676813" y="2189429"/>
                  </a:lnTo>
                  <a:lnTo>
                    <a:pt x="4680991" y="2196122"/>
                  </a:lnTo>
                  <a:lnTo>
                    <a:pt x="4687519" y="2200541"/>
                  </a:lnTo>
                  <a:lnTo>
                    <a:pt x="4696345" y="2202535"/>
                  </a:lnTo>
                  <a:lnTo>
                    <a:pt x="4705248" y="2201291"/>
                  </a:lnTo>
                  <a:lnTo>
                    <a:pt x="4712563" y="2196744"/>
                  </a:lnTo>
                  <a:lnTo>
                    <a:pt x="4717580" y="2189670"/>
                  </a:lnTo>
                  <a:lnTo>
                    <a:pt x="4717935" y="2188070"/>
                  </a:lnTo>
                  <a:lnTo>
                    <a:pt x="4719548" y="2180831"/>
                  </a:lnTo>
                  <a:close/>
                </a:path>
                <a:path w="5168900" h="4631055">
                  <a:moveTo>
                    <a:pt x="4719574" y="1642173"/>
                  </a:moveTo>
                  <a:lnTo>
                    <a:pt x="4718291" y="1633372"/>
                  </a:lnTo>
                  <a:lnTo>
                    <a:pt x="4717935" y="1632800"/>
                  </a:lnTo>
                  <a:lnTo>
                    <a:pt x="4717643" y="1632292"/>
                  </a:lnTo>
                  <a:lnTo>
                    <a:pt x="4716691" y="1630692"/>
                  </a:lnTo>
                  <a:lnTo>
                    <a:pt x="4713821" y="1625828"/>
                  </a:lnTo>
                  <a:lnTo>
                    <a:pt x="4712932" y="1625142"/>
                  </a:lnTo>
                  <a:lnTo>
                    <a:pt x="4712144" y="1624545"/>
                  </a:lnTo>
                  <a:lnTo>
                    <a:pt x="4710049" y="1622945"/>
                  </a:lnTo>
                  <a:lnTo>
                    <a:pt x="4706925" y="1620545"/>
                  </a:lnTo>
                  <a:lnTo>
                    <a:pt x="4704588" y="1619999"/>
                  </a:lnTo>
                  <a:lnTo>
                    <a:pt x="4704245" y="1619910"/>
                  </a:lnTo>
                  <a:lnTo>
                    <a:pt x="4703242" y="1619681"/>
                  </a:lnTo>
                  <a:lnTo>
                    <a:pt x="4698390" y="1618538"/>
                  </a:lnTo>
                  <a:lnTo>
                    <a:pt x="4698225" y="1618538"/>
                  </a:lnTo>
                  <a:lnTo>
                    <a:pt x="4689411" y="1619910"/>
                  </a:lnTo>
                  <a:lnTo>
                    <a:pt x="4685550" y="1622082"/>
                  </a:lnTo>
                  <a:lnTo>
                    <a:pt x="4683658" y="1623136"/>
                  </a:lnTo>
                  <a:lnTo>
                    <a:pt x="4682541" y="1623758"/>
                  </a:lnTo>
                  <a:lnTo>
                    <a:pt x="4677765" y="1630057"/>
                  </a:lnTo>
                  <a:lnTo>
                    <a:pt x="4675238" y="1638693"/>
                  </a:lnTo>
                  <a:lnTo>
                    <a:pt x="4675835" y="1647075"/>
                  </a:lnTo>
                  <a:lnTo>
                    <a:pt x="4695533" y="1662823"/>
                  </a:lnTo>
                  <a:lnTo>
                    <a:pt x="4704626" y="1661782"/>
                  </a:lnTo>
                  <a:lnTo>
                    <a:pt x="4712093" y="1657616"/>
                  </a:lnTo>
                  <a:lnTo>
                    <a:pt x="4717288" y="1650898"/>
                  </a:lnTo>
                  <a:lnTo>
                    <a:pt x="4719574" y="1642173"/>
                  </a:lnTo>
                  <a:close/>
                </a:path>
                <a:path w="5168900" h="4631055">
                  <a:moveTo>
                    <a:pt x="4719599" y="2450833"/>
                  </a:moveTo>
                  <a:lnTo>
                    <a:pt x="4718177" y="2442006"/>
                  </a:lnTo>
                  <a:lnTo>
                    <a:pt x="4718075" y="2441854"/>
                  </a:lnTo>
                  <a:lnTo>
                    <a:pt x="4717961" y="2441676"/>
                  </a:lnTo>
                  <a:lnTo>
                    <a:pt x="4713681" y="2434755"/>
                  </a:lnTo>
                  <a:lnTo>
                    <a:pt x="4713554" y="2434679"/>
                  </a:lnTo>
                  <a:lnTo>
                    <a:pt x="4712055" y="2433599"/>
                  </a:lnTo>
                  <a:lnTo>
                    <a:pt x="4711611" y="2433294"/>
                  </a:lnTo>
                  <a:lnTo>
                    <a:pt x="4711243" y="2433028"/>
                  </a:lnTo>
                  <a:lnTo>
                    <a:pt x="4708068" y="2430767"/>
                  </a:lnTo>
                  <a:lnTo>
                    <a:pt x="4706759" y="2429827"/>
                  </a:lnTo>
                  <a:lnTo>
                    <a:pt x="4706582" y="2429789"/>
                  </a:lnTo>
                  <a:lnTo>
                    <a:pt x="4703775" y="2429205"/>
                  </a:lnTo>
                  <a:lnTo>
                    <a:pt x="4703572" y="2429167"/>
                  </a:lnTo>
                  <a:lnTo>
                    <a:pt x="4703394" y="2429129"/>
                  </a:lnTo>
                  <a:lnTo>
                    <a:pt x="4701921" y="2428824"/>
                  </a:lnTo>
                  <a:lnTo>
                    <a:pt x="4700422" y="2428506"/>
                  </a:lnTo>
                  <a:lnTo>
                    <a:pt x="4698111" y="2428011"/>
                  </a:lnTo>
                  <a:lnTo>
                    <a:pt x="4697615" y="2428011"/>
                  </a:lnTo>
                  <a:lnTo>
                    <a:pt x="4688725" y="2429472"/>
                  </a:lnTo>
                  <a:lnTo>
                    <a:pt x="4681931" y="2433409"/>
                  </a:lnTo>
                  <a:lnTo>
                    <a:pt x="4677359" y="2439784"/>
                  </a:lnTo>
                  <a:lnTo>
                    <a:pt x="4675149" y="2448522"/>
                  </a:lnTo>
                  <a:lnTo>
                    <a:pt x="4676203" y="2457373"/>
                  </a:lnTo>
                  <a:lnTo>
                    <a:pt x="4680610" y="2464905"/>
                  </a:lnTo>
                  <a:lnTo>
                    <a:pt x="4687544" y="2470264"/>
                  </a:lnTo>
                  <a:lnTo>
                    <a:pt x="4696142" y="2472588"/>
                  </a:lnTo>
                  <a:lnTo>
                    <a:pt x="4704854" y="2471229"/>
                  </a:lnTo>
                  <a:lnTo>
                    <a:pt x="4712246" y="2466619"/>
                  </a:lnTo>
                  <a:lnTo>
                    <a:pt x="4716069" y="2461412"/>
                  </a:lnTo>
                  <a:lnTo>
                    <a:pt x="4717440" y="2459558"/>
                  </a:lnTo>
                  <a:lnTo>
                    <a:pt x="4718520" y="2455202"/>
                  </a:lnTo>
                  <a:lnTo>
                    <a:pt x="4718659" y="2454592"/>
                  </a:lnTo>
                  <a:lnTo>
                    <a:pt x="4719586" y="2450846"/>
                  </a:lnTo>
                  <a:close/>
                </a:path>
                <a:path w="5168900" h="4631055">
                  <a:moveTo>
                    <a:pt x="4719599" y="1820964"/>
                  </a:moveTo>
                  <a:lnTo>
                    <a:pt x="4717999" y="1812251"/>
                  </a:lnTo>
                  <a:lnTo>
                    <a:pt x="4716792" y="1810410"/>
                  </a:lnTo>
                  <a:lnTo>
                    <a:pt x="4716475" y="1809927"/>
                  </a:lnTo>
                  <a:lnTo>
                    <a:pt x="4716221" y="1809534"/>
                  </a:lnTo>
                  <a:lnTo>
                    <a:pt x="4715154" y="1807895"/>
                  </a:lnTo>
                  <a:lnTo>
                    <a:pt x="4713351" y="1805127"/>
                  </a:lnTo>
                  <a:lnTo>
                    <a:pt x="4713211" y="1804974"/>
                  </a:lnTo>
                  <a:lnTo>
                    <a:pt x="4710760" y="1803349"/>
                  </a:lnTo>
                  <a:lnTo>
                    <a:pt x="4706315" y="1800313"/>
                  </a:lnTo>
                  <a:lnTo>
                    <a:pt x="4706137" y="1800275"/>
                  </a:lnTo>
                  <a:lnTo>
                    <a:pt x="4702886" y="1799615"/>
                  </a:lnTo>
                  <a:lnTo>
                    <a:pt x="4697615" y="1798548"/>
                  </a:lnTo>
                  <a:lnTo>
                    <a:pt x="4697120" y="1798548"/>
                  </a:lnTo>
                  <a:lnTo>
                    <a:pt x="4688141" y="1800161"/>
                  </a:lnTo>
                  <a:lnTo>
                    <a:pt x="4687963" y="1800186"/>
                  </a:lnTo>
                  <a:lnTo>
                    <a:pt x="4688090" y="1800186"/>
                  </a:lnTo>
                  <a:lnTo>
                    <a:pt x="4686643" y="1801126"/>
                  </a:lnTo>
                  <a:lnTo>
                    <a:pt x="4685512" y="1801850"/>
                  </a:lnTo>
                  <a:lnTo>
                    <a:pt x="4685030" y="1802155"/>
                  </a:lnTo>
                  <a:lnTo>
                    <a:pt x="4681550" y="1804390"/>
                  </a:lnTo>
                  <a:lnTo>
                    <a:pt x="4678934" y="1808365"/>
                  </a:lnTo>
                  <a:lnTo>
                    <a:pt x="4677232" y="1810956"/>
                  </a:lnTo>
                  <a:lnTo>
                    <a:pt x="4675111" y="1819579"/>
                  </a:lnTo>
                  <a:lnTo>
                    <a:pt x="4676165" y="1828330"/>
                  </a:lnTo>
                  <a:lnTo>
                    <a:pt x="4680699" y="1835708"/>
                  </a:lnTo>
                  <a:lnTo>
                    <a:pt x="4687824" y="1840890"/>
                  </a:lnTo>
                  <a:lnTo>
                    <a:pt x="4694898" y="1842592"/>
                  </a:lnTo>
                  <a:lnTo>
                    <a:pt x="4696599" y="1842998"/>
                  </a:lnTo>
                  <a:lnTo>
                    <a:pt x="4705439" y="1841512"/>
                  </a:lnTo>
                  <a:lnTo>
                    <a:pt x="4712716" y="1836864"/>
                  </a:lnTo>
                  <a:lnTo>
                    <a:pt x="4717681" y="1829777"/>
                  </a:lnTo>
                  <a:lnTo>
                    <a:pt x="4719599" y="1820976"/>
                  </a:lnTo>
                  <a:close/>
                </a:path>
                <a:path w="5168900" h="4631055">
                  <a:moveTo>
                    <a:pt x="4719625" y="1281455"/>
                  </a:moveTo>
                  <a:lnTo>
                    <a:pt x="4717999" y="1273263"/>
                  </a:lnTo>
                  <a:lnTo>
                    <a:pt x="4717897" y="1272781"/>
                  </a:lnTo>
                  <a:lnTo>
                    <a:pt x="4716221" y="1270317"/>
                  </a:lnTo>
                  <a:lnTo>
                    <a:pt x="4715891" y="1269822"/>
                  </a:lnTo>
                  <a:lnTo>
                    <a:pt x="4715522" y="1269276"/>
                  </a:lnTo>
                  <a:lnTo>
                    <a:pt x="4713135" y="1265732"/>
                  </a:lnTo>
                  <a:lnTo>
                    <a:pt x="4710290" y="1263853"/>
                  </a:lnTo>
                  <a:lnTo>
                    <a:pt x="4709566" y="1263370"/>
                  </a:lnTo>
                  <a:lnTo>
                    <a:pt x="4706023" y="1261008"/>
                  </a:lnTo>
                  <a:lnTo>
                    <a:pt x="4705807" y="1260906"/>
                  </a:lnTo>
                  <a:lnTo>
                    <a:pt x="4702594" y="1260335"/>
                  </a:lnTo>
                  <a:lnTo>
                    <a:pt x="4702124" y="1260246"/>
                  </a:lnTo>
                  <a:lnTo>
                    <a:pt x="4700308" y="1259890"/>
                  </a:lnTo>
                  <a:lnTo>
                    <a:pt x="4698949" y="1259624"/>
                  </a:lnTo>
                  <a:lnTo>
                    <a:pt x="4697336" y="1259281"/>
                  </a:lnTo>
                  <a:lnTo>
                    <a:pt x="4696930" y="1259281"/>
                  </a:lnTo>
                  <a:lnTo>
                    <a:pt x="4675022" y="1282026"/>
                  </a:lnTo>
                  <a:lnTo>
                    <a:pt x="4677054" y="1290789"/>
                  </a:lnTo>
                  <a:lnTo>
                    <a:pt x="4681474" y="1297368"/>
                  </a:lnTo>
                  <a:lnTo>
                    <a:pt x="4688090" y="1301711"/>
                  </a:lnTo>
                  <a:lnTo>
                    <a:pt x="4696765" y="1303718"/>
                  </a:lnTo>
                  <a:lnTo>
                    <a:pt x="4705375" y="1302397"/>
                  </a:lnTo>
                  <a:lnTo>
                    <a:pt x="4712665" y="1297546"/>
                  </a:lnTo>
                  <a:lnTo>
                    <a:pt x="4714316" y="1295133"/>
                  </a:lnTo>
                  <a:lnTo>
                    <a:pt x="4714494" y="1294879"/>
                  </a:lnTo>
                  <a:lnTo>
                    <a:pt x="4715637" y="1293215"/>
                  </a:lnTo>
                  <a:lnTo>
                    <a:pt x="4717707" y="1290231"/>
                  </a:lnTo>
                  <a:lnTo>
                    <a:pt x="4719498" y="1282026"/>
                  </a:lnTo>
                  <a:lnTo>
                    <a:pt x="4719625" y="1281455"/>
                  </a:lnTo>
                  <a:close/>
                </a:path>
                <a:path w="5168900" h="4631055">
                  <a:moveTo>
                    <a:pt x="4719637" y="1911235"/>
                  </a:moveTo>
                  <a:lnTo>
                    <a:pt x="4718291" y="1903818"/>
                  </a:lnTo>
                  <a:lnTo>
                    <a:pt x="4718050" y="1902485"/>
                  </a:lnTo>
                  <a:lnTo>
                    <a:pt x="4713287" y="1895106"/>
                  </a:lnTo>
                  <a:lnTo>
                    <a:pt x="4706163" y="1889988"/>
                  </a:lnTo>
                  <a:lnTo>
                    <a:pt x="4697539" y="1888020"/>
                  </a:lnTo>
                  <a:lnTo>
                    <a:pt x="4697387" y="1888020"/>
                  </a:lnTo>
                  <a:lnTo>
                    <a:pt x="4693297" y="1888883"/>
                  </a:lnTo>
                  <a:lnTo>
                    <a:pt x="4692269" y="1889099"/>
                  </a:lnTo>
                  <a:lnTo>
                    <a:pt x="4691710" y="1889213"/>
                  </a:lnTo>
                  <a:lnTo>
                    <a:pt x="4688814" y="1889798"/>
                  </a:lnTo>
                  <a:lnTo>
                    <a:pt x="4688662" y="1889861"/>
                  </a:lnTo>
                  <a:lnTo>
                    <a:pt x="4684204" y="1892922"/>
                  </a:lnTo>
                  <a:lnTo>
                    <a:pt x="4683099" y="1893671"/>
                  </a:lnTo>
                  <a:lnTo>
                    <a:pt x="4682769" y="1893900"/>
                  </a:lnTo>
                  <a:lnTo>
                    <a:pt x="4681512" y="1894738"/>
                  </a:lnTo>
                  <a:lnTo>
                    <a:pt x="4677854" y="1900148"/>
                  </a:lnTo>
                  <a:lnTo>
                    <a:pt x="4676610" y="1902002"/>
                  </a:lnTo>
                  <a:lnTo>
                    <a:pt x="4675060" y="1910740"/>
                  </a:lnTo>
                  <a:lnTo>
                    <a:pt x="4676787" y="1919541"/>
                  </a:lnTo>
                  <a:lnTo>
                    <a:pt x="4680928" y="1926234"/>
                  </a:lnTo>
                  <a:lnTo>
                    <a:pt x="4687417" y="1930704"/>
                  </a:lnTo>
                  <a:lnTo>
                    <a:pt x="4696180" y="1932787"/>
                  </a:lnTo>
                  <a:lnTo>
                    <a:pt x="4705020" y="1931619"/>
                  </a:lnTo>
                  <a:lnTo>
                    <a:pt x="4712398" y="1927072"/>
                  </a:lnTo>
                  <a:lnTo>
                    <a:pt x="4717542" y="1919998"/>
                  </a:lnTo>
                  <a:lnTo>
                    <a:pt x="4719637" y="1911235"/>
                  </a:lnTo>
                  <a:close/>
                </a:path>
                <a:path w="5168900" h="4631055">
                  <a:moveTo>
                    <a:pt x="4719688" y="1370533"/>
                  </a:moveTo>
                  <a:lnTo>
                    <a:pt x="4717745" y="1362265"/>
                  </a:lnTo>
                  <a:lnTo>
                    <a:pt x="4717618" y="1362100"/>
                  </a:lnTo>
                  <a:lnTo>
                    <a:pt x="4717567" y="1361884"/>
                  </a:lnTo>
                  <a:lnTo>
                    <a:pt x="4716259" y="1360131"/>
                  </a:lnTo>
                  <a:lnTo>
                    <a:pt x="4715980" y="1359738"/>
                  </a:lnTo>
                  <a:lnTo>
                    <a:pt x="4712944" y="1355331"/>
                  </a:lnTo>
                  <a:lnTo>
                    <a:pt x="4712589" y="1355090"/>
                  </a:lnTo>
                  <a:lnTo>
                    <a:pt x="4712360" y="1354772"/>
                  </a:lnTo>
                  <a:lnTo>
                    <a:pt x="4710214" y="1353464"/>
                  </a:lnTo>
                  <a:lnTo>
                    <a:pt x="4709922" y="1353261"/>
                  </a:lnTo>
                  <a:lnTo>
                    <a:pt x="4706061" y="1350581"/>
                  </a:lnTo>
                  <a:lnTo>
                    <a:pt x="4705451" y="1350454"/>
                  </a:lnTo>
                  <a:lnTo>
                    <a:pt x="4704956" y="1350137"/>
                  </a:lnTo>
                  <a:lnTo>
                    <a:pt x="4702353" y="1349794"/>
                  </a:lnTo>
                  <a:lnTo>
                    <a:pt x="4702124" y="1349743"/>
                  </a:lnTo>
                  <a:lnTo>
                    <a:pt x="4699127" y="1349095"/>
                  </a:lnTo>
                  <a:lnTo>
                    <a:pt x="4698492" y="1348955"/>
                  </a:lnTo>
                  <a:lnTo>
                    <a:pt x="4698225" y="1348892"/>
                  </a:lnTo>
                  <a:lnTo>
                    <a:pt x="4696218" y="1348892"/>
                  </a:lnTo>
                  <a:lnTo>
                    <a:pt x="4687455" y="1351013"/>
                  </a:lnTo>
                  <a:lnTo>
                    <a:pt x="4684204" y="1353273"/>
                  </a:lnTo>
                  <a:lnTo>
                    <a:pt x="4680966" y="1355534"/>
                  </a:lnTo>
                  <a:lnTo>
                    <a:pt x="4676787" y="1362252"/>
                  </a:lnTo>
                  <a:lnTo>
                    <a:pt x="4675086" y="1370533"/>
                  </a:lnTo>
                  <a:lnTo>
                    <a:pt x="4674997" y="1370977"/>
                  </a:lnTo>
                  <a:lnTo>
                    <a:pt x="4676394" y="1379321"/>
                  </a:lnTo>
                  <a:lnTo>
                    <a:pt x="4676445" y="1379689"/>
                  </a:lnTo>
                  <a:lnTo>
                    <a:pt x="4681309" y="1386827"/>
                  </a:lnTo>
                  <a:lnTo>
                    <a:pt x="4688662" y="1391615"/>
                  </a:lnTo>
                  <a:lnTo>
                    <a:pt x="4697527" y="1393304"/>
                  </a:lnTo>
                  <a:lnTo>
                    <a:pt x="4706378" y="1391424"/>
                  </a:lnTo>
                  <a:lnTo>
                    <a:pt x="4713478" y="1386522"/>
                  </a:lnTo>
                  <a:lnTo>
                    <a:pt x="4718151" y="1379321"/>
                  </a:lnTo>
                  <a:lnTo>
                    <a:pt x="4719599" y="1370977"/>
                  </a:lnTo>
                  <a:lnTo>
                    <a:pt x="4719688" y="1370533"/>
                  </a:lnTo>
                  <a:close/>
                </a:path>
                <a:path w="5168900" h="4631055">
                  <a:moveTo>
                    <a:pt x="4719726" y="1460334"/>
                  </a:moveTo>
                  <a:lnTo>
                    <a:pt x="4717834" y="1452156"/>
                  </a:lnTo>
                  <a:lnTo>
                    <a:pt x="4717694" y="1451965"/>
                  </a:lnTo>
                  <a:lnTo>
                    <a:pt x="4717618" y="1451622"/>
                  </a:lnTo>
                  <a:lnTo>
                    <a:pt x="4715815" y="1449209"/>
                  </a:lnTo>
                  <a:lnTo>
                    <a:pt x="4713084" y="1445183"/>
                  </a:lnTo>
                  <a:lnTo>
                    <a:pt x="4712690" y="1444929"/>
                  </a:lnTo>
                  <a:lnTo>
                    <a:pt x="4712436" y="1444574"/>
                  </a:lnTo>
                  <a:lnTo>
                    <a:pt x="4710214" y="1443253"/>
                  </a:lnTo>
                  <a:lnTo>
                    <a:pt x="4709896" y="1443037"/>
                  </a:lnTo>
                  <a:lnTo>
                    <a:pt x="4706239" y="1440535"/>
                  </a:lnTo>
                  <a:lnTo>
                    <a:pt x="4705591" y="1440408"/>
                  </a:lnTo>
                  <a:lnTo>
                    <a:pt x="4705007" y="1440040"/>
                  </a:lnTo>
                  <a:lnTo>
                    <a:pt x="4702099" y="1439684"/>
                  </a:lnTo>
                  <a:lnTo>
                    <a:pt x="4698377" y="1438897"/>
                  </a:lnTo>
                  <a:lnTo>
                    <a:pt x="4696155" y="1438897"/>
                  </a:lnTo>
                  <a:lnTo>
                    <a:pt x="4687405" y="1441005"/>
                  </a:lnTo>
                  <a:lnTo>
                    <a:pt x="4680902" y="1445463"/>
                  </a:lnTo>
                  <a:lnTo>
                    <a:pt x="4676749" y="1452156"/>
                  </a:lnTo>
                  <a:lnTo>
                    <a:pt x="4675175" y="1460334"/>
                  </a:lnTo>
                  <a:lnTo>
                    <a:pt x="4675048" y="1460982"/>
                  </a:lnTo>
                  <a:lnTo>
                    <a:pt x="4697641" y="1483182"/>
                  </a:lnTo>
                  <a:lnTo>
                    <a:pt x="4706505" y="1481315"/>
                  </a:lnTo>
                  <a:lnTo>
                    <a:pt x="4713592" y="1476413"/>
                  </a:lnTo>
                  <a:lnTo>
                    <a:pt x="4718215" y="1469186"/>
                  </a:lnTo>
                  <a:lnTo>
                    <a:pt x="4719612" y="1460982"/>
                  </a:lnTo>
                  <a:lnTo>
                    <a:pt x="4719726" y="1460334"/>
                  </a:lnTo>
                  <a:close/>
                </a:path>
                <a:path w="5168900" h="4631055">
                  <a:moveTo>
                    <a:pt x="4719752" y="2359685"/>
                  </a:moveTo>
                  <a:lnTo>
                    <a:pt x="4717770" y="2351201"/>
                  </a:lnTo>
                  <a:lnTo>
                    <a:pt x="4717681" y="2351024"/>
                  </a:lnTo>
                  <a:lnTo>
                    <a:pt x="4716716" y="2349728"/>
                  </a:lnTo>
                  <a:lnTo>
                    <a:pt x="4716564" y="2349500"/>
                  </a:lnTo>
                  <a:lnTo>
                    <a:pt x="4716348" y="2349195"/>
                  </a:lnTo>
                  <a:lnTo>
                    <a:pt x="4714760" y="2346947"/>
                  </a:lnTo>
                  <a:lnTo>
                    <a:pt x="4712817" y="2344178"/>
                  </a:lnTo>
                  <a:lnTo>
                    <a:pt x="4712614" y="2344039"/>
                  </a:lnTo>
                  <a:lnTo>
                    <a:pt x="4712525" y="2343899"/>
                  </a:lnTo>
                  <a:lnTo>
                    <a:pt x="4710074" y="2342324"/>
                  </a:lnTo>
                  <a:lnTo>
                    <a:pt x="4705718" y="2339390"/>
                  </a:lnTo>
                  <a:lnTo>
                    <a:pt x="4705426" y="2339327"/>
                  </a:lnTo>
                  <a:lnTo>
                    <a:pt x="4705172" y="2339149"/>
                  </a:lnTo>
                  <a:lnTo>
                    <a:pt x="4701832" y="2338565"/>
                  </a:lnTo>
                  <a:lnTo>
                    <a:pt x="4697349" y="2337612"/>
                  </a:lnTo>
                  <a:lnTo>
                    <a:pt x="4696498" y="2337612"/>
                  </a:lnTo>
                  <a:lnTo>
                    <a:pt x="4687773" y="2339810"/>
                  </a:lnTo>
                  <a:lnTo>
                    <a:pt x="4680674" y="2345067"/>
                  </a:lnTo>
                  <a:lnTo>
                    <a:pt x="4676140" y="2352522"/>
                  </a:lnTo>
                  <a:lnTo>
                    <a:pt x="4675111" y="2361260"/>
                  </a:lnTo>
                  <a:lnTo>
                    <a:pt x="4677283" y="2369870"/>
                  </a:lnTo>
                  <a:lnTo>
                    <a:pt x="4681639" y="2376398"/>
                  </a:lnTo>
                  <a:lnTo>
                    <a:pt x="4688256" y="2380602"/>
                  </a:lnTo>
                  <a:lnTo>
                    <a:pt x="4697234" y="2382189"/>
                  </a:lnTo>
                  <a:lnTo>
                    <a:pt x="4705451" y="2380602"/>
                  </a:lnTo>
                  <a:lnTo>
                    <a:pt x="4705870" y="2380602"/>
                  </a:lnTo>
                  <a:lnTo>
                    <a:pt x="4713262" y="2375598"/>
                  </a:lnTo>
                  <a:lnTo>
                    <a:pt x="4718101" y="2368385"/>
                  </a:lnTo>
                  <a:lnTo>
                    <a:pt x="4719739" y="2359698"/>
                  </a:lnTo>
                  <a:close/>
                </a:path>
                <a:path w="5168900" h="4631055">
                  <a:moveTo>
                    <a:pt x="4719840" y="1101305"/>
                  </a:moveTo>
                  <a:lnTo>
                    <a:pt x="4717974" y="1092771"/>
                  </a:lnTo>
                  <a:lnTo>
                    <a:pt x="4716475" y="1090650"/>
                  </a:lnTo>
                  <a:lnTo>
                    <a:pt x="4716208" y="1090269"/>
                  </a:lnTo>
                  <a:lnTo>
                    <a:pt x="4715522" y="1089304"/>
                  </a:lnTo>
                  <a:lnTo>
                    <a:pt x="4713071" y="1085799"/>
                  </a:lnTo>
                  <a:lnTo>
                    <a:pt x="4712919" y="1085634"/>
                  </a:lnTo>
                  <a:lnTo>
                    <a:pt x="4710544" y="1084160"/>
                  </a:lnTo>
                  <a:lnTo>
                    <a:pt x="4710188" y="1083919"/>
                  </a:lnTo>
                  <a:lnTo>
                    <a:pt x="4705883" y="1081087"/>
                  </a:lnTo>
                  <a:lnTo>
                    <a:pt x="4705718" y="1081062"/>
                  </a:lnTo>
                  <a:lnTo>
                    <a:pt x="4705553" y="1080947"/>
                  </a:lnTo>
                  <a:lnTo>
                    <a:pt x="4701972" y="1080312"/>
                  </a:lnTo>
                  <a:lnTo>
                    <a:pt x="4697209" y="1079360"/>
                  </a:lnTo>
                  <a:lnTo>
                    <a:pt x="4696650" y="1079360"/>
                  </a:lnTo>
                  <a:lnTo>
                    <a:pt x="4687786" y="1081341"/>
                  </a:lnTo>
                  <a:lnTo>
                    <a:pt x="4685677" y="1082840"/>
                  </a:lnTo>
                  <a:lnTo>
                    <a:pt x="4680648" y="1086383"/>
                  </a:lnTo>
                  <a:lnTo>
                    <a:pt x="4676089" y="1093685"/>
                  </a:lnTo>
                  <a:lnTo>
                    <a:pt x="4676013" y="1094232"/>
                  </a:lnTo>
                  <a:lnTo>
                    <a:pt x="4674997" y="1102499"/>
                  </a:lnTo>
                  <a:lnTo>
                    <a:pt x="4677143" y="1111161"/>
                  </a:lnTo>
                  <a:lnTo>
                    <a:pt x="4681563" y="1117701"/>
                  </a:lnTo>
                  <a:lnTo>
                    <a:pt x="4688230" y="1121956"/>
                  </a:lnTo>
                  <a:lnTo>
                    <a:pt x="4697069" y="1123734"/>
                  </a:lnTo>
                  <a:lnTo>
                    <a:pt x="4705794" y="1122184"/>
                  </a:lnTo>
                  <a:lnTo>
                    <a:pt x="4713071" y="1117295"/>
                  </a:lnTo>
                  <a:lnTo>
                    <a:pt x="4718037" y="1110018"/>
                  </a:lnTo>
                  <a:lnTo>
                    <a:pt x="4719840" y="1101305"/>
                  </a:lnTo>
                  <a:close/>
                </a:path>
                <a:path w="5168900" h="4631055">
                  <a:moveTo>
                    <a:pt x="4809388" y="2269909"/>
                  </a:moveTo>
                  <a:lnTo>
                    <a:pt x="4808321" y="2264562"/>
                  </a:lnTo>
                  <a:lnTo>
                    <a:pt x="4807661" y="2261222"/>
                  </a:lnTo>
                  <a:lnTo>
                    <a:pt x="4807636" y="2261044"/>
                  </a:lnTo>
                  <a:lnTo>
                    <a:pt x="4803483" y="2254415"/>
                  </a:lnTo>
                  <a:lnTo>
                    <a:pt x="4796955" y="2250097"/>
                  </a:lnTo>
                  <a:lnTo>
                    <a:pt x="4788078" y="2248255"/>
                  </a:lnTo>
                  <a:lnTo>
                    <a:pt x="4786554" y="2248243"/>
                  </a:lnTo>
                  <a:lnTo>
                    <a:pt x="4782109" y="2249081"/>
                  </a:lnTo>
                  <a:lnTo>
                    <a:pt x="4779035" y="2249500"/>
                  </a:lnTo>
                  <a:lnTo>
                    <a:pt x="4778641" y="2249741"/>
                  </a:lnTo>
                  <a:lnTo>
                    <a:pt x="4778159" y="2249830"/>
                  </a:lnTo>
                  <a:lnTo>
                    <a:pt x="4774755" y="2252129"/>
                  </a:lnTo>
                  <a:lnTo>
                    <a:pt x="4771834" y="2253919"/>
                  </a:lnTo>
                  <a:lnTo>
                    <a:pt x="4771606" y="2254250"/>
                  </a:lnTo>
                  <a:lnTo>
                    <a:pt x="4771364" y="2254415"/>
                  </a:lnTo>
                  <a:lnTo>
                    <a:pt x="4767707" y="2259990"/>
                  </a:lnTo>
                  <a:lnTo>
                    <a:pt x="4766996" y="2261044"/>
                  </a:lnTo>
                  <a:lnTo>
                    <a:pt x="4766907" y="2261222"/>
                  </a:lnTo>
                  <a:lnTo>
                    <a:pt x="4765446" y="2268512"/>
                  </a:lnTo>
                  <a:lnTo>
                    <a:pt x="4765154" y="2269921"/>
                  </a:lnTo>
                  <a:lnTo>
                    <a:pt x="4766653" y="2278621"/>
                  </a:lnTo>
                  <a:lnTo>
                    <a:pt x="4766691" y="2278875"/>
                  </a:lnTo>
                  <a:lnTo>
                    <a:pt x="4771301" y="2286076"/>
                  </a:lnTo>
                  <a:lnTo>
                    <a:pt x="4778349" y="2290864"/>
                  </a:lnTo>
                  <a:lnTo>
                    <a:pt x="4779594" y="2291105"/>
                  </a:lnTo>
                  <a:lnTo>
                    <a:pt x="4787214" y="2292591"/>
                  </a:lnTo>
                  <a:lnTo>
                    <a:pt x="4795583" y="2290864"/>
                  </a:lnTo>
                  <a:lnTo>
                    <a:pt x="4795888" y="2290864"/>
                  </a:lnTo>
                  <a:lnTo>
                    <a:pt x="4803229" y="2285860"/>
                  </a:lnTo>
                  <a:lnTo>
                    <a:pt x="4807978" y="2278621"/>
                  </a:lnTo>
                  <a:lnTo>
                    <a:pt x="4809375" y="2269921"/>
                  </a:lnTo>
                  <a:close/>
                </a:path>
                <a:path w="5168900" h="4631055">
                  <a:moveTo>
                    <a:pt x="4809426" y="1460690"/>
                  </a:moveTo>
                  <a:lnTo>
                    <a:pt x="4807521" y="1452194"/>
                  </a:lnTo>
                  <a:lnTo>
                    <a:pt x="4807445" y="1452003"/>
                  </a:lnTo>
                  <a:lnTo>
                    <a:pt x="4806137" y="1450200"/>
                  </a:lnTo>
                  <a:lnTo>
                    <a:pt x="4805858" y="1449793"/>
                  </a:lnTo>
                  <a:lnTo>
                    <a:pt x="4805451" y="1449209"/>
                  </a:lnTo>
                  <a:lnTo>
                    <a:pt x="4802632" y="1445120"/>
                  </a:lnTo>
                  <a:lnTo>
                    <a:pt x="4802467" y="1445018"/>
                  </a:lnTo>
                  <a:lnTo>
                    <a:pt x="4802352" y="1444840"/>
                  </a:lnTo>
                  <a:lnTo>
                    <a:pt x="4799609" y="1443050"/>
                  </a:lnTo>
                  <a:lnTo>
                    <a:pt x="4795596" y="1440307"/>
                  </a:lnTo>
                  <a:lnTo>
                    <a:pt x="4795431" y="1440281"/>
                  </a:lnTo>
                  <a:lnTo>
                    <a:pt x="4795291" y="1440243"/>
                  </a:lnTo>
                  <a:lnTo>
                    <a:pt x="4795050" y="1440065"/>
                  </a:lnTo>
                  <a:lnTo>
                    <a:pt x="4791964" y="1439519"/>
                  </a:lnTo>
                  <a:lnTo>
                    <a:pt x="4787354" y="1438529"/>
                  </a:lnTo>
                  <a:lnTo>
                    <a:pt x="4786427" y="1438529"/>
                  </a:lnTo>
                  <a:lnTo>
                    <a:pt x="4765192" y="1462303"/>
                  </a:lnTo>
                  <a:lnTo>
                    <a:pt x="4767186" y="1471256"/>
                  </a:lnTo>
                  <a:lnTo>
                    <a:pt x="4771720" y="1477632"/>
                  </a:lnTo>
                  <a:lnTo>
                    <a:pt x="4778489" y="1481582"/>
                  </a:lnTo>
                  <a:lnTo>
                    <a:pt x="4787214" y="1483233"/>
                  </a:lnTo>
                  <a:lnTo>
                    <a:pt x="4795977" y="1481785"/>
                  </a:lnTo>
                  <a:lnTo>
                    <a:pt x="4803064" y="1476971"/>
                  </a:lnTo>
                  <a:lnTo>
                    <a:pt x="4807788" y="1469644"/>
                  </a:lnTo>
                  <a:lnTo>
                    <a:pt x="4809426" y="1460690"/>
                  </a:lnTo>
                  <a:close/>
                </a:path>
                <a:path w="5168900" h="4631055">
                  <a:moveTo>
                    <a:pt x="4809426" y="1190967"/>
                  </a:moveTo>
                  <a:lnTo>
                    <a:pt x="4807737" y="1182458"/>
                  </a:lnTo>
                  <a:lnTo>
                    <a:pt x="4807661" y="1182268"/>
                  </a:lnTo>
                  <a:lnTo>
                    <a:pt x="4806175" y="1180223"/>
                  </a:lnTo>
                  <a:lnTo>
                    <a:pt x="4806073" y="1180058"/>
                  </a:lnTo>
                  <a:lnTo>
                    <a:pt x="4805832" y="1179715"/>
                  </a:lnTo>
                  <a:lnTo>
                    <a:pt x="4802873" y="1175423"/>
                  </a:lnTo>
                  <a:lnTo>
                    <a:pt x="4802683" y="1175308"/>
                  </a:lnTo>
                  <a:lnTo>
                    <a:pt x="4802581" y="1175143"/>
                  </a:lnTo>
                  <a:lnTo>
                    <a:pt x="4800282" y="1173695"/>
                  </a:lnTo>
                  <a:lnTo>
                    <a:pt x="4800016" y="1173518"/>
                  </a:lnTo>
                  <a:lnTo>
                    <a:pt x="4799812" y="1173378"/>
                  </a:lnTo>
                  <a:lnTo>
                    <a:pt x="4798403" y="1172438"/>
                  </a:lnTo>
                  <a:lnTo>
                    <a:pt x="4795748" y="1170647"/>
                  </a:lnTo>
                  <a:lnTo>
                    <a:pt x="4795456" y="1170584"/>
                  </a:lnTo>
                  <a:lnTo>
                    <a:pt x="4795202" y="1170406"/>
                  </a:lnTo>
                  <a:lnTo>
                    <a:pt x="4792002" y="1169860"/>
                  </a:lnTo>
                  <a:lnTo>
                    <a:pt x="4787354" y="1168882"/>
                  </a:lnTo>
                  <a:lnTo>
                    <a:pt x="4786477" y="1168882"/>
                  </a:lnTo>
                  <a:lnTo>
                    <a:pt x="4777791" y="1171003"/>
                  </a:lnTo>
                  <a:lnTo>
                    <a:pt x="4770920" y="1176108"/>
                  </a:lnTo>
                  <a:lnTo>
                    <a:pt x="4766500" y="1183513"/>
                  </a:lnTo>
                  <a:lnTo>
                    <a:pt x="4765179" y="1192466"/>
                  </a:lnTo>
                  <a:lnTo>
                    <a:pt x="4767288" y="1201331"/>
                  </a:lnTo>
                  <a:lnTo>
                    <a:pt x="4772330" y="1208151"/>
                  </a:lnTo>
                  <a:lnTo>
                    <a:pt x="4779708" y="1212316"/>
                  </a:lnTo>
                  <a:lnTo>
                    <a:pt x="4788814" y="1213256"/>
                  </a:lnTo>
                  <a:lnTo>
                    <a:pt x="4797615" y="1211110"/>
                  </a:lnTo>
                  <a:lnTo>
                    <a:pt x="4804003" y="1206576"/>
                  </a:lnTo>
                  <a:lnTo>
                    <a:pt x="4807940" y="1199807"/>
                  </a:lnTo>
                  <a:lnTo>
                    <a:pt x="4809414" y="1190980"/>
                  </a:lnTo>
                  <a:close/>
                </a:path>
                <a:path w="5168900" h="4631055">
                  <a:moveTo>
                    <a:pt x="4809452" y="2180336"/>
                  </a:moveTo>
                  <a:lnTo>
                    <a:pt x="4807788" y="2172106"/>
                  </a:lnTo>
                  <a:lnTo>
                    <a:pt x="4807686" y="2171623"/>
                  </a:lnTo>
                  <a:lnTo>
                    <a:pt x="4805680" y="2168652"/>
                  </a:lnTo>
                  <a:lnTo>
                    <a:pt x="4804524" y="2166950"/>
                  </a:lnTo>
                  <a:lnTo>
                    <a:pt x="4802898" y="2164511"/>
                  </a:lnTo>
                  <a:lnTo>
                    <a:pt x="4801146" y="2163343"/>
                  </a:lnTo>
                  <a:lnTo>
                    <a:pt x="4800676" y="2163026"/>
                  </a:lnTo>
                  <a:lnTo>
                    <a:pt x="4799685" y="2162365"/>
                  </a:lnTo>
                  <a:lnTo>
                    <a:pt x="4795977" y="2159851"/>
                  </a:lnTo>
                  <a:lnTo>
                    <a:pt x="4796409" y="2159851"/>
                  </a:lnTo>
                  <a:lnTo>
                    <a:pt x="4795685" y="2159711"/>
                  </a:lnTo>
                  <a:lnTo>
                    <a:pt x="4793285" y="2159228"/>
                  </a:lnTo>
                  <a:lnTo>
                    <a:pt x="4793132" y="2159190"/>
                  </a:lnTo>
                  <a:lnTo>
                    <a:pt x="4792942" y="2159152"/>
                  </a:lnTo>
                  <a:lnTo>
                    <a:pt x="4787112" y="2157971"/>
                  </a:lnTo>
                  <a:lnTo>
                    <a:pt x="4786833" y="2157971"/>
                  </a:lnTo>
                  <a:lnTo>
                    <a:pt x="4778083" y="2159851"/>
                  </a:lnTo>
                  <a:lnTo>
                    <a:pt x="4771098" y="2164778"/>
                  </a:lnTo>
                  <a:lnTo>
                    <a:pt x="4766576" y="2172093"/>
                  </a:lnTo>
                  <a:lnTo>
                    <a:pt x="4765319" y="2180348"/>
                  </a:lnTo>
                  <a:lnTo>
                    <a:pt x="4765205" y="2181110"/>
                  </a:lnTo>
                  <a:lnTo>
                    <a:pt x="4766703" y="2188553"/>
                  </a:lnTo>
                  <a:lnTo>
                    <a:pt x="4767021" y="2190051"/>
                  </a:lnTo>
                  <a:lnTo>
                    <a:pt x="4771263" y="2196401"/>
                  </a:lnTo>
                  <a:lnTo>
                    <a:pt x="4771352" y="2196541"/>
                  </a:lnTo>
                  <a:lnTo>
                    <a:pt x="4778006" y="2200643"/>
                  </a:lnTo>
                  <a:lnTo>
                    <a:pt x="4786757" y="2202396"/>
                  </a:lnTo>
                  <a:lnTo>
                    <a:pt x="4795647" y="2201062"/>
                  </a:lnTo>
                  <a:lnTo>
                    <a:pt x="4802860" y="2196401"/>
                  </a:lnTo>
                  <a:lnTo>
                    <a:pt x="4807699" y="2189226"/>
                  </a:lnTo>
                  <a:lnTo>
                    <a:pt x="4809452" y="2180348"/>
                  </a:lnTo>
                  <a:close/>
                </a:path>
                <a:path w="5168900" h="4631055">
                  <a:moveTo>
                    <a:pt x="4809452" y="2001139"/>
                  </a:moveTo>
                  <a:lnTo>
                    <a:pt x="4808156" y="1993468"/>
                  </a:lnTo>
                  <a:lnTo>
                    <a:pt x="4807953" y="1992185"/>
                  </a:lnTo>
                  <a:lnTo>
                    <a:pt x="4807496" y="1991487"/>
                  </a:lnTo>
                  <a:lnTo>
                    <a:pt x="4807280" y="1991131"/>
                  </a:lnTo>
                  <a:lnTo>
                    <a:pt x="4806493" y="1989899"/>
                  </a:lnTo>
                  <a:lnTo>
                    <a:pt x="4803406" y="1985022"/>
                  </a:lnTo>
                  <a:lnTo>
                    <a:pt x="4796383" y="1980272"/>
                  </a:lnTo>
                  <a:lnTo>
                    <a:pt x="4796091" y="1980222"/>
                  </a:lnTo>
                  <a:lnTo>
                    <a:pt x="4795609" y="1980133"/>
                  </a:lnTo>
                  <a:lnTo>
                    <a:pt x="4794783" y="1979968"/>
                  </a:lnTo>
                  <a:lnTo>
                    <a:pt x="4787493" y="1978545"/>
                  </a:lnTo>
                  <a:lnTo>
                    <a:pt x="4778057" y="1980272"/>
                  </a:lnTo>
                  <a:lnTo>
                    <a:pt x="4778248" y="1980272"/>
                  </a:lnTo>
                  <a:lnTo>
                    <a:pt x="4771199" y="1984844"/>
                  </a:lnTo>
                  <a:lnTo>
                    <a:pt x="4766640" y="1991880"/>
                  </a:lnTo>
                  <a:lnTo>
                    <a:pt x="4765218" y="2000808"/>
                  </a:lnTo>
                  <a:lnTo>
                    <a:pt x="4766640" y="2008339"/>
                  </a:lnTo>
                  <a:lnTo>
                    <a:pt x="4766907" y="2009762"/>
                  </a:lnTo>
                  <a:lnTo>
                    <a:pt x="4771110" y="2016417"/>
                  </a:lnTo>
                  <a:lnTo>
                    <a:pt x="4777638" y="2020785"/>
                  </a:lnTo>
                  <a:lnTo>
                    <a:pt x="4786249" y="2022868"/>
                  </a:lnTo>
                  <a:lnTo>
                    <a:pt x="4808436" y="2005571"/>
                  </a:lnTo>
                  <a:lnTo>
                    <a:pt x="4809452" y="2001139"/>
                  </a:lnTo>
                  <a:close/>
                </a:path>
                <a:path w="5168900" h="4631055">
                  <a:moveTo>
                    <a:pt x="4809452" y="1100836"/>
                  </a:moveTo>
                  <a:lnTo>
                    <a:pt x="4807509" y="1092276"/>
                  </a:lnTo>
                  <a:lnTo>
                    <a:pt x="4807407" y="1092149"/>
                  </a:lnTo>
                  <a:lnTo>
                    <a:pt x="4806518" y="1090866"/>
                  </a:lnTo>
                  <a:lnTo>
                    <a:pt x="4806404" y="1090701"/>
                  </a:lnTo>
                  <a:lnTo>
                    <a:pt x="4806150" y="1090345"/>
                  </a:lnTo>
                  <a:lnTo>
                    <a:pt x="4802759" y="1085469"/>
                  </a:lnTo>
                  <a:lnTo>
                    <a:pt x="4802505" y="1085316"/>
                  </a:lnTo>
                  <a:lnTo>
                    <a:pt x="4802390" y="1085138"/>
                  </a:lnTo>
                  <a:lnTo>
                    <a:pt x="4800511" y="1084033"/>
                  </a:lnTo>
                  <a:lnTo>
                    <a:pt x="4800206" y="1083843"/>
                  </a:lnTo>
                  <a:lnTo>
                    <a:pt x="4799914" y="1083652"/>
                  </a:lnTo>
                  <a:lnTo>
                    <a:pt x="4795786" y="1080985"/>
                  </a:lnTo>
                  <a:lnTo>
                    <a:pt x="4795405" y="1080922"/>
                  </a:lnTo>
                  <a:lnTo>
                    <a:pt x="4795088" y="1080719"/>
                  </a:lnTo>
                  <a:lnTo>
                    <a:pt x="4792116" y="1080300"/>
                  </a:lnTo>
                  <a:lnTo>
                    <a:pt x="4791926" y="1080262"/>
                  </a:lnTo>
                  <a:lnTo>
                    <a:pt x="4787354" y="1079385"/>
                  </a:lnTo>
                  <a:lnTo>
                    <a:pt x="4786134" y="1079385"/>
                  </a:lnTo>
                  <a:lnTo>
                    <a:pt x="4777270" y="1081493"/>
                  </a:lnTo>
                  <a:lnTo>
                    <a:pt x="4770425" y="1086535"/>
                  </a:lnTo>
                  <a:lnTo>
                    <a:pt x="4766195" y="1093914"/>
                  </a:lnTo>
                  <a:lnTo>
                    <a:pt x="4765256" y="1102982"/>
                  </a:lnTo>
                  <a:lnTo>
                    <a:pt x="4765675" y="1104709"/>
                  </a:lnTo>
                  <a:lnTo>
                    <a:pt x="4767389" y="1111758"/>
                  </a:lnTo>
                  <a:lnTo>
                    <a:pt x="4771885" y="1118184"/>
                  </a:lnTo>
                  <a:lnTo>
                    <a:pt x="4778629" y="1122210"/>
                  </a:lnTo>
                  <a:lnTo>
                    <a:pt x="4785919" y="1123480"/>
                  </a:lnTo>
                  <a:lnTo>
                    <a:pt x="4787455" y="1123746"/>
                  </a:lnTo>
                  <a:lnTo>
                    <a:pt x="4796167" y="1122057"/>
                  </a:lnTo>
                  <a:lnTo>
                    <a:pt x="4803241" y="1117041"/>
                  </a:lnTo>
                  <a:lnTo>
                    <a:pt x="4807940" y="1109662"/>
                  </a:lnTo>
                  <a:lnTo>
                    <a:pt x="4808690" y="1105255"/>
                  </a:lnTo>
                  <a:lnTo>
                    <a:pt x="4809452" y="1100836"/>
                  </a:lnTo>
                  <a:close/>
                </a:path>
                <a:path w="5168900" h="4631055">
                  <a:moveTo>
                    <a:pt x="4809464" y="1730463"/>
                  </a:moveTo>
                  <a:lnTo>
                    <a:pt x="4807623" y="1721713"/>
                  </a:lnTo>
                  <a:lnTo>
                    <a:pt x="4803457" y="1715084"/>
                  </a:lnTo>
                  <a:lnTo>
                    <a:pt x="4796955" y="1710740"/>
                  </a:lnTo>
                  <a:lnTo>
                    <a:pt x="4788065" y="1708912"/>
                  </a:lnTo>
                  <a:lnTo>
                    <a:pt x="4786617" y="1708912"/>
                  </a:lnTo>
                  <a:lnTo>
                    <a:pt x="4782236" y="1709750"/>
                  </a:lnTo>
                  <a:lnTo>
                    <a:pt x="4781943" y="1709801"/>
                  </a:lnTo>
                  <a:lnTo>
                    <a:pt x="4779010" y="1710207"/>
                  </a:lnTo>
                  <a:lnTo>
                    <a:pt x="4778667" y="1710436"/>
                  </a:lnTo>
                  <a:lnTo>
                    <a:pt x="4778210" y="1710512"/>
                  </a:lnTo>
                  <a:lnTo>
                    <a:pt x="4774577" y="1712937"/>
                  </a:lnTo>
                  <a:lnTo>
                    <a:pt x="4774412" y="1713039"/>
                  </a:lnTo>
                  <a:lnTo>
                    <a:pt x="4771771" y="1714652"/>
                  </a:lnTo>
                  <a:lnTo>
                    <a:pt x="4771580" y="1714919"/>
                  </a:lnTo>
                  <a:lnTo>
                    <a:pt x="4771339" y="1715084"/>
                  </a:lnTo>
                  <a:lnTo>
                    <a:pt x="4767300" y="1721154"/>
                  </a:lnTo>
                  <a:lnTo>
                    <a:pt x="4766919" y="1721713"/>
                  </a:lnTo>
                  <a:lnTo>
                    <a:pt x="4766830" y="1721866"/>
                  </a:lnTo>
                  <a:lnTo>
                    <a:pt x="4765370" y="1729181"/>
                  </a:lnTo>
                  <a:lnTo>
                    <a:pt x="4765116" y="1730463"/>
                  </a:lnTo>
                  <a:lnTo>
                    <a:pt x="4766703" y="1739049"/>
                  </a:lnTo>
                  <a:lnTo>
                    <a:pt x="4766754" y="1739366"/>
                  </a:lnTo>
                  <a:lnTo>
                    <a:pt x="4769675" y="1743875"/>
                  </a:lnTo>
                  <a:lnTo>
                    <a:pt x="4771453" y="1746605"/>
                  </a:lnTo>
                  <a:lnTo>
                    <a:pt x="4778514" y="1751469"/>
                  </a:lnTo>
                  <a:lnTo>
                    <a:pt x="4787227" y="1753235"/>
                  </a:lnTo>
                  <a:lnTo>
                    <a:pt x="4795380" y="1751469"/>
                  </a:lnTo>
                  <a:lnTo>
                    <a:pt x="4795774" y="1751469"/>
                  </a:lnTo>
                  <a:lnTo>
                    <a:pt x="4803229" y="1746326"/>
                  </a:lnTo>
                  <a:lnTo>
                    <a:pt x="4808067" y="1739049"/>
                  </a:lnTo>
                  <a:lnTo>
                    <a:pt x="4809464" y="1730463"/>
                  </a:lnTo>
                  <a:close/>
                </a:path>
                <a:path w="5168900" h="4631055">
                  <a:moveTo>
                    <a:pt x="4809477" y="2360142"/>
                  </a:moveTo>
                  <a:lnTo>
                    <a:pt x="4807801" y="2351570"/>
                  </a:lnTo>
                  <a:lnTo>
                    <a:pt x="4807699" y="2351417"/>
                  </a:lnTo>
                  <a:lnTo>
                    <a:pt x="4807661" y="2351214"/>
                  </a:lnTo>
                  <a:lnTo>
                    <a:pt x="4806467" y="2349462"/>
                  </a:lnTo>
                  <a:lnTo>
                    <a:pt x="4806327" y="2349246"/>
                  </a:lnTo>
                  <a:lnTo>
                    <a:pt x="4806073" y="2348852"/>
                  </a:lnTo>
                  <a:lnTo>
                    <a:pt x="4803292" y="2344407"/>
                  </a:lnTo>
                  <a:lnTo>
                    <a:pt x="4802975" y="2344191"/>
                  </a:lnTo>
                  <a:lnTo>
                    <a:pt x="4802771" y="2343861"/>
                  </a:lnTo>
                  <a:lnTo>
                    <a:pt x="4800587" y="2342426"/>
                  </a:lnTo>
                  <a:lnTo>
                    <a:pt x="4800371" y="2342261"/>
                  </a:lnTo>
                  <a:lnTo>
                    <a:pt x="4796764" y="2339594"/>
                  </a:lnTo>
                  <a:lnTo>
                    <a:pt x="4797082" y="2339594"/>
                  </a:lnTo>
                  <a:lnTo>
                    <a:pt x="4796053" y="2339365"/>
                  </a:lnTo>
                  <a:lnTo>
                    <a:pt x="4795583" y="2339048"/>
                  </a:lnTo>
                  <a:lnTo>
                    <a:pt x="4792942" y="2338667"/>
                  </a:lnTo>
                  <a:lnTo>
                    <a:pt x="4792738" y="2338628"/>
                  </a:lnTo>
                  <a:lnTo>
                    <a:pt x="4788776" y="2337727"/>
                  </a:lnTo>
                  <a:lnTo>
                    <a:pt x="4786909" y="2337727"/>
                  </a:lnTo>
                  <a:lnTo>
                    <a:pt x="4778260" y="2339594"/>
                  </a:lnTo>
                  <a:lnTo>
                    <a:pt x="4771555" y="2343708"/>
                  </a:lnTo>
                  <a:lnTo>
                    <a:pt x="4767097" y="2350185"/>
                  </a:lnTo>
                  <a:lnTo>
                    <a:pt x="4765179" y="2359126"/>
                  </a:lnTo>
                  <a:lnTo>
                    <a:pt x="4766322" y="2367140"/>
                  </a:lnTo>
                  <a:lnTo>
                    <a:pt x="4766475" y="2368143"/>
                  </a:lnTo>
                  <a:lnTo>
                    <a:pt x="4770920" y="2375408"/>
                  </a:lnTo>
                  <a:lnTo>
                    <a:pt x="4777879" y="2380310"/>
                  </a:lnTo>
                  <a:lnTo>
                    <a:pt x="4786719" y="2382215"/>
                  </a:lnTo>
                  <a:lnTo>
                    <a:pt x="4795710" y="2380665"/>
                  </a:lnTo>
                  <a:lnTo>
                    <a:pt x="4799177" y="2378443"/>
                  </a:lnTo>
                  <a:lnTo>
                    <a:pt x="4799520" y="2378227"/>
                  </a:lnTo>
                  <a:lnTo>
                    <a:pt x="4800104" y="2377846"/>
                  </a:lnTo>
                  <a:lnTo>
                    <a:pt x="4802937" y="2376043"/>
                  </a:lnTo>
                  <a:lnTo>
                    <a:pt x="4805781" y="2371864"/>
                  </a:lnTo>
                  <a:lnTo>
                    <a:pt x="4805972" y="2371585"/>
                  </a:lnTo>
                  <a:lnTo>
                    <a:pt x="4806112" y="2371382"/>
                  </a:lnTo>
                  <a:lnTo>
                    <a:pt x="4807737" y="2369007"/>
                  </a:lnTo>
                  <a:lnTo>
                    <a:pt x="4808067" y="2367267"/>
                  </a:lnTo>
                  <a:lnTo>
                    <a:pt x="4809464" y="2360155"/>
                  </a:lnTo>
                  <a:close/>
                </a:path>
                <a:path w="5168900" h="4631055">
                  <a:moveTo>
                    <a:pt x="4809490" y="1910524"/>
                  </a:moveTo>
                  <a:lnTo>
                    <a:pt x="4807801" y="1901621"/>
                  </a:lnTo>
                  <a:lnTo>
                    <a:pt x="4803483" y="1894967"/>
                  </a:lnTo>
                  <a:lnTo>
                    <a:pt x="4796917" y="1890496"/>
                  </a:lnTo>
                  <a:lnTo>
                    <a:pt x="4795063" y="1889988"/>
                  </a:lnTo>
                  <a:lnTo>
                    <a:pt x="4788433" y="1888147"/>
                  </a:lnTo>
                  <a:lnTo>
                    <a:pt x="4785207" y="1888134"/>
                  </a:lnTo>
                  <a:lnTo>
                    <a:pt x="4784699" y="1888261"/>
                  </a:lnTo>
                  <a:lnTo>
                    <a:pt x="4783137" y="1888617"/>
                  </a:lnTo>
                  <a:lnTo>
                    <a:pt x="4782324" y="1888794"/>
                  </a:lnTo>
                  <a:lnTo>
                    <a:pt x="4779873" y="1889048"/>
                  </a:lnTo>
                  <a:lnTo>
                    <a:pt x="4779099" y="1889531"/>
                  </a:lnTo>
                  <a:lnTo>
                    <a:pt x="4778210" y="1889734"/>
                  </a:lnTo>
                  <a:lnTo>
                    <a:pt x="4774844" y="1892198"/>
                  </a:lnTo>
                  <a:lnTo>
                    <a:pt x="4772545" y="1893633"/>
                  </a:lnTo>
                  <a:lnTo>
                    <a:pt x="4772177" y="1894141"/>
                  </a:lnTo>
                  <a:lnTo>
                    <a:pt x="4771682" y="1894509"/>
                  </a:lnTo>
                  <a:lnTo>
                    <a:pt x="4768977" y="1898611"/>
                  </a:lnTo>
                  <a:lnTo>
                    <a:pt x="4767351" y="1900885"/>
                  </a:lnTo>
                  <a:lnTo>
                    <a:pt x="4767262" y="1901202"/>
                  </a:lnTo>
                  <a:lnTo>
                    <a:pt x="4767097" y="1901469"/>
                  </a:lnTo>
                  <a:lnTo>
                    <a:pt x="4765370" y="1908937"/>
                  </a:lnTo>
                  <a:lnTo>
                    <a:pt x="4765167" y="1909787"/>
                  </a:lnTo>
                  <a:lnTo>
                    <a:pt x="4786846" y="1932686"/>
                  </a:lnTo>
                  <a:lnTo>
                    <a:pt x="4795825" y="1931085"/>
                  </a:lnTo>
                  <a:lnTo>
                    <a:pt x="4803076" y="1926437"/>
                  </a:lnTo>
                  <a:lnTo>
                    <a:pt x="4807890" y="1919376"/>
                  </a:lnTo>
                  <a:lnTo>
                    <a:pt x="4808271" y="1917166"/>
                  </a:lnTo>
                  <a:lnTo>
                    <a:pt x="4808423" y="1916353"/>
                  </a:lnTo>
                  <a:lnTo>
                    <a:pt x="4808753" y="1914525"/>
                  </a:lnTo>
                  <a:lnTo>
                    <a:pt x="4809477" y="1910537"/>
                  </a:lnTo>
                  <a:close/>
                </a:path>
                <a:path w="5168900" h="4631055">
                  <a:moveTo>
                    <a:pt x="4809490" y="1643037"/>
                  </a:moveTo>
                  <a:lnTo>
                    <a:pt x="4808525" y="1634109"/>
                  </a:lnTo>
                  <a:lnTo>
                    <a:pt x="4804334" y="1626412"/>
                  </a:lnTo>
                  <a:lnTo>
                    <a:pt x="4803648" y="1625866"/>
                  </a:lnTo>
                  <a:lnTo>
                    <a:pt x="4802759" y="1625142"/>
                  </a:lnTo>
                  <a:lnTo>
                    <a:pt x="4800612" y="1623390"/>
                  </a:lnTo>
                  <a:lnTo>
                    <a:pt x="4797603" y="1620913"/>
                  </a:lnTo>
                  <a:lnTo>
                    <a:pt x="4789017" y="1618627"/>
                  </a:lnTo>
                  <a:lnTo>
                    <a:pt x="4787519" y="1618627"/>
                  </a:lnTo>
                  <a:lnTo>
                    <a:pt x="4783226" y="1619262"/>
                  </a:lnTo>
                  <a:lnTo>
                    <a:pt x="4782959" y="1619300"/>
                  </a:lnTo>
                  <a:lnTo>
                    <a:pt x="4782731" y="1619326"/>
                  </a:lnTo>
                  <a:lnTo>
                    <a:pt x="4780115" y="1619580"/>
                  </a:lnTo>
                  <a:lnTo>
                    <a:pt x="4779759" y="1619758"/>
                  </a:lnTo>
                  <a:lnTo>
                    <a:pt x="4779302" y="1619821"/>
                  </a:lnTo>
                  <a:lnTo>
                    <a:pt x="4775682" y="1621802"/>
                  </a:lnTo>
                  <a:lnTo>
                    <a:pt x="4773079" y="1623110"/>
                  </a:lnTo>
                  <a:lnTo>
                    <a:pt x="4772914" y="1623326"/>
                  </a:lnTo>
                  <a:lnTo>
                    <a:pt x="4772672" y="1623453"/>
                  </a:lnTo>
                  <a:lnTo>
                    <a:pt x="4769421" y="1627581"/>
                  </a:lnTo>
                  <a:lnTo>
                    <a:pt x="4768100" y="1629206"/>
                  </a:lnTo>
                  <a:lnTo>
                    <a:pt x="4767961" y="1629448"/>
                  </a:lnTo>
                  <a:lnTo>
                    <a:pt x="4765789" y="1636382"/>
                  </a:lnTo>
                  <a:lnTo>
                    <a:pt x="4765713" y="1636623"/>
                  </a:lnTo>
                  <a:lnTo>
                    <a:pt x="4765662" y="1636788"/>
                  </a:lnTo>
                  <a:lnTo>
                    <a:pt x="4784560" y="1662785"/>
                  </a:lnTo>
                  <a:lnTo>
                    <a:pt x="4793704" y="1662010"/>
                  </a:lnTo>
                  <a:lnTo>
                    <a:pt x="4801387" y="1658086"/>
                  </a:lnTo>
                  <a:lnTo>
                    <a:pt x="4806886" y="1651584"/>
                  </a:lnTo>
                  <a:lnTo>
                    <a:pt x="4807674" y="1648980"/>
                  </a:lnTo>
                  <a:lnTo>
                    <a:pt x="4809477" y="1643049"/>
                  </a:lnTo>
                  <a:close/>
                </a:path>
                <a:path w="5168900" h="4631055">
                  <a:moveTo>
                    <a:pt x="4809490" y="1280261"/>
                  </a:moveTo>
                  <a:lnTo>
                    <a:pt x="4807547" y="1271917"/>
                  </a:lnTo>
                  <a:lnTo>
                    <a:pt x="4807394" y="1271714"/>
                  </a:lnTo>
                  <a:lnTo>
                    <a:pt x="4807343" y="1271460"/>
                  </a:lnTo>
                  <a:lnTo>
                    <a:pt x="4806073" y="1269809"/>
                  </a:lnTo>
                  <a:lnTo>
                    <a:pt x="4805934" y="1269606"/>
                  </a:lnTo>
                  <a:lnTo>
                    <a:pt x="4805756" y="1269352"/>
                  </a:lnTo>
                  <a:lnTo>
                    <a:pt x="4803978" y="1266774"/>
                  </a:lnTo>
                  <a:lnTo>
                    <a:pt x="4802949" y="1265275"/>
                  </a:lnTo>
                  <a:lnTo>
                    <a:pt x="4802746" y="1265161"/>
                  </a:lnTo>
                  <a:lnTo>
                    <a:pt x="4802581" y="1265047"/>
                  </a:lnTo>
                  <a:lnTo>
                    <a:pt x="4802251" y="1264615"/>
                  </a:lnTo>
                  <a:lnTo>
                    <a:pt x="4799876" y="1263269"/>
                  </a:lnTo>
                  <a:lnTo>
                    <a:pt x="4796231" y="1260894"/>
                  </a:lnTo>
                  <a:lnTo>
                    <a:pt x="4795444" y="1260741"/>
                  </a:lnTo>
                  <a:lnTo>
                    <a:pt x="4794847" y="1260386"/>
                  </a:lnTo>
                  <a:lnTo>
                    <a:pt x="4792027" y="1260081"/>
                  </a:lnTo>
                  <a:lnTo>
                    <a:pt x="4788446" y="1259395"/>
                  </a:lnTo>
                  <a:lnTo>
                    <a:pt x="4785753" y="1259395"/>
                  </a:lnTo>
                  <a:lnTo>
                    <a:pt x="4776990" y="1261465"/>
                  </a:lnTo>
                  <a:lnTo>
                    <a:pt x="4770577" y="1265859"/>
                  </a:lnTo>
                  <a:lnTo>
                    <a:pt x="4766615" y="1272565"/>
                  </a:lnTo>
                  <a:lnTo>
                    <a:pt x="4765243" y="1281544"/>
                  </a:lnTo>
                  <a:lnTo>
                    <a:pt x="4767021" y="1290421"/>
                  </a:lnTo>
                  <a:lnTo>
                    <a:pt x="4771923" y="1297584"/>
                  </a:lnTo>
                  <a:lnTo>
                    <a:pt x="4779124" y="1302296"/>
                  </a:lnTo>
                  <a:lnTo>
                    <a:pt x="4786554" y="1303604"/>
                  </a:lnTo>
                  <a:lnTo>
                    <a:pt x="4787862" y="1303820"/>
                  </a:lnTo>
                  <a:lnTo>
                    <a:pt x="4796460" y="1301699"/>
                  </a:lnTo>
                  <a:lnTo>
                    <a:pt x="4803457" y="1296492"/>
                  </a:lnTo>
                  <a:lnTo>
                    <a:pt x="4808067" y="1289050"/>
                  </a:lnTo>
                  <a:lnTo>
                    <a:pt x="4809477" y="1280274"/>
                  </a:lnTo>
                  <a:close/>
                </a:path>
                <a:path w="5168900" h="4631055">
                  <a:moveTo>
                    <a:pt x="4809515" y="1371498"/>
                  </a:moveTo>
                  <a:lnTo>
                    <a:pt x="4807940" y="1362862"/>
                  </a:lnTo>
                  <a:lnTo>
                    <a:pt x="4807864" y="1362735"/>
                  </a:lnTo>
                  <a:lnTo>
                    <a:pt x="4806721" y="1360970"/>
                  </a:lnTo>
                  <a:lnTo>
                    <a:pt x="4806645" y="1360830"/>
                  </a:lnTo>
                  <a:lnTo>
                    <a:pt x="4806061" y="1359941"/>
                  </a:lnTo>
                  <a:lnTo>
                    <a:pt x="4803356" y="1355699"/>
                  </a:lnTo>
                  <a:lnTo>
                    <a:pt x="4803191" y="1355572"/>
                  </a:lnTo>
                  <a:lnTo>
                    <a:pt x="4803102" y="1355420"/>
                  </a:lnTo>
                  <a:lnTo>
                    <a:pt x="4800651" y="1353781"/>
                  </a:lnTo>
                  <a:lnTo>
                    <a:pt x="4800511" y="1353680"/>
                  </a:lnTo>
                  <a:lnTo>
                    <a:pt x="4800028" y="1353350"/>
                  </a:lnTo>
                  <a:lnTo>
                    <a:pt x="4797730" y="1351724"/>
                  </a:lnTo>
                  <a:lnTo>
                    <a:pt x="4796917" y="1351140"/>
                  </a:lnTo>
                  <a:lnTo>
                    <a:pt x="4796472" y="1350810"/>
                  </a:lnTo>
                  <a:lnTo>
                    <a:pt x="4796256" y="1350772"/>
                  </a:lnTo>
                  <a:lnTo>
                    <a:pt x="4796040" y="1350632"/>
                  </a:lnTo>
                  <a:lnTo>
                    <a:pt x="4796269" y="1350632"/>
                  </a:lnTo>
                  <a:lnTo>
                    <a:pt x="4792738" y="1350022"/>
                  </a:lnTo>
                  <a:lnTo>
                    <a:pt x="4792408" y="1349959"/>
                  </a:lnTo>
                  <a:lnTo>
                    <a:pt x="4792116" y="1349895"/>
                  </a:lnTo>
                  <a:lnTo>
                    <a:pt x="4788776" y="1349184"/>
                  </a:lnTo>
                  <a:lnTo>
                    <a:pt x="4788014" y="1349006"/>
                  </a:lnTo>
                  <a:lnTo>
                    <a:pt x="4787150" y="1349006"/>
                  </a:lnTo>
                  <a:lnTo>
                    <a:pt x="4778311" y="1350632"/>
                  </a:lnTo>
                  <a:lnTo>
                    <a:pt x="4771644" y="1354709"/>
                  </a:lnTo>
                  <a:lnTo>
                    <a:pt x="4767237" y="1361173"/>
                  </a:lnTo>
                  <a:lnTo>
                    <a:pt x="4765243" y="1369974"/>
                  </a:lnTo>
                  <a:lnTo>
                    <a:pt x="4766335" y="1379016"/>
                  </a:lnTo>
                  <a:lnTo>
                    <a:pt x="4770666" y="1386319"/>
                  </a:lnTo>
                  <a:lnTo>
                    <a:pt x="4777587" y="1391259"/>
                  </a:lnTo>
                  <a:lnTo>
                    <a:pt x="4786490" y="1393253"/>
                  </a:lnTo>
                  <a:lnTo>
                    <a:pt x="4795444" y="1391831"/>
                  </a:lnTo>
                  <a:lnTo>
                    <a:pt x="4802708" y="1387309"/>
                  </a:lnTo>
                  <a:lnTo>
                    <a:pt x="4807610" y="1380337"/>
                  </a:lnTo>
                  <a:lnTo>
                    <a:pt x="4809515" y="1371498"/>
                  </a:lnTo>
                  <a:close/>
                </a:path>
                <a:path w="5168900" h="4631055">
                  <a:moveTo>
                    <a:pt x="4809528" y="2090635"/>
                  </a:moveTo>
                  <a:lnTo>
                    <a:pt x="4807915" y="2082101"/>
                  </a:lnTo>
                  <a:lnTo>
                    <a:pt x="4807826" y="2081974"/>
                  </a:lnTo>
                  <a:lnTo>
                    <a:pt x="4806518" y="2079942"/>
                  </a:lnTo>
                  <a:lnTo>
                    <a:pt x="4806366" y="2079688"/>
                  </a:lnTo>
                  <a:lnTo>
                    <a:pt x="4805985" y="2079104"/>
                  </a:lnTo>
                  <a:lnTo>
                    <a:pt x="4803305" y="2074900"/>
                  </a:lnTo>
                  <a:lnTo>
                    <a:pt x="4803089" y="2074748"/>
                  </a:lnTo>
                  <a:lnTo>
                    <a:pt x="4802975" y="2074532"/>
                  </a:lnTo>
                  <a:lnTo>
                    <a:pt x="4800460" y="2072830"/>
                  </a:lnTo>
                  <a:lnTo>
                    <a:pt x="4800295" y="2072716"/>
                  </a:lnTo>
                  <a:lnTo>
                    <a:pt x="4799914" y="2072449"/>
                  </a:lnTo>
                  <a:lnTo>
                    <a:pt x="4796447" y="2069922"/>
                  </a:lnTo>
                  <a:lnTo>
                    <a:pt x="4796117" y="2069858"/>
                  </a:lnTo>
                  <a:lnTo>
                    <a:pt x="4795786" y="2069617"/>
                  </a:lnTo>
                  <a:lnTo>
                    <a:pt x="4792675" y="2069084"/>
                  </a:lnTo>
                  <a:lnTo>
                    <a:pt x="4792421" y="2069033"/>
                  </a:lnTo>
                  <a:lnTo>
                    <a:pt x="4788205" y="2068080"/>
                  </a:lnTo>
                  <a:lnTo>
                    <a:pt x="4787100" y="2068080"/>
                  </a:lnTo>
                  <a:lnTo>
                    <a:pt x="4778324" y="2069769"/>
                  </a:lnTo>
                  <a:lnTo>
                    <a:pt x="4771644" y="2073846"/>
                  </a:lnTo>
                  <a:lnTo>
                    <a:pt x="4767237" y="2080323"/>
                  </a:lnTo>
                  <a:lnTo>
                    <a:pt x="4765294" y="2089213"/>
                  </a:lnTo>
                  <a:lnTo>
                    <a:pt x="4766475" y="2098306"/>
                  </a:lnTo>
                  <a:lnTo>
                    <a:pt x="4770793" y="2105622"/>
                  </a:lnTo>
                  <a:lnTo>
                    <a:pt x="4777689" y="2110575"/>
                  </a:lnTo>
                  <a:lnTo>
                    <a:pt x="4784915" y="2112175"/>
                  </a:lnTo>
                  <a:lnTo>
                    <a:pt x="4786515" y="2112518"/>
                  </a:lnTo>
                  <a:lnTo>
                    <a:pt x="4795431" y="2111019"/>
                  </a:lnTo>
                  <a:lnTo>
                    <a:pt x="4802695" y="2106434"/>
                  </a:lnTo>
                  <a:lnTo>
                    <a:pt x="4807623" y="2099424"/>
                  </a:lnTo>
                  <a:lnTo>
                    <a:pt x="4809528" y="2090635"/>
                  </a:lnTo>
                  <a:close/>
                </a:path>
                <a:path w="5168900" h="4631055">
                  <a:moveTo>
                    <a:pt x="4809528" y="1551736"/>
                  </a:moveTo>
                  <a:lnTo>
                    <a:pt x="4808067" y="1542923"/>
                  </a:lnTo>
                  <a:lnTo>
                    <a:pt x="4807813" y="1542529"/>
                  </a:lnTo>
                  <a:lnTo>
                    <a:pt x="4807559" y="1542135"/>
                  </a:lnTo>
                  <a:lnTo>
                    <a:pt x="4807064" y="1541348"/>
                  </a:lnTo>
                  <a:lnTo>
                    <a:pt x="4805032" y="1538122"/>
                  </a:lnTo>
                  <a:lnTo>
                    <a:pt x="4803521" y="1535709"/>
                  </a:lnTo>
                  <a:lnTo>
                    <a:pt x="4801463" y="1534287"/>
                  </a:lnTo>
                  <a:lnTo>
                    <a:pt x="4801019" y="1533969"/>
                  </a:lnTo>
                  <a:lnTo>
                    <a:pt x="4800828" y="1533829"/>
                  </a:lnTo>
                  <a:lnTo>
                    <a:pt x="4799876" y="1533169"/>
                  </a:lnTo>
                  <a:lnTo>
                    <a:pt x="4796548" y="1530832"/>
                  </a:lnTo>
                  <a:lnTo>
                    <a:pt x="4796345" y="1530731"/>
                  </a:lnTo>
                  <a:lnTo>
                    <a:pt x="4793056" y="1530108"/>
                  </a:lnTo>
                  <a:lnTo>
                    <a:pt x="4787862" y="1529041"/>
                  </a:lnTo>
                  <a:lnTo>
                    <a:pt x="4787481" y="1529041"/>
                  </a:lnTo>
                  <a:lnTo>
                    <a:pt x="4778553" y="1530464"/>
                  </a:lnTo>
                  <a:lnTo>
                    <a:pt x="4771809" y="1534388"/>
                  </a:lnTo>
                  <a:lnTo>
                    <a:pt x="4767338" y="1540776"/>
                  </a:lnTo>
                  <a:lnTo>
                    <a:pt x="4765230" y="1549565"/>
                  </a:lnTo>
                  <a:lnTo>
                    <a:pt x="4766246" y="1558582"/>
                  </a:lnTo>
                  <a:lnTo>
                    <a:pt x="4770539" y="1566049"/>
                  </a:lnTo>
                  <a:lnTo>
                    <a:pt x="4777384" y="1571244"/>
                  </a:lnTo>
                  <a:lnTo>
                    <a:pt x="4786071" y="1573441"/>
                  </a:lnTo>
                  <a:lnTo>
                    <a:pt x="4794834" y="1572018"/>
                  </a:lnTo>
                  <a:lnTo>
                    <a:pt x="4802238" y="1567408"/>
                  </a:lnTo>
                  <a:lnTo>
                    <a:pt x="4807407" y="1560385"/>
                  </a:lnTo>
                  <a:lnTo>
                    <a:pt x="4809528" y="1551736"/>
                  </a:lnTo>
                  <a:close/>
                </a:path>
                <a:path w="5168900" h="4631055">
                  <a:moveTo>
                    <a:pt x="4809541" y="2449779"/>
                  </a:moveTo>
                  <a:lnTo>
                    <a:pt x="4807839" y="2441308"/>
                  </a:lnTo>
                  <a:lnTo>
                    <a:pt x="4807724" y="2441156"/>
                  </a:lnTo>
                  <a:lnTo>
                    <a:pt x="4807699" y="2440978"/>
                  </a:lnTo>
                  <a:lnTo>
                    <a:pt x="4806620" y="2439479"/>
                  </a:lnTo>
                  <a:lnTo>
                    <a:pt x="4806404" y="2439162"/>
                  </a:lnTo>
                  <a:lnTo>
                    <a:pt x="4806188" y="2438831"/>
                  </a:lnTo>
                  <a:lnTo>
                    <a:pt x="4803279" y="2434412"/>
                  </a:lnTo>
                  <a:lnTo>
                    <a:pt x="4802962" y="2434209"/>
                  </a:lnTo>
                  <a:lnTo>
                    <a:pt x="4802835" y="2434005"/>
                  </a:lnTo>
                  <a:lnTo>
                    <a:pt x="4801260" y="2433040"/>
                  </a:lnTo>
                  <a:lnTo>
                    <a:pt x="4801070" y="2432913"/>
                  </a:lnTo>
                  <a:lnTo>
                    <a:pt x="4800866" y="2432774"/>
                  </a:lnTo>
                  <a:lnTo>
                    <a:pt x="4796485" y="2429776"/>
                  </a:lnTo>
                  <a:lnTo>
                    <a:pt x="4795888" y="2429649"/>
                  </a:lnTo>
                  <a:lnTo>
                    <a:pt x="4795494" y="2429383"/>
                  </a:lnTo>
                  <a:lnTo>
                    <a:pt x="4792650" y="2429002"/>
                  </a:lnTo>
                  <a:lnTo>
                    <a:pt x="4792472" y="2428964"/>
                  </a:lnTo>
                  <a:lnTo>
                    <a:pt x="4788382" y="2428125"/>
                  </a:lnTo>
                  <a:lnTo>
                    <a:pt x="4786541" y="2428125"/>
                  </a:lnTo>
                  <a:lnTo>
                    <a:pt x="4786249" y="2428189"/>
                  </a:lnTo>
                  <a:lnTo>
                    <a:pt x="4785042" y="2428443"/>
                  </a:lnTo>
                  <a:lnTo>
                    <a:pt x="4782147" y="2429027"/>
                  </a:lnTo>
                  <a:lnTo>
                    <a:pt x="4777778" y="2429916"/>
                  </a:lnTo>
                  <a:lnTo>
                    <a:pt x="4771136" y="2434005"/>
                  </a:lnTo>
                  <a:lnTo>
                    <a:pt x="4766869" y="2440495"/>
                  </a:lnTo>
                  <a:lnTo>
                    <a:pt x="4765192" y="2449499"/>
                  </a:lnTo>
                  <a:lnTo>
                    <a:pt x="4766754" y="2458567"/>
                  </a:lnTo>
                  <a:lnTo>
                    <a:pt x="4771402" y="2465832"/>
                  </a:lnTo>
                  <a:lnTo>
                    <a:pt x="4778426" y="2470759"/>
                  </a:lnTo>
                  <a:lnTo>
                    <a:pt x="4778680" y="2470759"/>
                  </a:lnTo>
                  <a:lnTo>
                    <a:pt x="4787049" y="2472525"/>
                  </a:lnTo>
                  <a:lnTo>
                    <a:pt x="4808398" y="2455341"/>
                  </a:lnTo>
                  <a:lnTo>
                    <a:pt x="4808639" y="2454173"/>
                  </a:lnTo>
                  <a:lnTo>
                    <a:pt x="4809541" y="2449779"/>
                  </a:lnTo>
                  <a:close/>
                </a:path>
                <a:path w="5168900" h="4631055">
                  <a:moveTo>
                    <a:pt x="4809566" y="1821027"/>
                  </a:moveTo>
                  <a:lnTo>
                    <a:pt x="4807890" y="1812239"/>
                  </a:lnTo>
                  <a:lnTo>
                    <a:pt x="4803127" y="1805076"/>
                  </a:lnTo>
                  <a:lnTo>
                    <a:pt x="4795952" y="1800275"/>
                  </a:lnTo>
                  <a:lnTo>
                    <a:pt x="4793069" y="1799704"/>
                  </a:lnTo>
                  <a:lnTo>
                    <a:pt x="4791138" y="1799310"/>
                  </a:lnTo>
                  <a:lnTo>
                    <a:pt x="4788573" y="1798789"/>
                  </a:lnTo>
                  <a:lnTo>
                    <a:pt x="4787100" y="1798485"/>
                  </a:lnTo>
                  <a:lnTo>
                    <a:pt x="4777829" y="1800263"/>
                  </a:lnTo>
                  <a:lnTo>
                    <a:pt x="4778070" y="1800275"/>
                  </a:lnTo>
                  <a:lnTo>
                    <a:pt x="4774247" y="1802904"/>
                  </a:lnTo>
                  <a:lnTo>
                    <a:pt x="4771098" y="1805076"/>
                  </a:lnTo>
                  <a:lnTo>
                    <a:pt x="4766627" y="1812239"/>
                  </a:lnTo>
                  <a:lnTo>
                    <a:pt x="4765306" y="1821027"/>
                  </a:lnTo>
                  <a:lnTo>
                    <a:pt x="4765268" y="1821256"/>
                  </a:lnTo>
                  <a:lnTo>
                    <a:pt x="4786490" y="1842833"/>
                  </a:lnTo>
                  <a:lnTo>
                    <a:pt x="4795380" y="1841474"/>
                  </a:lnTo>
                  <a:lnTo>
                    <a:pt x="4802695" y="1836851"/>
                  </a:lnTo>
                  <a:lnTo>
                    <a:pt x="4807674" y="1829765"/>
                  </a:lnTo>
                  <a:lnTo>
                    <a:pt x="4809515" y="1821256"/>
                  </a:lnTo>
                  <a:lnTo>
                    <a:pt x="4809566" y="1821027"/>
                  </a:lnTo>
                  <a:close/>
                </a:path>
                <a:path w="5168900" h="4631055">
                  <a:moveTo>
                    <a:pt x="4898898" y="2362644"/>
                  </a:moveTo>
                  <a:lnTo>
                    <a:pt x="4898288" y="2353665"/>
                  </a:lnTo>
                  <a:lnTo>
                    <a:pt x="4894300" y="2345969"/>
                  </a:lnTo>
                  <a:lnTo>
                    <a:pt x="4887684" y="2340381"/>
                  </a:lnTo>
                  <a:lnTo>
                    <a:pt x="4879187" y="2337727"/>
                  </a:lnTo>
                  <a:lnTo>
                    <a:pt x="4876685" y="2337727"/>
                  </a:lnTo>
                  <a:lnTo>
                    <a:pt x="4873041" y="2338451"/>
                  </a:lnTo>
                  <a:lnTo>
                    <a:pt x="4870462" y="2338743"/>
                  </a:lnTo>
                  <a:lnTo>
                    <a:pt x="4869853" y="2339086"/>
                  </a:lnTo>
                  <a:lnTo>
                    <a:pt x="4869091" y="2339238"/>
                  </a:lnTo>
                  <a:lnTo>
                    <a:pt x="4865484" y="2341537"/>
                  </a:lnTo>
                  <a:lnTo>
                    <a:pt x="4865344" y="2341626"/>
                  </a:lnTo>
                  <a:lnTo>
                    <a:pt x="4865205" y="2341702"/>
                  </a:lnTo>
                  <a:lnTo>
                    <a:pt x="4862842" y="2343023"/>
                  </a:lnTo>
                  <a:lnTo>
                    <a:pt x="4862512" y="2343416"/>
                  </a:lnTo>
                  <a:lnTo>
                    <a:pt x="4862106" y="2343670"/>
                  </a:lnTo>
                  <a:lnTo>
                    <a:pt x="4859134" y="2347531"/>
                  </a:lnTo>
                  <a:lnTo>
                    <a:pt x="4857267" y="2349804"/>
                  </a:lnTo>
                  <a:lnTo>
                    <a:pt x="4857191" y="2350058"/>
                  </a:lnTo>
                  <a:lnTo>
                    <a:pt x="4857039" y="2350249"/>
                  </a:lnTo>
                  <a:lnTo>
                    <a:pt x="4854943" y="2357323"/>
                  </a:lnTo>
                  <a:lnTo>
                    <a:pt x="4854651" y="2358301"/>
                  </a:lnTo>
                  <a:lnTo>
                    <a:pt x="4875682" y="2381986"/>
                  </a:lnTo>
                  <a:lnTo>
                    <a:pt x="4883785" y="2381161"/>
                  </a:lnTo>
                  <a:lnTo>
                    <a:pt x="4884712" y="2381059"/>
                  </a:lnTo>
                  <a:lnTo>
                    <a:pt x="4891621" y="2377452"/>
                  </a:lnTo>
                  <a:lnTo>
                    <a:pt x="4896358" y="2371267"/>
                  </a:lnTo>
                  <a:lnTo>
                    <a:pt x="4898898" y="2362644"/>
                  </a:lnTo>
                  <a:close/>
                </a:path>
                <a:path w="5168900" h="4631055">
                  <a:moveTo>
                    <a:pt x="4899025" y="1731835"/>
                  </a:moveTo>
                  <a:lnTo>
                    <a:pt x="4897793" y="1722818"/>
                  </a:lnTo>
                  <a:lnTo>
                    <a:pt x="4893386" y="1715528"/>
                  </a:lnTo>
                  <a:lnTo>
                    <a:pt x="4886426" y="1710613"/>
                  </a:lnTo>
                  <a:lnTo>
                    <a:pt x="4884559" y="1710220"/>
                  </a:lnTo>
                  <a:lnTo>
                    <a:pt x="4882934" y="1709877"/>
                  </a:lnTo>
                  <a:lnTo>
                    <a:pt x="4879124" y="1709064"/>
                  </a:lnTo>
                  <a:lnTo>
                    <a:pt x="4877587" y="1708721"/>
                  </a:lnTo>
                  <a:lnTo>
                    <a:pt x="4877257" y="1708721"/>
                  </a:lnTo>
                  <a:lnTo>
                    <a:pt x="4872825" y="1709597"/>
                  </a:lnTo>
                  <a:lnTo>
                    <a:pt x="4872342" y="1709686"/>
                  </a:lnTo>
                  <a:lnTo>
                    <a:pt x="4868659" y="1710347"/>
                  </a:lnTo>
                  <a:lnTo>
                    <a:pt x="4868532" y="1710436"/>
                  </a:lnTo>
                  <a:lnTo>
                    <a:pt x="4863960" y="1713369"/>
                  </a:lnTo>
                  <a:lnTo>
                    <a:pt x="4861331" y="1715046"/>
                  </a:lnTo>
                  <a:lnTo>
                    <a:pt x="4861204" y="1715160"/>
                  </a:lnTo>
                  <a:lnTo>
                    <a:pt x="4858029" y="1719719"/>
                  </a:lnTo>
                  <a:lnTo>
                    <a:pt x="4856365" y="1722069"/>
                  </a:lnTo>
                  <a:lnTo>
                    <a:pt x="4855248" y="1727276"/>
                  </a:lnTo>
                  <a:lnTo>
                    <a:pt x="4854524" y="1730679"/>
                  </a:lnTo>
                  <a:lnTo>
                    <a:pt x="4856429" y="1739366"/>
                  </a:lnTo>
                  <a:lnTo>
                    <a:pt x="4861484" y="1746758"/>
                  </a:lnTo>
                  <a:lnTo>
                    <a:pt x="4864443" y="1748790"/>
                  </a:lnTo>
                  <a:lnTo>
                    <a:pt x="4868748" y="1751749"/>
                  </a:lnTo>
                  <a:lnTo>
                    <a:pt x="4876000" y="1752993"/>
                  </a:lnTo>
                  <a:lnTo>
                    <a:pt x="4877244" y="1753196"/>
                  </a:lnTo>
                  <a:lnTo>
                    <a:pt x="4885918" y="1751355"/>
                  </a:lnTo>
                  <a:lnTo>
                    <a:pt x="4892611" y="1747227"/>
                  </a:lnTo>
                  <a:lnTo>
                    <a:pt x="4897069" y="1740738"/>
                  </a:lnTo>
                  <a:lnTo>
                    <a:pt x="4899012" y="1731848"/>
                  </a:lnTo>
                  <a:close/>
                </a:path>
                <a:path w="5168900" h="4631055">
                  <a:moveTo>
                    <a:pt x="4899037" y="1642351"/>
                  </a:moveTo>
                  <a:lnTo>
                    <a:pt x="4897844" y="1633105"/>
                  </a:lnTo>
                  <a:lnTo>
                    <a:pt x="4897755" y="1632953"/>
                  </a:lnTo>
                  <a:lnTo>
                    <a:pt x="4897729" y="1632762"/>
                  </a:lnTo>
                  <a:lnTo>
                    <a:pt x="4896409" y="1630629"/>
                  </a:lnTo>
                  <a:lnTo>
                    <a:pt x="4896332" y="1630502"/>
                  </a:lnTo>
                  <a:lnTo>
                    <a:pt x="4896142" y="1630184"/>
                  </a:lnTo>
                  <a:lnTo>
                    <a:pt x="4893449" y="1625511"/>
                  </a:lnTo>
                  <a:lnTo>
                    <a:pt x="4893170" y="1625307"/>
                  </a:lnTo>
                  <a:lnTo>
                    <a:pt x="4892980" y="1624990"/>
                  </a:lnTo>
                  <a:lnTo>
                    <a:pt x="4890567" y="1623377"/>
                  </a:lnTo>
                  <a:lnTo>
                    <a:pt x="4890427" y="1623263"/>
                  </a:lnTo>
                  <a:lnTo>
                    <a:pt x="4890274" y="1623148"/>
                  </a:lnTo>
                  <a:lnTo>
                    <a:pt x="4886566" y="1620367"/>
                  </a:lnTo>
                  <a:lnTo>
                    <a:pt x="4886058" y="1620266"/>
                  </a:lnTo>
                  <a:lnTo>
                    <a:pt x="4885614" y="1619948"/>
                  </a:lnTo>
                  <a:lnTo>
                    <a:pt x="4882781" y="1619542"/>
                  </a:lnTo>
                  <a:lnTo>
                    <a:pt x="4882578" y="1619504"/>
                  </a:lnTo>
                  <a:lnTo>
                    <a:pt x="4878209" y="1618526"/>
                  </a:lnTo>
                  <a:lnTo>
                    <a:pt x="4876431" y="1618526"/>
                  </a:lnTo>
                  <a:lnTo>
                    <a:pt x="4867643" y="1620494"/>
                  </a:lnTo>
                  <a:lnTo>
                    <a:pt x="4866183" y="1621497"/>
                  </a:lnTo>
                  <a:lnTo>
                    <a:pt x="4865967" y="1621637"/>
                  </a:lnTo>
                  <a:lnTo>
                    <a:pt x="4865421" y="1622005"/>
                  </a:lnTo>
                  <a:lnTo>
                    <a:pt x="4861052" y="1624914"/>
                  </a:lnTo>
                  <a:lnTo>
                    <a:pt x="4856696" y="1631543"/>
                  </a:lnTo>
                  <a:lnTo>
                    <a:pt x="4854638" y="1640205"/>
                  </a:lnTo>
                  <a:lnTo>
                    <a:pt x="4855896" y="1648917"/>
                  </a:lnTo>
                  <a:lnTo>
                    <a:pt x="4860849" y="1656130"/>
                  </a:lnTo>
                  <a:lnTo>
                    <a:pt x="4868761" y="1661071"/>
                  </a:lnTo>
                  <a:lnTo>
                    <a:pt x="4878933" y="1662963"/>
                  </a:lnTo>
                  <a:lnTo>
                    <a:pt x="4886490" y="1661248"/>
                  </a:lnTo>
                  <a:lnTo>
                    <a:pt x="4892687" y="1657400"/>
                  </a:lnTo>
                  <a:lnTo>
                    <a:pt x="4897031" y="1651177"/>
                  </a:lnTo>
                  <a:lnTo>
                    <a:pt x="4899037" y="1642364"/>
                  </a:lnTo>
                  <a:close/>
                </a:path>
                <a:path w="5168900" h="4631055">
                  <a:moveTo>
                    <a:pt x="4899050" y="2269464"/>
                  </a:moveTo>
                  <a:lnTo>
                    <a:pt x="4897298" y="2260854"/>
                  </a:lnTo>
                  <a:lnTo>
                    <a:pt x="4897171" y="2260689"/>
                  </a:lnTo>
                  <a:lnTo>
                    <a:pt x="4897145" y="2260511"/>
                  </a:lnTo>
                  <a:lnTo>
                    <a:pt x="4895761" y="2258555"/>
                  </a:lnTo>
                  <a:lnTo>
                    <a:pt x="4892827" y="2254148"/>
                  </a:lnTo>
                  <a:lnTo>
                    <a:pt x="4892510" y="2253958"/>
                  </a:lnTo>
                  <a:lnTo>
                    <a:pt x="4892306" y="2253653"/>
                  </a:lnTo>
                  <a:lnTo>
                    <a:pt x="4890071" y="2252370"/>
                  </a:lnTo>
                  <a:lnTo>
                    <a:pt x="4889741" y="2252167"/>
                  </a:lnTo>
                  <a:lnTo>
                    <a:pt x="4886096" y="2249805"/>
                  </a:lnTo>
                  <a:lnTo>
                    <a:pt x="4885487" y="2249690"/>
                  </a:lnTo>
                  <a:lnTo>
                    <a:pt x="4885029" y="2249411"/>
                  </a:lnTo>
                  <a:lnTo>
                    <a:pt x="4882273" y="2249106"/>
                  </a:lnTo>
                  <a:lnTo>
                    <a:pt x="4877892" y="2248293"/>
                  </a:lnTo>
                  <a:lnTo>
                    <a:pt x="4875835" y="2248293"/>
                  </a:lnTo>
                  <a:lnTo>
                    <a:pt x="4866906" y="2250287"/>
                  </a:lnTo>
                  <a:lnTo>
                    <a:pt x="4860480" y="2254796"/>
                  </a:lnTo>
                  <a:lnTo>
                    <a:pt x="4856442" y="2261539"/>
                  </a:lnTo>
                  <a:lnTo>
                    <a:pt x="4854714" y="2270226"/>
                  </a:lnTo>
                  <a:lnTo>
                    <a:pt x="4877409" y="2292680"/>
                  </a:lnTo>
                  <a:lnTo>
                    <a:pt x="4886172" y="2290800"/>
                  </a:lnTo>
                  <a:lnTo>
                    <a:pt x="4893107" y="2285873"/>
                  </a:lnTo>
                  <a:lnTo>
                    <a:pt x="4897590" y="2278545"/>
                  </a:lnTo>
                  <a:lnTo>
                    <a:pt x="4898923" y="2270239"/>
                  </a:lnTo>
                  <a:lnTo>
                    <a:pt x="4899050" y="2269464"/>
                  </a:lnTo>
                  <a:close/>
                </a:path>
                <a:path w="5168900" h="4631055">
                  <a:moveTo>
                    <a:pt x="4899063" y="2179523"/>
                  </a:moveTo>
                  <a:lnTo>
                    <a:pt x="4897171" y="2170709"/>
                  </a:lnTo>
                  <a:lnTo>
                    <a:pt x="4892980" y="2164283"/>
                  </a:lnTo>
                  <a:lnTo>
                    <a:pt x="4892865" y="2164130"/>
                  </a:lnTo>
                  <a:lnTo>
                    <a:pt x="4886274" y="2159889"/>
                  </a:lnTo>
                  <a:lnTo>
                    <a:pt x="4877511" y="2158047"/>
                  </a:lnTo>
                  <a:lnTo>
                    <a:pt x="4876190" y="2158047"/>
                  </a:lnTo>
                  <a:lnTo>
                    <a:pt x="4871859" y="2158987"/>
                  </a:lnTo>
                  <a:lnTo>
                    <a:pt x="4868735" y="2159495"/>
                  </a:lnTo>
                  <a:lnTo>
                    <a:pt x="4868380" y="2159736"/>
                  </a:lnTo>
                  <a:lnTo>
                    <a:pt x="4867732" y="2159876"/>
                  </a:lnTo>
                  <a:lnTo>
                    <a:pt x="4867884" y="2159876"/>
                  </a:lnTo>
                  <a:lnTo>
                    <a:pt x="4864189" y="2162479"/>
                  </a:lnTo>
                  <a:lnTo>
                    <a:pt x="4861445" y="2164283"/>
                  </a:lnTo>
                  <a:lnTo>
                    <a:pt x="4861255" y="2164550"/>
                  </a:lnTo>
                  <a:lnTo>
                    <a:pt x="4861039" y="2164702"/>
                  </a:lnTo>
                  <a:lnTo>
                    <a:pt x="4857877" y="2169439"/>
                  </a:lnTo>
                  <a:lnTo>
                    <a:pt x="4856442" y="2171509"/>
                  </a:lnTo>
                  <a:lnTo>
                    <a:pt x="4856315" y="2171776"/>
                  </a:lnTo>
                  <a:lnTo>
                    <a:pt x="4854816" y="2178926"/>
                  </a:lnTo>
                  <a:lnTo>
                    <a:pt x="4854537" y="2180234"/>
                  </a:lnTo>
                  <a:lnTo>
                    <a:pt x="4856238" y="2188489"/>
                  </a:lnTo>
                  <a:lnTo>
                    <a:pt x="4856327" y="2188908"/>
                  </a:lnTo>
                  <a:lnTo>
                    <a:pt x="4861268" y="2196020"/>
                  </a:lnTo>
                  <a:lnTo>
                    <a:pt x="4868557" y="2200821"/>
                  </a:lnTo>
                  <a:lnTo>
                    <a:pt x="4877384" y="2202523"/>
                  </a:lnTo>
                  <a:lnTo>
                    <a:pt x="4886274" y="2200656"/>
                  </a:lnTo>
                  <a:lnTo>
                    <a:pt x="4893322" y="2195753"/>
                  </a:lnTo>
                  <a:lnTo>
                    <a:pt x="4897831" y="2188489"/>
                  </a:lnTo>
                  <a:lnTo>
                    <a:pt x="4898974" y="2180234"/>
                  </a:lnTo>
                  <a:lnTo>
                    <a:pt x="4899063" y="2179523"/>
                  </a:lnTo>
                  <a:close/>
                </a:path>
                <a:path w="5168900" h="4631055">
                  <a:moveTo>
                    <a:pt x="4899076" y="2089353"/>
                  </a:moveTo>
                  <a:lnTo>
                    <a:pt x="4897132" y="2080526"/>
                  </a:lnTo>
                  <a:lnTo>
                    <a:pt x="4894504" y="2076615"/>
                  </a:lnTo>
                  <a:lnTo>
                    <a:pt x="4892751" y="2073998"/>
                  </a:lnTo>
                  <a:lnTo>
                    <a:pt x="4886274" y="2069934"/>
                  </a:lnTo>
                  <a:lnTo>
                    <a:pt x="4886655" y="2069934"/>
                  </a:lnTo>
                  <a:lnTo>
                    <a:pt x="4886096" y="2069833"/>
                  </a:lnTo>
                  <a:lnTo>
                    <a:pt x="4885067" y="2069630"/>
                  </a:lnTo>
                  <a:lnTo>
                    <a:pt x="4883556" y="2069325"/>
                  </a:lnTo>
                  <a:lnTo>
                    <a:pt x="4881003" y="2068817"/>
                  </a:lnTo>
                  <a:lnTo>
                    <a:pt x="4877308" y="2068080"/>
                  </a:lnTo>
                  <a:lnTo>
                    <a:pt x="4876203" y="2068080"/>
                  </a:lnTo>
                  <a:lnTo>
                    <a:pt x="4871771" y="2069071"/>
                  </a:lnTo>
                  <a:lnTo>
                    <a:pt x="4871567" y="2069122"/>
                  </a:lnTo>
                  <a:lnTo>
                    <a:pt x="4868570" y="2069642"/>
                  </a:lnTo>
                  <a:lnTo>
                    <a:pt x="4868253" y="2069858"/>
                  </a:lnTo>
                  <a:lnTo>
                    <a:pt x="4867897" y="2069934"/>
                  </a:lnTo>
                  <a:lnTo>
                    <a:pt x="4863935" y="2072779"/>
                  </a:lnTo>
                  <a:lnTo>
                    <a:pt x="4863655" y="2072970"/>
                  </a:lnTo>
                  <a:lnTo>
                    <a:pt x="4861255" y="2074583"/>
                  </a:lnTo>
                  <a:lnTo>
                    <a:pt x="4861115" y="2074786"/>
                  </a:lnTo>
                  <a:lnTo>
                    <a:pt x="4860912" y="2074938"/>
                  </a:lnTo>
                  <a:lnTo>
                    <a:pt x="4857851" y="2079536"/>
                  </a:lnTo>
                  <a:lnTo>
                    <a:pt x="4856251" y="2081872"/>
                  </a:lnTo>
                  <a:lnTo>
                    <a:pt x="4856150" y="2082101"/>
                  </a:lnTo>
                  <a:lnTo>
                    <a:pt x="4877638" y="2112518"/>
                  </a:lnTo>
                  <a:lnTo>
                    <a:pt x="4899063" y="2089365"/>
                  </a:lnTo>
                  <a:close/>
                </a:path>
                <a:path w="5168900" h="4631055">
                  <a:moveTo>
                    <a:pt x="4899088" y="1461871"/>
                  </a:moveTo>
                  <a:lnTo>
                    <a:pt x="4897590" y="1452968"/>
                  </a:lnTo>
                  <a:lnTo>
                    <a:pt x="4892980" y="1445590"/>
                  </a:lnTo>
                  <a:lnTo>
                    <a:pt x="4886007" y="1440535"/>
                  </a:lnTo>
                  <a:lnTo>
                    <a:pt x="4877359" y="1438567"/>
                  </a:lnTo>
                  <a:lnTo>
                    <a:pt x="4877117" y="1438567"/>
                  </a:lnTo>
                  <a:lnTo>
                    <a:pt x="4876990" y="1438567"/>
                  </a:lnTo>
                  <a:lnTo>
                    <a:pt x="4872317" y="1439570"/>
                  </a:lnTo>
                  <a:lnTo>
                    <a:pt x="4872177" y="1439608"/>
                  </a:lnTo>
                  <a:lnTo>
                    <a:pt x="4868646" y="1440294"/>
                  </a:lnTo>
                  <a:lnTo>
                    <a:pt x="4868519" y="1440383"/>
                  </a:lnTo>
                  <a:lnTo>
                    <a:pt x="4868392" y="1440408"/>
                  </a:lnTo>
                  <a:lnTo>
                    <a:pt x="4864303" y="1443189"/>
                  </a:lnTo>
                  <a:lnTo>
                    <a:pt x="4863998" y="1443393"/>
                  </a:lnTo>
                  <a:lnTo>
                    <a:pt x="4861268" y="1445209"/>
                  </a:lnTo>
                  <a:lnTo>
                    <a:pt x="4861141" y="1445323"/>
                  </a:lnTo>
                  <a:lnTo>
                    <a:pt x="4860099" y="1446822"/>
                  </a:lnTo>
                  <a:lnTo>
                    <a:pt x="4857851" y="1450098"/>
                  </a:lnTo>
                  <a:lnTo>
                    <a:pt x="4856251" y="1452410"/>
                  </a:lnTo>
                  <a:lnTo>
                    <a:pt x="4855235" y="1457896"/>
                  </a:lnTo>
                  <a:lnTo>
                    <a:pt x="4875746" y="1483080"/>
                  </a:lnTo>
                  <a:lnTo>
                    <a:pt x="4884801" y="1482026"/>
                  </a:lnTo>
                  <a:lnTo>
                    <a:pt x="4892129" y="1477695"/>
                  </a:lnTo>
                  <a:lnTo>
                    <a:pt x="4897094" y="1470761"/>
                  </a:lnTo>
                  <a:lnTo>
                    <a:pt x="4899088" y="1461871"/>
                  </a:lnTo>
                  <a:close/>
                </a:path>
                <a:path w="5168900" h="4631055">
                  <a:moveTo>
                    <a:pt x="4899101" y="1551254"/>
                  </a:moveTo>
                  <a:lnTo>
                    <a:pt x="4897590" y="1542376"/>
                  </a:lnTo>
                  <a:lnTo>
                    <a:pt x="4897513" y="1542186"/>
                  </a:lnTo>
                  <a:lnTo>
                    <a:pt x="4896624" y="1540852"/>
                  </a:lnTo>
                  <a:lnTo>
                    <a:pt x="4896434" y="1540535"/>
                  </a:lnTo>
                  <a:lnTo>
                    <a:pt x="4896104" y="1540014"/>
                  </a:lnTo>
                  <a:lnTo>
                    <a:pt x="4893195" y="1535328"/>
                  </a:lnTo>
                  <a:lnTo>
                    <a:pt x="4893018" y="1535214"/>
                  </a:lnTo>
                  <a:lnTo>
                    <a:pt x="4892916" y="1535036"/>
                  </a:lnTo>
                  <a:lnTo>
                    <a:pt x="4890770" y="1533664"/>
                  </a:lnTo>
                  <a:lnTo>
                    <a:pt x="4890478" y="1533461"/>
                  </a:lnTo>
                  <a:lnTo>
                    <a:pt x="4890249" y="1533309"/>
                  </a:lnTo>
                  <a:lnTo>
                    <a:pt x="4886426" y="1530667"/>
                  </a:lnTo>
                  <a:lnTo>
                    <a:pt x="4886109" y="1530616"/>
                  </a:lnTo>
                  <a:lnTo>
                    <a:pt x="4885855" y="1530438"/>
                  </a:lnTo>
                  <a:lnTo>
                    <a:pt x="4882756" y="1529956"/>
                  </a:lnTo>
                  <a:lnTo>
                    <a:pt x="4882591" y="1529918"/>
                  </a:lnTo>
                  <a:lnTo>
                    <a:pt x="4877867" y="1528991"/>
                  </a:lnTo>
                  <a:lnTo>
                    <a:pt x="4876901" y="1528991"/>
                  </a:lnTo>
                  <a:lnTo>
                    <a:pt x="4872888" y="1529753"/>
                  </a:lnTo>
                  <a:lnTo>
                    <a:pt x="4872482" y="1529829"/>
                  </a:lnTo>
                  <a:lnTo>
                    <a:pt x="4867986" y="1530654"/>
                  </a:lnTo>
                  <a:lnTo>
                    <a:pt x="4861280" y="1534807"/>
                  </a:lnTo>
                  <a:lnTo>
                    <a:pt x="4856835" y="1541284"/>
                  </a:lnTo>
                  <a:lnTo>
                    <a:pt x="4854727" y="1549958"/>
                  </a:lnTo>
                  <a:lnTo>
                    <a:pt x="4855896" y="1558747"/>
                  </a:lnTo>
                  <a:lnTo>
                    <a:pt x="4860518" y="1566164"/>
                  </a:lnTo>
                  <a:lnTo>
                    <a:pt x="4867643" y="1571358"/>
                  </a:lnTo>
                  <a:lnTo>
                    <a:pt x="4876343" y="1573466"/>
                  </a:lnTo>
                  <a:lnTo>
                    <a:pt x="4885118" y="1571929"/>
                  </a:lnTo>
                  <a:lnTo>
                    <a:pt x="4892319" y="1567243"/>
                  </a:lnTo>
                  <a:lnTo>
                    <a:pt x="4897234" y="1560106"/>
                  </a:lnTo>
                  <a:lnTo>
                    <a:pt x="4899101" y="1551266"/>
                  </a:lnTo>
                  <a:close/>
                </a:path>
                <a:path w="5168900" h="4631055">
                  <a:moveTo>
                    <a:pt x="4899101" y="1280452"/>
                  </a:moveTo>
                  <a:lnTo>
                    <a:pt x="4897298" y="1271993"/>
                  </a:lnTo>
                  <a:lnTo>
                    <a:pt x="4897183" y="1271828"/>
                  </a:lnTo>
                  <a:lnTo>
                    <a:pt x="4897145" y="1271651"/>
                  </a:lnTo>
                  <a:lnTo>
                    <a:pt x="4895977" y="1270088"/>
                  </a:lnTo>
                  <a:lnTo>
                    <a:pt x="4895735" y="1269733"/>
                  </a:lnTo>
                  <a:lnTo>
                    <a:pt x="4895634" y="1269568"/>
                  </a:lnTo>
                  <a:lnTo>
                    <a:pt x="4892726" y="1265301"/>
                  </a:lnTo>
                  <a:lnTo>
                    <a:pt x="4892408" y="1265110"/>
                  </a:lnTo>
                  <a:lnTo>
                    <a:pt x="4892192" y="1264793"/>
                  </a:lnTo>
                  <a:lnTo>
                    <a:pt x="4889957" y="1263523"/>
                  </a:lnTo>
                  <a:lnTo>
                    <a:pt x="4889805" y="1263421"/>
                  </a:lnTo>
                  <a:lnTo>
                    <a:pt x="4889627" y="1263307"/>
                  </a:lnTo>
                  <a:lnTo>
                    <a:pt x="4885918" y="1260894"/>
                  </a:lnTo>
                  <a:lnTo>
                    <a:pt x="4885321" y="1260792"/>
                  </a:lnTo>
                  <a:lnTo>
                    <a:pt x="4884839" y="1260500"/>
                  </a:lnTo>
                  <a:lnTo>
                    <a:pt x="4881981" y="1260170"/>
                  </a:lnTo>
                  <a:lnTo>
                    <a:pt x="4881753" y="1260132"/>
                  </a:lnTo>
                  <a:lnTo>
                    <a:pt x="4877727" y="1259370"/>
                  </a:lnTo>
                  <a:lnTo>
                    <a:pt x="4875695" y="1259370"/>
                  </a:lnTo>
                  <a:lnTo>
                    <a:pt x="4866792" y="1261376"/>
                  </a:lnTo>
                  <a:lnTo>
                    <a:pt x="4860366" y="1265872"/>
                  </a:lnTo>
                  <a:lnTo>
                    <a:pt x="4856353" y="1272616"/>
                  </a:lnTo>
                  <a:lnTo>
                    <a:pt x="4854702" y="1281341"/>
                  </a:lnTo>
                  <a:lnTo>
                    <a:pt x="4856251" y="1289494"/>
                  </a:lnTo>
                  <a:lnTo>
                    <a:pt x="4856340" y="1289926"/>
                  </a:lnTo>
                  <a:lnTo>
                    <a:pt x="4861420" y="1297165"/>
                  </a:lnTo>
                  <a:lnTo>
                    <a:pt x="4868837" y="1302118"/>
                  </a:lnTo>
                  <a:lnTo>
                    <a:pt x="4877486" y="1303858"/>
                  </a:lnTo>
                  <a:lnTo>
                    <a:pt x="4886147" y="1301902"/>
                  </a:lnTo>
                  <a:lnTo>
                    <a:pt x="4893068" y="1296873"/>
                  </a:lnTo>
                  <a:lnTo>
                    <a:pt x="4897615" y="1289494"/>
                  </a:lnTo>
                  <a:lnTo>
                    <a:pt x="4899101" y="1280464"/>
                  </a:lnTo>
                  <a:close/>
                </a:path>
                <a:path w="5168900" h="4631055">
                  <a:moveTo>
                    <a:pt x="4899139" y="1911502"/>
                  </a:moveTo>
                  <a:lnTo>
                    <a:pt x="4897856" y="1903806"/>
                  </a:lnTo>
                  <a:lnTo>
                    <a:pt x="4897653" y="1902536"/>
                  </a:lnTo>
                  <a:lnTo>
                    <a:pt x="4893081" y="1895106"/>
                  </a:lnTo>
                  <a:lnTo>
                    <a:pt x="4891329" y="1893836"/>
                  </a:lnTo>
                  <a:lnTo>
                    <a:pt x="4889817" y="1892719"/>
                  </a:lnTo>
                  <a:lnTo>
                    <a:pt x="4889068" y="1892160"/>
                  </a:lnTo>
                  <a:lnTo>
                    <a:pt x="4886134" y="1890001"/>
                  </a:lnTo>
                  <a:lnTo>
                    <a:pt x="4877524" y="1888007"/>
                  </a:lnTo>
                  <a:lnTo>
                    <a:pt x="4877282" y="1888007"/>
                  </a:lnTo>
                  <a:lnTo>
                    <a:pt x="4871428" y="1889264"/>
                  </a:lnTo>
                  <a:lnTo>
                    <a:pt x="4870932" y="1889366"/>
                  </a:lnTo>
                  <a:lnTo>
                    <a:pt x="4868824" y="1889772"/>
                  </a:lnTo>
                  <a:lnTo>
                    <a:pt x="4868570" y="1889874"/>
                  </a:lnTo>
                  <a:lnTo>
                    <a:pt x="4864100" y="1892909"/>
                  </a:lnTo>
                  <a:lnTo>
                    <a:pt x="4863782" y="1893125"/>
                  </a:lnTo>
                  <a:lnTo>
                    <a:pt x="4861382" y="1894713"/>
                  </a:lnTo>
                  <a:lnTo>
                    <a:pt x="4861255" y="1894840"/>
                  </a:lnTo>
                  <a:lnTo>
                    <a:pt x="4858410" y="1898929"/>
                  </a:lnTo>
                  <a:lnTo>
                    <a:pt x="4856289" y="1901939"/>
                  </a:lnTo>
                  <a:lnTo>
                    <a:pt x="4855743" y="1904771"/>
                  </a:lnTo>
                  <a:lnTo>
                    <a:pt x="4854664" y="1910524"/>
                  </a:lnTo>
                  <a:lnTo>
                    <a:pt x="4856340" y="1919249"/>
                  </a:lnTo>
                  <a:lnTo>
                    <a:pt x="4860341" y="1926018"/>
                  </a:lnTo>
                  <a:lnTo>
                    <a:pt x="4866754" y="1930552"/>
                  </a:lnTo>
                  <a:lnTo>
                    <a:pt x="4875644" y="1932559"/>
                  </a:lnTo>
                  <a:lnTo>
                    <a:pt x="4884839" y="1931441"/>
                  </a:lnTo>
                  <a:lnTo>
                    <a:pt x="4892192" y="1927174"/>
                  </a:lnTo>
                  <a:lnTo>
                    <a:pt x="4897145" y="1920328"/>
                  </a:lnTo>
                  <a:lnTo>
                    <a:pt x="4899139" y="1911502"/>
                  </a:lnTo>
                  <a:close/>
                </a:path>
                <a:path w="5168900" h="4631055">
                  <a:moveTo>
                    <a:pt x="4899152" y="2450007"/>
                  </a:moveTo>
                  <a:lnTo>
                    <a:pt x="4897513" y="2441257"/>
                  </a:lnTo>
                  <a:lnTo>
                    <a:pt x="4897425" y="2441130"/>
                  </a:lnTo>
                  <a:lnTo>
                    <a:pt x="4896713" y="2440051"/>
                  </a:lnTo>
                  <a:lnTo>
                    <a:pt x="4896472" y="2439682"/>
                  </a:lnTo>
                  <a:lnTo>
                    <a:pt x="4893005" y="2434348"/>
                  </a:lnTo>
                  <a:lnTo>
                    <a:pt x="4892827" y="2434234"/>
                  </a:lnTo>
                  <a:lnTo>
                    <a:pt x="4892294" y="2433878"/>
                  </a:lnTo>
                  <a:lnTo>
                    <a:pt x="4886312" y="2429903"/>
                  </a:lnTo>
                  <a:lnTo>
                    <a:pt x="4886718" y="2429903"/>
                  </a:lnTo>
                  <a:lnTo>
                    <a:pt x="4885804" y="2429738"/>
                  </a:lnTo>
                  <a:lnTo>
                    <a:pt x="4885537" y="2429560"/>
                  </a:lnTo>
                  <a:lnTo>
                    <a:pt x="4882566" y="2429129"/>
                  </a:lnTo>
                  <a:lnTo>
                    <a:pt x="4882400" y="2429091"/>
                  </a:lnTo>
                  <a:lnTo>
                    <a:pt x="4882108" y="2429040"/>
                  </a:lnTo>
                  <a:lnTo>
                    <a:pt x="4877574" y="2428176"/>
                  </a:lnTo>
                  <a:lnTo>
                    <a:pt x="4876470" y="2428176"/>
                  </a:lnTo>
                  <a:lnTo>
                    <a:pt x="4854664" y="2449411"/>
                  </a:lnTo>
                  <a:lnTo>
                    <a:pt x="4856010" y="2458008"/>
                  </a:lnTo>
                  <a:lnTo>
                    <a:pt x="4860849" y="2465374"/>
                  </a:lnTo>
                  <a:lnTo>
                    <a:pt x="4868126" y="2470594"/>
                  </a:lnTo>
                  <a:lnTo>
                    <a:pt x="4876787" y="2472690"/>
                  </a:lnTo>
                  <a:lnTo>
                    <a:pt x="4885398" y="2471039"/>
                  </a:lnTo>
                  <a:lnTo>
                    <a:pt x="4892522" y="2466162"/>
                  </a:lnTo>
                  <a:lnTo>
                    <a:pt x="4897374" y="2458885"/>
                  </a:lnTo>
                  <a:lnTo>
                    <a:pt x="4899152" y="2450007"/>
                  </a:lnTo>
                  <a:close/>
                </a:path>
                <a:path w="5168900" h="4631055">
                  <a:moveTo>
                    <a:pt x="4899152" y="1999513"/>
                  </a:moveTo>
                  <a:lnTo>
                    <a:pt x="4897323" y="1991093"/>
                  </a:lnTo>
                  <a:lnTo>
                    <a:pt x="4897196" y="1990915"/>
                  </a:lnTo>
                  <a:lnTo>
                    <a:pt x="4897145" y="1990674"/>
                  </a:lnTo>
                  <a:lnTo>
                    <a:pt x="4895951" y="1989086"/>
                  </a:lnTo>
                  <a:lnTo>
                    <a:pt x="4895786" y="1988858"/>
                  </a:lnTo>
                  <a:lnTo>
                    <a:pt x="4895558" y="1988527"/>
                  </a:lnTo>
                  <a:lnTo>
                    <a:pt x="4892802" y="1984451"/>
                  </a:lnTo>
                  <a:lnTo>
                    <a:pt x="4892408" y="1984209"/>
                  </a:lnTo>
                  <a:lnTo>
                    <a:pt x="4892154" y="1983841"/>
                  </a:lnTo>
                  <a:lnTo>
                    <a:pt x="4889868" y="1982571"/>
                  </a:lnTo>
                  <a:lnTo>
                    <a:pt x="4889652" y="1982431"/>
                  </a:lnTo>
                  <a:lnTo>
                    <a:pt x="4886071" y="1980095"/>
                  </a:lnTo>
                  <a:lnTo>
                    <a:pt x="4885360" y="1979968"/>
                  </a:lnTo>
                  <a:lnTo>
                    <a:pt x="4884775" y="1979625"/>
                  </a:lnTo>
                  <a:lnTo>
                    <a:pt x="4882032" y="1979358"/>
                  </a:lnTo>
                  <a:lnTo>
                    <a:pt x="4881905" y="1979333"/>
                  </a:lnTo>
                  <a:lnTo>
                    <a:pt x="4881765" y="1979307"/>
                  </a:lnTo>
                  <a:lnTo>
                    <a:pt x="4878070" y="1978609"/>
                  </a:lnTo>
                  <a:lnTo>
                    <a:pt x="4875606" y="1978609"/>
                  </a:lnTo>
                  <a:lnTo>
                    <a:pt x="4868850" y="1980222"/>
                  </a:lnTo>
                  <a:lnTo>
                    <a:pt x="4866754" y="1980717"/>
                  </a:lnTo>
                  <a:lnTo>
                    <a:pt x="4860341" y="1985238"/>
                  </a:lnTo>
                  <a:lnTo>
                    <a:pt x="4856353" y="1992007"/>
                  </a:lnTo>
                  <a:lnTo>
                    <a:pt x="4854765" y="2000783"/>
                  </a:lnTo>
                  <a:lnTo>
                    <a:pt x="4856404" y="2009495"/>
                  </a:lnTo>
                  <a:lnTo>
                    <a:pt x="4861420" y="2016658"/>
                  </a:lnTo>
                  <a:lnTo>
                    <a:pt x="4868824" y="2021433"/>
                  </a:lnTo>
                  <a:lnTo>
                    <a:pt x="4877638" y="2023046"/>
                  </a:lnTo>
                  <a:lnTo>
                    <a:pt x="4899152" y="1999526"/>
                  </a:lnTo>
                  <a:close/>
                </a:path>
                <a:path w="5168900" h="4631055">
                  <a:moveTo>
                    <a:pt x="4899152" y="1820938"/>
                  </a:moveTo>
                  <a:lnTo>
                    <a:pt x="4897831" y="1812683"/>
                  </a:lnTo>
                  <a:lnTo>
                    <a:pt x="4897729" y="1812036"/>
                  </a:lnTo>
                  <a:lnTo>
                    <a:pt x="4897145" y="1811147"/>
                  </a:lnTo>
                  <a:lnTo>
                    <a:pt x="4896548" y="1810245"/>
                  </a:lnTo>
                  <a:lnTo>
                    <a:pt x="4895062" y="1807972"/>
                  </a:lnTo>
                  <a:lnTo>
                    <a:pt x="4893081" y="1804911"/>
                  </a:lnTo>
                  <a:lnTo>
                    <a:pt x="4891125" y="1803628"/>
                  </a:lnTo>
                  <a:lnTo>
                    <a:pt x="4890478" y="1803196"/>
                  </a:lnTo>
                  <a:lnTo>
                    <a:pt x="4889830" y="1802765"/>
                  </a:lnTo>
                  <a:lnTo>
                    <a:pt x="4885931" y="1800174"/>
                  </a:lnTo>
                  <a:lnTo>
                    <a:pt x="4884483" y="1799907"/>
                  </a:lnTo>
                  <a:lnTo>
                    <a:pt x="4884051" y="1799818"/>
                  </a:lnTo>
                  <a:lnTo>
                    <a:pt x="4883594" y="1799729"/>
                  </a:lnTo>
                  <a:lnTo>
                    <a:pt x="4877003" y="1798459"/>
                  </a:lnTo>
                  <a:lnTo>
                    <a:pt x="4876825" y="1798459"/>
                  </a:lnTo>
                  <a:lnTo>
                    <a:pt x="4868113" y="1800364"/>
                  </a:lnTo>
                  <a:lnTo>
                    <a:pt x="4860950" y="1805393"/>
                  </a:lnTo>
                  <a:lnTo>
                    <a:pt x="4856137" y="1812683"/>
                  </a:lnTo>
                  <a:lnTo>
                    <a:pt x="4854587" y="1820938"/>
                  </a:lnTo>
                  <a:lnTo>
                    <a:pt x="4854511" y="1821395"/>
                  </a:lnTo>
                  <a:lnTo>
                    <a:pt x="4856531" y="1829752"/>
                  </a:lnTo>
                  <a:lnTo>
                    <a:pt x="4856594" y="1830006"/>
                  </a:lnTo>
                  <a:lnTo>
                    <a:pt x="4861788" y="1837055"/>
                  </a:lnTo>
                  <a:lnTo>
                    <a:pt x="4869243" y="1841652"/>
                  </a:lnTo>
                  <a:lnTo>
                    <a:pt x="4878082" y="1842922"/>
                  </a:lnTo>
                  <a:lnTo>
                    <a:pt x="4886909" y="1840903"/>
                  </a:lnTo>
                  <a:lnTo>
                    <a:pt x="4893373" y="1836458"/>
                  </a:lnTo>
                  <a:lnTo>
                    <a:pt x="4897463" y="1829752"/>
                  </a:lnTo>
                  <a:lnTo>
                    <a:pt x="4899063" y="1821395"/>
                  </a:lnTo>
                  <a:lnTo>
                    <a:pt x="4899152" y="1820938"/>
                  </a:lnTo>
                  <a:close/>
                </a:path>
                <a:path w="5168900" h="4631055">
                  <a:moveTo>
                    <a:pt x="4899152" y="1371434"/>
                  </a:moveTo>
                  <a:lnTo>
                    <a:pt x="4897653" y="1362964"/>
                  </a:lnTo>
                  <a:lnTo>
                    <a:pt x="4897577" y="1362519"/>
                  </a:lnTo>
                  <a:lnTo>
                    <a:pt x="4896777" y="1361287"/>
                  </a:lnTo>
                  <a:lnTo>
                    <a:pt x="4896129" y="1360284"/>
                  </a:lnTo>
                  <a:lnTo>
                    <a:pt x="4893361" y="1356004"/>
                  </a:lnTo>
                  <a:lnTo>
                    <a:pt x="4892967" y="1355369"/>
                  </a:lnTo>
                  <a:lnTo>
                    <a:pt x="4890960" y="1354023"/>
                  </a:lnTo>
                  <a:lnTo>
                    <a:pt x="4890287" y="1353566"/>
                  </a:lnTo>
                  <a:lnTo>
                    <a:pt x="4889081" y="1352753"/>
                  </a:lnTo>
                  <a:lnTo>
                    <a:pt x="4885918" y="1350606"/>
                  </a:lnTo>
                  <a:lnTo>
                    <a:pt x="4885042" y="1350441"/>
                  </a:lnTo>
                  <a:lnTo>
                    <a:pt x="4884242" y="1350289"/>
                  </a:lnTo>
                  <a:lnTo>
                    <a:pt x="4882362" y="1349921"/>
                  </a:lnTo>
                  <a:lnTo>
                    <a:pt x="4877092" y="1348867"/>
                  </a:lnTo>
                  <a:lnTo>
                    <a:pt x="4868215" y="1350733"/>
                  </a:lnTo>
                  <a:lnTo>
                    <a:pt x="4860937" y="1355712"/>
                  </a:lnTo>
                  <a:lnTo>
                    <a:pt x="4856124" y="1362964"/>
                  </a:lnTo>
                  <a:lnTo>
                    <a:pt x="4854803" y="1371434"/>
                  </a:lnTo>
                  <a:lnTo>
                    <a:pt x="4876254" y="1393228"/>
                  </a:lnTo>
                  <a:lnTo>
                    <a:pt x="4885207" y="1391945"/>
                  </a:lnTo>
                  <a:lnTo>
                    <a:pt x="4892421" y="1387436"/>
                  </a:lnTo>
                  <a:lnTo>
                    <a:pt x="4894389" y="1384554"/>
                  </a:lnTo>
                  <a:lnTo>
                    <a:pt x="4895799" y="1382509"/>
                  </a:lnTo>
                  <a:lnTo>
                    <a:pt x="4896332" y="1381734"/>
                  </a:lnTo>
                  <a:lnTo>
                    <a:pt x="4897285" y="1380375"/>
                  </a:lnTo>
                  <a:lnTo>
                    <a:pt x="4899114" y="1371663"/>
                  </a:lnTo>
                  <a:lnTo>
                    <a:pt x="4899152" y="1371447"/>
                  </a:lnTo>
                  <a:close/>
                </a:path>
                <a:path w="5168900" h="4631055">
                  <a:moveTo>
                    <a:pt x="4989322" y="2271534"/>
                  </a:moveTo>
                  <a:lnTo>
                    <a:pt x="4988382" y="2262873"/>
                  </a:lnTo>
                  <a:lnTo>
                    <a:pt x="4983912" y="2255545"/>
                  </a:lnTo>
                  <a:lnTo>
                    <a:pt x="4976787" y="2250389"/>
                  </a:lnTo>
                  <a:lnTo>
                    <a:pt x="4967922" y="2248243"/>
                  </a:lnTo>
                  <a:lnTo>
                    <a:pt x="4966754" y="2248243"/>
                  </a:lnTo>
                  <a:lnTo>
                    <a:pt x="4962309" y="2249043"/>
                  </a:lnTo>
                  <a:lnTo>
                    <a:pt x="4961991" y="2249093"/>
                  </a:lnTo>
                  <a:lnTo>
                    <a:pt x="4961852" y="2249119"/>
                  </a:lnTo>
                  <a:lnTo>
                    <a:pt x="4958766" y="2249551"/>
                  </a:lnTo>
                  <a:lnTo>
                    <a:pt x="4958473" y="2249728"/>
                  </a:lnTo>
                  <a:lnTo>
                    <a:pt x="4958092" y="2249792"/>
                  </a:lnTo>
                  <a:lnTo>
                    <a:pt x="4953813" y="2252548"/>
                  </a:lnTo>
                  <a:lnTo>
                    <a:pt x="4953635" y="2252649"/>
                  </a:lnTo>
                  <a:lnTo>
                    <a:pt x="4951552" y="2253894"/>
                  </a:lnTo>
                  <a:lnTo>
                    <a:pt x="4951425" y="2254072"/>
                  </a:lnTo>
                  <a:lnTo>
                    <a:pt x="4951209" y="2254212"/>
                  </a:lnTo>
                  <a:lnTo>
                    <a:pt x="4947945" y="2259114"/>
                  </a:lnTo>
                  <a:lnTo>
                    <a:pt x="4946777" y="2260790"/>
                  </a:lnTo>
                  <a:lnTo>
                    <a:pt x="4946675" y="2261006"/>
                  </a:lnTo>
                  <a:lnTo>
                    <a:pt x="4945215" y="2268448"/>
                  </a:lnTo>
                  <a:lnTo>
                    <a:pt x="4944961" y="2269756"/>
                  </a:lnTo>
                  <a:lnTo>
                    <a:pt x="4946548" y="2278811"/>
                  </a:lnTo>
                  <a:lnTo>
                    <a:pt x="4951158" y="2286139"/>
                  </a:lnTo>
                  <a:lnTo>
                    <a:pt x="4958181" y="2290978"/>
                  </a:lnTo>
                  <a:lnTo>
                    <a:pt x="4966957" y="2292540"/>
                  </a:lnTo>
                  <a:lnTo>
                    <a:pt x="4975276" y="2290978"/>
                  </a:lnTo>
                  <a:lnTo>
                    <a:pt x="4975657" y="2290978"/>
                  </a:lnTo>
                  <a:lnTo>
                    <a:pt x="4982515" y="2286660"/>
                  </a:lnTo>
                  <a:lnTo>
                    <a:pt x="4987010" y="2280145"/>
                  </a:lnTo>
                  <a:lnTo>
                    <a:pt x="4989322" y="2271534"/>
                  </a:lnTo>
                  <a:close/>
                </a:path>
                <a:path w="5168900" h="4631055">
                  <a:moveTo>
                    <a:pt x="4989334" y="1641348"/>
                  </a:moveTo>
                  <a:lnTo>
                    <a:pt x="4988001" y="1632546"/>
                  </a:lnTo>
                  <a:lnTo>
                    <a:pt x="4983150" y="1625295"/>
                  </a:lnTo>
                  <a:lnTo>
                    <a:pt x="4975809" y="1620342"/>
                  </a:lnTo>
                  <a:lnTo>
                    <a:pt x="4971377" y="1619415"/>
                  </a:lnTo>
                  <a:lnTo>
                    <a:pt x="4966970" y="1618488"/>
                  </a:lnTo>
                  <a:lnTo>
                    <a:pt x="4957826" y="1620342"/>
                  </a:lnTo>
                  <a:lnTo>
                    <a:pt x="4958067" y="1620342"/>
                  </a:lnTo>
                  <a:lnTo>
                    <a:pt x="4955997" y="1621790"/>
                  </a:lnTo>
                  <a:lnTo>
                    <a:pt x="4953749" y="1623352"/>
                  </a:lnTo>
                  <a:lnTo>
                    <a:pt x="4952873" y="1623961"/>
                  </a:lnTo>
                  <a:lnTo>
                    <a:pt x="4951196" y="1625117"/>
                  </a:lnTo>
                  <a:lnTo>
                    <a:pt x="4950028" y="1626946"/>
                  </a:lnTo>
                  <a:lnTo>
                    <a:pt x="4946561" y="1632394"/>
                  </a:lnTo>
                  <a:lnTo>
                    <a:pt x="4945786" y="1636750"/>
                  </a:lnTo>
                  <a:lnTo>
                    <a:pt x="4944986" y="1641348"/>
                  </a:lnTo>
                  <a:lnTo>
                    <a:pt x="4946751" y="1649869"/>
                  </a:lnTo>
                  <a:lnTo>
                    <a:pt x="4946840" y="1650314"/>
                  </a:lnTo>
                  <a:lnTo>
                    <a:pt x="4951628" y="1657248"/>
                  </a:lnTo>
                  <a:lnTo>
                    <a:pt x="4958829" y="1661604"/>
                  </a:lnTo>
                  <a:lnTo>
                    <a:pt x="4966805" y="1662709"/>
                  </a:lnTo>
                  <a:lnTo>
                    <a:pt x="4967910" y="1662861"/>
                  </a:lnTo>
                  <a:lnTo>
                    <a:pt x="4976888" y="1660994"/>
                  </a:lnTo>
                  <a:lnTo>
                    <a:pt x="4983378" y="1656562"/>
                  </a:lnTo>
                  <a:lnTo>
                    <a:pt x="4987506" y="1649869"/>
                  </a:lnTo>
                  <a:lnTo>
                    <a:pt x="4989334" y="1641348"/>
                  </a:lnTo>
                  <a:close/>
                </a:path>
                <a:path w="5168900" h="4631055">
                  <a:moveTo>
                    <a:pt x="4989538" y="2180564"/>
                  </a:moveTo>
                  <a:lnTo>
                    <a:pt x="4987810" y="2172030"/>
                  </a:lnTo>
                  <a:lnTo>
                    <a:pt x="4987785" y="2171877"/>
                  </a:lnTo>
                  <a:lnTo>
                    <a:pt x="4982934" y="2164753"/>
                  </a:lnTo>
                  <a:lnTo>
                    <a:pt x="4975682" y="2159851"/>
                  </a:lnTo>
                  <a:lnTo>
                    <a:pt x="4966855" y="2158047"/>
                  </a:lnTo>
                  <a:lnTo>
                    <a:pt x="4958080" y="2159851"/>
                  </a:lnTo>
                  <a:lnTo>
                    <a:pt x="4955171" y="2161857"/>
                  </a:lnTo>
                  <a:lnTo>
                    <a:pt x="4954651" y="2162225"/>
                  </a:lnTo>
                  <a:lnTo>
                    <a:pt x="4954244" y="2162492"/>
                  </a:lnTo>
                  <a:lnTo>
                    <a:pt x="4950980" y="2164740"/>
                  </a:lnTo>
                  <a:lnTo>
                    <a:pt x="4949520" y="2167026"/>
                  </a:lnTo>
                  <a:lnTo>
                    <a:pt x="4949279" y="2167420"/>
                  </a:lnTo>
                  <a:lnTo>
                    <a:pt x="4946421" y="2171877"/>
                  </a:lnTo>
                  <a:lnTo>
                    <a:pt x="4946332" y="2172030"/>
                  </a:lnTo>
                  <a:lnTo>
                    <a:pt x="4944973" y="2180564"/>
                  </a:lnTo>
                  <a:lnTo>
                    <a:pt x="4944910" y="2180958"/>
                  </a:lnTo>
                  <a:lnTo>
                    <a:pt x="4966436" y="2202535"/>
                  </a:lnTo>
                  <a:lnTo>
                    <a:pt x="4975110" y="2201240"/>
                  </a:lnTo>
                  <a:lnTo>
                    <a:pt x="4977562" y="2199640"/>
                  </a:lnTo>
                  <a:lnTo>
                    <a:pt x="4978476" y="2199043"/>
                  </a:lnTo>
                  <a:lnTo>
                    <a:pt x="4979555" y="2198344"/>
                  </a:lnTo>
                  <a:lnTo>
                    <a:pt x="4982464" y="2196465"/>
                  </a:lnTo>
                  <a:lnTo>
                    <a:pt x="4987582" y="2189238"/>
                  </a:lnTo>
                  <a:lnTo>
                    <a:pt x="4989436" y="2180958"/>
                  </a:lnTo>
                  <a:lnTo>
                    <a:pt x="4989538" y="2180564"/>
                  </a:lnTo>
                  <a:close/>
                </a:path>
                <a:path w="5168900" h="4631055">
                  <a:moveTo>
                    <a:pt x="4989538" y="2000237"/>
                  </a:moveTo>
                  <a:lnTo>
                    <a:pt x="4987734" y="1991728"/>
                  </a:lnTo>
                  <a:lnTo>
                    <a:pt x="4987633" y="1991525"/>
                  </a:lnTo>
                  <a:lnTo>
                    <a:pt x="4986591" y="1990102"/>
                  </a:lnTo>
                  <a:lnTo>
                    <a:pt x="4986413" y="1989836"/>
                  </a:lnTo>
                  <a:lnTo>
                    <a:pt x="4986286" y="1989645"/>
                  </a:lnTo>
                  <a:lnTo>
                    <a:pt x="4982997" y="1984844"/>
                  </a:lnTo>
                  <a:lnTo>
                    <a:pt x="4982807" y="1984730"/>
                  </a:lnTo>
                  <a:lnTo>
                    <a:pt x="4981918" y="1984146"/>
                  </a:lnTo>
                  <a:lnTo>
                    <a:pt x="4981575" y="1983930"/>
                  </a:lnTo>
                  <a:lnTo>
                    <a:pt x="4981194" y="1983676"/>
                  </a:lnTo>
                  <a:lnTo>
                    <a:pt x="4976126" y="1980336"/>
                  </a:lnTo>
                  <a:lnTo>
                    <a:pt x="4976507" y="1980336"/>
                  </a:lnTo>
                  <a:lnTo>
                    <a:pt x="4975618" y="1980171"/>
                  </a:lnTo>
                  <a:lnTo>
                    <a:pt x="4975326" y="1979980"/>
                  </a:lnTo>
                  <a:lnTo>
                    <a:pt x="4972545" y="1979574"/>
                  </a:lnTo>
                  <a:lnTo>
                    <a:pt x="4972240" y="1979523"/>
                  </a:lnTo>
                  <a:lnTo>
                    <a:pt x="4971999" y="1979472"/>
                  </a:lnTo>
                  <a:lnTo>
                    <a:pt x="4967402" y="1978571"/>
                  </a:lnTo>
                  <a:lnTo>
                    <a:pt x="4966271" y="1978571"/>
                  </a:lnTo>
                  <a:lnTo>
                    <a:pt x="4957356" y="1980336"/>
                  </a:lnTo>
                  <a:lnTo>
                    <a:pt x="4950879" y="1984641"/>
                  </a:lnTo>
                  <a:lnTo>
                    <a:pt x="4946789" y="1991296"/>
                  </a:lnTo>
                  <a:lnTo>
                    <a:pt x="4945062" y="2000084"/>
                  </a:lnTo>
                  <a:lnTo>
                    <a:pt x="4946243" y="2007819"/>
                  </a:lnTo>
                  <a:lnTo>
                    <a:pt x="4946434" y="2009000"/>
                  </a:lnTo>
                  <a:lnTo>
                    <a:pt x="4951069" y="2016277"/>
                  </a:lnTo>
                  <a:lnTo>
                    <a:pt x="4958245" y="2021217"/>
                  </a:lnTo>
                  <a:lnTo>
                    <a:pt x="4962601" y="2022132"/>
                  </a:lnTo>
                  <a:lnTo>
                    <a:pt x="4966944" y="2023046"/>
                  </a:lnTo>
                  <a:lnTo>
                    <a:pt x="4975542" y="2021217"/>
                  </a:lnTo>
                  <a:lnTo>
                    <a:pt x="4982642" y="2016277"/>
                  </a:lnTo>
                  <a:lnTo>
                    <a:pt x="4984127" y="2014131"/>
                  </a:lnTo>
                  <a:lnTo>
                    <a:pt x="4987671" y="2009000"/>
                  </a:lnTo>
                  <a:lnTo>
                    <a:pt x="4989525" y="2000250"/>
                  </a:lnTo>
                  <a:close/>
                </a:path>
                <a:path w="5168900" h="4631055">
                  <a:moveTo>
                    <a:pt x="4989550" y="1551305"/>
                  </a:moveTo>
                  <a:lnTo>
                    <a:pt x="4987950" y="1542707"/>
                  </a:lnTo>
                  <a:lnTo>
                    <a:pt x="4987899" y="1542567"/>
                  </a:lnTo>
                  <a:lnTo>
                    <a:pt x="4987061" y="1541348"/>
                  </a:lnTo>
                  <a:lnTo>
                    <a:pt x="4986718" y="1540840"/>
                  </a:lnTo>
                  <a:lnTo>
                    <a:pt x="4986045" y="1539824"/>
                  </a:lnTo>
                  <a:lnTo>
                    <a:pt x="4983277" y="1535582"/>
                  </a:lnTo>
                  <a:lnTo>
                    <a:pt x="4983150" y="1535506"/>
                  </a:lnTo>
                  <a:lnTo>
                    <a:pt x="4981194" y="1534160"/>
                  </a:lnTo>
                  <a:lnTo>
                    <a:pt x="4980940" y="1533982"/>
                  </a:lnTo>
                  <a:lnTo>
                    <a:pt x="4980317" y="1533563"/>
                  </a:lnTo>
                  <a:lnTo>
                    <a:pt x="4976228" y="1530743"/>
                  </a:lnTo>
                  <a:lnTo>
                    <a:pt x="4975987" y="1530692"/>
                  </a:lnTo>
                  <a:lnTo>
                    <a:pt x="4975847" y="1530578"/>
                  </a:lnTo>
                  <a:lnTo>
                    <a:pt x="4973129" y="1530096"/>
                  </a:lnTo>
                  <a:lnTo>
                    <a:pt x="4967605" y="1528953"/>
                  </a:lnTo>
                  <a:lnTo>
                    <a:pt x="4966957" y="1528953"/>
                  </a:lnTo>
                  <a:lnTo>
                    <a:pt x="4958029" y="1530502"/>
                  </a:lnTo>
                  <a:lnTo>
                    <a:pt x="4957623" y="1530578"/>
                  </a:lnTo>
                  <a:lnTo>
                    <a:pt x="4957902" y="1530578"/>
                  </a:lnTo>
                  <a:lnTo>
                    <a:pt x="4951374" y="1534566"/>
                  </a:lnTo>
                  <a:lnTo>
                    <a:pt x="4949634" y="1537182"/>
                  </a:lnTo>
                  <a:lnTo>
                    <a:pt x="4948974" y="1538160"/>
                  </a:lnTo>
                  <a:lnTo>
                    <a:pt x="4948796" y="1538427"/>
                  </a:lnTo>
                  <a:lnTo>
                    <a:pt x="4947031" y="1541056"/>
                  </a:lnTo>
                  <a:lnTo>
                    <a:pt x="4945050" y="1549857"/>
                  </a:lnTo>
                  <a:lnTo>
                    <a:pt x="4946154" y="1558836"/>
                  </a:lnTo>
                  <a:lnTo>
                    <a:pt x="4950511" y="1566202"/>
                  </a:lnTo>
                  <a:lnTo>
                    <a:pt x="4957432" y="1571269"/>
                  </a:lnTo>
                  <a:lnTo>
                    <a:pt x="4966246" y="1573364"/>
                  </a:lnTo>
                  <a:lnTo>
                    <a:pt x="4974933" y="1571828"/>
                  </a:lnTo>
                  <a:lnTo>
                    <a:pt x="4982324" y="1567065"/>
                  </a:lnTo>
                  <a:lnTo>
                    <a:pt x="4987493" y="1559941"/>
                  </a:lnTo>
                  <a:lnTo>
                    <a:pt x="4989550" y="1551305"/>
                  </a:lnTo>
                  <a:close/>
                </a:path>
                <a:path w="5168900" h="4631055">
                  <a:moveTo>
                    <a:pt x="4989576" y="2360599"/>
                  </a:moveTo>
                  <a:lnTo>
                    <a:pt x="4987925" y="2352078"/>
                  </a:lnTo>
                  <a:lnTo>
                    <a:pt x="4987849" y="2351900"/>
                  </a:lnTo>
                  <a:lnTo>
                    <a:pt x="4986909" y="2350516"/>
                  </a:lnTo>
                  <a:lnTo>
                    <a:pt x="4986553" y="2349970"/>
                  </a:lnTo>
                  <a:lnTo>
                    <a:pt x="4986248" y="2349487"/>
                  </a:lnTo>
                  <a:lnTo>
                    <a:pt x="4983226" y="2344775"/>
                  </a:lnTo>
                  <a:lnTo>
                    <a:pt x="4983073" y="2344674"/>
                  </a:lnTo>
                  <a:lnTo>
                    <a:pt x="4982959" y="2344483"/>
                  </a:lnTo>
                  <a:lnTo>
                    <a:pt x="4980508" y="2342781"/>
                  </a:lnTo>
                  <a:lnTo>
                    <a:pt x="4980317" y="2342642"/>
                  </a:lnTo>
                  <a:lnTo>
                    <a:pt x="4980165" y="2342527"/>
                  </a:lnTo>
                  <a:lnTo>
                    <a:pt x="4976292" y="2339670"/>
                  </a:lnTo>
                  <a:lnTo>
                    <a:pt x="4975999" y="2339606"/>
                  </a:lnTo>
                  <a:lnTo>
                    <a:pt x="4975758" y="2339429"/>
                  </a:lnTo>
                  <a:lnTo>
                    <a:pt x="4972977" y="2338921"/>
                  </a:lnTo>
                  <a:lnTo>
                    <a:pt x="4972761" y="2338870"/>
                  </a:lnTo>
                  <a:lnTo>
                    <a:pt x="4972609" y="2338832"/>
                  </a:lnTo>
                  <a:lnTo>
                    <a:pt x="4967986" y="2337765"/>
                  </a:lnTo>
                  <a:lnTo>
                    <a:pt x="4967148" y="2337765"/>
                  </a:lnTo>
                  <a:lnTo>
                    <a:pt x="4958359" y="2339390"/>
                  </a:lnTo>
                  <a:lnTo>
                    <a:pt x="4951628" y="2343429"/>
                  </a:lnTo>
                  <a:lnTo>
                    <a:pt x="4948479" y="2347938"/>
                  </a:lnTo>
                  <a:lnTo>
                    <a:pt x="4947132" y="2349868"/>
                  </a:lnTo>
                  <a:lnTo>
                    <a:pt x="4945037" y="2358694"/>
                  </a:lnTo>
                  <a:lnTo>
                    <a:pt x="4946091" y="2367762"/>
                  </a:lnTo>
                  <a:lnTo>
                    <a:pt x="4950384" y="2375116"/>
                  </a:lnTo>
                  <a:lnTo>
                    <a:pt x="4957280" y="2380119"/>
                  </a:lnTo>
                  <a:lnTo>
                    <a:pt x="4966119" y="2382126"/>
                  </a:lnTo>
                  <a:lnTo>
                    <a:pt x="4975199" y="2380678"/>
                  </a:lnTo>
                  <a:lnTo>
                    <a:pt x="4982591" y="2376182"/>
                  </a:lnTo>
                  <a:lnTo>
                    <a:pt x="4987620" y="2369286"/>
                  </a:lnTo>
                  <a:lnTo>
                    <a:pt x="4989576" y="2360599"/>
                  </a:lnTo>
                  <a:close/>
                </a:path>
                <a:path w="5168900" h="4631055">
                  <a:moveTo>
                    <a:pt x="4989576" y="2089759"/>
                  </a:moveTo>
                  <a:lnTo>
                    <a:pt x="4987633" y="2081479"/>
                  </a:lnTo>
                  <a:lnTo>
                    <a:pt x="4987493" y="2081288"/>
                  </a:lnTo>
                  <a:lnTo>
                    <a:pt x="4987442" y="2081085"/>
                  </a:lnTo>
                  <a:lnTo>
                    <a:pt x="4986312" y="2079574"/>
                  </a:lnTo>
                  <a:lnTo>
                    <a:pt x="4986223" y="2079434"/>
                  </a:lnTo>
                  <a:lnTo>
                    <a:pt x="4985931" y="2079028"/>
                  </a:lnTo>
                  <a:lnTo>
                    <a:pt x="4982896" y="2074608"/>
                  </a:lnTo>
                  <a:lnTo>
                    <a:pt x="4982527" y="2074367"/>
                  </a:lnTo>
                  <a:lnTo>
                    <a:pt x="4982235" y="2073960"/>
                  </a:lnTo>
                  <a:lnTo>
                    <a:pt x="4979822" y="2072474"/>
                  </a:lnTo>
                  <a:lnTo>
                    <a:pt x="4979517" y="2072271"/>
                  </a:lnTo>
                  <a:lnTo>
                    <a:pt x="4975999" y="2069807"/>
                  </a:lnTo>
                  <a:lnTo>
                    <a:pt x="4975364" y="2069680"/>
                  </a:lnTo>
                  <a:lnTo>
                    <a:pt x="4974818" y="2069325"/>
                  </a:lnTo>
                  <a:lnTo>
                    <a:pt x="4972088" y="2068969"/>
                  </a:lnTo>
                  <a:lnTo>
                    <a:pt x="4971872" y="2068931"/>
                  </a:lnTo>
                  <a:lnTo>
                    <a:pt x="4968151" y="2068118"/>
                  </a:lnTo>
                  <a:lnTo>
                    <a:pt x="4966055" y="2068118"/>
                  </a:lnTo>
                  <a:lnTo>
                    <a:pt x="4957330" y="2070188"/>
                  </a:lnTo>
                  <a:lnTo>
                    <a:pt x="4950841" y="2074608"/>
                  </a:lnTo>
                  <a:lnTo>
                    <a:pt x="4946675" y="2081288"/>
                  </a:lnTo>
                  <a:lnTo>
                    <a:pt x="4945088" y="2089759"/>
                  </a:lnTo>
                  <a:lnTo>
                    <a:pt x="4945024" y="2090166"/>
                  </a:lnTo>
                  <a:lnTo>
                    <a:pt x="4967224" y="2112556"/>
                  </a:lnTo>
                  <a:lnTo>
                    <a:pt x="4976114" y="2110625"/>
                  </a:lnTo>
                  <a:lnTo>
                    <a:pt x="4983289" y="2105685"/>
                  </a:lnTo>
                  <a:lnTo>
                    <a:pt x="4988014" y="2098484"/>
                  </a:lnTo>
                  <a:lnTo>
                    <a:pt x="4989487" y="2090178"/>
                  </a:lnTo>
                  <a:lnTo>
                    <a:pt x="4989576" y="2089759"/>
                  </a:lnTo>
                  <a:close/>
                </a:path>
                <a:path w="5168900" h="4631055">
                  <a:moveTo>
                    <a:pt x="4989576" y="1730298"/>
                  </a:moveTo>
                  <a:lnTo>
                    <a:pt x="4987747" y="1722031"/>
                  </a:lnTo>
                  <a:lnTo>
                    <a:pt x="4987607" y="1721853"/>
                  </a:lnTo>
                  <a:lnTo>
                    <a:pt x="4987582" y="1721688"/>
                  </a:lnTo>
                  <a:lnTo>
                    <a:pt x="4986528" y="1720291"/>
                  </a:lnTo>
                  <a:lnTo>
                    <a:pt x="4986299" y="1719961"/>
                  </a:lnTo>
                  <a:lnTo>
                    <a:pt x="4986223" y="1719834"/>
                  </a:lnTo>
                  <a:lnTo>
                    <a:pt x="4985080" y="1718195"/>
                  </a:lnTo>
                  <a:lnTo>
                    <a:pt x="4983023" y="1715198"/>
                  </a:lnTo>
                  <a:lnTo>
                    <a:pt x="4982667" y="1714957"/>
                  </a:lnTo>
                  <a:lnTo>
                    <a:pt x="4982464" y="1714665"/>
                  </a:lnTo>
                  <a:lnTo>
                    <a:pt x="4980165" y="1713280"/>
                  </a:lnTo>
                  <a:lnTo>
                    <a:pt x="4979746" y="1713001"/>
                  </a:lnTo>
                  <a:lnTo>
                    <a:pt x="4976114" y="1710550"/>
                  </a:lnTo>
                  <a:lnTo>
                    <a:pt x="4975517" y="1710423"/>
                  </a:lnTo>
                  <a:lnTo>
                    <a:pt x="4975034" y="1710118"/>
                  </a:lnTo>
                  <a:lnTo>
                    <a:pt x="4972050" y="1709712"/>
                  </a:lnTo>
                  <a:lnTo>
                    <a:pt x="4968049" y="1708886"/>
                  </a:lnTo>
                  <a:lnTo>
                    <a:pt x="4966132" y="1708886"/>
                  </a:lnTo>
                  <a:lnTo>
                    <a:pt x="4944948" y="1730298"/>
                  </a:lnTo>
                  <a:lnTo>
                    <a:pt x="4967160" y="1753349"/>
                  </a:lnTo>
                  <a:lnTo>
                    <a:pt x="4975771" y="1751393"/>
                  </a:lnTo>
                  <a:lnTo>
                    <a:pt x="4982946" y="1746300"/>
                  </a:lnTo>
                  <a:lnTo>
                    <a:pt x="4987836" y="1738985"/>
                  </a:lnTo>
                  <a:lnTo>
                    <a:pt x="4989525" y="1730540"/>
                  </a:lnTo>
                  <a:lnTo>
                    <a:pt x="4989563" y="1730311"/>
                  </a:lnTo>
                  <a:close/>
                </a:path>
                <a:path w="5168900" h="4631055">
                  <a:moveTo>
                    <a:pt x="4989576" y="1371511"/>
                  </a:moveTo>
                  <a:lnTo>
                    <a:pt x="4987925" y="1362951"/>
                  </a:lnTo>
                  <a:lnTo>
                    <a:pt x="4987849" y="1362773"/>
                  </a:lnTo>
                  <a:lnTo>
                    <a:pt x="4986642" y="1360995"/>
                  </a:lnTo>
                  <a:lnTo>
                    <a:pt x="4986490" y="1360754"/>
                  </a:lnTo>
                  <a:lnTo>
                    <a:pt x="4986299" y="1360462"/>
                  </a:lnTo>
                  <a:lnTo>
                    <a:pt x="4983238" y="1355750"/>
                  </a:lnTo>
                  <a:lnTo>
                    <a:pt x="4983073" y="1355648"/>
                  </a:lnTo>
                  <a:lnTo>
                    <a:pt x="4982972" y="1355471"/>
                  </a:lnTo>
                  <a:lnTo>
                    <a:pt x="4980749" y="1353985"/>
                  </a:lnTo>
                  <a:lnTo>
                    <a:pt x="4980495" y="1353807"/>
                  </a:lnTo>
                  <a:lnTo>
                    <a:pt x="4980267" y="1353642"/>
                  </a:lnTo>
                  <a:lnTo>
                    <a:pt x="4976266" y="1350784"/>
                  </a:lnTo>
                  <a:lnTo>
                    <a:pt x="4975974" y="1350733"/>
                  </a:lnTo>
                  <a:lnTo>
                    <a:pt x="4975809" y="1350606"/>
                  </a:lnTo>
                  <a:lnTo>
                    <a:pt x="4975999" y="1350606"/>
                  </a:lnTo>
                  <a:lnTo>
                    <a:pt x="4973078" y="1350098"/>
                  </a:lnTo>
                  <a:lnTo>
                    <a:pt x="4972926" y="1350060"/>
                  </a:lnTo>
                  <a:lnTo>
                    <a:pt x="4972609" y="1349997"/>
                  </a:lnTo>
                  <a:lnTo>
                    <a:pt x="4967846" y="1348943"/>
                  </a:lnTo>
                  <a:lnTo>
                    <a:pt x="4967008" y="1348943"/>
                  </a:lnTo>
                  <a:lnTo>
                    <a:pt x="4958156" y="1350606"/>
                  </a:lnTo>
                  <a:lnTo>
                    <a:pt x="4951488" y="1354721"/>
                  </a:lnTo>
                  <a:lnTo>
                    <a:pt x="4947082" y="1361211"/>
                  </a:lnTo>
                  <a:lnTo>
                    <a:pt x="4945062" y="1369999"/>
                  </a:lnTo>
                  <a:lnTo>
                    <a:pt x="4946167" y="1379016"/>
                  </a:lnTo>
                  <a:lnTo>
                    <a:pt x="4950523" y="1386332"/>
                  </a:lnTo>
                  <a:lnTo>
                    <a:pt x="4957457" y="1391310"/>
                  </a:lnTo>
                  <a:lnTo>
                    <a:pt x="4966297" y="1393291"/>
                  </a:lnTo>
                  <a:lnTo>
                    <a:pt x="4975212" y="1391767"/>
                  </a:lnTo>
                  <a:lnTo>
                    <a:pt x="4982578" y="1387132"/>
                  </a:lnTo>
                  <a:lnTo>
                    <a:pt x="4987633" y="1380147"/>
                  </a:lnTo>
                  <a:lnTo>
                    <a:pt x="4989576" y="1371511"/>
                  </a:lnTo>
                  <a:close/>
                </a:path>
                <a:path w="5168900" h="4631055">
                  <a:moveTo>
                    <a:pt x="4989614" y="1911832"/>
                  </a:moveTo>
                  <a:lnTo>
                    <a:pt x="4987620" y="1902523"/>
                  </a:lnTo>
                  <a:lnTo>
                    <a:pt x="4987569" y="1902383"/>
                  </a:lnTo>
                  <a:lnTo>
                    <a:pt x="4985715" y="1899640"/>
                  </a:lnTo>
                  <a:lnTo>
                    <a:pt x="4985143" y="1898789"/>
                  </a:lnTo>
                  <a:lnTo>
                    <a:pt x="4985055" y="1898650"/>
                  </a:lnTo>
                  <a:lnTo>
                    <a:pt x="4984051" y="1897126"/>
                  </a:lnTo>
                  <a:lnTo>
                    <a:pt x="4982730" y="1895094"/>
                  </a:lnTo>
                  <a:lnTo>
                    <a:pt x="4982603" y="1894903"/>
                  </a:lnTo>
                  <a:lnTo>
                    <a:pt x="4982451" y="1894738"/>
                  </a:lnTo>
                  <a:lnTo>
                    <a:pt x="4979911" y="1892998"/>
                  </a:lnTo>
                  <a:lnTo>
                    <a:pt x="4979479" y="1892693"/>
                  </a:lnTo>
                  <a:lnTo>
                    <a:pt x="4978781" y="1892198"/>
                  </a:lnTo>
                  <a:lnTo>
                    <a:pt x="4975453" y="1889823"/>
                  </a:lnTo>
                  <a:lnTo>
                    <a:pt x="4975301" y="1889785"/>
                  </a:lnTo>
                  <a:lnTo>
                    <a:pt x="4975149" y="1889671"/>
                  </a:lnTo>
                  <a:lnTo>
                    <a:pt x="4971808" y="1889010"/>
                  </a:lnTo>
                  <a:lnTo>
                    <a:pt x="4967097" y="1887956"/>
                  </a:lnTo>
                  <a:lnTo>
                    <a:pt x="4966589" y="1887956"/>
                  </a:lnTo>
                  <a:lnTo>
                    <a:pt x="4958016" y="1889975"/>
                  </a:lnTo>
                  <a:lnTo>
                    <a:pt x="4944986" y="1911477"/>
                  </a:lnTo>
                  <a:lnTo>
                    <a:pt x="4946942" y="1920316"/>
                  </a:lnTo>
                  <a:lnTo>
                    <a:pt x="4951882" y="1927136"/>
                  </a:lnTo>
                  <a:lnTo>
                    <a:pt x="4959248" y="1931377"/>
                  </a:lnTo>
                  <a:lnTo>
                    <a:pt x="4968443" y="1932495"/>
                  </a:lnTo>
                  <a:lnTo>
                    <a:pt x="4977282" y="1930463"/>
                  </a:lnTo>
                  <a:lnTo>
                    <a:pt x="4983518" y="1926018"/>
                  </a:lnTo>
                  <a:lnTo>
                    <a:pt x="4987518" y="1919643"/>
                  </a:lnTo>
                  <a:lnTo>
                    <a:pt x="4989614" y="1911845"/>
                  </a:lnTo>
                  <a:close/>
                </a:path>
                <a:path w="5168900" h="4631055">
                  <a:moveTo>
                    <a:pt x="4989614" y="1820138"/>
                  </a:moveTo>
                  <a:lnTo>
                    <a:pt x="4987658" y="1811832"/>
                  </a:lnTo>
                  <a:lnTo>
                    <a:pt x="4987556" y="1811705"/>
                  </a:lnTo>
                  <a:lnTo>
                    <a:pt x="4987518" y="1811540"/>
                  </a:lnTo>
                  <a:lnTo>
                    <a:pt x="4986198" y="1809788"/>
                  </a:lnTo>
                  <a:lnTo>
                    <a:pt x="4986058" y="1809584"/>
                  </a:lnTo>
                  <a:lnTo>
                    <a:pt x="4982819" y="1804962"/>
                  </a:lnTo>
                  <a:lnTo>
                    <a:pt x="4982527" y="1804784"/>
                  </a:lnTo>
                  <a:lnTo>
                    <a:pt x="4982349" y="1804517"/>
                  </a:lnTo>
                  <a:lnTo>
                    <a:pt x="4980229" y="1803234"/>
                  </a:lnTo>
                  <a:lnTo>
                    <a:pt x="4979987" y="1803082"/>
                  </a:lnTo>
                  <a:lnTo>
                    <a:pt x="4979784" y="1802942"/>
                  </a:lnTo>
                  <a:lnTo>
                    <a:pt x="4975834" y="1800288"/>
                  </a:lnTo>
                  <a:lnTo>
                    <a:pt x="4975339" y="1800199"/>
                  </a:lnTo>
                  <a:lnTo>
                    <a:pt x="4974933" y="1799932"/>
                  </a:lnTo>
                  <a:lnTo>
                    <a:pt x="4972088" y="1799526"/>
                  </a:lnTo>
                  <a:lnTo>
                    <a:pt x="4971948" y="1799501"/>
                  </a:lnTo>
                  <a:lnTo>
                    <a:pt x="4970335" y="1799170"/>
                  </a:lnTo>
                  <a:lnTo>
                    <a:pt x="4968189" y="1798726"/>
                  </a:lnTo>
                  <a:lnTo>
                    <a:pt x="4967605" y="1798599"/>
                  </a:lnTo>
                  <a:lnTo>
                    <a:pt x="4966043" y="1798599"/>
                  </a:lnTo>
                  <a:lnTo>
                    <a:pt x="4957216" y="1800555"/>
                  </a:lnTo>
                  <a:lnTo>
                    <a:pt x="4950790" y="1804962"/>
                  </a:lnTo>
                  <a:lnTo>
                    <a:pt x="4946764" y="1811667"/>
                  </a:lnTo>
                  <a:lnTo>
                    <a:pt x="4945227" y="1820138"/>
                  </a:lnTo>
                  <a:lnTo>
                    <a:pt x="4945164" y="1820506"/>
                  </a:lnTo>
                  <a:lnTo>
                    <a:pt x="4946485" y="1828850"/>
                  </a:lnTo>
                  <a:lnTo>
                    <a:pt x="4946586" y="1829485"/>
                  </a:lnTo>
                  <a:lnTo>
                    <a:pt x="4951196" y="1836623"/>
                  </a:lnTo>
                  <a:lnTo>
                    <a:pt x="4958321" y="1841322"/>
                  </a:lnTo>
                  <a:lnTo>
                    <a:pt x="4967262" y="1842960"/>
                  </a:lnTo>
                  <a:lnTo>
                    <a:pt x="4989601" y="1820151"/>
                  </a:lnTo>
                  <a:close/>
                </a:path>
                <a:path w="5168900" h="4631055">
                  <a:moveTo>
                    <a:pt x="4989690" y="1460957"/>
                  </a:moveTo>
                  <a:lnTo>
                    <a:pt x="4987861" y="1452981"/>
                  </a:lnTo>
                  <a:lnTo>
                    <a:pt x="4987747" y="1452499"/>
                  </a:lnTo>
                  <a:lnTo>
                    <a:pt x="4986553" y="1450822"/>
                  </a:lnTo>
                  <a:lnTo>
                    <a:pt x="4986109" y="1450187"/>
                  </a:lnTo>
                  <a:lnTo>
                    <a:pt x="4985791" y="1449730"/>
                  </a:lnTo>
                  <a:lnTo>
                    <a:pt x="4982718" y="1445361"/>
                  </a:lnTo>
                  <a:lnTo>
                    <a:pt x="4982578" y="1445221"/>
                  </a:lnTo>
                  <a:lnTo>
                    <a:pt x="4980508" y="1443863"/>
                  </a:lnTo>
                  <a:lnTo>
                    <a:pt x="4979886" y="1443443"/>
                  </a:lnTo>
                  <a:lnTo>
                    <a:pt x="4979276" y="1443024"/>
                  </a:lnTo>
                  <a:lnTo>
                    <a:pt x="4975491" y="1440434"/>
                  </a:lnTo>
                  <a:lnTo>
                    <a:pt x="4975352" y="1440408"/>
                  </a:lnTo>
                  <a:lnTo>
                    <a:pt x="4975225" y="1440307"/>
                  </a:lnTo>
                  <a:lnTo>
                    <a:pt x="4972126" y="1439710"/>
                  </a:lnTo>
                  <a:lnTo>
                    <a:pt x="4971834" y="1439646"/>
                  </a:lnTo>
                  <a:lnTo>
                    <a:pt x="4971415" y="1439557"/>
                  </a:lnTo>
                  <a:lnTo>
                    <a:pt x="4967008" y="1438592"/>
                  </a:lnTo>
                  <a:lnTo>
                    <a:pt x="4966601" y="1438592"/>
                  </a:lnTo>
                  <a:lnTo>
                    <a:pt x="4957838" y="1440561"/>
                  </a:lnTo>
                  <a:lnTo>
                    <a:pt x="4950815" y="1445602"/>
                  </a:lnTo>
                  <a:lnTo>
                    <a:pt x="4946294" y="1452981"/>
                  </a:lnTo>
                  <a:lnTo>
                    <a:pt x="4945037" y="1461922"/>
                  </a:lnTo>
                  <a:lnTo>
                    <a:pt x="4946078" y="1466761"/>
                  </a:lnTo>
                  <a:lnTo>
                    <a:pt x="4946942" y="1470736"/>
                  </a:lnTo>
                  <a:lnTo>
                    <a:pt x="4951247" y="1477251"/>
                  </a:lnTo>
                  <a:lnTo>
                    <a:pt x="4958042" y="1481480"/>
                  </a:lnTo>
                  <a:lnTo>
                    <a:pt x="4958397" y="1481480"/>
                  </a:lnTo>
                  <a:lnTo>
                    <a:pt x="4964658" y="1482648"/>
                  </a:lnTo>
                  <a:lnTo>
                    <a:pt x="4966741" y="1483029"/>
                  </a:lnTo>
                  <a:lnTo>
                    <a:pt x="4975606" y="1481480"/>
                  </a:lnTo>
                  <a:lnTo>
                    <a:pt x="4982934" y="1476692"/>
                  </a:lnTo>
                  <a:lnTo>
                    <a:pt x="4987899" y="1469555"/>
                  </a:lnTo>
                  <a:lnTo>
                    <a:pt x="4989690" y="1460957"/>
                  </a:lnTo>
                  <a:close/>
                </a:path>
                <a:path w="5168900" h="4631055">
                  <a:moveTo>
                    <a:pt x="5078958" y="1550073"/>
                  </a:moveTo>
                  <a:lnTo>
                    <a:pt x="5076990" y="1541310"/>
                  </a:lnTo>
                  <a:lnTo>
                    <a:pt x="5072659" y="1534807"/>
                  </a:lnTo>
                  <a:lnTo>
                    <a:pt x="5066131" y="1530718"/>
                  </a:lnTo>
                  <a:lnTo>
                    <a:pt x="5066322" y="1530718"/>
                  </a:lnTo>
                  <a:lnTo>
                    <a:pt x="5066042" y="1530667"/>
                  </a:lnTo>
                  <a:lnTo>
                    <a:pt x="5057152" y="1529003"/>
                  </a:lnTo>
                  <a:lnTo>
                    <a:pt x="5056238" y="1529003"/>
                  </a:lnTo>
                  <a:lnTo>
                    <a:pt x="5051666" y="1529918"/>
                  </a:lnTo>
                  <a:lnTo>
                    <a:pt x="5048212" y="1530489"/>
                  </a:lnTo>
                  <a:lnTo>
                    <a:pt x="5047945" y="1530667"/>
                  </a:lnTo>
                  <a:lnTo>
                    <a:pt x="5047742" y="1530705"/>
                  </a:lnTo>
                  <a:lnTo>
                    <a:pt x="5043424" y="1533601"/>
                  </a:lnTo>
                  <a:lnTo>
                    <a:pt x="5041036" y="1535150"/>
                  </a:lnTo>
                  <a:lnTo>
                    <a:pt x="5040935" y="1535303"/>
                  </a:lnTo>
                  <a:lnTo>
                    <a:pt x="5040757" y="1535417"/>
                  </a:lnTo>
                  <a:lnTo>
                    <a:pt x="5037544" y="1540370"/>
                  </a:lnTo>
                  <a:lnTo>
                    <a:pt x="5036274" y="1542275"/>
                  </a:lnTo>
                  <a:lnTo>
                    <a:pt x="5036197" y="1542453"/>
                  </a:lnTo>
                  <a:lnTo>
                    <a:pt x="5034889" y="1549450"/>
                  </a:lnTo>
                  <a:lnTo>
                    <a:pt x="5034572" y="1551165"/>
                  </a:lnTo>
                  <a:lnTo>
                    <a:pt x="5035601" y="1555940"/>
                  </a:lnTo>
                  <a:lnTo>
                    <a:pt x="5036439" y="1559864"/>
                  </a:lnTo>
                  <a:lnTo>
                    <a:pt x="5041417" y="1567002"/>
                  </a:lnTo>
                  <a:lnTo>
                    <a:pt x="5048682" y="1571777"/>
                  </a:lnTo>
                  <a:lnTo>
                    <a:pt x="5057419" y="1573403"/>
                  </a:lnTo>
                  <a:lnTo>
                    <a:pt x="5066106" y="1571383"/>
                  </a:lnTo>
                  <a:lnTo>
                    <a:pt x="5073167" y="1566265"/>
                  </a:lnTo>
                  <a:lnTo>
                    <a:pt x="5077739" y="1558886"/>
                  </a:lnTo>
                  <a:lnTo>
                    <a:pt x="5078958" y="1550073"/>
                  </a:lnTo>
                  <a:close/>
                </a:path>
                <a:path w="5168900" h="4631055">
                  <a:moveTo>
                    <a:pt x="5079035" y="1821522"/>
                  </a:moveTo>
                  <a:lnTo>
                    <a:pt x="5077752" y="1812645"/>
                  </a:lnTo>
                  <a:lnTo>
                    <a:pt x="5073193" y="1805381"/>
                  </a:lnTo>
                  <a:lnTo>
                    <a:pt x="5066093" y="1800453"/>
                  </a:lnTo>
                  <a:lnTo>
                    <a:pt x="5057254" y="1798574"/>
                  </a:lnTo>
                  <a:lnTo>
                    <a:pt x="5057051" y="1798574"/>
                  </a:lnTo>
                  <a:lnTo>
                    <a:pt x="5052161" y="1799513"/>
                  </a:lnTo>
                  <a:lnTo>
                    <a:pt x="5051857" y="1799577"/>
                  </a:lnTo>
                  <a:lnTo>
                    <a:pt x="5048301" y="1800212"/>
                  </a:lnTo>
                  <a:lnTo>
                    <a:pt x="5048110" y="1800301"/>
                  </a:lnTo>
                  <a:lnTo>
                    <a:pt x="5043767" y="1803171"/>
                  </a:lnTo>
                  <a:lnTo>
                    <a:pt x="5041100" y="1804911"/>
                  </a:lnTo>
                  <a:lnTo>
                    <a:pt x="5037429" y="1810334"/>
                  </a:lnTo>
                  <a:lnTo>
                    <a:pt x="5036312" y="1811985"/>
                  </a:lnTo>
                  <a:lnTo>
                    <a:pt x="5034623" y="1820786"/>
                  </a:lnTo>
                  <a:lnTo>
                    <a:pt x="5036490" y="1829663"/>
                  </a:lnTo>
                  <a:lnTo>
                    <a:pt x="5041404" y="1836889"/>
                  </a:lnTo>
                  <a:lnTo>
                    <a:pt x="5048605" y="1841576"/>
                  </a:lnTo>
                  <a:lnTo>
                    <a:pt x="5057394" y="1842947"/>
                  </a:lnTo>
                  <a:lnTo>
                    <a:pt x="5066169" y="1841119"/>
                  </a:lnTo>
                  <a:lnTo>
                    <a:pt x="5072786" y="1836889"/>
                  </a:lnTo>
                  <a:lnTo>
                    <a:pt x="5077117" y="1830336"/>
                  </a:lnTo>
                  <a:lnTo>
                    <a:pt x="5079035" y="1821522"/>
                  </a:lnTo>
                  <a:close/>
                </a:path>
                <a:path w="5168900" h="4631055">
                  <a:moveTo>
                    <a:pt x="5079035" y="1371422"/>
                  </a:moveTo>
                  <a:lnTo>
                    <a:pt x="5077599" y="1362786"/>
                  </a:lnTo>
                  <a:lnTo>
                    <a:pt x="5077574" y="1362608"/>
                  </a:lnTo>
                  <a:lnTo>
                    <a:pt x="5072951" y="1355547"/>
                  </a:lnTo>
                  <a:lnTo>
                    <a:pt x="5072837" y="1355407"/>
                  </a:lnTo>
                  <a:lnTo>
                    <a:pt x="5068430" y="1352486"/>
                  </a:lnTo>
                  <a:lnTo>
                    <a:pt x="5067833" y="1352080"/>
                  </a:lnTo>
                  <a:lnTo>
                    <a:pt x="5067312" y="1351724"/>
                  </a:lnTo>
                  <a:lnTo>
                    <a:pt x="5066652" y="1351280"/>
                  </a:lnTo>
                  <a:lnTo>
                    <a:pt x="5066182" y="1350962"/>
                  </a:lnTo>
                  <a:lnTo>
                    <a:pt x="5065801" y="1350683"/>
                  </a:lnTo>
                  <a:lnTo>
                    <a:pt x="5065966" y="1350683"/>
                  </a:lnTo>
                  <a:lnTo>
                    <a:pt x="5063528" y="1350200"/>
                  </a:lnTo>
                  <a:lnTo>
                    <a:pt x="5062690" y="1350035"/>
                  </a:lnTo>
                  <a:lnTo>
                    <a:pt x="5061940" y="1349883"/>
                  </a:lnTo>
                  <a:lnTo>
                    <a:pt x="5058575" y="1349209"/>
                  </a:lnTo>
                  <a:lnTo>
                    <a:pt x="5057457" y="1348981"/>
                  </a:lnTo>
                  <a:lnTo>
                    <a:pt x="5056898" y="1348867"/>
                  </a:lnTo>
                  <a:lnTo>
                    <a:pt x="5056771" y="1348867"/>
                  </a:lnTo>
                  <a:lnTo>
                    <a:pt x="5047970" y="1350683"/>
                  </a:lnTo>
                  <a:lnTo>
                    <a:pt x="5040884" y="1355547"/>
                  </a:lnTo>
                  <a:lnTo>
                    <a:pt x="5036337" y="1362608"/>
                  </a:lnTo>
                  <a:lnTo>
                    <a:pt x="5036223" y="1362786"/>
                  </a:lnTo>
                  <a:lnTo>
                    <a:pt x="5034712" y="1371422"/>
                  </a:lnTo>
                  <a:lnTo>
                    <a:pt x="5057851" y="1393177"/>
                  </a:lnTo>
                  <a:lnTo>
                    <a:pt x="5064760" y="1391678"/>
                  </a:lnTo>
                  <a:lnTo>
                    <a:pt x="5066677" y="1391259"/>
                  </a:lnTo>
                  <a:lnTo>
                    <a:pt x="5073193" y="1386928"/>
                  </a:lnTo>
                  <a:lnTo>
                    <a:pt x="5077206" y="1380502"/>
                  </a:lnTo>
                  <a:lnTo>
                    <a:pt x="5077333" y="1380299"/>
                  </a:lnTo>
                  <a:lnTo>
                    <a:pt x="5078984" y="1371676"/>
                  </a:lnTo>
                  <a:lnTo>
                    <a:pt x="5079022" y="1371434"/>
                  </a:lnTo>
                  <a:close/>
                </a:path>
                <a:path w="5168900" h="4631055">
                  <a:moveTo>
                    <a:pt x="5079073" y="1462062"/>
                  </a:moveTo>
                  <a:lnTo>
                    <a:pt x="5077663" y="1453210"/>
                  </a:lnTo>
                  <a:lnTo>
                    <a:pt x="5073116" y="1445806"/>
                  </a:lnTo>
                  <a:lnTo>
                    <a:pt x="5066157" y="1440662"/>
                  </a:lnTo>
                  <a:lnTo>
                    <a:pt x="5057495" y="1438579"/>
                  </a:lnTo>
                  <a:lnTo>
                    <a:pt x="5056746" y="1438579"/>
                  </a:lnTo>
                  <a:lnTo>
                    <a:pt x="5052111" y="1439545"/>
                  </a:lnTo>
                  <a:lnTo>
                    <a:pt x="5051755" y="1439608"/>
                  </a:lnTo>
                  <a:lnTo>
                    <a:pt x="5048745" y="1440129"/>
                  </a:lnTo>
                  <a:lnTo>
                    <a:pt x="5048542" y="1440268"/>
                  </a:lnTo>
                  <a:lnTo>
                    <a:pt x="5048288" y="1440319"/>
                  </a:lnTo>
                  <a:lnTo>
                    <a:pt x="5044224" y="1443075"/>
                  </a:lnTo>
                  <a:lnTo>
                    <a:pt x="5041493" y="1444866"/>
                  </a:lnTo>
                  <a:lnTo>
                    <a:pt x="5041392" y="1445006"/>
                  </a:lnTo>
                  <a:lnTo>
                    <a:pt x="5041265" y="1445094"/>
                  </a:lnTo>
                  <a:lnTo>
                    <a:pt x="5038242" y="1449603"/>
                  </a:lnTo>
                  <a:lnTo>
                    <a:pt x="5036578" y="1452029"/>
                  </a:lnTo>
                  <a:lnTo>
                    <a:pt x="5036515" y="1452181"/>
                  </a:lnTo>
                  <a:lnTo>
                    <a:pt x="5035207" y="1458836"/>
                  </a:lnTo>
                  <a:lnTo>
                    <a:pt x="5055451" y="1483169"/>
                  </a:lnTo>
                  <a:lnTo>
                    <a:pt x="5064264" y="1482217"/>
                  </a:lnTo>
                  <a:lnTo>
                    <a:pt x="5067008" y="1480591"/>
                  </a:lnTo>
                  <a:lnTo>
                    <a:pt x="5071656" y="1477835"/>
                  </a:lnTo>
                  <a:lnTo>
                    <a:pt x="5076863" y="1470837"/>
                  </a:lnTo>
                  <a:lnTo>
                    <a:pt x="5079073" y="1462062"/>
                  </a:lnTo>
                  <a:close/>
                </a:path>
                <a:path w="5168900" h="4631055">
                  <a:moveTo>
                    <a:pt x="5079085" y="2001634"/>
                  </a:moveTo>
                  <a:lnTo>
                    <a:pt x="5077955" y="1992668"/>
                  </a:lnTo>
                  <a:lnTo>
                    <a:pt x="5073535" y="1985416"/>
                  </a:lnTo>
                  <a:lnTo>
                    <a:pt x="5066512" y="1980488"/>
                  </a:lnTo>
                  <a:lnTo>
                    <a:pt x="5057572" y="1978507"/>
                  </a:lnTo>
                  <a:lnTo>
                    <a:pt x="5056784" y="1978507"/>
                  </a:lnTo>
                  <a:lnTo>
                    <a:pt x="5056479" y="1978571"/>
                  </a:lnTo>
                  <a:lnTo>
                    <a:pt x="5055501" y="1978761"/>
                  </a:lnTo>
                  <a:lnTo>
                    <a:pt x="5051780" y="1979472"/>
                  </a:lnTo>
                  <a:lnTo>
                    <a:pt x="5051552" y="1979510"/>
                  </a:lnTo>
                  <a:lnTo>
                    <a:pt x="5048605" y="1979980"/>
                  </a:lnTo>
                  <a:lnTo>
                    <a:pt x="5048389" y="1980120"/>
                  </a:lnTo>
                  <a:lnTo>
                    <a:pt x="5048212" y="1980158"/>
                  </a:lnTo>
                  <a:lnTo>
                    <a:pt x="5044198" y="1982749"/>
                  </a:lnTo>
                  <a:lnTo>
                    <a:pt x="5041366" y="1984527"/>
                  </a:lnTo>
                  <a:lnTo>
                    <a:pt x="5041265" y="1984679"/>
                  </a:lnTo>
                  <a:lnTo>
                    <a:pt x="5041138" y="1984756"/>
                  </a:lnTo>
                  <a:lnTo>
                    <a:pt x="5038217" y="1989048"/>
                  </a:lnTo>
                  <a:lnTo>
                    <a:pt x="5036490" y="1991525"/>
                  </a:lnTo>
                  <a:lnTo>
                    <a:pt x="5036426" y="1991677"/>
                  </a:lnTo>
                  <a:lnTo>
                    <a:pt x="5035067" y="1998256"/>
                  </a:lnTo>
                  <a:lnTo>
                    <a:pt x="5057064" y="2022906"/>
                  </a:lnTo>
                  <a:lnTo>
                    <a:pt x="5065788" y="2021090"/>
                  </a:lnTo>
                  <a:lnTo>
                    <a:pt x="5069929" y="2018538"/>
                  </a:lnTo>
                  <a:lnTo>
                    <a:pt x="5072507" y="2016950"/>
                  </a:lnTo>
                  <a:lnTo>
                    <a:pt x="5077028" y="2010460"/>
                  </a:lnTo>
                  <a:lnTo>
                    <a:pt x="5079085" y="2001634"/>
                  </a:lnTo>
                  <a:close/>
                </a:path>
                <a:path w="5168900" h="4631055">
                  <a:moveTo>
                    <a:pt x="5079085" y="1730781"/>
                  </a:moveTo>
                  <a:lnTo>
                    <a:pt x="5077409" y="1722094"/>
                  </a:lnTo>
                  <a:lnTo>
                    <a:pt x="5077358" y="1721967"/>
                  </a:lnTo>
                  <a:lnTo>
                    <a:pt x="5076393" y="1720608"/>
                  </a:lnTo>
                  <a:lnTo>
                    <a:pt x="5076025" y="1720049"/>
                  </a:lnTo>
                  <a:lnTo>
                    <a:pt x="5075733" y="1719605"/>
                  </a:lnTo>
                  <a:lnTo>
                    <a:pt x="5074285" y="1717446"/>
                  </a:lnTo>
                  <a:lnTo>
                    <a:pt x="5072735" y="1715122"/>
                  </a:lnTo>
                  <a:lnTo>
                    <a:pt x="5072608" y="1715033"/>
                  </a:lnTo>
                  <a:lnTo>
                    <a:pt x="5070564" y="1713699"/>
                  </a:lnTo>
                  <a:lnTo>
                    <a:pt x="5070145" y="1713420"/>
                  </a:lnTo>
                  <a:lnTo>
                    <a:pt x="5065712" y="1710474"/>
                  </a:lnTo>
                  <a:lnTo>
                    <a:pt x="5065509" y="1710448"/>
                  </a:lnTo>
                  <a:lnTo>
                    <a:pt x="5065357" y="1710334"/>
                  </a:lnTo>
                  <a:lnTo>
                    <a:pt x="5062791" y="1709915"/>
                  </a:lnTo>
                  <a:lnTo>
                    <a:pt x="5062359" y="1709839"/>
                  </a:lnTo>
                  <a:lnTo>
                    <a:pt x="5062055" y="1709775"/>
                  </a:lnTo>
                  <a:lnTo>
                    <a:pt x="5057025" y="1708797"/>
                  </a:lnTo>
                  <a:lnTo>
                    <a:pt x="5056403" y="1708797"/>
                  </a:lnTo>
                  <a:lnTo>
                    <a:pt x="5047462" y="1710728"/>
                  </a:lnTo>
                  <a:lnTo>
                    <a:pt x="5040401" y="1715643"/>
                  </a:lnTo>
                  <a:lnTo>
                    <a:pt x="5035931" y="1722894"/>
                  </a:lnTo>
                  <a:lnTo>
                    <a:pt x="5034762" y="1731797"/>
                  </a:lnTo>
                  <a:lnTo>
                    <a:pt x="5035766" y="1736204"/>
                  </a:lnTo>
                  <a:lnTo>
                    <a:pt x="5036769" y="1740598"/>
                  </a:lnTo>
                  <a:lnTo>
                    <a:pt x="5041062" y="1746948"/>
                  </a:lnTo>
                  <a:lnTo>
                    <a:pt x="5041189" y="1747139"/>
                  </a:lnTo>
                  <a:lnTo>
                    <a:pt x="5045253" y="1749717"/>
                  </a:lnTo>
                  <a:lnTo>
                    <a:pt x="5047831" y="1751355"/>
                  </a:lnTo>
                  <a:lnTo>
                    <a:pt x="5049126" y="1751634"/>
                  </a:lnTo>
                  <a:lnTo>
                    <a:pt x="5056543" y="1753209"/>
                  </a:lnTo>
                  <a:lnTo>
                    <a:pt x="5065204" y="1751787"/>
                  </a:lnTo>
                  <a:lnTo>
                    <a:pt x="5072367" y="1746948"/>
                  </a:lnTo>
                  <a:lnTo>
                    <a:pt x="5077269" y="1739633"/>
                  </a:lnTo>
                  <a:lnTo>
                    <a:pt x="5079085" y="1730781"/>
                  </a:lnTo>
                  <a:close/>
                </a:path>
                <a:path w="5168900" h="4631055">
                  <a:moveTo>
                    <a:pt x="5079162" y="1640205"/>
                  </a:moveTo>
                  <a:lnTo>
                    <a:pt x="5077193" y="1631696"/>
                  </a:lnTo>
                  <a:lnTo>
                    <a:pt x="5077091" y="1631569"/>
                  </a:lnTo>
                  <a:lnTo>
                    <a:pt x="5076202" y="1630299"/>
                  </a:lnTo>
                  <a:lnTo>
                    <a:pt x="5075948" y="1629943"/>
                  </a:lnTo>
                  <a:lnTo>
                    <a:pt x="5075618" y="1629473"/>
                  </a:lnTo>
                  <a:lnTo>
                    <a:pt x="5073599" y="1626603"/>
                  </a:lnTo>
                  <a:lnTo>
                    <a:pt x="5072342" y="1624787"/>
                  </a:lnTo>
                  <a:lnTo>
                    <a:pt x="5072164" y="1624685"/>
                  </a:lnTo>
                  <a:lnTo>
                    <a:pt x="5071986" y="1624431"/>
                  </a:lnTo>
                  <a:lnTo>
                    <a:pt x="5069484" y="1622894"/>
                  </a:lnTo>
                  <a:lnTo>
                    <a:pt x="5069243" y="1622742"/>
                  </a:lnTo>
                  <a:lnTo>
                    <a:pt x="5065319" y="1620126"/>
                  </a:lnTo>
                  <a:lnTo>
                    <a:pt x="5064963" y="1620062"/>
                  </a:lnTo>
                  <a:lnTo>
                    <a:pt x="5064633" y="1619846"/>
                  </a:lnTo>
                  <a:lnTo>
                    <a:pt x="5061686" y="1619402"/>
                  </a:lnTo>
                  <a:lnTo>
                    <a:pt x="5061445" y="1619351"/>
                  </a:lnTo>
                  <a:lnTo>
                    <a:pt x="5060035" y="1619072"/>
                  </a:lnTo>
                  <a:lnTo>
                    <a:pt x="5058664" y="1618792"/>
                  </a:lnTo>
                  <a:lnTo>
                    <a:pt x="5057000" y="1618437"/>
                  </a:lnTo>
                  <a:lnTo>
                    <a:pt x="5055857" y="1618437"/>
                  </a:lnTo>
                  <a:lnTo>
                    <a:pt x="5047145" y="1620672"/>
                  </a:lnTo>
                  <a:lnTo>
                    <a:pt x="5040185" y="1625917"/>
                  </a:lnTo>
                  <a:lnTo>
                    <a:pt x="5035778" y="1633385"/>
                  </a:lnTo>
                  <a:lnTo>
                    <a:pt x="5034712" y="1642287"/>
                  </a:lnTo>
                  <a:lnTo>
                    <a:pt x="5036871" y="1651050"/>
                  </a:lnTo>
                  <a:lnTo>
                    <a:pt x="5041379" y="1657438"/>
                  </a:lnTo>
                  <a:lnTo>
                    <a:pt x="5048148" y="1661401"/>
                  </a:lnTo>
                  <a:lnTo>
                    <a:pt x="5057076" y="1662861"/>
                  </a:lnTo>
                  <a:lnTo>
                    <a:pt x="5065966" y="1661223"/>
                  </a:lnTo>
                  <a:lnTo>
                    <a:pt x="5070792" y="1657934"/>
                  </a:lnTo>
                  <a:lnTo>
                    <a:pt x="5073027" y="1656397"/>
                  </a:lnTo>
                  <a:lnTo>
                    <a:pt x="5073345" y="1655889"/>
                  </a:lnTo>
                  <a:lnTo>
                    <a:pt x="5073662" y="1655394"/>
                  </a:lnTo>
                  <a:lnTo>
                    <a:pt x="5074704" y="1653755"/>
                  </a:lnTo>
                  <a:lnTo>
                    <a:pt x="5077650" y="1649145"/>
                  </a:lnTo>
                  <a:lnTo>
                    <a:pt x="5079162" y="1640205"/>
                  </a:lnTo>
                  <a:close/>
                </a:path>
                <a:path w="5168900" h="4631055">
                  <a:moveTo>
                    <a:pt x="5079200" y="1910143"/>
                  </a:moveTo>
                  <a:lnTo>
                    <a:pt x="5077599" y="1903222"/>
                  </a:lnTo>
                  <a:lnTo>
                    <a:pt x="5077244" y="1901634"/>
                  </a:lnTo>
                  <a:lnTo>
                    <a:pt x="5077155" y="1901444"/>
                  </a:lnTo>
                  <a:lnTo>
                    <a:pt x="5075796" y="1899551"/>
                  </a:lnTo>
                  <a:lnTo>
                    <a:pt x="5075631" y="1899335"/>
                  </a:lnTo>
                  <a:lnTo>
                    <a:pt x="5074513" y="1897735"/>
                  </a:lnTo>
                  <a:lnTo>
                    <a:pt x="5072354" y="1894611"/>
                  </a:lnTo>
                  <a:lnTo>
                    <a:pt x="5072151" y="1894484"/>
                  </a:lnTo>
                  <a:lnTo>
                    <a:pt x="5072050" y="1894319"/>
                  </a:lnTo>
                  <a:lnTo>
                    <a:pt x="5069814" y="1892896"/>
                  </a:lnTo>
                  <a:lnTo>
                    <a:pt x="5069446" y="1892655"/>
                  </a:lnTo>
                  <a:lnTo>
                    <a:pt x="5067770" y="1891512"/>
                  </a:lnTo>
                  <a:lnTo>
                    <a:pt x="5065306" y="1889836"/>
                  </a:lnTo>
                  <a:lnTo>
                    <a:pt x="5065153" y="1889810"/>
                  </a:lnTo>
                  <a:lnTo>
                    <a:pt x="5065014" y="1889785"/>
                  </a:lnTo>
                  <a:lnTo>
                    <a:pt x="5064747" y="1889594"/>
                  </a:lnTo>
                  <a:lnTo>
                    <a:pt x="5061597" y="1889048"/>
                  </a:lnTo>
                  <a:lnTo>
                    <a:pt x="5056962" y="1888070"/>
                  </a:lnTo>
                  <a:lnTo>
                    <a:pt x="5056086" y="1888070"/>
                  </a:lnTo>
                  <a:lnTo>
                    <a:pt x="5034648" y="1911756"/>
                  </a:lnTo>
                  <a:lnTo>
                    <a:pt x="5036744" y="1920570"/>
                  </a:lnTo>
                  <a:lnTo>
                    <a:pt x="5041265" y="1926945"/>
                  </a:lnTo>
                  <a:lnTo>
                    <a:pt x="5048224" y="1931035"/>
                  </a:lnTo>
                  <a:lnTo>
                    <a:pt x="5048605" y="1931035"/>
                  </a:lnTo>
                  <a:lnTo>
                    <a:pt x="5056873" y="1932533"/>
                  </a:lnTo>
                  <a:lnTo>
                    <a:pt x="5065763" y="1931035"/>
                  </a:lnTo>
                  <a:lnTo>
                    <a:pt x="5072913" y="1926272"/>
                  </a:lnTo>
                  <a:lnTo>
                    <a:pt x="5077625" y="1919033"/>
                  </a:lnTo>
                  <a:lnTo>
                    <a:pt x="5079200" y="1910143"/>
                  </a:lnTo>
                  <a:close/>
                </a:path>
                <a:path w="5168900" h="4631055">
                  <a:moveTo>
                    <a:pt x="5079212" y="2090000"/>
                  </a:moveTo>
                  <a:lnTo>
                    <a:pt x="5077422" y="2081580"/>
                  </a:lnTo>
                  <a:lnTo>
                    <a:pt x="5077320" y="2081441"/>
                  </a:lnTo>
                  <a:lnTo>
                    <a:pt x="5077282" y="2081250"/>
                  </a:lnTo>
                  <a:lnTo>
                    <a:pt x="5076025" y="2079510"/>
                  </a:lnTo>
                  <a:lnTo>
                    <a:pt x="5075923" y="2079345"/>
                  </a:lnTo>
                  <a:lnTo>
                    <a:pt x="5075669" y="2078977"/>
                  </a:lnTo>
                  <a:lnTo>
                    <a:pt x="5072761" y="2074595"/>
                  </a:lnTo>
                  <a:lnTo>
                    <a:pt x="5072456" y="2074392"/>
                  </a:lnTo>
                  <a:lnTo>
                    <a:pt x="5072240" y="2074075"/>
                  </a:lnTo>
                  <a:lnTo>
                    <a:pt x="5069941" y="2072640"/>
                  </a:lnTo>
                  <a:lnTo>
                    <a:pt x="5069814" y="2072551"/>
                  </a:lnTo>
                  <a:lnTo>
                    <a:pt x="5069687" y="2072462"/>
                  </a:lnTo>
                  <a:lnTo>
                    <a:pt x="5065928" y="2069833"/>
                  </a:lnTo>
                  <a:lnTo>
                    <a:pt x="5065369" y="2069719"/>
                  </a:lnTo>
                  <a:lnTo>
                    <a:pt x="5064899" y="2069414"/>
                  </a:lnTo>
                  <a:lnTo>
                    <a:pt x="5062182" y="2069045"/>
                  </a:lnTo>
                  <a:lnTo>
                    <a:pt x="5062042" y="2069007"/>
                  </a:lnTo>
                  <a:lnTo>
                    <a:pt x="5061509" y="2068893"/>
                  </a:lnTo>
                  <a:lnTo>
                    <a:pt x="5061191" y="2068830"/>
                  </a:lnTo>
                  <a:lnTo>
                    <a:pt x="5057940" y="2068118"/>
                  </a:lnTo>
                  <a:lnTo>
                    <a:pt x="5056086" y="2068118"/>
                  </a:lnTo>
                  <a:lnTo>
                    <a:pt x="5049863" y="2069528"/>
                  </a:lnTo>
                  <a:lnTo>
                    <a:pt x="5047323" y="2070100"/>
                  </a:lnTo>
                  <a:lnTo>
                    <a:pt x="5040757" y="2074468"/>
                  </a:lnTo>
                  <a:lnTo>
                    <a:pt x="5040681" y="2074595"/>
                  </a:lnTo>
                  <a:lnTo>
                    <a:pt x="5036502" y="2081123"/>
                  </a:lnTo>
                  <a:lnTo>
                    <a:pt x="5034686" y="2090000"/>
                  </a:lnTo>
                  <a:lnTo>
                    <a:pt x="5036020" y="2098827"/>
                  </a:lnTo>
                  <a:lnTo>
                    <a:pt x="5038826" y="2103158"/>
                  </a:lnTo>
                  <a:lnTo>
                    <a:pt x="5040668" y="2105964"/>
                  </a:lnTo>
                  <a:lnTo>
                    <a:pt x="5047996" y="2110816"/>
                  </a:lnTo>
                  <a:lnTo>
                    <a:pt x="5048313" y="2110816"/>
                  </a:lnTo>
                  <a:lnTo>
                    <a:pt x="5056898" y="2112480"/>
                  </a:lnTo>
                  <a:lnTo>
                    <a:pt x="5065852" y="2110816"/>
                  </a:lnTo>
                  <a:lnTo>
                    <a:pt x="5072964" y="2106104"/>
                  </a:lnTo>
                  <a:lnTo>
                    <a:pt x="5077625" y="2098967"/>
                  </a:lnTo>
                  <a:lnTo>
                    <a:pt x="5079212" y="2090013"/>
                  </a:lnTo>
                  <a:close/>
                </a:path>
                <a:path w="5168900" h="4631055">
                  <a:moveTo>
                    <a:pt x="5168735" y="1911426"/>
                  </a:moveTo>
                  <a:lnTo>
                    <a:pt x="5167261" y="1902371"/>
                  </a:lnTo>
                  <a:lnTo>
                    <a:pt x="5162778" y="1895043"/>
                  </a:lnTo>
                  <a:lnTo>
                    <a:pt x="5155882" y="1890102"/>
                  </a:lnTo>
                  <a:lnTo>
                    <a:pt x="5147157" y="1888185"/>
                  </a:lnTo>
                  <a:lnTo>
                    <a:pt x="5146713" y="1888185"/>
                  </a:lnTo>
                  <a:lnTo>
                    <a:pt x="5141265" y="1889315"/>
                  </a:lnTo>
                  <a:lnTo>
                    <a:pt x="5138407" y="1889861"/>
                  </a:lnTo>
                  <a:lnTo>
                    <a:pt x="5138280" y="1889950"/>
                  </a:lnTo>
                  <a:lnTo>
                    <a:pt x="5137556" y="1890102"/>
                  </a:lnTo>
                  <a:lnTo>
                    <a:pt x="5137912" y="1890102"/>
                  </a:lnTo>
                  <a:lnTo>
                    <a:pt x="5132756" y="1893595"/>
                  </a:lnTo>
                  <a:lnTo>
                    <a:pt x="5131041" y="1894713"/>
                  </a:lnTo>
                  <a:lnTo>
                    <a:pt x="5130876" y="1894852"/>
                  </a:lnTo>
                  <a:lnTo>
                    <a:pt x="5127587" y="1899666"/>
                  </a:lnTo>
                  <a:lnTo>
                    <a:pt x="5126037" y="1901888"/>
                  </a:lnTo>
                  <a:lnTo>
                    <a:pt x="5125326" y="1905685"/>
                  </a:lnTo>
                  <a:lnTo>
                    <a:pt x="5145456" y="1932622"/>
                  </a:lnTo>
                  <a:lnTo>
                    <a:pt x="5154460" y="1931568"/>
                  </a:lnTo>
                  <a:lnTo>
                    <a:pt x="5161788" y="1927225"/>
                  </a:lnTo>
                  <a:lnTo>
                    <a:pt x="5166766" y="1920278"/>
                  </a:lnTo>
                  <a:lnTo>
                    <a:pt x="5168722" y="1911438"/>
                  </a:lnTo>
                  <a:close/>
                </a:path>
                <a:path w="5168900" h="4631055">
                  <a:moveTo>
                    <a:pt x="5168798" y="1640687"/>
                  </a:moveTo>
                  <a:lnTo>
                    <a:pt x="5167300" y="1631962"/>
                  </a:lnTo>
                  <a:lnTo>
                    <a:pt x="5167261" y="1631835"/>
                  </a:lnTo>
                  <a:lnTo>
                    <a:pt x="5165826" y="1629765"/>
                  </a:lnTo>
                  <a:lnTo>
                    <a:pt x="5165522" y="1629308"/>
                  </a:lnTo>
                  <a:lnTo>
                    <a:pt x="5165141" y="1628736"/>
                  </a:lnTo>
                  <a:lnTo>
                    <a:pt x="5163744" y="1626628"/>
                  </a:lnTo>
                  <a:lnTo>
                    <a:pt x="5162613" y="1624926"/>
                  </a:lnTo>
                  <a:lnTo>
                    <a:pt x="5162435" y="1624736"/>
                  </a:lnTo>
                  <a:lnTo>
                    <a:pt x="5159603" y="1622933"/>
                  </a:lnTo>
                  <a:lnTo>
                    <a:pt x="5155501" y="1620227"/>
                  </a:lnTo>
                  <a:lnTo>
                    <a:pt x="5155298" y="1620177"/>
                  </a:lnTo>
                  <a:lnTo>
                    <a:pt x="5155146" y="1620075"/>
                  </a:lnTo>
                  <a:lnTo>
                    <a:pt x="5152428" y="1619631"/>
                  </a:lnTo>
                  <a:lnTo>
                    <a:pt x="5152034" y="1619554"/>
                  </a:lnTo>
                  <a:lnTo>
                    <a:pt x="5151882" y="1619516"/>
                  </a:lnTo>
                  <a:lnTo>
                    <a:pt x="5146827" y="1618513"/>
                  </a:lnTo>
                  <a:lnTo>
                    <a:pt x="5146205" y="1618513"/>
                  </a:lnTo>
                  <a:lnTo>
                    <a:pt x="5137518" y="1620532"/>
                  </a:lnTo>
                  <a:lnTo>
                    <a:pt x="5130482" y="1625638"/>
                  </a:lnTo>
                  <a:lnTo>
                    <a:pt x="5125847" y="1633004"/>
                  </a:lnTo>
                  <a:lnTo>
                    <a:pt x="5124361" y="1641830"/>
                  </a:lnTo>
                  <a:lnTo>
                    <a:pt x="5126494" y="1650441"/>
                  </a:lnTo>
                  <a:lnTo>
                    <a:pt x="5131663" y="1657299"/>
                  </a:lnTo>
                  <a:lnTo>
                    <a:pt x="5139144" y="1661680"/>
                  </a:lnTo>
                  <a:lnTo>
                    <a:pt x="5147132" y="1662722"/>
                  </a:lnTo>
                  <a:lnTo>
                    <a:pt x="5148173" y="1662849"/>
                  </a:lnTo>
                  <a:lnTo>
                    <a:pt x="5157063" y="1660804"/>
                  </a:lnTo>
                  <a:lnTo>
                    <a:pt x="5163401" y="1656257"/>
                  </a:lnTo>
                  <a:lnTo>
                    <a:pt x="5167274" y="1649463"/>
                  </a:lnTo>
                  <a:lnTo>
                    <a:pt x="5168798" y="1640687"/>
                  </a:lnTo>
                  <a:close/>
                </a:path>
                <a:path w="5168900" h="4631055">
                  <a:moveTo>
                    <a:pt x="5168811" y="2000732"/>
                  </a:moveTo>
                  <a:lnTo>
                    <a:pt x="5168125" y="1996681"/>
                  </a:lnTo>
                  <a:lnTo>
                    <a:pt x="5168062" y="1996376"/>
                  </a:lnTo>
                  <a:lnTo>
                    <a:pt x="5167452" y="1992617"/>
                  </a:lnTo>
                  <a:lnTo>
                    <a:pt x="5167338" y="1991944"/>
                  </a:lnTo>
                  <a:lnTo>
                    <a:pt x="5165979" y="1989874"/>
                  </a:lnTo>
                  <a:lnTo>
                    <a:pt x="5162740" y="1984883"/>
                  </a:lnTo>
                  <a:lnTo>
                    <a:pt x="5162613" y="1984819"/>
                  </a:lnTo>
                  <a:lnTo>
                    <a:pt x="5159959" y="1983041"/>
                  </a:lnTo>
                  <a:lnTo>
                    <a:pt x="5159756" y="1982901"/>
                  </a:lnTo>
                  <a:lnTo>
                    <a:pt x="5159349" y="1982635"/>
                  </a:lnTo>
                  <a:lnTo>
                    <a:pt x="5155717" y="1980196"/>
                  </a:lnTo>
                  <a:lnTo>
                    <a:pt x="5155527" y="1980158"/>
                  </a:lnTo>
                  <a:lnTo>
                    <a:pt x="5155374" y="1980044"/>
                  </a:lnTo>
                  <a:lnTo>
                    <a:pt x="5151983" y="1979460"/>
                  </a:lnTo>
                  <a:lnTo>
                    <a:pt x="5147068" y="1978482"/>
                  </a:lnTo>
                  <a:lnTo>
                    <a:pt x="5146484" y="1978482"/>
                  </a:lnTo>
                  <a:lnTo>
                    <a:pt x="5137569" y="1980438"/>
                  </a:lnTo>
                  <a:lnTo>
                    <a:pt x="5130419" y="1985403"/>
                  </a:lnTo>
                  <a:lnTo>
                    <a:pt x="5125745" y="1992617"/>
                  </a:lnTo>
                  <a:lnTo>
                    <a:pt x="5124399" y="2000732"/>
                  </a:lnTo>
                  <a:lnTo>
                    <a:pt x="5124297" y="2001304"/>
                  </a:lnTo>
                  <a:lnTo>
                    <a:pt x="5126456" y="2009622"/>
                  </a:lnTo>
                  <a:lnTo>
                    <a:pt x="5126545" y="2009965"/>
                  </a:lnTo>
                  <a:lnTo>
                    <a:pt x="5131841" y="2017141"/>
                  </a:lnTo>
                  <a:lnTo>
                    <a:pt x="5139258" y="2021814"/>
                  </a:lnTo>
                  <a:lnTo>
                    <a:pt x="5168697" y="2001304"/>
                  </a:lnTo>
                  <a:lnTo>
                    <a:pt x="5168811" y="2000732"/>
                  </a:lnTo>
                  <a:close/>
                </a:path>
                <a:path w="5168900" h="4631055">
                  <a:moveTo>
                    <a:pt x="5168849" y="1821078"/>
                  </a:moveTo>
                  <a:lnTo>
                    <a:pt x="5167338" y="1812251"/>
                  </a:lnTo>
                  <a:lnTo>
                    <a:pt x="5167274" y="1812061"/>
                  </a:lnTo>
                  <a:lnTo>
                    <a:pt x="5166004" y="1810131"/>
                  </a:lnTo>
                  <a:lnTo>
                    <a:pt x="5165306" y="1809000"/>
                  </a:lnTo>
                  <a:lnTo>
                    <a:pt x="5162893" y="1805101"/>
                  </a:lnTo>
                  <a:lnTo>
                    <a:pt x="5162740" y="1805012"/>
                  </a:lnTo>
                  <a:lnTo>
                    <a:pt x="5162639" y="1804835"/>
                  </a:lnTo>
                  <a:lnTo>
                    <a:pt x="5160200" y="1803222"/>
                  </a:lnTo>
                  <a:lnTo>
                    <a:pt x="5159832" y="1802968"/>
                  </a:lnTo>
                  <a:lnTo>
                    <a:pt x="5159184" y="1802511"/>
                  </a:lnTo>
                  <a:lnTo>
                    <a:pt x="5156085" y="1800326"/>
                  </a:lnTo>
                  <a:lnTo>
                    <a:pt x="5155806" y="1800263"/>
                  </a:lnTo>
                  <a:lnTo>
                    <a:pt x="5155577" y="1800098"/>
                  </a:lnTo>
                  <a:lnTo>
                    <a:pt x="5152606" y="1799615"/>
                  </a:lnTo>
                  <a:lnTo>
                    <a:pt x="5152301" y="1799564"/>
                  </a:lnTo>
                  <a:lnTo>
                    <a:pt x="5150561" y="1799209"/>
                  </a:lnTo>
                  <a:lnTo>
                    <a:pt x="5147576" y="1798574"/>
                  </a:lnTo>
                  <a:lnTo>
                    <a:pt x="5146713" y="1798574"/>
                  </a:lnTo>
                  <a:lnTo>
                    <a:pt x="5137823" y="1800237"/>
                  </a:lnTo>
                  <a:lnTo>
                    <a:pt x="5137518" y="1800288"/>
                  </a:lnTo>
                  <a:lnTo>
                    <a:pt x="5137378" y="1800313"/>
                  </a:lnTo>
                  <a:lnTo>
                    <a:pt x="5137658" y="1800326"/>
                  </a:lnTo>
                  <a:lnTo>
                    <a:pt x="5135791" y="1801482"/>
                  </a:lnTo>
                  <a:lnTo>
                    <a:pt x="5135169" y="1801876"/>
                  </a:lnTo>
                  <a:lnTo>
                    <a:pt x="5131117" y="1804377"/>
                  </a:lnTo>
                  <a:lnTo>
                    <a:pt x="5126647" y="1810854"/>
                  </a:lnTo>
                  <a:lnTo>
                    <a:pt x="5126202" y="1812607"/>
                  </a:lnTo>
                  <a:lnTo>
                    <a:pt x="5124462" y="1819503"/>
                  </a:lnTo>
                  <a:lnTo>
                    <a:pt x="5125580" y="1828228"/>
                  </a:lnTo>
                  <a:lnTo>
                    <a:pt x="5130165" y="1835632"/>
                  </a:lnTo>
                  <a:lnTo>
                    <a:pt x="5137289" y="1840814"/>
                  </a:lnTo>
                  <a:lnTo>
                    <a:pt x="5145989" y="1842935"/>
                  </a:lnTo>
                  <a:lnTo>
                    <a:pt x="5153571" y="1841741"/>
                  </a:lnTo>
                  <a:lnTo>
                    <a:pt x="5154993" y="1841512"/>
                  </a:lnTo>
                  <a:lnTo>
                    <a:pt x="5162194" y="1837016"/>
                  </a:lnTo>
                  <a:lnTo>
                    <a:pt x="5167007" y="1830019"/>
                  </a:lnTo>
                  <a:lnTo>
                    <a:pt x="5168849" y="1821078"/>
                  </a:lnTo>
                  <a:close/>
                </a:path>
                <a:path w="5168900" h="4631055">
                  <a:moveTo>
                    <a:pt x="5168900" y="1731352"/>
                  </a:moveTo>
                  <a:lnTo>
                    <a:pt x="5167503" y="1722577"/>
                  </a:lnTo>
                  <a:lnTo>
                    <a:pt x="5167477" y="1722437"/>
                  </a:lnTo>
                  <a:lnTo>
                    <a:pt x="5162943" y="1715427"/>
                  </a:lnTo>
                  <a:lnTo>
                    <a:pt x="5162855" y="1715274"/>
                  </a:lnTo>
                  <a:lnTo>
                    <a:pt x="5161889" y="1714639"/>
                  </a:lnTo>
                  <a:lnTo>
                    <a:pt x="5160823" y="1713928"/>
                  </a:lnTo>
                  <a:lnTo>
                    <a:pt x="5159324" y="1712925"/>
                  </a:lnTo>
                  <a:lnTo>
                    <a:pt x="5155831" y="1710588"/>
                  </a:lnTo>
                  <a:lnTo>
                    <a:pt x="5156073" y="1710588"/>
                  </a:lnTo>
                  <a:lnTo>
                    <a:pt x="5151450" y="1709686"/>
                  </a:lnTo>
                  <a:lnTo>
                    <a:pt x="5146827" y="1708785"/>
                  </a:lnTo>
                  <a:lnTo>
                    <a:pt x="5137861" y="1710588"/>
                  </a:lnTo>
                  <a:lnTo>
                    <a:pt x="5130647" y="1715427"/>
                  </a:lnTo>
                  <a:lnTo>
                    <a:pt x="5125974" y="1722424"/>
                  </a:lnTo>
                  <a:lnTo>
                    <a:pt x="5125872" y="1722577"/>
                  </a:lnTo>
                  <a:lnTo>
                    <a:pt x="5124259" y="1731352"/>
                  </a:lnTo>
                  <a:lnTo>
                    <a:pt x="5126291" y="1739988"/>
                  </a:lnTo>
                  <a:lnTo>
                    <a:pt x="5131435" y="1747164"/>
                  </a:lnTo>
                  <a:lnTo>
                    <a:pt x="5138801" y="1751876"/>
                  </a:lnTo>
                  <a:lnTo>
                    <a:pt x="5147526" y="1753133"/>
                  </a:lnTo>
                  <a:lnTo>
                    <a:pt x="5156212" y="1751139"/>
                  </a:lnTo>
                  <a:lnTo>
                    <a:pt x="5162804" y="1746821"/>
                  </a:lnTo>
                  <a:lnTo>
                    <a:pt x="5167096" y="1740217"/>
                  </a:lnTo>
                  <a:lnTo>
                    <a:pt x="5168900" y="1731352"/>
                  </a:lnTo>
                  <a:close/>
                </a:path>
              </a:pathLst>
            </a:custGeom>
            <a:solidFill>
              <a:srgbClr val="28A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04979" y="2375979"/>
              <a:ext cx="1461770" cy="1463040"/>
            </a:xfrm>
            <a:custGeom>
              <a:avLst/>
              <a:gdLst/>
              <a:ahLst/>
              <a:cxnLst/>
              <a:rect l="l" t="t" r="r" b="b"/>
              <a:pathLst>
                <a:path w="1461770" h="1463039">
                  <a:moveTo>
                    <a:pt x="1461579" y="0"/>
                  </a:moveTo>
                  <a:lnTo>
                    <a:pt x="0" y="0"/>
                  </a:lnTo>
                  <a:lnTo>
                    <a:pt x="0" y="1462620"/>
                  </a:lnTo>
                  <a:lnTo>
                    <a:pt x="1461579" y="1462620"/>
                  </a:lnTo>
                  <a:lnTo>
                    <a:pt x="1461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82196" y="2553195"/>
              <a:ext cx="1107440" cy="1108710"/>
            </a:xfrm>
            <a:custGeom>
              <a:avLst/>
              <a:gdLst/>
              <a:ahLst/>
              <a:cxnLst/>
              <a:rect l="l" t="t" r="r" b="b"/>
              <a:pathLst>
                <a:path w="1107440" h="1108710">
                  <a:moveTo>
                    <a:pt x="88557" y="709168"/>
                  </a:moveTo>
                  <a:lnTo>
                    <a:pt x="0" y="709168"/>
                  </a:lnTo>
                  <a:lnTo>
                    <a:pt x="0" y="753491"/>
                  </a:lnTo>
                  <a:lnTo>
                    <a:pt x="88557" y="753491"/>
                  </a:lnTo>
                  <a:lnTo>
                    <a:pt x="88557" y="709168"/>
                  </a:lnTo>
                  <a:close/>
                </a:path>
                <a:path w="1107440" h="1108710">
                  <a:moveTo>
                    <a:pt x="309956" y="709168"/>
                  </a:moveTo>
                  <a:lnTo>
                    <a:pt x="132842" y="709168"/>
                  </a:lnTo>
                  <a:lnTo>
                    <a:pt x="132842" y="753491"/>
                  </a:lnTo>
                  <a:lnTo>
                    <a:pt x="309956" y="753491"/>
                  </a:lnTo>
                  <a:lnTo>
                    <a:pt x="309956" y="709168"/>
                  </a:lnTo>
                  <a:close/>
                </a:path>
                <a:path w="1107440" h="1108710">
                  <a:moveTo>
                    <a:pt x="309956" y="0"/>
                  </a:moveTo>
                  <a:lnTo>
                    <a:pt x="0" y="0"/>
                  </a:lnTo>
                  <a:lnTo>
                    <a:pt x="0" y="310248"/>
                  </a:lnTo>
                  <a:lnTo>
                    <a:pt x="309956" y="310248"/>
                  </a:lnTo>
                  <a:lnTo>
                    <a:pt x="309956" y="0"/>
                  </a:lnTo>
                  <a:close/>
                </a:path>
                <a:path w="1107440" h="1108710">
                  <a:moveTo>
                    <a:pt x="398513" y="1019441"/>
                  </a:moveTo>
                  <a:lnTo>
                    <a:pt x="354241" y="1019441"/>
                  </a:lnTo>
                  <a:lnTo>
                    <a:pt x="354241" y="1063764"/>
                  </a:lnTo>
                  <a:lnTo>
                    <a:pt x="398513" y="1063764"/>
                  </a:lnTo>
                  <a:lnTo>
                    <a:pt x="398513" y="1019441"/>
                  </a:lnTo>
                  <a:close/>
                </a:path>
                <a:path w="1107440" h="1108710">
                  <a:moveTo>
                    <a:pt x="442810" y="1063752"/>
                  </a:moveTo>
                  <a:lnTo>
                    <a:pt x="398526" y="1063752"/>
                  </a:lnTo>
                  <a:lnTo>
                    <a:pt x="398526" y="1108087"/>
                  </a:lnTo>
                  <a:lnTo>
                    <a:pt x="442810" y="1108087"/>
                  </a:lnTo>
                  <a:lnTo>
                    <a:pt x="442810" y="1063752"/>
                  </a:lnTo>
                  <a:close/>
                </a:path>
                <a:path w="1107440" h="1108710">
                  <a:moveTo>
                    <a:pt x="531368" y="930783"/>
                  </a:moveTo>
                  <a:lnTo>
                    <a:pt x="487083" y="930783"/>
                  </a:lnTo>
                  <a:lnTo>
                    <a:pt x="487083" y="975360"/>
                  </a:lnTo>
                  <a:lnTo>
                    <a:pt x="442810" y="975360"/>
                  </a:lnTo>
                  <a:lnTo>
                    <a:pt x="442810" y="1063650"/>
                  </a:lnTo>
                  <a:lnTo>
                    <a:pt x="487083" y="1063650"/>
                  </a:lnTo>
                  <a:lnTo>
                    <a:pt x="487083" y="1019073"/>
                  </a:lnTo>
                  <a:lnTo>
                    <a:pt x="531368" y="1019073"/>
                  </a:lnTo>
                  <a:lnTo>
                    <a:pt x="531368" y="930783"/>
                  </a:lnTo>
                  <a:close/>
                </a:path>
                <a:path w="1107440" h="1108710">
                  <a:moveTo>
                    <a:pt x="619925" y="842492"/>
                  </a:moveTo>
                  <a:lnTo>
                    <a:pt x="487083" y="842492"/>
                  </a:lnTo>
                  <a:lnTo>
                    <a:pt x="487083" y="886206"/>
                  </a:lnTo>
                  <a:lnTo>
                    <a:pt x="531368" y="886206"/>
                  </a:lnTo>
                  <a:lnTo>
                    <a:pt x="531368" y="930783"/>
                  </a:lnTo>
                  <a:lnTo>
                    <a:pt x="575640" y="930783"/>
                  </a:lnTo>
                  <a:lnTo>
                    <a:pt x="575640" y="886206"/>
                  </a:lnTo>
                  <a:lnTo>
                    <a:pt x="619925" y="886206"/>
                  </a:lnTo>
                  <a:lnTo>
                    <a:pt x="619925" y="842492"/>
                  </a:lnTo>
                  <a:close/>
                </a:path>
                <a:path w="1107440" h="1108710">
                  <a:moveTo>
                    <a:pt x="752754" y="975360"/>
                  </a:moveTo>
                  <a:lnTo>
                    <a:pt x="708494" y="975360"/>
                  </a:lnTo>
                  <a:lnTo>
                    <a:pt x="708494" y="1019060"/>
                  </a:lnTo>
                  <a:lnTo>
                    <a:pt x="752754" y="1019060"/>
                  </a:lnTo>
                  <a:lnTo>
                    <a:pt x="752754" y="975360"/>
                  </a:lnTo>
                  <a:close/>
                </a:path>
                <a:path w="1107440" h="1108710">
                  <a:moveTo>
                    <a:pt x="885609" y="1063752"/>
                  </a:moveTo>
                  <a:lnTo>
                    <a:pt x="841336" y="1063752"/>
                  </a:lnTo>
                  <a:lnTo>
                    <a:pt x="841336" y="1019302"/>
                  </a:lnTo>
                  <a:lnTo>
                    <a:pt x="708482" y="1019302"/>
                  </a:lnTo>
                  <a:lnTo>
                    <a:pt x="708482" y="1063752"/>
                  </a:lnTo>
                  <a:lnTo>
                    <a:pt x="619925" y="1063752"/>
                  </a:lnTo>
                  <a:lnTo>
                    <a:pt x="619925" y="1019302"/>
                  </a:lnTo>
                  <a:lnTo>
                    <a:pt x="531368" y="1019302"/>
                  </a:lnTo>
                  <a:lnTo>
                    <a:pt x="531368" y="1063752"/>
                  </a:lnTo>
                  <a:lnTo>
                    <a:pt x="575640" y="1063752"/>
                  </a:lnTo>
                  <a:lnTo>
                    <a:pt x="575640" y="1108202"/>
                  </a:lnTo>
                  <a:lnTo>
                    <a:pt x="752767" y="1108202"/>
                  </a:lnTo>
                  <a:lnTo>
                    <a:pt x="752767" y="1063752"/>
                  </a:lnTo>
                  <a:lnTo>
                    <a:pt x="797052" y="1063752"/>
                  </a:lnTo>
                  <a:lnTo>
                    <a:pt x="797052" y="1108202"/>
                  </a:lnTo>
                  <a:lnTo>
                    <a:pt x="885609" y="1108202"/>
                  </a:lnTo>
                  <a:lnTo>
                    <a:pt x="885609" y="1063752"/>
                  </a:lnTo>
                  <a:close/>
                </a:path>
                <a:path w="1107440" h="1108710">
                  <a:moveTo>
                    <a:pt x="974166" y="1019441"/>
                  </a:moveTo>
                  <a:lnTo>
                    <a:pt x="929894" y="1019441"/>
                  </a:lnTo>
                  <a:lnTo>
                    <a:pt x="929894" y="1063764"/>
                  </a:lnTo>
                  <a:lnTo>
                    <a:pt x="974166" y="1063764"/>
                  </a:lnTo>
                  <a:lnTo>
                    <a:pt x="974166" y="1019441"/>
                  </a:lnTo>
                  <a:close/>
                </a:path>
                <a:path w="1107440" h="1108710">
                  <a:moveTo>
                    <a:pt x="1018463" y="930960"/>
                  </a:moveTo>
                  <a:lnTo>
                    <a:pt x="841336" y="930960"/>
                  </a:lnTo>
                  <a:lnTo>
                    <a:pt x="841336" y="975410"/>
                  </a:lnTo>
                  <a:lnTo>
                    <a:pt x="841336" y="1018590"/>
                  </a:lnTo>
                  <a:lnTo>
                    <a:pt x="929894" y="1018590"/>
                  </a:lnTo>
                  <a:lnTo>
                    <a:pt x="929894" y="975410"/>
                  </a:lnTo>
                  <a:lnTo>
                    <a:pt x="974178" y="975410"/>
                  </a:lnTo>
                  <a:lnTo>
                    <a:pt x="974178" y="1019073"/>
                  </a:lnTo>
                  <a:lnTo>
                    <a:pt x="1018463" y="1019073"/>
                  </a:lnTo>
                  <a:lnTo>
                    <a:pt x="1018463" y="975410"/>
                  </a:lnTo>
                  <a:lnTo>
                    <a:pt x="1018463" y="930960"/>
                  </a:lnTo>
                  <a:close/>
                </a:path>
                <a:path w="1107440" h="1108710">
                  <a:moveTo>
                    <a:pt x="1107020" y="532180"/>
                  </a:moveTo>
                  <a:lnTo>
                    <a:pt x="1018463" y="532180"/>
                  </a:lnTo>
                  <a:lnTo>
                    <a:pt x="1018463" y="575360"/>
                  </a:lnTo>
                  <a:lnTo>
                    <a:pt x="1062736" y="575360"/>
                  </a:lnTo>
                  <a:lnTo>
                    <a:pt x="1062736" y="664260"/>
                  </a:lnTo>
                  <a:lnTo>
                    <a:pt x="1018463" y="664260"/>
                  </a:lnTo>
                  <a:lnTo>
                    <a:pt x="1018463" y="621080"/>
                  </a:lnTo>
                  <a:lnTo>
                    <a:pt x="1018463" y="575360"/>
                  </a:lnTo>
                  <a:lnTo>
                    <a:pt x="974178" y="575360"/>
                  </a:lnTo>
                  <a:lnTo>
                    <a:pt x="974178" y="532180"/>
                  </a:lnTo>
                  <a:lnTo>
                    <a:pt x="929894" y="532180"/>
                  </a:lnTo>
                  <a:lnTo>
                    <a:pt x="929894" y="575360"/>
                  </a:lnTo>
                  <a:lnTo>
                    <a:pt x="929894" y="621080"/>
                  </a:lnTo>
                  <a:lnTo>
                    <a:pt x="974178" y="621080"/>
                  </a:lnTo>
                  <a:lnTo>
                    <a:pt x="974178" y="664260"/>
                  </a:lnTo>
                  <a:lnTo>
                    <a:pt x="974178" y="665530"/>
                  </a:lnTo>
                  <a:lnTo>
                    <a:pt x="1018463" y="665530"/>
                  </a:lnTo>
                  <a:lnTo>
                    <a:pt x="1018463" y="708710"/>
                  </a:lnTo>
                  <a:lnTo>
                    <a:pt x="929894" y="708710"/>
                  </a:lnTo>
                  <a:lnTo>
                    <a:pt x="929894" y="621080"/>
                  </a:lnTo>
                  <a:lnTo>
                    <a:pt x="885609" y="621080"/>
                  </a:lnTo>
                  <a:lnTo>
                    <a:pt x="885609" y="665530"/>
                  </a:lnTo>
                  <a:lnTo>
                    <a:pt x="885609" y="708710"/>
                  </a:lnTo>
                  <a:lnTo>
                    <a:pt x="841336" y="708710"/>
                  </a:lnTo>
                  <a:lnTo>
                    <a:pt x="841336" y="665530"/>
                  </a:lnTo>
                  <a:lnTo>
                    <a:pt x="885609" y="665530"/>
                  </a:lnTo>
                  <a:lnTo>
                    <a:pt x="885609" y="621080"/>
                  </a:lnTo>
                  <a:lnTo>
                    <a:pt x="885609" y="532180"/>
                  </a:lnTo>
                  <a:lnTo>
                    <a:pt x="929894" y="532180"/>
                  </a:lnTo>
                  <a:lnTo>
                    <a:pt x="929894" y="487730"/>
                  </a:lnTo>
                  <a:lnTo>
                    <a:pt x="929894" y="443280"/>
                  </a:lnTo>
                  <a:lnTo>
                    <a:pt x="885609" y="443280"/>
                  </a:lnTo>
                  <a:lnTo>
                    <a:pt x="885609" y="487730"/>
                  </a:lnTo>
                  <a:lnTo>
                    <a:pt x="841336" y="487730"/>
                  </a:lnTo>
                  <a:lnTo>
                    <a:pt x="841336" y="398830"/>
                  </a:lnTo>
                  <a:lnTo>
                    <a:pt x="885609" y="398830"/>
                  </a:lnTo>
                  <a:lnTo>
                    <a:pt x="885609" y="354380"/>
                  </a:lnTo>
                  <a:lnTo>
                    <a:pt x="752767" y="354380"/>
                  </a:lnTo>
                  <a:lnTo>
                    <a:pt x="752767" y="221615"/>
                  </a:lnTo>
                  <a:lnTo>
                    <a:pt x="442810" y="221615"/>
                  </a:lnTo>
                  <a:lnTo>
                    <a:pt x="442810" y="177292"/>
                  </a:lnTo>
                  <a:lnTo>
                    <a:pt x="398526" y="177292"/>
                  </a:lnTo>
                  <a:lnTo>
                    <a:pt x="398526" y="221615"/>
                  </a:lnTo>
                  <a:lnTo>
                    <a:pt x="354241" y="221615"/>
                  </a:lnTo>
                  <a:lnTo>
                    <a:pt x="354241" y="354584"/>
                  </a:lnTo>
                  <a:lnTo>
                    <a:pt x="221399" y="354584"/>
                  </a:lnTo>
                  <a:lnTo>
                    <a:pt x="221399" y="398907"/>
                  </a:lnTo>
                  <a:lnTo>
                    <a:pt x="354241" y="398907"/>
                  </a:lnTo>
                  <a:lnTo>
                    <a:pt x="354241" y="443280"/>
                  </a:lnTo>
                  <a:lnTo>
                    <a:pt x="442810" y="443280"/>
                  </a:lnTo>
                  <a:lnTo>
                    <a:pt x="442810" y="398830"/>
                  </a:lnTo>
                  <a:lnTo>
                    <a:pt x="398526" y="398830"/>
                  </a:lnTo>
                  <a:lnTo>
                    <a:pt x="398526" y="354584"/>
                  </a:lnTo>
                  <a:lnTo>
                    <a:pt x="708494" y="354584"/>
                  </a:lnTo>
                  <a:lnTo>
                    <a:pt x="708494" y="398830"/>
                  </a:lnTo>
                  <a:lnTo>
                    <a:pt x="708494" y="443280"/>
                  </a:lnTo>
                  <a:lnTo>
                    <a:pt x="752767" y="443280"/>
                  </a:lnTo>
                  <a:lnTo>
                    <a:pt x="752767" y="398830"/>
                  </a:lnTo>
                  <a:lnTo>
                    <a:pt x="797052" y="398830"/>
                  </a:lnTo>
                  <a:lnTo>
                    <a:pt x="797052" y="575360"/>
                  </a:lnTo>
                  <a:lnTo>
                    <a:pt x="708494" y="575360"/>
                  </a:lnTo>
                  <a:lnTo>
                    <a:pt x="708494" y="621080"/>
                  </a:lnTo>
                  <a:lnTo>
                    <a:pt x="841336" y="621080"/>
                  </a:lnTo>
                  <a:lnTo>
                    <a:pt x="841336" y="664260"/>
                  </a:lnTo>
                  <a:lnTo>
                    <a:pt x="708494" y="664260"/>
                  </a:lnTo>
                  <a:lnTo>
                    <a:pt x="708494" y="665530"/>
                  </a:lnTo>
                  <a:lnTo>
                    <a:pt x="708494" y="708710"/>
                  </a:lnTo>
                  <a:lnTo>
                    <a:pt x="664210" y="708710"/>
                  </a:lnTo>
                  <a:lnTo>
                    <a:pt x="664210" y="753160"/>
                  </a:lnTo>
                  <a:lnTo>
                    <a:pt x="442810" y="753160"/>
                  </a:lnTo>
                  <a:lnTo>
                    <a:pt x="442810" y="708710"/>
                  </a:lnTo>
                  <a:lnTo>
                    <a:pt x="442810" y="665530"/>
                  </a:lnTo>
                  <a:lnTo>
                    <a:pt x="442810" y="664260"/>
                  </a:lnTo>
                  <a:lnTo>
                    <a:pt x="354241" y="664260"/>
                  </a:lnTo>
                  <a:lnTo>
                    <a:pt x="354241" y="621080"/>
                  </a:lnTo>
                  <a:lnTo>
                    <a:pt x="398526" y="621080"/>
                  </a:lnTo>
                  <a:lnTo>
                    <a:pt x="398526" y="576630"/>
                  </a:lnTo>
                  <a:lnTo>
                    <a:pt x="442810" y="576630"/>
                  </a:lnTo>
                  <a:lnTo>
                    <a:pt x="442810" y="575360"/>
                  </a:lnTo>
                  <a:lnTo>
                    <a:pt x="442810" y="532180"/>
                  </a:lnTo>
                  <a:lnTo>
                    <a:pt x="398526" y="532180"/>
                  </a:lnTo>
                  <a:lnTo>
                    <a:pt x="398526" y="487730"/>
                  </a:lnTo>
                  <a:lnTo>
                    <a:pt x="354241" y="487730"/>
                  </a:lnTo>
                  <a:lnTo>
                    <a:pt x="354241" y="443280"/>
                  </a:lnTo>
                  <a:lnTo>
                    <a:pt x="177114" y="443280"/>
                  </a:lnTo>
                  <a:lnTo>
                    <a:pt x="177114" y="487603"/>
                  </a:lnTo>
                  <a:lnTo>
                    <a:pt x="132842" y="487603"/>
                  </a:lnTo>
                  <a:lnTo>
                    <a:pt x="132842" y="443280"/>
                  </a:lnTo>
                  <a:lnTo>
                    <a:pt x="177114" y="443280"/>
                  </a:lnTo>
                  <a:lnTo>
                    <a:pt x="177114" y="398830"/>
                  </a:lnTo>
                  <a:lnTo>
                    <a:pt x="177114" y="354380"/>
                  </a:lnTo>
                  <a:lnTo>
                    <a:pt x="132842" y="354380"/>
                  </a:lnTo>
                  <a:lnTo>
                    <a:pt x="132842" y="398830"/>
                  </a:lnTo>
                  <a:lnTo>
                    <a:pt x="88557" y="398830"/>
                  </a:lnTo>
                  <a:lnTo>
                    <a:pt x="88557" y="354584"/>
                  </a:lnTo>
                  <a:lnTo>
                    <a:pt x="44272" y="354584"/>
                  </a:lnTo>
                  <a:lnTo>
                    <a:pt x="44272" y="398907"/>
                  </a:lnTo>
                  <a:lnTo>
                    <a:pt x="88557" y="398907"/>
                  </a:lnTo>
                  <a:lnTo>
                    <a:pt x="88557" y="443280"/>
                  </a:lnTo>
                  <a:lnTo>
                    <a:pt x="88557" y="487603"/>
                  </a:lnTo>
                  <a:lnTo>
                    <a:pt x="44272" y="487603"/>
                  </a:lnTo>
                  <a:lnTo>
                    <a:pt x="44272" y="532180"/>
                  </a:lnTo>
                  <a:lnTo>
                    <a:pt x="88557" y="532180"/>
                  </a:lnTo>
                  <a:lnTo>
                    <a:pt x="88557" y="575360"/>
                  </a:lnTo>
                  <a:lnTo>
                    <a:pt x="44272" y="575360"/>
                  </a:lnTo>
                  <a:lnTo>
                    <a:pt x="44272" y="576630"/>
                  </a:lnTo>
                  <a:lnTo>
                    <a:pt x="44272" y="621080"/>
                  </a:lnTo>
                  <a:lnTo>
                    <a:pt x="88557" y="621080"/>
                  </a:lnTo>
                  <a:lnTo>
                    <a:pt x="88557" y="664260"/>
                  </a:lnTo>
                  <a:lnTo>
                    <a:pt x="44272" y="664260"/>
                  </a:lnTo>
                  <a:lnTo>
                    <a:pt x="44272" y="621080"/>
                  </a:lnTo>
                  <a:lnTo>
                    <a:pt x="0" y="621080"/>
                  </a:lnTo>
                  <a:lnTo>
                    <a:pt x="0" y="664260"/>
                  </a:lnTo>
                  <a:lnTo>
                    <a:pt x="0" y="665530"/>
                  </a:lnTo>
                  <a:lnTo>
                    <a:pt x="44272" y="665530"/>
                  </a:lnTo>
                  <a:lnTo>
                    <a:pt x="44272" y="708710"/>
                  </a:lnTo>
                  <a:lnTo>
                    <a:pt x="132842" y="708710"/>
                  </a:lnTo>
                  <a:lnTo>
                    <a:pt x="132842" y="665530"/>
                  </a:lnTo>
                  <a:lnTo>
                    <a:pt x="132842" y="664260"/>
                  </a:lnTo>
                  <a:lnTo>
                    <a:pt x="132842" y="621080"/>
                  </a:lnTo>
                  <a:lnTo>
                    <a:pt x="132842" y="576630"/>
                  </a:lnTo>
                  <a:lnTo>
                    <a:pt x="221399" y="576630"/>
                  </a:lnTo>
                  <a:lnTo>
                    <a:pt x="221399" y="575360"/>
                  </a:lnTo>
                  <a:lnTo>
                    <a:pt x="221399" y="532180"/>
                  </a:lnTo>
                  <a:lnTo>
                    <a:pt x="265684" y="532180"/>
                  </a:lnTo>
                  <a:lnTo>
                    <a:pt x="265684" y="487730"/>
                  </a:lnTo>
                  <a:lnTo>
                    <a:pt x="309956" y="487730"/>
                  </a:lnTo>
                  <a:lnTo>
                    <a:pt x="309956" y="532180"/>
                  </a:lnTo>
                  <a:lnTo>
                    <a:pt x="354241" y="532180"/>
                  </a:lnTo>
                  <a:lnTo>
                    <a:pt x="354241" y="575360"/>
                  </a:lnTo>
                  <a:lnTo>
                    <a:pt x="309956" y="575360"/>
                  </a:lnTo>
                  <a:lnTo>
                    <a:pt x="309956" y="576630"/>
                  </a:lnTo>
                  <a:lnTo>
                    <a:pt x="309956" y="621080"/>
                  </a:lnTo>
                  <a:lnTo>
                    <a:pt x="177114" y="621080"/>
                  </a:lnTo>
                  <a:lnTo>
                    <a:pt x="177114" y="664260"/>
                  </a:lnTo>
                  <a:lnTo>
                    <a:pt x="177114" y="665530"/>
                  </a:lnTo>
                  <a:lnTo>
                    <a:pt x="177114" y="708710"/>
                  </a:lnTo>
                  <a:lnTo>
                    <a:pt x="265684" y="708710"/>
                  </a:lnTo>
                  <a:lnTo>
                    <a:pt x="265684" y="665530"/>
                  </a:lnTo>
                  <a:lnTo>
                    <a:pt x="354241" y="665530"/>
                  </a:lnTo>
                  <a:lnTo>
                    <a:pt x="354241" y="708710"/>
                  </a:lnTo>
                  <a:lnTo>
                    <a:pt x="398526" y="708710"/>
                  </a:lnTo>
                  <a:lnTo>
                    <a:pt x="398526" y="753160"/>
                  </a:lnTo>
                  <a:lnTo>
                    <a:pt x="354241" y="753160"/>
                  </a:lnTo>
                  <a:lnTo>
                    <a:pt x="354241" y="842060"/>
                  </a:lnTo>
                  <a:lnTo>
                    <a:pt x="354241" y="886510"/>
                  </a:lnTo>
                  <a:lnTo>
                    <a:pt x="442810" y="886510"/>
                  </a:lnTo>
                  <a:lnTo>
                    <a:pt x="442810" y="842060"/>
                  </a:lnTo>
                  <a:lnTo>
                    <a:pt x="752767" y="842060"/>
                  </a:lnTo>
                  <a:lnTo>
                    <a:pt x="752767" y="753160"/>
                  </a:lnTo>
                  <a:lnTo>
                    <a:pt x="885609" y="753160"/>
                  </a:lnTo>
                  <a:lnTo>
                    <a:pt x="885609" y="842060"/>
                  </a:lnTo>
                  <a:lnTo>
                    <a:pt x="885609" y="886206"/>
                  </a:lnTo>
                  <a:lnTo>
                    <a:pt x="752767" y="886206"/>
                  </a:lnTo>
                  <a:lnTo>
                    <a:pt x="752767" y="842492"/>
                  </a:lnTo>
                  <a:lnTo>
                    <a:pt x="664210" y="842492"/>
                  </a:lnTo>
                  <a:lnTo>
                    <a:pt x="664210" y="886206"/>
                  </a:lnTo>
                  <a:lnTo>
                    <a:pt x="708494" y="886206"/>
                  </a:lnTo>
                  <a:lnTo>
                    <a:pt x="708494" y="930783"/>
                  </a:lnTo>
                  <a:lnTo>
                    <a:pt x="974178" y="930783"/>
                  </a:lnTo>
                  <a:lnTo>
                    <a:pt x="974178" y="886510"/>
                  </a:lnTo>
                  <a:lnTo>
                    <a:pt x="1018463" y="886510"/>
                  </a:lnTo>
                  <a:lnTo>
                    <a:pt x="1018463" y="930960"/>
                  </a:lnTo>
                  <a:lnTo>
                    <a:pt x="1107020" y="930960"/>
                  </a:lnTo>
                  <a:lnTo>
                    <a:pt x="1107020" y="886510"/>
                  </a:lnTo>
                  <a:lnTo>
                    <a:pt x="1107020" y="842060"/>
                  </a:lnTo>
                  <a:lnTo>
                    <a:pt x="1107020" y="797610"/>
                  </a:lnTo>
                  <a:lnTo>
                    <a:pt x="1107020" y="753160"/>
                  </a:lnTo>
                  <a:lnTo>
                    <a:pt x="1062736" y="753160"/>
                  </a:lnTo>
                  <a:lnTo>
                    <a:pt x="1062736" y="797610"/>
                  </a:lnTo>
                  <a:lnTo>
                    <a:pt x="1018463" y="797610"/>
                  </a:lnTo>
                  <a:lnTo>
                    <a:pt x="1018463" y="842060"/>
                  </a:lnTo>
                  <a:lnTo>
                    <a:pt x="974178" y="842060"/>
                  </a:lnTo>
                  <a:lnTo>
                    <a:pt x="974178" y="753160"/>
                  </a:lnTo>
                  <a:lnTo>
                    <a:pt x="1018463" y="753160"/>
                  </a:lnTo>
                  <a:lnTo>
                    <a:pt x="1018463" y="709168"/>
                  </a:lnTo>
                  <a:lnTo>
                    <a:pt x="1062736" y="709168"/>
                  </a:lnTo>
                  <a:lnTo>
                    <a:pt x="1062736" y="665530"/>
                  </a:lnTo>
                  <a:lnTo>
                    <a:pt x="1107020" y="665530"/>
                  </a:lnTo>
                  <a:lnTo>
                    <a:pt x="1107020" y="664260"/>
                  </a:lnTo>
                  <a:lnTo>
                    <a:pt x="1107020" y="575360"/>
                  </a:lnTo>
                  <a:lnTo>
                    <a:pt x="1107020" y="532180"/>
                  </a:lnTo>
                  <a:close/>
                </a:path>
              </a:pathLst>
            </a:custGeom>
            <a:solidFill>
              <a:srgbClr val="010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36627" y="2553131"/>
              <a:ext cx="753110" cy="310515"/>
            </a:xfrm>
            <a:custGeom>
              <a:avLst/>
              <a:gdLst/>
              <a:ahLst/>
              <a:cxnLst/>
              <a:rect l="l" t="t" r="r" b="b"/>
              <a:pathLst>
                <a:path w="753109" h="310514">
                  <a:moveTo>
                    <a:pt x="44259" y="63"/>
                  </a:moveTo>
                  <a:lnTo>
                    <a:pt x="0" y="63"/>
                  </a:lnTo>
                  <a:lnTo>
                    <a:pt x="0" y="44437"/>
                  </a:lnTo>
                  <a:lnTo>
                    <a:pt x="44259" y="44437"/>
                  </a:lnTo>
                  <a:lnTo>
                    <a:pt x="44259" y="63"/>
                  </a:lnTo>
                  <a:close/>
                </a:path>
                <a:path w="753109" h="310514">
                  <a:moveTo>
                    <a:pt x="265557" y="132943"/>
                  </a:moveTo>
                  <a:lnTo>
                    <a:pt x="177038" y="132943"/>
                  </a:lnTo>
                  <a:lnTo>
                    <a:pt x="177038" y="89763"/>
                  </a:lnTo>
                  <a:lnTo>
                    <a:pt x="132778" y="89763"/>
                  </a:lnTo>
                  <a:lnTo>
                    <a:pt x="132778" y="132943"/>
                  </a:lnTo>
                  <a:lnTo>
                    <a:pt x="88519" y="132943"/>
                  </a:lnTo>
                  <a:lnTo>
                    <a:pt x="88519" y="89763"/>
                  </a:lnTo>
                  <a:lnTo>
                    <a:pt x="0" y="89763"/>
                  </a:lnTo>
                  <a:lnTo>
                    <a:pt x="0" y="132943"/>
                  </a:lnTo>
                  <a:lnTo>
                    <a:pt x="0" y="177393"/>
                  </a:lnTo>
                  <a:lnTo>
                    <a:pt x="44094" y="177393"/>
                  </a:lnTo>
                  <a:lnTo>
                    <a:pt x="44094" y="221678"/>
                  </a:lnTo>
                  <a:lnTo>
                    <a:pt x="88379" y="221678"/>
                  </a:lnTo>
                  <a:lnTo>
                    <a:pt x="88379" y="177393"/>
                  </a:lnTo>
                  <a:lnTo>
                    <a:pt x="176936" y="177393"/>
                  </a:lnTo>
                  <a:lnTo>
                    <a:pt x="176936" y="221678"/>
                  </a:lnTo>
                  <a:lnTo>
                    <a:pt x="177038" y="221957"/>
                  </a:lnTo>
                  <a:lnTo>
                    <a:pt x="221297" y="221957"/>
                  </a:lnTo>
                  <a:lnTo>
                    <a:pt x="221297" y="177584"/>
                  </a:lnTo>
                  <a:lnTo>
                    <a:pt x="221208" y="177393"/>
                  </a:lnTo>
                  <a:lnTo>
                    <a:pt x="265557" y="177393"/>
                  </a:lnTo>
                  <a:lnTo>
                    <a:pt x="265557" y="132943"/>
                  </a:lnTo>
                  <a:close/>
                </a:path>
                <a:path w="753109" h="310514">
                  <a:moveTo>
                    <a:pt x="265557" y="44450"/>
                  </a:moveTo>
                  <a:lnTo>
                    <a:pt x="221297" y="44450"/>
                  </a:lnTo>
                  <a:lnTo>
                    <a:pt x="221297" y="0"/>
                  </a:lnTo>
                  <a:lnTo>
                    <a:pt x="88519" y="0"/>
                  </a:lnTo>
                  <a:lnTo>
                    <a:pt x="88519" y="44437"/>
                  </a:lnTo>
                  <a:lnTo>
                    <a:pt x="44259" y="44437"/>
                  </a:lnTo>
                  <a:lnTo>
                    <a:pt x="44259" y="88823"/>
                  </a:lnTo>
                  <a:lnTo>
                    <a:pt x="88519" y="88823"/>
                  </a:lnTo>
                  <a:lnTo>
                    <a:pt x="88519" y="44450"/>
                  </a:lnTo>
                  <a:lnTo>
                    <a:pt x="132778" y="44450"/>
                  </a:lnTo>
                  <a:lnTo>
                    <a:pt x="132778" y="88900"/>
                  </a:lnTo>
                  <a:lnTo>
                    <a:pt x="265557" y="88900"/>
                  </a:lnTo>
                  <a:lnTo>
                    <a:pt x="265557" y="44450"/>
                  </a:lnTo>
                  <a:close/>
                </a:path>
                <a:path w="753109" h="310514">
                  <a:moveTo>
                    <a:pt x="398335" y="132943"/>
                  </a:moveTo>
                  <a:lnTo>
                    <a:pt x="354076" y="132943"/>
                  </a:lnTo>
                  <a:lnTo>
                    <a:pt x="354076" y="89179"/>
                  </a:lnTo>
                  <a:lnTo>
                    <a:pt x="265557" y="89179"/>
                  </a:lnTo>
                  <a:lnTo>
                    <a:pt x="265557" y="132943"/>
                  </a:lnTo>
                  <a:lnTo>
                    <a:pt x="309816" y="132943"/>
                  </a:lnTo>
                  <a:lnTo>
                    <a:pt x="309816" y="177584"/>
                  </a:lnTo>
                  <a:lnTo>
                    <a:pt x="265569" y="177584"/>
                  </a:lnTo>
                  <a:lnTo>
                    <a:pt x="265569" y="221957"/>
                  </a:lnTo>
                  <a:lnTo>
                    <a:pt x="354088" y="221957"/>
                  </a:lnTo>
                  <a:lnTo>
                    <a:pt x="354088" y="177584"/>
                  </a:lnTo>
                  <a:lnTo>
                    <a:pt x="398335" y="177584"/>
                  </a:lnTo>
                  <a:lnTo>
                    <a:pt x="398335" y="132943"/>
                  </a:lnTo>
                  <a:close/>
                </a:path>
                <a:path w="753109" h="310514">
                  <a:moveTo>
                    <a:pt x="398335" y="44450"/>
                  </a:moveTo>
                  <a:lnTo>
                    <a:pt x="354076" y="44450"/>
                  </a:lnTo>
                  <a:lnTo>
                    <a:pt x="354076" y="76"/>
                  </a:lnTo>
                  <a:lnTo>
                    <a:pt x="265557" y="76"/>
                  </a:lnTo>
                  <a:lnTo>
                    <a:pt x="265557" y="44450"/>
                  </a:lnTo>
                  <a:lnTo>
                    <a:pt x="309816" y="44450"/>
                  </a:lnTo>
                  <a:lnTo>
                    <a:pt x="309816" y="88836"/>
                  </a:lnTo>
                  <a:lnTo>
                    <a:pt x="398335" y="88836"/>
                  </a:lnTo>
                  <a:lnTo>
                    <a:pt x="398335" y="44450"/>
                  </a:lnTo>
                  <a:close/>
                </a:path>
                <a:path w="753109" h="310514">
                  <a:moveTo>
                    <a:pt x="752589" y="63"/>
                  </a:moveTo>
                  <a:lnTo>
                    <a:pt x="442620" y="63"/>
                  </a:lnTo>
                  <a:lnTo>
                    <a:pt x="442620" y="310311"/>
                  </a:lnTo>
                  <a:lnTo>
                    <a:pt x="752589" y="310311"/>
                  </a:lnTo>
                  <a:lnTo>
                    <a:pt x="752589" y="63"/>
                  </a:lnTo>
                  <a:close/>
                </a:path>
              </a:pathLst>
            </a:custGeom>
            <a:solidFill>
              <a:srgbClr val="010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26239" y="2597238"/>
              <a:ext cx="1019175" cy="797560"/>
            </a:xfrm>
            <a:custGeom>
              <a:avLst/>
              <a:gdLst/>
              <a:ahLst/>
              <a:cxnLst/>
              <a:rect l="l" t="t" r="r" b="b"/>
              <a:pathLst>
                <a:path w="1019175" h="797560">
                  <a:moveTo>
                    <a:pt x="221526" y="0"/>
                  </a:moveTo>
                  <a:lnTo>
                    <a:pt x="0" y="0"/>
                  </a:lnTo>
                  <a:lnTo>
                    <a:pt x="0" y="221475"/>
                  </a:lnTo>
                  <a:lnTo>
                    <a:pt x="221526" y="221475"/>
                  </a:lnTo>
                  <a:lnTo>
                    <a:pt x="221526" y="0"/>
                  </a:lnTo>
                  <a:close/>
                </a:path>
                <a:path w="1019175" h="797560">
                  <a:moveTo>
                    <a:pt x="443039" y="265671"/>
                  </a:moveTo>
                  <a:lnTo>
                    <a:pt x="398741" y="265671"/>
                  </a:lnTo>
                  <a:lnTo>
                    <a:pt x="398741" y="221119"/>
                  </a:lnTo>
                  <a:lnTo>
                    <a:pt x="354431" y="221119"/>
                  </a:lnTo>
                  <a:lnTo>
                    <a:pt x="354431" y="310222"/>
                  </a:lnTo>
                  <a:lnTo>
                    <a:pt x="443039" y="310222"/>
                  </a:lnTo>
                  <a:lnTo>
                    <a:pt x="443039" y="265671"/>
                  </a:lnTo>
                  <a:close/>
                </a:path>
                <a:path w="1019175" h="797560">
                  <a:moveTo>
                    <a:pt x="575957" y="708558"/>
                  </a:moveTo>
                  <a:lnTo>
                    <a:pt x="354431" y="708558"/>
                  </a:lnTo>
                  <a:lnTo>
                    <a:pt x="354431" y="753008"/>
                  </a:lnTo>
                  <a:lnTo>
                    <a:pt x="354431" y="797458"/>
                  </a:lnTo>
                  <a:lnTo>
                    <a:pt x="398741" y="797458"/>
                  </a:lnTo>
                  <a:lnTo>
                    <a:pt x="398741" y="753008"/>
                  </a:lnTo>
                  <a:lnTo>
                    <a:pt x="575957" y="753008"/>
                  </a:lnTo>
                  <a:lnTo>
                    <a:pt x="575957" y="708558"/>
                  </a:lnTo>
                  <a:close/>
                </a:path>
                <a:path w="1019175" h="797560">
                  <a:moveTo>
                    <a:pt x="620255" y="177431"/>
                  </a:moveTo>
                  <a:lnTo>
                    <a:pt x="398741" y="177431"/>
                  </a:lnTo>
                  <a:lnTo>
                    <a:pt x="398741" y="220611"/>
                  </a:lnTo>
                  <a:lnTo>
                    <a:pt x="443039" y="220611"/>
                  </a:lnTo>
                  <a:lnTo>
                    <a:pt x="443039" y="265061"/>
                  </a:lnTo>
                  <a:lnTo>
                    <a:pt x="487349" y="265061"/>
                  </a:lnTo>
                  <a:lnTo>
                    <a:pt x="487349" y="220611"/>
                  </a:lnTo>
                  <a:lnTo>
                    <a:pt x="531647" y="220611"/>
                  </a:lnTo>
                  <a:lnTo>
                    <a:pt x="531647" y="265061"/>
                  </a:lnTo>
                  <a:lnTo>
                    <a:pt x="575957" y="265061"/>
                  </a:lnTo>
                  <a:lnTo>
                    <a:pt x="575957" y="220611"/>
                  </a:lnTo>
                  <a:lnTo>
                    <a:pt x="620255" y="220611"/>
                  </a:lnTo>
                  <a:lnTo>
                    <a:pt x="620255" y="177431"/>
                  </a:lnTo>
                  <a:close/>
                </a:path>
                <a:path w="1019175" h="797560">
                  <a:moveTo>
                    <a:pt x="620268" y="265658"/>
                  </a:moveTo>
                  <a:lnTo>
                    <a:pt x="575970" y="265658"/>
                  </a:lnTo>
                  <a:lnTo>
                    <a:pt x="575970" y="310210"/>
                  </a:lnTo>
                  <a:lnTo>
                    <a:pt x="620268" y="310210"/>
                  </a:lnTo>
                  <a:lnTo>
                    <a:pt x="620268" y="265658"/>
                  </a:lnTo>
                  <a:close/>
                </a:path>
                <a:path w="1019175" h="797560">
                  <a:moveTo>
                    <a:pt x="664565" y="221107"/>
                  </a:moveTo>
                  <a:lnTo>
                    <a:pt x="620268" y="221107"/>
                  </a:lnTo>
                  <a:lnTo>
                    <a:pt x="620268" y="265658"/>
                  </a:lnTo>
                  <a:lnTo>
                    <a:pt x="664565" y="265658"/>
                  </a:lnTo>
                  <a:lnTo>
                    <a:pt x="664565" y="221107"/>
                  </a:lnTo>
                  <a:close/>
                </a:path>
                <a:path w="1019175" h="797560">
                  <a:moveTo>
                    <a:pt x="1019022" y="0"/>
                  </a:moveTo>
                  <a:lnTo>
                    <a:pt x="797496" y="0"/>
                  </a:lnTo>
                  <a:lnTo>
                    <a:pt x="797496" y="221475"/>
                  </a:lnTo>
                  <a:lnTo>
                    <a:pt x="1019022" y="221475"/>
                  </a:lnTo>
                  <a:lnTo>
                    <a:pt x="1019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70283" y="2641282"/>
              <a:ext cx="931544" cy="664845"/>
            </a:xfrm>
            <a:custGeom>
              <a:avLst/>
              <a:gdLst/>
              <a:ahLst/>
              <a:cxnLst/>
              <a:rect l="l" t="t" r="r" b="b"/>
              <a:pathLst>
                <a:path w="931545" h="664845">
                  <a:moveTo>
                    <a:pt x="133007" y="0"/>
                  </a:moveTo>
                  <a:lnTo>
                    <a:pt x="0" y="0"/>
                  </a:lnTo>
                  <a:lnTo>
                    <a:pt x="0" y="132981"/>
                  </a:lnTo>
                  <a:lnTo>
                    <a:pt x="133007" y="132981"/>
                  </a:lnTo>
                  <a:lnTo>
                    <a:pt x="133007" y="0"/>
                  </a:lnTo>
                  <a:close/>
                </a:path>
                <a:path w="931545" h="664845">
                  <a:moveTo>
                    <a:pt x="443331" y="487286"/>
                  </a:moveTo>
                  <a:lnTo>
                    <a:pt x="354660" y="487286"/>
                  </a:lnTo>
                  <a:lnTo>
                    <a:pt x="354660" y="531876"/>
                  </a:lnTo>
                  <a:lnTo>
                    <a:pt x="443331" y="531876"/>
                  </a:lnTo>
                  <a:lnTo>
                    <a:pt x="443331" y="487286"/>
                  </a:lnTo>
                  <a:close/>
                </a:path>
                <a:path w="931545" h="664845">
                  <a:moveTo>
                    <a:pt x="487654" y="620166"/>
                  </a:moveTo>
                  <a:lnTo>
                    <a:pt x="443331" y="620166"/>
                  </a:lnTo>
                  <a:lnTo>
                    <a:pt x="443331" y="576453"/>
                  </a:lnTo>
                  <a:lnTo>
                    <a:pt x="398983" y="576453"/>
                  </a:lnTo>
                  <a:lnTo>
                    <a:pt x="398983" y="664756"/>
                  </a:lnTo>
                  <a:lnTo>
                    <a:pt x="487654" y="664756"/>
                  </a:lnTo>
                  <a:lnTo>
                    <a:pt x="487654" y="620166"/>
                  </a:lnTo>
                  <a:close/>
                </a:path>
                <a:path w="931545" h="664845">
                  <a:moveTo>
                    <a:pt x="532003" y="531926"/>
                  </a:moveTo>
                  <a:lnTo>
                    <a:pt x="443331" y="531926"/>
                  </a:lnTo>
                  <a:lnTo>
                    <a:pt x="443331" y="576262"/>
                  </a:lnTo>
                  <a:lnTo>
                    <a:pt x="532003" y="576262"/>
                  </a:lnTo>
                  <a:lnTo>
                    <a:pt x="532003" y="531926"/>
                  </a:lnTo>
                  <a:close/>
                </a:path>
                <a:path w="931545" h="664845">
                  <a:moveTo>
                    <a:pt x="576326" y="576453"/>
                  </a:moveTo>
                  <a:lnTo>
                    <a:pt x="487667" y="576453"/>
                  </a:lnTo>
                  <a:lnTo>
                    <a:pt x="487667" y="620166"/>
                  </a:lnTo>
                  <a:lnTo>
                    <a:pt x="576326" y="620166"/>
                  </a:lnTo>
                  <a:lnTo>
                    <a:pt x="576326" y="576453"/>
                  </a:lnTo>
                  <a:close/>
                </a:path>
                <a:path w="931545" h="664845">
                  <a:moveTo>
                    <a:pt x="576326" y="443585"/>
                  </a:moveTo>
                  <a:lnTo>
                    <a:pt x="531990" y="443585"/>
                  </a:lnTo>
                  <a:lnTo>
                    <a:pt x="531990" y="487299"/>
                  </a:lnTo>
                  <a:lnTo>
                    <a:pt x="487654" y="487299"/>
                  </a:lnTo>
                  <a:lnTo>
                    <a:pt x="487654" y="531876"/>
                  </a:lnTo>
                  <a:lnTo>
                    <a:pt x="576326" y="531876"/>
                  </a:lnTo>
                  <a:lnTo>
                    <a:pt x="576326" y="443585"/>
                  </a:lnTo>
                  <a:close/>
                </a:path>
                <a:path w="931545" h="664845">
                  <a:moveTo>
                    <a:pt x="576326" y="265976"/>
                  </a:moveTo>
                  <a:lnTo>
                    <a:pt x="531990" y="265976"/>
                  </a:lnTo>
                  <a:lnTo>
                    <a:pt x="531990" y="310299"/>
                  </a:lnTo>
                  <a:lnTo>
                    <a:pt x="576326" y="310299"/>
                  </a:lnTo>
                  <a:lnTo>
                    <a:pt x="576326" y="265976"/>
                  </a:lnTo>
                  <a:close/>
                </a:path>
                <a:path w="931545" h="664845">
                  <a:moveTo>
                    <a:pt x="664997" y="398995"/>
                  </a:moveTo>
                  <a:lnTo>
                    <a:pt x="576326" y="398995"/>
                  </a:lnTo>
                  <a:lnTo>
                    <a:pt x="576326" y="354418"/>
                  </a:lnTo>
                  <a:lnTo>
                    <a:pt x="531990" y="354418"/>
                  </a:lnTo>
                  <a:lnTo>
                    <a:pt x="531990" y="310299"/>
                  </a:lnTo>
                  <a:lnTo>
                    <a:pt x="487654" y="310299"/>
                  </a:lnTo>
                  <a:lnTo>
                    <a:pt x="487654" y="354418"/>
                  </a:lnTo>
                  <a:lnTo>
                    <a:pt x="487654" y="399008"/>
                  </a:lnTo>
                  <a:lnTo>
                    <a:pt x="487654" y="443572"/>
                  </a:lnTo>
                  <a:lnTo>
                    <a:pt x="443331" y="443572"/>
                  </a:lnTo>
                  <a:lnTo>
                    <a:pt x="443331" y="399008"/>
                  </a:lnTo>
                  <a:lnTo>
                    <a:pt x="487654" y="399008"/>
                  </a:lnTo>
                  <a:lnTo>
                    <a:pt x="487654" y="354418"/>
                  </a:lnTo>
                  <a:lnTo>
                    <a:pt x="443318" y="354418"/>
                  </a:lnTo>
                  <a:lnTo>
                    <a:pt x="443318" y="265976"/>
                  </a:lnTo>
                  <a:lnTo>
                    <a:pt x="354660" y="265976"/>
                  </a:lnTo>
                  <a:lnTo>
                    <a:pt x="354660" y="310299"/>
                  </a:lnTo>
                  <a:lnTo>
                    <a:pt x="398995" y="310299"/>
                  </a:lnTo>
                  <a:lnTo>
                    <a:pt x="398995" y="354418"/>
                  </a:lnTo>
                  <a:lnTo>
                    <a:pt x="354660" y="354418"/>
                  </a:lnTo>
                  <a:lnTo>
                    <a:pt x="354660" y="443585"/>
                  </a:lnTo>
                  <a:lnTo>
                    <a:pt x="443331" y="443585"/>
                  </a:lnTo>
                  <a:lnTo>
                    <a:pt x="443331" y="487286"/>
                  </a:lnTo>
                  <a:lnTo>
                    <a:pt x="487654" y="487286"/>
                  </a:lnTo>
                  <a:lnTo>
                    <a:pt x="487654" y="443585"/>
                  </a:lnTo>
                  <a:lnTo>
                    <a:pt x="531990" y="443585"/>
                  </a:lnTo>
                  <a:lnTo>
                    <a:pt x="531990" y="399008"/>
                  </a:lnTo>
                  <a:lnTo>
                    <a:pt x="576326" y="399008"/>
                  </a:lnTo>
                  <a:lnTo>
                    <a:pt x="576326" y="443585"/>
                  </a:lnTo>
                  <a:lnTo>
                    <a:pt x="664997" y="443585"/>
                  </a:lnTo>
                  <a:lnTo>
                    <a:pt x="664997" y="398995"/>
                  </a:lnTo>
                  <a:close/>
                </a:path>
                <a:path w="931545" h="664845">
                  <a:moveTo>
                    <a:pt x="931011" y="0"/>
                  </a:moveTo>
                  <a:lnTo>
                    <a:pt x="798004" y="0"/>
                  </a:lnTo>
                  <a:lnTo>
                    <a:pt x="798004" y="132981"/>
                  </a:lnTo>
                  <a:lnTo>
                    <a:pt x="931011" y="132981"/>
                  </a:lnTo>
                  <a:lnTo>
                    <a:pt x="931011" y="0"/>
                  </a:lnTo>
                  <a:close/>
                </a:path>
              </a:pathLst>
            </a:custGeom>
            <a:solidFill>
              <a:srgbClr val="010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13843" y="2863595"/>
              <a:ext cx="43815" cy="44450"/>
            </a:xfrm>
            <a:custGeom>
              <a:avLst/>
              <a:gdLst/>
              <a:ahLst/>
              <a:cxnLst/>
              <a:rect l="l" t="t" r="r" b="b"/>
              <a:pathLst>
                <a:path w="43814" h="44450">
                  <a:moveTo>
                    <a:pt x="43789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43789" y="44043"/>
                  </a:lnTo>
                  <a:lnTo>
                    <a:pt x="43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12318" y="2907626"/>
              <a:ext cx="177165" cy="133350"/>
            </a:xfrm>
            <a:custGeom>
              <a:avLst/>
              <a:gdLst/>
              <a:ahLst/>
              <a:cxnLst/>
              <a:rect l="l" t="t" r="r" b="b"/>
              <a:pathLst>
                <a:path w="177165" h="133350">
                  <a:moveTo>
                    <a:pt x="88531" y="0"/>
                  </a:moveTo>
                  <a:lnTo>
                    <a:pt x="0" y="0"/>
                  </a:lnTo>
                  <a:lnTo>
                    <a:pt x="0" y="44272"/>
                  </a:lnTo>
                  <a:lnTo>
                    <a:pt x="88531" y="44272"/>
                  </a:lnTo>
                  <a:lnTo>
                    <a:pt x="88531" y="0"/>
                  </a:lnTo>
                  <a:close/>
                </a:path>
                <a:path w="177165" h="133350">
                  <a:moveTo>
                    <a:pt x="177063" y="165"/>
                  </a:moveTo>
                  <a:lnTo>
                    <a:pt x="132791" y="165"/>
                  </a:lnTo>
                  <a:lnTo>
                    <a:pt x="132791" y="88366"/>
                  </a:lnTo>
                  <a:lnTo>
                    <a:pt x="88531" y="88366"/>
                  </a:lnTo>
                  <a:lnTo>
                    <a:pt x="88531" y="132905"/>
                  </a:lnTo>
                  <a:lnTo>
                    <a:pt x="177063" y="132905"/>
                  </a:lnTo>
                  <a:lnTo>
                    <a:pt x="177063" y="165"/>
                  </a:lnTo>
                  <a:close/>
                </a:path>
              </a:pathLst>
            </a:custGeom>
            <a:solidFill>
              <a:srgbClr val="010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70283" y="3040811"/>
              <a:ext cx="89535" cy="44450"/>
            </a:xfrm>
            <a:custGeom>
              <a:avLst/>
              <a:gdLst/>
              <a:ahLst/>
              <a:cxnLst/>
              <a:rect l="l" t="t" r="r" b="b"/>
              <a:pathLst>
                <a:path w="89535" h="44450">
                  <a:moveTo>
                    <a:pt x="89052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89052" y="44043"/>
                  </a:lnTo>
                  <a:lnTo>
                    <a:pt x="89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82196" y="3084855"/>
              <a:ext cx="841375" cy="576580"/>
            </a:xfrm>
            <a:custGeom>
              <a:avLst/>
              <a:gdLst/>
              <a:ahLst/>
              <a:cxnLst/>
              <a:rect l="l" t="t" r="r" b="b"/>
              <a:pathLst>
                <a:path w="841375" h="576579">
                  <a:moveTo>
                    <a:pt x="309803" y="266052"/>
                  </a:moveTo>
                  <a:lnTo>
                    <a:pt x="0" y="266052"/>
                  </a:lnTo>
                  <a:lnTo>
                    <a:pt x="0" y="576440"/>
                  </a:lnTo>
                  <a:lnTo>
                    <a:pt x="309803" y="576440"/>
                  </a:lnTo>
                  <a:lnTo>
                    <a:pt x="309803" y="266052"/>
                  </a:lnTo>
                  <a:close/>
                </a:path>
                <a:path w="841375" h="576579">
                  <a:moveTo>
                    <a:pt x="309803" y="0"/>
                  </a:moveTo>
                  <a:lnTo>
                    <a:pt x="265544" y="0"/>
                  </a:lnTo>
                  <a:lnTo>
                    <a:pt x="265544" y="44335"/>
                  </a:lnTo>
                  <a:lnTo>
                    <a:pt x="309803" y="44335"/>
                  </a:lnTo>
                  <a:lnTo>
                    <a:pt x="309803" y="0"/>
                  </a:lnTo>
                  <a:close/>
                </a:path>
                <a:path w="841375" h="576579">
                  <a:moveTo>
                    <a:pt x="840905" y="266039"/>
                  </a:moveTo>
                  <a:lnTo>
                    <a:pt x="796645" y="266039"/>
                  </a:lnTo>
                  <a:lnTo>
                    <a:pt x="796645" y="310400"/>
                  </a:lnTo>
                  <a:lnTo>
                    <a:pt x="840905" y="310400"/>
                  </a:lnTo>
                  <a:lnTo>
                    <a:pt x="840905" y="266039"/>
                  </a:lnTo>
                  <a:close/>
                </a:path>
              </a:pathLst>
            </a:custGeom>
            <a:solidFill>
              <a:srgbClr val="010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26239" y="3395243"/>
              <a:ext cx="220979" cy="220979"/>
            </a:xfrm>
            <a:custGeom>
              <a:avLst/>
              <a:gdLst/>
              <a:ahLst/>
              <a:cxnLst/>
              <a:rect l="l" t="t" r="r" b="b"/>
              <a:pathLst>
                <a:path w="220979" h="220979">
                  <a:moveTo>
                    <a:pt x="220852" y="0"/>
                  </a:moveTo>
                  <a:lnTo>
                    <a:pt x="0" y="0"/>
                  </a:lnTo>
                  <a:lnTo>
                    <a:pt x="0" y="220852"/>
                  </a:lnTo>
                  <a:lnTo>
                    <a:pt x="220852" y="220852"/>
                  </a:lnTo>
                  <a:lnTo>
                    <a:pt x="220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70283" y="3439287"/>
              <a:ext cx="1019175" cy="222250"/>
            </a:xfrm>
            <a:custGeom>
              <a:avLst/>
              <a:gdLst/>
              <a:ahLst/>
              <a:cxnLst/>
              <a:rect l="l" t="t" r="r" b="b"/>
              <a:pathLst>
                <a:path w="1019175" h="222250">
                  <a:moveTo>
                    <a:pt x="132918" y="0"/>
                  </a:moveTo>
                  <a:lnTo>
                    <a:pt x="0" y="0"/>
                  </a:lnTo>
                  <a:lnTo>
                    <a:pt x="0" y="133134"/>
                  </a:lnTo>
                  <a:lnTo>
                    <a:pt x="132918" y="133134"/>
                  </a:lnTo>
                  <a:lnTo>
                    <a:pt x="132918" y="0"/>
                  </a:lnTo>
                  <a:close/>
                </a:path>
                <a:path w="1019175" h="222250">
                  <a:moveTo>
                    <a:pt x="310121" y="44373"/>
                  </a:moveTo>
                  <a:lnTo>
                    <a:pt x="265823" y="44373"/>
                  </a:lnTo>
                  <a:lnTo>
                    <a:pt x="265823" y="88760"/>
                  </a:lnTo>
                  <a:lnTo>
                    <a:pt x="310121" y="88760"/>
                  </a:lnTo>
                  <a:lnTo>
                    <a:pt x="310121" y="44373"/>
                  </a:lnTo>
                  <a:close/>
                </a:path>
                <a:path w="1019175" h="222250">
                  <a:moveTo>
                    <a:pt x="531660" y="44386"/>
                  </a:moveTo>
                  <a:lnTo>
                    <a:pt x="487349" y="44386"/>
                  </a:lnTo>
                  <a:lnTo>
                    <a:pt x="487349" y="88760"/>
                  </a:lnTo>
                  <a:lnTo>
                    <a:pt x="531660" y="88760"/>
                  </a:lnTo>
                  <a:lnTo>
                    <a:pt x="531660" y="44386"/>
                  </a:lnTo>
                  <a:close/>
                </a:path>
                <a:path w="1019175" h="222250">
                  <a:moveTo>
                    <a:pt x="575957" y="0"/>
                  </a:moveTo>
                  <a:lnTo>
                    <a:pt x="531660" y="0"/>
                  </a:lnTo>
                  <a:lnTo>
                    <a:pt x="531660" y="44386"/>
                  </a:lnTo>
                  <a:lnTo>
                    <a:pt x="575957" y="44386"/>
                  </a:lnTo>
                  <a:lnTo>
                    <a:pt x="575957" y="0"/>
                  </a:lnTo>
                  <a:close/>
                </a:path>
                <a:path w="1019175" h="222250">
                  <a:moveTo>
                    <a:pt x="1019009" y="177520"/>
                  </a:moveTo>
                  <a:lnTo>
                    <a:pt x="930402" y="177520"/>
                  </a:lnTo>
                  <a:lnTo>
                    <a:pt x="930402" y="221894"/>
                  </a:lnTo>
                  <a:lnTo>
                    <a:pt x="1019009" y="221894"/>
                  </a:lnTo>
                  <a:lnTo>
                    <a:pt x="1019009" y="177520"/>
                  </a:lnTo>
                  <a:close/>
                </a:path>
                <a:path w="1019175" h="222250">
                  <a:moveTo>
                    <a:pt x="1019009" y="88760"/>
                  </a:moveTo>
                  <a:lnTo>
                    <a:pt x="974699" y="88760"/>
                  </a:lnTo>
                  <a:lnTo>
                    <a:pt x="974699" y="133134"/>
                  </a:lnTo>
                  <a:lnTo>
                    <a:pt x="1019009" y="133134"/>
                  </a:lnTo>
                  <a:lnTo>
                    <a:pt x="1019009" y="88760"/>
                  </a:lnTo>
                  <a:close/>
                </a:path>
              </a:pathLst>
            </a:custGeom>
            <a:solidFill>
              <a:srgbClr val="010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14327" y="5139891"/>
            <a:ext cx="4765675" cy="9004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R="59690" algn="ctr">
              <a:lnSpc>
                <a:spcPct val="100000"/>
              </a:lnSpc>
              <a:spcBef>
                <a:spcPts val="675"/>
              </a:spcBef>
            </a:pPr>
            <a:r>
              <a:rPr sz="2250" spc="140">
                <a:solidFill>
                  <a:srgbClr val="75BC43"/>
                </a:solidFill>
                <a:latin typeface="Verdana"/>
                <a:cs typeface="Verdana"/>
              </a:rPr>
              <a:t>SCAN</a:t>
            </a:r>
            <a:r>
              <a:rPr sz="2250" spc="-10">
                <a:solidFill>
                  <a:srgbClr val="75BC43"/>
                </a:solidFill>
                <a:latin typeface="Verdana"/>
                <a:cs typeface="Verdana"/>
              </a:rPr>
              <a:t> </a:t>
            </a:r>
            <a:r>
              <a:rPr sz="2250" spc="80">
                <a:solidFill>
                  <a:srgbClr val="75BC43"/>
                </a:solidFill>
                <a:latin typeface="Verdana"/>
                <a:cs typeface="Verdana"/>
              </a:rPr>
              <a:t>QR</a:t>
            </a:r>
            <a:r>
              <a:rPr sz="2250" spc="-10">
                <a:solidFill>
                  <a:srgbClr val="75BC43"/>
                </a:solidFill>
                <a:latin typeface="Verdana"/>
                <a:cs typeface="Verdana"/>
              </a:rPr>
              <a:t> </a:t>
            </a:r>
            <a:r>
              <a:rPr sz="2250" spc="80">
                <a:solidFill>
                  <a:srgbClr val="75BC43"/>
                </a:solidFill>
                <a:latin typeface="Verdana"/>
                <a:cs typeface="Verdana"/>
              </a:rPr>
              <a:t>CODE</a:t>
            </a:r>
            <a:endParaRPr sz="22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10"/>
              </a:spcBef>
            </a:pPr>
            <a:r>
              <a:rPr sz="2500" b="1">
                <a:solidFill>
                  <a:srgbClr val="214A76"/>
                </a:solidFill>
                <a:latin typeface="Trebuchet MS"/>
                <a:cs typeface="Trebuchet MS"/>
              </a:rPr>
              <a:t>To</a:t>
            </a:r>
            <a:r>
              <a:rPr sz="2500" b="1" spc="-9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2500" b="1" spc="170">
                <a:solidFill>
                  <a:srgbClr val="214A76"/>
                </a:solidFill>
                <a:latin typeface="Trebuchet MS"/>
                <a:cs typeface="Trebuchet MS"/>
              </a:rPr>
              <a:t>access</a:t>
            </a:r>
            <a:r>
              <a:rPr sz="2500" b="1" spc="-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2500" b="1" spc="-20">
                <a:solidFill>
                  <a:srgbClr val="214A76"/>
                </a:solidFill>
                <a:latin typeface="Trebuchet MS"/>
                <a:cs typeface="Trebuchet MS"/>
              </a:rPr>
              <a:t>all</a:t>
            </a:r>
            <a:r>
              <a:rPr sz="2500" b="1" spc="-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2500" b="1">
                <a:solidFill>
                  <a:srgbClr val="214A76"/>
                </a:solidFill>
                <a:latin typeface="Trebuchet MS"/>
                <a:cs typeface="Trebuchet MS"/>
              </a:rPr>
              <a:t>available</a:t>
            </a:r>
            <a:r>
              <a:rPr sz="2500" b="1" spc="-9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2500" b="1" spc="-10">
                <a:solidFill>
                  <a:srgbClr val="214A76"/>
                </a:solidFill>
                <a:latin typeface="Trebuchet MS"/>
                <a:cs typeface="Trebuchet MS"/>
              </a:rPr>
              <a:t>projects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878" y="0"/>
            <a:ext cx="12135485" cy="6858000"/>
            <a:chOff x="56878" y="0"/>
            <a:chExt cx="121354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78" y="0"/>
              <a:ext cx="12135121" cy="668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759" y="0"/>
              <a:ext cx="8916631" cy="685770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14A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36281" y="3022302"/>
            <a:ext cx="252095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>
                <a:solidFill>
                  <a:srgbClr val="75BC43"/>
                </a:solidFill>
                <a:latin typeface="Trebuchet MS"/>
                <a:cs typeface="Trebuchet MS"/>
              </a:rPr>
              <a:t>THANK</a:t>
            </a:r>
            <a:r>
              <a:rPr spc="-195">
                <a:solidFill>
                  <a:srgbClr val="75BC43"/>
                </a:solidFill>
                <a:latin typeface="Trebuchet MS"/>
                <a:cs typeface="Trebuchet MS"/>
              </a:rPr>
              <a:t> </a:t>
            </a:r>
            <a:r>
              <a:rPr spc="90">
                <a:solidFill>
                  <a:srgbClr val="75BC43"/>
                </a:solidFill>
                <a:latin typeface="Trebuchet MS"/>
                <a:cs typeface="Trebuchet MS"/>
              </a:rPr>
              <a:t>YOU!</a:t>
            </a:r>
          </a:p>
        </p:txBody>
      </p:sp>
      <p:sp>
        <p:nvSpPr>
          <p:cNvPr id="7" name="object 7"/>
          <p:cNvSpPr/>
          <p:nvPr/>
        </p:nvSpPr>
        <p:spPr>
          <a:xfrm>
            <a:off x="4664567" y="4280587"/>
            <a:ext cx="299085" cy="223520"/>
          </a:xfrm>
          <a:custGeom>
            <a:avLst/>
            <a:gdLst/>
            <a:ahLst/>
            <a:cxnLst/>
            <a:rect l="l" t="t" r="r" b="b"/>
            <a:pathLst>
              <a:path w="299085" h="223520">
                <a:moveTo>
                  <a:pt x="250744" y="0"/>
                </a:moveTo>
                <a:lnTo>
                  <a:pt x="48712" y="0"/>
                </a:lnTo>
                <a:lnTo>
                  <a:pt x="28653" y="3465"/>
                </a:lnTo>
                <a:lnTo>
                  <a:pt x="13302" y="13244"/>
                </a:lnTo>
                <a:lnTo>
                  <a:pt x="3466" y="28466"/>
                </a:lnTo>
                <a:lnTo>
                  <a:pt x="0" y="48158"/>
                </a:lnTo>
                <a:lnTo>
                  <a:pt x="33" y="175183"/>
                </a:lnTo>
                <a:lnTo>
                  <a:pt x="28652" y="219782"/>
                </a:lnTo>
                <a:lnTo>
                  <a:pt x="48697" y="223265"/>
                </a:lnTo>
                <a:lnTo>
                  <a:pt x="250583" y="223265"/>
                </a:lnTo>
                <a:lnTo>
                  <a:pt x="270395" y="219782"/>
                </a:lnTo>
                <a:lnTo>
                  <a:pt x="285680" y="210019"/>
                </a:lnTo>
                <a:lnTo>
                  <a:pt x="290994" y="201841"/>
                </a:lnTo>
                <a:lnTo>
                  <a:pt x="50757" y="201841"/>
                </a:lnTo>
                <a:lnTo>
                  <a:pt x="37664" y="200109"/>
                </a:lnTo>
                <a:lnTo>
                  <a:pt x="28614" y="194860"/>
                </a:lnTo>
                <a:lnTo>
                  <a:pt x="23116" y="185708"/>
                </a:lnTo>
                <a:lnTo>
                  <a:pt x="21357" y="172694"/>
                </a:lnTo>
                <a:lnTo>
                  <a:pt x="21344" y="50418"/>
                </a:lnTo>
                <a:lnTo>
                  <a:pt x="56080" y="50418"/>
                </a:lnTo>
                <a:lnTo>
                  <a:pt x="30945" y="30352"/>
                </a:lnTo>
                <a:lnTo>
                  <a:pt x="30335" y="29692"/>
                </a:lnTo>
                <a:lnTo>
                  <a:pt x="27922" y="27419"/>
                </a:lnTo>
                <a:lnTo>
                  <a:pt x="33841" y="25171"/>
                </a:lnTo>
                <a:lnTo>
                  <a:pt x="38375" y="22910"/>
                </a:lnTo>
                <a:lnTo>
                  <a:pt x="47049" y="20942"/>
                </a:lnTo>
                <a:lnTo>
                  <a:pt x="290688" y="20942"/>
                </a:lnTo>
                <a:lnTo>
                  <a:pt x="285702" y="13244"/>
                </a:lnTo>
                <a:lnTo>
                  <a:pt x="270462" y="3465"/>
                </a:lnTo>
                <a:lnTo>
                  <a:pt x="250744" y="0"/>
                </a:lnTo>
                <a:close/>
              </a:path>
              <a:path w="299085" h="223520">
                <a:moveTo>
                  <a:pt x="299067" y="49491"/>
                </a:moveTo>
                <a:lnTo>
                  <a:pt x="277693" y="49491"/>
                </a:lnTo>
                <a:lnTo>
                  <a:pt x="277626" y="172694"/>
                </a:lnTo>
                <a:lnTo>
                  <a:pt x="275935" y="185558"/>
                </a:lnTo>
                <a:lnTo>
                  <a:pt x="270388" y="194860"/>
                </a:lnTo>
                <a:lnTo>
                  <a:pt x="261332" y="200109"/>
                </a:lnTo>
                <a:lnTo>
                  <a:pt x="248013" y="201841"/>
                </a:lnTo>
                <a:lnTo>
                  <a:pt x="290994" y="201841"/>
                </a:lnTo>
                <a:lnTo>
                  <a:pt x="295530" y="194860"/>
                </a:lnTo>
                <a:lnTo>
                  <a:pt x="299055" y="175183"/>
                </a:lnTo>
                <a:lnTo>
                  <a:pt x="299067" y="49491"/>
                </a:lnTo>
                <a:close/>
              </a:path>
              <a:path w="299085" h="223520">
                <a:moveTo>
                  <a:pt x="56080" y="50418"/>
                </a:moveTo>
                <a:lnTo>
                  <a:pt x="21344" y="50418"/>
                </a:lnTo>
                <a:lnTo>
                  <a:pt x="122055" y="130632"/>
                </a:lnTo>
                <a:lnTo>
                  <a:pt x="135772" y="138489"/>
                </a:lnTo>
                <a:lnTo>
                  <a:pt x="149963" y="140904"/>
                </a:lnTo>
                <a:lnTo>
                  <a:pt x="164221" y="137917"/>
                </a:lnTo>
                <a:lnTo>
                  <a:pt x="178138" y="129565"/>
                </a:lnTo>
                <a:lnTo>
                  <a:pt x="190656" y="119441"/>
                </a:lnTo>
                <a:lnTo>
                  <a:pt x="149603" y="119441"/>
                </a:lnTo>
                <a:lnTo>
                  <a:pt x="143075" y="118298"/>
                </a:lnTo>
                <a:lnTo>
                  <a:pt x="136673" y="114592"/>
                </a:lnTo>
                <a:lnTo>
                  <a:pt x="56080" y="50418"/>
                </a:lnTo>
                <a:close/>
              </a:path>
              <a:path w="299085" h="223520">
                <a:moveTo>
                  <a:pt x="290688" y="20942"/>
                </a:moveTo>
                <a:lnTo>
                  <a:pt x="47049" y="20942"/>
                </a:lnTo>
                <a:lnTo>
                  <a:pt x="51240" y="21412"/>
                </a:lnTo>
                <a:lnTo>
                  <a:pt x="256646" y="21412"/>
                </a:lnTo>
                <a:lnTo>
                  <a:pt x="263304" y="21805"/>
                </a:lnTo>
                <a:lnTo>
                  <a:pt x="269375" y="28181"/>
                </a:lnTo>
                <a:lnTo>
                  <a:pt x="162619" y="114185"/>
                </a:lnTo>
                <a:lnTo>
                  <a:pt x="156152" y="118058"/>
                </a:lnTo>
                <a:lnTo>
                  <a:pt x="149603" y="119441"/>
                </a:lnTo>
                <a:lnTo>
                  <a:pt x="190656" y="119441"/>
                </a:lnTo>
                <a:lnTo>
                  <a:pt x="273490" y="52539"/>
                </a:lnTo>
                <a:lnTo>
                  <a:pt x="274950" y="51523"/>
                </a:lnTo>
                <a:lnTo>
                  <a:pt x="277693" y="49491"/>
                </a:lnTo>
                <a:lnTo>
                  <a:pt x="299067" y="49491"/>
                </a:lnTo>
                <a:lnTo>
                  <a:pt x="299067" y="48158"/>
                </a:lnTo>
                <a:lnTo>
                  <a:pt x="295549" y="28466"/>
                </a:lnTo>
                <a:lnTo>
                  <a:pt x="29068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660079" y="4683328"/>
            <a:ext cx="333375" cy="363855"/>
            <a:chOff x="4660079" y="4683328"/>
            <a:chExt cx="333375" cy="363855"/>
          </a:xfrm>
        </p:grpSpPr>
        <p:sp>
          <p:nvSpPr>
            <p:cNvPr id="9" name="object 9"/>
            <p:cNvSpPr/>
            <p:nvPr/>
          </p:nvSpPr>
          <p:spPr>
            <a:xfrm>
              <a:off x="4660079" y="4683328"/>
              <a:ext cx="331470" cy="328295"/>
            </a:xfrm>
            <a:custGeom>
              <a:avLst/>
              <a:gdLst/>
              <a:ahLst/>
              <a:cxnLst/>
              <a:rect l="l" t="t" r="r" b="b"/>
              <a:pathLst>
                <a:path w="331470" h="328295">
                  <a:moveTo>
                    <a:pt x="182293" y="0"/>
                  </a:moveTo>
                  <a:lnTo>
                    <a:pt x="138235" y="1207"/>
                  </a:lnTo>
                  <a:lnTo>
                    <a:pt x="95269" y="14247"/>
                  </a:lnTo>
                  <a:lnTo>
                    <a:pt x="58412" y="38071"/>
                  </a:lnTo>
                  <a:lnTo>
                    <a:pt x="29215" y="70438"/>
                  </a:lnTo>
                  <a:lnTo>
                    <a:pt x="9227" y="109111"/>
                  </a:lnTo>
                  <a:lnTo>
                    <a:pt x="0" y="151851"/>
                  </a:lnTo>
                  <a:lnTo>
                    <a:pt x="3081" y="196419"/>
                  </a:lnTo>
                  <a:lnTo>
                    <a:pt x="21219" y="245047"/>
                  </a:lnTo>
                  <a:lnTo>
                    <a:pt x="51089" y="284089"/>
                  </a:lnTo>
                  <a:lnTo>
                    <a:pt x="90510" y="312002"/>
                  </a:lnTo>
                  <a:lnTo>
                    <a:pt x="137300" y="327239"/>
                  </a:lnTo>
                  <a:lnTo>
                    <a:pt x="189276" y="328258"/>
                  </a:lnTo>
                  <a:lnTo>
                    <a:pt x="201683" y="326386"/>
                  </a:lnTo>
                  <a:lnTo>
                    <a:pt x="207799" y="323243"/>
                  </a:lnTo>
                  <a:lnTo>
                    <a:pt x="209400" y="316558"/>
                  </a:lnTo>
                  <a:lnTo>
                    <a:pt x="209150" y="313805"/>
                  </a:lnTo>
                  <a:lnTo>
                    <a:pt x="173808" y="313805"/>
                  </a:lnTo>
                  <a:lnTo>
                    <a:pt x="173808" y="313183"/>
                  </a:lnTo>
                  <a:lnTo>
                    <a:pt x="157640" y="313183"/>
                  </a:lnTo>
                  <a:lnTo>
                    <a:pt x="140700" y="308002"/>
                  </a:lnTo>
                  <a:lnTo>
                    <a:pt x="136903" y="304801"/>
                  </a:lnTo>
                  <a:lnTo>
                    <a:pt x="110930" y="304801"/>
                  </a:lnTo>
                  <a:lnTo>
                    <a:pt x="90966" y="295461"/>
                  </a:lnTo>
                  <a:lnTo>
                    <a:pt x="72787" y="283303"/>
                  </a:lnTo>
                  <a:lnTo>
                    <a:pt x="56239" y="268139"/>
                  </a:lnTo>
                  <a:lnTo>
                    <a:pt x="41169" y="249784"/>
                  </a:lnTo>
                  <a:lnTo>
                    <a:pt x="201163" y="249784"/>
                  </a:lnTo>
                  <a:lnTo>
                    <a:pt x="198224" y="234989"/>
                  </a:lnTo>
                  <a:lnTo>
                    <a:pt x="46945" y="234989"/>
                  </a:lnTo>
                  <a:lnTo>
                    <a:pt x="36406" y="234735"/>
                  </a:lnTo>
                  <a:lnTo>
                    <a:pt x="34093" y="234735"/>
                  </a:lnTo>
                  <a:lnTo>
                    <a:pt x="11730" y="171819"/>
                  </a:lnTo>
                  <a:lnTo>
                    <a:pt x="330903" y="171819"/>
                  </a:lnTo>
                  <a:lnTo>
                    <a:pt x="330932" y="171527"/>
                  </a:lnTo>
                  <a:lnTo>
                    <a:pt x="329443" y="156020"/>
                  </a:lnTo>
                  <a:lnTo>
                    <a:pt x="12133" y="156020"/>
                  </a:lnTo>
                  <a:lnTo>
                    <a:pt x="20292" y="127842"/>
                  </a:lnTo>
                  <a:lnTo>
                    <a:pt x="40383" y="94120"/>
                  </a:lnTo>
                  <a:lnTo>
                    <a:pt x="40141" y="94120"/>
                  </a:lnTo>
                  <a:lnTo>
                    <a:pt x="45966" y="93777"/>
                  </a:lnTo>
                  <a:lnTo>
                    <a:pt x="314458" y="93777"/>
                  </a:lnTo>
                  <a:lnTo>
                    <a:pt x="312474" y="88295"/>
                  </a:lnTo>
                  <a:lnTo>
                    <a:pt x="306144" y="79005"/>
                  </a:lnTo>
                  <a:lnTo>
                    <a:pt x="41330" y="79005"/>
                  </a:lnTo>
                  <a:lnTo>
                    <a:pt x="56384" y="60497"/>
                  </a:lnTo>
                  <a:lnTo>
                    <a:pt x="72968" y="45298"/>
                  </a:lnTo>
                  <a:lnTo>
                    <a:pt x="91113" y="33142"/>
                  </a:lnTo>
                  <a:lnTo>
                    <a:pt x="110686" y="23775"/>
                  </a:lnTo>
                  <a:lnTo>
                    <a:pt x="137189" y="23775"/>
                  </a:lnTo>
                  <a:lnTo>
                    <a:pt x="139384" y="21828"/>
                  </a:lnTo>
                  <a:lnTo>
                    <a:pt x="157533" y="14247"/>
                  </a:lnTo>
                  <a:lnTo>
                    <a:pt x="173985" y="14247"/>
                  </a:lnTo>
                  <a:lnTo>
                    <a:pt x="173985" y="12624"/>
                  </a:lnTo>
                  <a:lnTo>
                    <a:pt x="229561" y="12624"/>
                  </a:lnTo>
                  <a:lnTo>
                    <a:pt x="223104" y="9304"/>
                  </a:lnTo>
                  <a:lnTo>
                    <a:pt x="182293" y="0"/>
                  </a:lnTo>
                  <a:close/>
                </a:path>
                <a:path w="331470" h="328295">
                  <a:moveTo>
                    <a:pt x="206878" y="295072"/>
                  </a:moveTo>
                  <a:lnTo>
                    <a:pt x="199198" y="301659"/>
                  </a:lnTo>
                  <a:lnTo>
                    <a:pt x="191700" y="307806"/>
                  </a:lnTo>
                  <a:lnTo>
                    <a:pt x="183524" y="312269"/>
                  </a:lnTo>
                  <a:lnTo>
                    <a:pt x="173808" y="313805"/>
                  </a:lnTo>
                  <a:lnTo>
                    <a:pt x="209150" y="313805"/>
                  </a:lnTo>
                  <a:lnTo>
                    <a:pt x="208330" y="304801"/>
                  </a:lnTo>
                  <a:lnTo>
                    <a:pt x="208263" y="304064"/>
                  </a:lnTo>
                  <a:lnTo>
                    <a:pt x="207968" y="301659"/>
                  </a:lnTo>
                  <a:lnTo>
                    <a:pt x="207475" y="298908"/>
                  </a:lnTo>
                  <a:lnTo>
                    <a:pt x="206939" y="295461"/>
                  </a:lnTo>
                  <a:lnTo>
                    <a:pt x="206878" y="295072"/>
                  </a:lnTo>
                  <a:close/>
                </a:path>
                <a:path w="331470" h="328295">
                  <a:moveTo>
                    <a:pt x="173808" y="250241"/>
                  </a:moveTo>
                  <a:lnTo>
                    <a:pt x="157640" y="250241"/>
                  </a:lnTo>
                  <a:lnTo>
                    <a:pt x="157640" y="313183"/>
                  </a:lnTo>
                  <a:lnTo>
                    <a:pt x="173808" y="313183"/>
                  </a:lnTo>
                  <a:lnTo>
                    <a:pt x="173808" y="250241"/>
                  </a:lnTo>
                  <a:close/>
                </a:path>
                <a:path w="331470" h="328295">
                  <a:moveTo>
                    <a:pt x="173808" y="249784"/>
                  </a:moveTo>
                  <a:lnTo>
                    <a:pt x="70986" y="249784"/>
                  </a:lnTo>
                  <a:lnTo>
                    <a:pt x="83000" y="250076"/>
                  </a:lnTo>
                  <a:lnTo>
                    <a:pt x="81872" y="250076"/>
                  </a:lnTo>
                  <a:lnTo>
                    <a:pt x="84539" y="252629"/>
                  </a:lnTo>
                  <a:lnTo>
                    <a:pt x="91978" y="267107"/>
                  </a:lnTo>
                  <a:lnTo>
                    <a:pt x="98287" y="279588"/>
                  </a:lnTo>
                  <a:lnTo>
                    <a:pt x="110930" y="304801"/>
                  </a:lnTo>
                  <a:lnTo>
                    <a:pt x="136903" y="304801"/>
                  </a:lnTo>
                  <a:lnTo>
                    <a:pt x="124105" y="294009"/>
                  </a:lnTo>
                  <a:lnTo>
                    <a:pt x="110183" y="273867"/>
                  </a:lnTo>
                  <a:lnTo>
                    <a:pt x="101265" y="250241"/>
                  </a:lnTo>
                  <a:lnTo>
                    <a:pt x="173808" y="250241"/>
                  </a:lnTo>
                  <a:lnTo>
                    <a:pt x="173808" y="249784"/>
                  </a:lnTo>
                  <a:close/>
                </a:path>
                <a:path w="331470" h="328295">
                  <a:moveTo>
                    <a:pt x="330847" y="172378"/>
                  </a:moveTo>
                  <a:lnTo>
                    <a:pt x="318407" y="172378"/>
                  </a:lnTo>
                  <a:lnTo>
                    <a:pt x="301062" y="235700"/>
                  </a:lnTo>
                  <a:lnTo>
                    <a:pt x="310548" y="241250"/>
                  </a:lnTo>
                  <a:lnTo>
                    <a:pt x="318484" y="226519"/>
                  </a:lnTo>
                  <a:lnTo>
                    <a:pt x="324748" y="209081"/>
                  </a:lnTo>
                  <a:lnTo>
                    <a:pt x="324798" y="208941"/>
                  </a:lnTo>
                  <a:lnTo>
                    <a:pt x="329083" y="190086"/>
                  </a:lnTo>
                  <a:lnTo>
                    <a:pt x="330847" y="172378"/>
                  </a:lnTo>
                  <a:close/>
                </a:path>
                <a:path w="331470" h="328295">
                  <a:moveTo>
                    <a:pt x="330903" y="171819"/>
                  </a:moveTo>
                  <a:lnTo>
                    <a:pt x="69845" y="171819"/>
                  </a:lnTo>
                  <a:lnTo>
                    <a:pt x="78369" y="234443"/>
                  </a:lnTo>
                  <a:lnTo>
                    <a:pt x="78443" y="234989"/>
                  </a:lnTo>
                  <a:lnTo>
                    <a:pt x="116830" y="234989"/>
                  </a:lnTo>
                  <a:lnTo>
                    <a:pt x="102122" y="234735"/>
                  </a:lnTo>
                  <a:lnTo>
                    <a:pt x="97793" y="234735"/>
                  </a:lnTo>
                  <a:lnTo>
                    <a:pt x="94064" y="231344"/>
                  </a:lnTo>
                  <a:lnTo>
                    <a:pt x="93704" y="229388"/>
                  </a:lnTo>
                  <a:lnTo>
                    <a:pt x="91279" y="215560"/>
                  </a:lnTo>
                  <a:lnTo>
                    <a:pt x="88971" y="201480"/>
                  </a:lnTo>
                  <a:lnTo>
                    <a:pt x="84387" y="172378"/>
                  </a:lnTo>
                  <a:lnTo>
                    <a:pt x="330847" y="172378"/>
                  </a:lnTo>
                  <a:lnTo>
                    <a:pt x="330903" y="171819"/>
                  </a:lnTo>
                  <a:close/>
                </a:path>
                <a:path w="331470" h="328295">
                  <a:moveTo>
                    <a:pt x="173998" y="172378"/>
                  </a:moveTo>
                  <a:lnTo>
                    <a:pt x="157513" y="172378"/>
                  </a:lnTo>
                  <a:lnTo>
                    <a:pt x="157513" y="234989"/>
                  </a:lnTo>
                  <a:lnTo>
                    <a:pt x="198224" y="234989"/>
                  </a:lnTo>
                  <a:lnTo>
                    <a:pt x="198115" y="234443"/>
                  </a:lnTo>
                  <a:lnTo>
                    <a:pt x="173998" y="234443"/>
                  </a:lnTo>
                  <a:lnTo>
                    <a:pt x="173998" y="172378"/>
                  </a:lnTo>
                  <a:close/>
                </a:path>
                <a:path w="331470" h="328295">
                  <a:moveTo>
                    <a:pt x="260524" y="172378"/>
                  </a:moveTo>
                  <a:lnTo>
                    <a:pt x="245330" y="172378"/>
                  </a:lnTo>
                  <a:lnTo>
                    <a:pt x="244572" y="180264"/>
                  </a:lnTo>
                  <a:lnTo>
                    <a:pt x="244483" y="187249"/>
                  </a:lnTo>
                  <a:lnTo>
                    <a:pt x="241016" y="204344"/>
                  </a:lnTo>
                  <a:lnTo>
                    <a:pt x="245083" y="208941"/>
                  </a:lnTo>
                  <a:lnTo>
                    <a:pt x="245207" y="209081"/>
                  </a:lnTo>
                  <a:lnTo>
                    <a:pt x="256205" y="210465"/>
                  </a:lnTo>
                  <a:lnTo>
                    <a:pt x="260524" y="172378"/>
                  </a:lnTo>
                  <a:close/>
                </a:path>
                <a:path w="331470" h="328295">
                  <a:moveTo>
                    <a:pt x="113072" y="93777"/>
                  </a:moveTo>
                  <a:lnTo>
                    <a:pt x="78306" y="93777"/>
                  </a:lnTo>
                  <a:lnTo>
                    <a:pt x="70048" y="156020"/>
                  </a:lnTo>
                  <a:lnTo>
                    <a:pt x="84501" y="156020"/>
                  </a:lnTo>
                  <a:lnTo>
                    <a:pt x="88696" y="128375"/>
                  </a:lnTo>
                  <a:lnTo>
                    <a:pt x="90939" y="114377"/>
                  </a:lnTo>
                  <a:lnTo>
                    <a:pt x="98687" y="94120"/>
                  </a:lnTo>
                  <a:lnTo>
                    <a:pt x="97579" y="94120"/>
                  </a:lnTo>
                  <a:lnTo>
                    <a:pt x="113072" y="93777"/>
                  </a:lnTo>
                  <a:close/>
                </a:path>
                <a:path w="331470" h="328295">
                  <a:moveTo>
                    <a:pt x="173896" y="93777"/>
                  </a:moveTo>
                  <a:lnTo>
                    <a:pt x="157501" y="93777"/>
                  </a:lnTo>
                  <a:lnTo>
                    <a:pt x="157501" y="156020"/>
                  </a:lnTo>
                  <a:lnTo>
                    <a:pt x="173896" y="156020"/>
                  </a:lnTo>
                  <a:lnTo>
                    <a:pt x="173896" y="93777"/>
                  </a:lnTo>
                  <a:close/>
                </a:path>
                <a:path w="331470" h="328295">
                  <a:moveTo>
                    <a:pt x="252370" y="93777"/>
                  </a:moveTo>
                  <a:lnTo>
                    <a:pt x="216802" y="93777"/>
                  </a:lnTo>
                  <a:lnTo>
                    <a:pt x="235348" y="94120"/>
                  </a:lnTo>
                  <a:lnTo>
                    <a:pt x="232501" y="94120"/>
                  </a:lnTo>
                  <a:lnTo>
                    <a:pt x="246487" y="156020"/>
                  </a:lnTo>
                  <a:lnTo>
                    <a:pt x="260985" y="156020"/>
                  </a:lnTo>
                  <a:lnTo>
                    <a:pt x="252470" y="94501"/>
                  </a:lnTo>
                  <a:lnTo>
                    <a:pt x="252370" y="93777"/>
                  </a:lnTo>
                  <a:close/>
                </a:path>
                <a:path w="331470" h="328295">
                  <a:moveTo>
                    <a:pt x="314458" y="93777"/>
                  </a:moveTo>
                  <a:lnTo>
                    <a:pt x="284143" y="93777"/>
                  </a:lnTo>
                  <a:lnTo>
                    <a:pt x="292451" y="94120"/>
                  </a:lnTo>
                  <a:lnTo>
                    <a:pt x="295867" y="94336"/>
                  </a:lnTo>
                  <a:lnTo>
                    <a:pt x="318816" y="156020"/>
                  </a:lnTo>
                  <a:lnTo>
                    <a:pt x="329443" y="156020"/>
                  </a:lnTo>
                  <a:lnTo>
                    <a:pt x="326789" y="128375"/>
                  </a:lnTo>
                  <a:lnTo>
                    <a:pt x="326671" y="127520"/>
                  </a:lnTo>
                  <a:lnTo>
                    <a:pt x="314720" y="94501"/>
                  </a:lnTo>
                  <a:lnTo>
                    <a:pt x="314660" y="94336"/>
                  </a:lnTo>
                  <a:lnTo>
                    <a:pt x="314582" y="94120"/>
                  </a:lnTo>
                  <a:lnTo>
                    <a:pt x="314458" y="93777"/>
                  </a:lnTo>
                  <a:close/>
                </a:path>
                <a:path w="331470" h="328295">
                  <a:moveTo>
                    <a:pt x="251379" y="78728"/>
                  </a:moveTo>
                  <a:lnTo>
                    <a:pt x="78539" y="78728"/>
                  </a:lnTo>
                  <a:lnTo>
                    <a:pt x="69528" y="79005"/>
                  </a:lnTo>
                  <a:lnTo>
                    <a:pt x="260403" y="79005"/>
                  </a:lnTo>
                  <a:lnTo>
                    <a:pt x="251379" y="78728"/>
                  </a:lnTo>
                  <a:close/>
                </a:path>
                <a:path w="331470" h="328295">
                  <a:moveTo>
                    <a:pt x="251246" y="23775"/>
                  </a:moveTo>
                  <a:lnTo>
                    <a:pt x="219870" y="23775"/>
                  </a:lnTo>
                  <a:lnTo>
                    <a:pt x="239789" y="33142"/>
                  </a:lnTo>
                  <a:lnTo>
                    <a:pt x="257948" y="45298"/>
                  </a:lnTo>
                  <a:lnTo>
                    <a:pt x="274502" y="60497"/>
                  </a:lnTo>
                  <a:lnTo>
                    <a:pt x="289615" y="79005"/>
                  </a:lnTo>
                  <a:lnTo>
                    <a:pt x="306144" y="79005"/>
                  </a:lnTo>
                  <a:lnTo>
                    <a:pt x="289551" y="54651"/>
                  </a:lnTo>
                  <a:lnTo>
                    <a:pt x="259309" y="27921"/>
                  </a:lnTo>
                  <a:lnTo>
                    <a:pt x="251246" y="23775"/>
                  </a:lnTo>
                  <a:close/>
                </a:path>
                <a:path w="331470" h="328295">
                  <a:moveTo>
                    <a:pt x="137189" y="23775"/>
                  </a:moveTo>
                  <a:lnTo>
                    <a:pt x="110949" y="23775"/>
                  </a:lnTo>
                  <a:lnTo>
                    <a:pt x="98477" y="48630"/>
                  </a:lnTo>
                  <a:lnTo>
                    <a:pt x="92118" y="61168"/>
                  </a:lnTo>
                  <a:lnTo>
                    <a:pt x="85746" y="73470"/>
                  </a:lnTo>
                  <a:lnTo>
                    <a:pt x="84501" y="75832"/>
                  </a:lnTo>
                  <a:lnTo>
                    <a:pt x="81209" y="78728"/>
                  </a:lnTo>
                  <a:lnTo>
                    <a:pt x="249189" y="78728"/>
                  </a:lnTo>
                  <a:lnTo>
                    <a:pt x="248706" y="78220"/>
                  </a:lnTo>
                  <a:lnTo>
                    <a:pt x="173985" y="78220"/>
                  </a:lnTo>
                  <a:lnTo>
                    <a:pt x="173985" y="78029"/>
                  </a:lnTo>
                  <a:lnTo>
                    <a:pt x="101824" y="78029"/>
                  </a:lnTo>
                  <a:lnTo>
                    <a:pt x="109077" y="56602"/>
                  </a:lnTo>
                  <a:lnTo>
                    <a:pt x="122365" y="36927"/>
                  </a:lnTo>
                  <a:lnTo>
                    <a:pt x="137189" y="23775"/>
                  </a:lnTo>
                  <a:close/>
                </a:path>
                <a:path w="331470" h="328295">
                  <a:moveTo>
                    <a:pt x="229561" y="12624"/>
                  </a:moveTo>
                  <a:lnTo>
                    <a:pt x="173985" y="12624"/>
                  </a:lnTo>
                  <a:lnTo>
                    <a:pt x="191315" y="21828"/>
                  </a:lnTo>
                  <a:lnTo>
                    <a:pt x="194889" y="23775"/>
                  </a:lnTo>
                  <a:lnTo>
                    <a:pt x="210072" y="38974"/>
                  </a:lnTo>
                  <a:lnTo>
                    <a:pt x="221570" y="57501"/>
                  </a:lnTo>
                  <a:lnTo>
                    <a:pt x="230909" y="78029"/>
                  </a:lnTo>
                  <a:lnTo>
                    <a:pt x="230996" y="78220"/>
                  </a:lnTo>
                  <a:lnTo>
                    <a:pt x="248706" y="78220"/>
                  </a:lnTo>
                  <a:lnTo>
                    <a:pt x="246134" y="75515"/>
                  </a:lnTo>
                  <a:lnTo>
                    <a:pt x="238571" y="60896"/>
                  </a:lnTo>
                  <a:lnTo>
                    <a:pt x="232423" y="48769"/>
                  </a:lnTo>
                  <a:lnTo>
                    <a:pt x="219870" y="23775"/>
                  </a:lnTo>
                  <a:lnTo>
                    <a:pt x="251246" y="23775"/>
                  </a:lnTo>
                  <a:lnTo>
                    <a:pt x="229561" y="12624"/>
                  </a:lnTo>
                  <a:close/>
                </a:path>
                <a:path w="331470" h="328295">
                  <a:moveTo>
                    <a:pt x="173985" y="14247"/>
                  </a:moveTo>
                  <a:lnTo>
                    <a:pt x="157831" y="14247"/>
                  </a:lnTo>
                  <a:lnTo>
                    <a:pt x="157831" y="78029"/>
                  </a:lnTo>
                  <a:lnTo>
                    <a:pt x="173985" y="78029"/>
                  </a:lnTo>
                  <a:lnTo>
                    <a:pt x="173985" y="142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7823" y="4885246"/>
              <a:ext cx="125412" cy="16135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059263" y="3592667"/>
            <a:ext cx="2466975" cy="1369060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1250"/>
              </a:spcBef>
            </a:pPr>
            <a:r>
              <a:rPr sz="2250">
                <a:solidFill>
                  <a:srgbClr val="FFFFFF"/>
                </a:solidFill>
                <a:latin typeface="Trebuchet MS"/>
                <a:cs typeface="Trebuchet MS"/>
              </a:rPr>
              <a:t>+256</a:t>
            </a:r>
            <a:r>
              <a:rPr sz="225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50">
                <a:solidFill>
                  <a:srgbClr val="FFFFFF"/>
                </a:solidFill>
                <a:latin typeface="Trebuchet MS"/>
                <a:cs typeface="Trebuchet MS"/>
              </a:rPr>
              <a:t>41</a:t>
            </a:r>
            <a:r>
              <a:rPr sz="225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50" spc="-10">
                <a:solidFill>
                  <a:srgbClr val="FFFFFF"/>
                </a:solidFill>
                <a:latin typeface="Trebuchet MS"/>
                <a:cs typeface="Trebuchet MS"/>
              </a:rPr>
              <a:t>4301000</a:t>
            </a: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850" spc="-1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info@ugandainvest.go.ug</a:t>
            </a:r>
            <a:endParaRPr sz="185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  <a:spcBef>
                <a:spcPts val="1355"/>
              </a:spcBef>
            </a:pPr>
            <a:r>
              <a:rPr sz="1850" spc="-1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www.ugandainvest.go.ug</a:t>
            </a:r>
            <a:endParaRPr sz="18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49310" y="3772809"/>
            <a:ext cx="329565" cy="310515"/>
            <a:chOff x="4649310" y="3772809"/>
            <a:chExt cx="329565" cy="310515"/>
          </a:xfrm>
        </p:grpSpPr>
        <p:sp>
          <p:nvSpPr>
            <p:cNvPr id="13" name="object 13"/>
            <p:cNvSpPr/>
            <p:nvPr/>
          </p:nvSpPr>
          <p:spPr>
            <a:xfrm>
              <a:off x="4649310" y="3772809"/>
              <a:ext cx="329565" cy="310515"/>
            </a:xfrm>
            <a:custGeom>
              <a:avLst/>
              <a:gdLst/>
              <a:ahLst/>
              <a:cxnLst/>
              <a:rect l="l" t="t" r="r" b="b"/>
              <a:pathLst>
                <a:path w="329564" h="310514">
                  <a:moveTo>
                    <a:pt x="222935" y="0"/>
                  </a:moveTo>
                  <a:lnTo>
                    <a:pt x="106616" y="0"/>
                  </a:lnTo>
                  <a:lnTo>
                    <a:pt x="92837" y="6901"/>
                  </a:lnTo>
                  <a:lnTo>
                    <a:pt x="54609" y="32639"/>
                  </a:lnTo>
                  <a:lnTo>
                    <a:pt x="18124" y="80171"/>
                  </a:lnTo>
                  <a:lnTo>
                    <a:pt x="1346" y="137668"/>
                  </a:lnTo>
                  <a:lnTo>
                    <a:pt x="1181" y="139192"/>
                  </a:lnTo>
                  <a:lnTo>
                    <a:pt x="457" y="140665"/>
                  </a:lnTo>
                  <a:lnTo>
                    <a:pt x="0" y="142163"/>
                  </a:lnTo>
                  <a:lnTo>
                    <a:pt x="0" y="168008"/>
                  </a:lnTo>
                  <a:lnTo>
                    <a:pt x="2294" y="178758"/>
                  </a:lnTo>
                  <a:lnTo>
                    <a:pt x="4489" y="189541"/>
                  </a:lnTo>
                  <a:lnTo>
                    <a:pt x="24901" y="241938"/>
                  </a:lnTo>
                  <a:lnTo>
                    <a:pt x="70213" y="289955"/>
                  </a:lnTo>
                  <a:lnTo>
                    <a:pt x="102577" y="307797"/>
                  </a:lnTo>
                  <a:lnTo>
                    <a:pt x="104571" y="309054"/>
                  </a:lnTo>
                  <a:lnTo>
                    <a:pt x="106616" y="310159"/>
                  </a:lnTo>
                  <a:lnTo>
                    <a:pt x="222935" y="310159"/>
                  </a:lnTo>
                  <a:lnTo>
                    <a:pt x="236739" y="303296"/>
                  </a:lnTo>
                  <a:lnTo>
                    <a:pt x="250163" y="295825"/>
                  </a:lnTo>
                  <a:lnTo>
                    <a:pt x="252957" y="293979"/>
                  </a:lnTo>
                  <a:lnTo>
                    <a:pt x="164439" y="293979"/>
                  </a:lnTo>
                  <a:lnTo>
                    <a:pt x="121092" y="286883"/>
                  </a:lnTo>
                  <a:lnTo>
                    <a:pt x="120850" y="286883"/>
                  </a:lnTo>
                  <a:lnTo>
                    <a:pt x="82742" y="266935"/>
                  </a:lnTo>
                  <a:lnTo>
                    <a:pt x="52756" y="236640"/>
                  </a:lnTo>
                  <a:lnTo>
                    <a:pt x="33092" y="198272"/>
                  </a:lnTo>
                  <a:lnTo>
                    <a:pt x="26165" y="154825"/>
                  </a:lnTo>
                  <a:lnTo>
                    <a:pt x="26060" y="154165"/>
                  </a:lnTo>
                  <a:lnTo>
                    <a:pt x="33279" y="110331"/>
                  </a:lnTo>
                  <a:lnTo>
                    <a:pt x="53306" y="72273"/>
                  </a:lnTo>
                  <a:lnTo>
                    <a:pt x="83834" y="42357"/>
                  </a:lnTo>
                  <a:lnTo>
                    <a:pt x="122558" y="22946"/>
                  </a:lnTo>
                  <a:lnTo>
                    <a:pt x="167170" y="16408"/>
                  </a:lnTo>
                  <a:lnTo>
                    <a:pt x="251904" y="16408"/>
                  </a:lnTo>
                  <a:lnTo>
                    <a:pt x="227634" y="2743"/>
                  </a:lnTo>
                  <a:lnTo>
                    <a:pt x="225983" y="2019"/>
                  </a:lnTo>
                  <a:lnTo>
                    <a:pt x="224497" y="927"/>
                  </a:lnTo>
                  <a:lnTo>
                    <a:pt x="222935" y="0"/>
                  </a:lnTo>
                  <a:close/>
                </a:path>
                <a:path w="329564" h="310514">
                  <a:moveTo>
                    <a:pt x="251904" y="16408"/>
                  </a:moveTo>
                  <a:lnTo>
                    <a:pt x="167170" y="16408"/>
                  </a:lnTo>
                  <a:lnTo>
                    <a:pt x="211013" y="24068"/>
                  </a:lnTo>
                  <a:lnTo>
                    <a:pt x="248391" y="44103"/>
                  </a:lnTo>
                  <a:lnTo>
                    <a:pt x="277481" y="74150"/>
                  </a:lnTo>
                  <a:lnTo>
                    <a:pt x="296456" y="111844"/>
                  </a:lnTo>
                  <a:lnTo>
                    <a:pt x="303383" y="154165"/>
                  </a:lnTo>
                  <a:lnTo>
                    <a:pt x="303491" y="154825"/>
                  </a:lnTo>
                  <a:lnTo>
                    <a:pt x="296478" y="198272"/>
                  </a:lnTo>
                  <a:lnTo>
                    <a:pt x="276641" y="236982"/>
                  </a:lnTo>
                  <a:lnTo>
                    <a:pt x="246529" y="267116"/>
                  </a:lnTo>
                  <a:lnTo>
                    <a:pt x="208361" y="286883"/>
                  </a:lnTo>
                  <a:lnTo>
                    <a:pt x="164439" y="293979"/>
                  </a:lnTo>
                  <a:lnTo>
                    <a:pt x="252957" y="293979"/>
                  </a:lnTo>
                  <a:lnTo>
                    <a:pt x="295578" y="254955"/>
                  </a:lnTo>
                  <a:lnTo>
                    <a:pt x="322321" y="202514"/>
                  </a:lnTo>
                  <a:lnTo>
                    <a:pt x="328371" y="170967"/>
                  </a:lnTo>
                  <a:lnTo>
                    <a:pt x="329095" y="169494"/>
                  </a:lnTo>
                  <a:lnTo>
                    <a:pt x="329552" y="168008"/>
                  </a:lnTo>
                  <a:lnTo>
                    <a:pt x="329552" y="142163"/>
                  </a:lnTo>
                  <a:lnTo>
                    <a:pt x="328274" y="135102"/>
                  </a:lnTo>
                  <a:lnTo>
                    <a:pt x="327045" y="128027"/>
                  </a:lnTo>
                  <a:lnTo>
                    <a:pt x="309934" y="77575"/>
                  </a:lnTo>
                  <a:lnTo>
                    <a:pt x="261718" y="21934"/>
                  </a:lnTo>
                  <a:lnTo>
                    <a:pt x="251904" y="164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6504" y="3853318"/>
              <a:ext cx="168156" cy="16455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645186" y="1932280"/>
            <a:ext cx="738505" cy="231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spc="-7630">
                <a:solidFill>
                  <a:srgbClr val="75BC43"/>
                </a:solidFill>
                <a:latin typeface="Trebuchet MS"/>
                <a:cs typeface="Trebuchet MS"/>
              </a:rPr>
              <a:t>“</a:t>
            </a:r>
            <a:endParaRPr sz="15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66730" y="1651335"/>
            <a:ext cx="25755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45">
                <a:solidFill>
                  <a:srgbClr val="FFFFFF"/>
                </a:solidFill>
              </a:rPr>
              <a:t>....Fly</a:t>
            </a:r>
            <a:r>
              <a:rPr sz="3000" spc="-45">
                <a:solidFill>
                  <a:srgbClr val="FFFFFF"/>
                </a:solidFill>
              </a:rPr>
              <a:t> </a:t>
            </a:r>
            <a:r>
              <a:rPr sz="3000" spc="-204">
                <a:solidFill>
                  <a:srgbClr val="FFFFFF"/>
                </a:solidFill>
              </a:rPr>
              <a:t>to</a:t>
            </a:r>
            <a:r>
              <a:rPr sz="3000" spc="-40">
                <a:solidFill>
                  <a:srgbClr val="FFFFFF"/>
                </a:solidFill>
              </a:rPr>
              <a:t> </a:t>
            </a:r>
            <a:r>
              <a:rPr sz="3000" spc="-305">
                <a:solidFill>
                  <a:srgbClr val="FFFFFF"/>
                </a:solidFill>
              </a:rPr>
              <a:t>Uganda</a:t>
            </a:r>
            <a:endParaRPr sz="3000"/>
          </a:p>
        </p:txBody>
      </p:sp>
      <p:grpSp>
        <p:nvGrpSpPr>
          <p:cNvPr id="3" name="object 3"/>
          <p:cNvGrpSpPr/>
          <p:nvPr/>
        </p:nvGrpSpPr>
        <p:grpSpPr>
          <a:xfrm>
            <a:off x="2278710" y="2454791"/>
            <a:ext cx="7767320" cy="3083560"/>
            <a:chOff x="2278710" y="2454791"/>
            <a:chExt cx="7767320" cy="3083560"/>
          </a:xfrm>
        </p:grpSpPr>
        <p:sp>
          <p:nvSpPr>
            <p:cNvPr id="4" name="object 4"/>
            <p:cNvSpPr/>
            <p:nvPr/>
          </p:nvSpPr>
          <p:spPr>
            <a:xfrm>
              <a:off x="2285060" y="2461141"/>
              <a:ext cx="7754620" cy="3070860"/>
            </a:xfrm>
            <a:custGeom>
              <a:avLst/>
              <a:gdLst/>
              <a:ahLst/>
              <a:cxnLst/>
              <a:rect l="l" t="t" r="r" b="b"/>
              <a:pathLst>
                <a:path w="7754620" h="3070860">
                  <a:moveTo>
                    <a:pt x="435406" y="3070301"/>
                  </a:moveTo>
                  <a:lnTo>
                    <a:pt x="388031" y="3067741"/>
                  </a:lnTo>
                  <a:lnTo>
                    <a:pt x="342118" y="3060240"/>
                  </a:lnTo>
                  <a:lnTo>
                    <a:pt x="297933" y="3048066"/>
                  </a:lnTo>
                  <a:lnTo>
                    <a:pt x="255745" y="3031486"/>
                  </a:lnTo>
                  <a:lnTo>
                    <a:pt x="215820" y="3010769"/>
                  </a:lnTo>
                  <a:lnTo>
                    <a:pt x="178428" y="2986181"/>
                  </a:lnTo>
                  <a:lnTo>
                    <a:pt x="143835" y="2957990"/>
                  </a:lnTo>
                  <a:lnTo>
                    <a:pt x="112310" y="2926465"/>
                  </a:lnTo>
                  <a:lnTo>
                    <a:pt x="84119" y="2891872"/>
                  </a:lnTo>
                  <a:lnTo>
                    <a:pt x="59531" y="2854480"/>
                  </a:lnTo>
                  <a:lnTo>
                    <a:pt x="38814" y="2814556"/>
                  </a:lnTo>
                  <a:lnTo>
                    <a:pt x="22234" y="2772367"/>
                  </a:lnTo>
                  <a:lnTo>
                    <a:pt x="10060" y="2728182"/>
                  </a:lnTo>
                  <a:lnTo>
                    <a:pt x="2559" y="2682269"/>
                  </a:lnTo>
                  <a:lnTo>
                    <a:pt x="0" y="2634894"/>
                  </a:lnTo>
                  <a:lnTo>
                    <a:pt x="0" y="435406"/>
                  </a:lnTo>
                  <a:lnTo>
                    <a:pt x="2559" y="388031"/>
                  </a:lnTo>
                  <a:lnTo>
                    <a:pt x="10060" y="342118"/>
                  </a:lnTo>
                  <a:lnTo>
                    <a:pt x="22234" y="297933"/>
                  </a:lnTo>
                  <a:lnTo>
                    <a:pt x="38814" y="255745"/>
                  </a:lnTo>
                  <a:lnTo>
                    <a:pt x="59531" y="215820"/>
                  </a:lnTo>
                  <a:lnTo>
                    <a:pt x="84119" y="178428"/>
                  </a:lnTo>
                  <a:lnTo>
                    <a:pt x="112310" y="143835"/>
                  </a:lnTo>
                  <a:lnTo>
                    <a:pt x="143835" y="112310"/>
                  </a:lnTo>
                  <a:lnTo>
                    <a:pt x="178428" y="84119"/>
                  </a:lnTo>
                  <a:lnTo>
                    <a:pt x="215820" y="59531"/>
                  </a:lnTo>
                  <a:lnTo>
                    <a:pt x="255745" y="38814"/>
                  </a:lnTo>
                  <a:lnTo>
                    <a:pt x="297933" y="22234"/>
                  </a:lnTo>
                  <a:lnTo>
                    <a:pt x="342118" y="10060"/>
                  </a:lnTo>
                  <a:lnTo>
                    <a:pt x="388031" y="2559"/>
                  </a:lnTo>
                  <a:lnTo>
                    <a:pt x="435406" y="0"/>
                  </a:lnTo>
                  <a:lnTo>
                    <a:pt x="7318794" y="0"/>
                  </a:lnTo>
                  <a:lnTo>
                    <a:pt x="7366168" y="2559"/>
                  </a:lnTo>
                  <a:lnTo>
                    <a:pt x="7412082" y="10060"/>
                  </a:lnTo>
                  <a:lnTo>
                    <a:pt x="7456267" y="22234"/>
                  </a:lnTo>
                  <a:lnTo>
                    <a:pt x="7498455" y="38814"/>
                  </a:lnTo>
                  <a:lnTo>
                    <a:pt x="7538379" y="59531"/>
                  </a:lnTo>
                  <a:lnTo>
                    <a:pt x="7575772" y="84119"/>
                  </a:lnTo>
                  <a:lnTo>
                    <a:pt x="7610364" y="112310"/>
                  </a:lnTo>
                  <a:lnTo>
                    <a:pt x="7641890" y="143835"/>
                  </a:lnTo>
                  <a:lnTo>
                    <a:pt x="7670080" y="178428"/>
                  </a:lnTo>
                  <a:lnTo>
                    <a:pt x="7694668" y="215820"/>
                  </a:lnTo>
                  <a:lnTo>
                    <a:pt x="7715386" y="255745"/>
                  </a:lnTo>
                  <a:lnTo>
                    <a:pt x="7731966" y="297933"/>
                  </a:lnTo>
                  <a:lnTo>
                    <a:pt x="7744140" y="342118"/>
                  </a:lnTo>
                  <a:lnTo>
                    <a:pt x="7751641" y="388031"/>
                  </a:lnTo>
                  <a:lnTo>
                    <a:pt x="7754200" y="435406"/>
                  </a:lnTo>
                  <a:lnTo>
                    <a:pt x="7754200" y="2634894"/>
                  </a:lnTo>
                  <a:lnTo>
                    <a:pt x="7751641" y="2682269"/>
                  </a:lnTo>
                  <a:lnTo>
                    <a:pt x="7744140" y="2728182"/>
                  </a:lnTo>
                  <a:lnTo>
                    <a:pt x="7731966" y="2772367"/>
                  </a:lnTo>
                  <a:lnTo>
                    <a:pt x="7715386" y="2814556"/>
                  </a:lnTo>
                  <a:lnTo>
                    <a:pt x="7694668" y="2854480"/>
                  </a:lnTo>
                  <a:lnTo>
                    <a:pt x="7670080" y="2891872"/>
                  </a:lnTo>
                  <a:lnTo>
                    <a:pt x="7641890" y="2926465"/>
                  </a:lnTo>
                  <a:lnTo>
                    <a:pt x="7610364" y="2957990"/>
                  </a:lnTo>
                  <a:lnTo>
                    <a:pt x="7575772" y="2986181"/>
                  </a:lnTo>
                  <a:lnTo>
                    <a:pt x="7538379" y="3010769"/>
                  </a:lnTo>
                  <a:lnTo>
                    <a:pt x="7498455" y="3031486"/>
                  </a:lnTo>
                  <a:lnTo>
                    <a:pt x="7456267" y="3048066"/>
                  </a:lnTo>
                  <a:lnTo>
                    <a:pt x="7412082" y="3060240"/>
                  </a:lnTo>
                  <a:lnTo>
                    <a:pt x="7366168" y="3067741"/>
                  </a:lnTo>
                  <a:lnTo>
                    <a:pt x="7318794" y="3070301"/>
                  </a:lnTo>
                  <a:lnTo>
                    <a:pt x="435406" y="3070301"/>
                  </a:lnTo>
                  <a:close/>
                </a:path>
              </a:pathLst>
            </a:custGeom>
            <a:ln w="1270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12058" y="2588138"/>
              <a:ext cx="7500620" cy="2816860"/>
            </a:xfrm>
            <a:custGeom>
              <a:avLst/>
              <a:gdLst/>
              <a:ahLst/>
              <a:cxnLst/>
              <a:rect l="l" t="t" r="r" b="b"/>
              <a:pathLst>
                <a:path w="7500620" h="2816860">
                  <a:moveTo>
                    <a:pt x="7191794" y="0"/>
                  </a:moveTo>
                  <a:lnTo>
                    <a:pt x="308406" y="0"/>
                  </a:lnTo>
                  <a:lnTo>
                    <a:pt x="262831" y="3344"/>
                  </a:lnTo>
                  <a:lnTo>
                    <a:pt x="219333" y="13058"/>
                  </a:lnTo>
                  <a:lnTo>
                    <a:pt x="178388" y="28665"/>
                  </a:lnTo>
                  <a:lnTo>
                    <a:pt x="140474" y="49689"/>
                  </a:lnTo>
                  <a:lnTo>
                    <a:pt x="106067" y="75651"/>
                  </a:lnTo>
                  <a:lnTo>
                    <a:pt x="75645" y="106074"/>
                  </a:lnTo>
                  <a:lnTo>
                    <a:pt x="49685" y="140483"/>
                  </a:lnTo>
                  <a:lnTo>
                    <a:pt x="28663" y="178398"/>
                  </a:lnTo>
                  <a:lnTo>
                    <a:pt x="13057" y="219344"/>
                  </a:lnTo>
                  <a:lnTo>
                    <a:pt x="3343" y="262844"/>
                  </a:lnTo>
                  <a:lnTo>
                    <a:pt x="0" y="308419"/>
                  </a:lnTo>
                  <a:lnTo>
                    <a:pt x="0" y="2507894"/>
                  </a:lnTo>
                  <a:lnTo>
                    <a:pt x="3343" y="2553469"/>
                  </a:lnTo>
                  <a:lnTo>
                    <a:pt x="13057" y="2596967"/>
                  </a:lnTo>
                  <a:lnTo>
                    <a:pt x="28663" y="2637912"/>
                  </a:lnTo>
                  <a:lnTo>
                    <a:pt x="49685" y="2675826"/>
                  </a:lnTo>
                  <a:lnTo>
                    <a:pt x="75645" y="2710233"/>
                  </a:lnTo>
                  <a:lnTo>
                    <a:pt x="106067" y="2740655"/>
                  </a:lnTo>
                  <a:lnTo>
                    <a:pt x="140474" y="2766615"/>
                  </a:lnTo>
                  <a:lnTo>
                    <a:pt x="178388" y="2787637"/>
                  </a:lnTo>
                  <a:lnTo>
                    <a:pt x="219333" y="2803243"/>
                  </a:lnTo>
                  <a:lnTo>
                    <a:pt x="262831" y="2812957"/>
                  </a:lnTo>
                  <a:lnTo>
                    <a:pt x="308406" y="2816301"/>
                  </a:lnTo>
                  <a:lnTo>
                    <a:pt x="7191794" y="2816301"/>
                  </a:lnTo>
                  <a:lnTo>
                    <a:pt x="7237369" y="2812957"/>
                  </a:lnTo>
                  <a:lnTo>
                    <a:pt x="7280867" y="2803243"/>
                  </a:lnTo>
                  <a:lnTo>
                    <a:pt x="7321812" y="2787637"/>
                  </a:lnTo>
                  <a:lnTo>
                    <a:pt x="7359726" y="2766615"/>
                  </a:lnTo>
                  <a:lnTo>
                    <a:pt x="7394133" y="2740655"/>
                  </a:lnTo>
                  <a:lnTo>
                    <a:pt x="7424555" y="2710233"/>
                  </a:lnTo>
                  <a:lnTo>
                    <a:pt x="7450515" y="2675826"/>
                  </a:lnTo>
                  <a:lnTo>
                    <a:pt x="7471537" y="2637912"/>
                  </a:lnTo>
                  <a:lnTo>
                    <a:pt x="7487143" y="2596967"/>
                  </a:lnTo>
                  <a:lnTo>
                    <a:pt x="7496857" y="2553469"/>
                  </a:lnTo>
                  <a:lnTo>
                    <a:pt x="7500200" y="2507894"/>
                  </a:lnTo>
                  <a:lnTo>
                    <a:pt x="7500200" y="308419"/>
                  </a:lnTo>
                  <a:lnTo>
                    <a:pt x="7496857" y="262844"/>
                  </a:lnTo>
                  <a:lnTo>
                    <a:pt x="7487143" y="219344"/>
                  </a:lnTo>
                  <a:lnTo>
                    <a:pt x="7471537" y="178398"/>
                  </a:lnTo>
                  <a:lnTo>
                    <a:pt x="7450515" y="140483"/>
                  </a:lnTo>
                  <a:lnTo>
                    <a:pt x="7424555" y="106074"/>
                  </a:lnTo>
                  <a:lnTo>
                    <a:pt x="7394133" y="75651"/>
                  </a:lnTo>
                  <a:lnTo>
                    <a:pt x="7359726" y="49689"/>
                  </a:lnTo>
                  <a:lnTo>
                    <a:pt x="7321812" y="28665"/>
                  </a:lnTo>
                  <a:lnTo>
                    <a:pt x="7280867" y="13058"/>
                  </a:lnTo>
                  <a:lnTo>
                    <a:pt x="7237369" y="3344"/>
                  </a:lnTo>
                  <a:lnTo>
                    <a:pt x="7191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3708" y="3657447"/>
              <a:ext cx="1306587" cy="5459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8207" y="2795981"/>
              <a:ext cx="880025" cy="495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3132" y="2685866"/>
              <a:ext cx="1277171" cy="7152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6669" y="3768622"/>
              <a:ext cx="1194923" cy="3236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97281" y="2841053"/>
              <a:ext cx="1903228" cy="4323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33906" y="3547440"/>
              <a:ext cx="589986" cy="6251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16108" y="3860021"/>
              <a:ext cx="1562346" cy="3155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64018" y="3591223"/>
              <a:ext cx="924287" cy="5375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47504" y="4483810"/>
              <a:ext cx="1636264" cy="42659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58207" y="4490377"/>
              <a:ext cx="735906" cy="4134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41441" y="4594242"/>
              <a:ext cx="1883529" cy="3243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39767" y="4552776"/>
              <a:ext cx="1550673" cy="3658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93711" y="2794223"/>
              <a:ext cx="2150422" cy="4985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635" cy="6741159"/>
          </a:xfrm>
          <a:custGeom>
            <a:avLst/>
            <a:gdLst/>
            <a:ahLst/>
            <a:cxnLst/>
            <a:rect l="l" t="t" r="r" b="b"/>
            <a:pathLst>
              <a:path w="12192635" h="6741159">
                <a:moveTo>
                  <a:pt x="12192012" y="0"/>
                </a:moveTo>
                <a:lnTo>
                  <a:pt x="0" y="0"/>
                </a:lnTo>
                <a:lnTo>
                  <a:pt x="0" y="6741111"/>
                </a:lnTo>
                <a:lnTo>
                  <a:pt x="12192012" y="6741111"/>
                </a:lnTo>
                <a:lnTo>
                  <a:pt x="12192012" y="0"/>
                </a:lnTo>
                <a:close/>
              </a:path>
            </a:pathLst>
          </a:custGeom>
          <a:solidFill>
            <a:srgbClr val="E9EB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5276" y="561377"/>
            <a:ext cx="7586980" cy="624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00" spc="-340">
                <a:solidFill>
                  <a:srgbClr val="214A76"/>
                </a:solidFill>
              </a:rPr>
              <a:t>Role</a:t>
            </a:r>
            <a:r>
              <a:rPr sz="3900" spc="-55">
                <a:solidFill>
                  <a:srgbClr val="214A76"/>
                </a:solidFill>
              </a:rPr>
              <a:t> </a:t>
            </a:r>
            <a:r>
              <a:rPr sz="3900" spc="-260">
                <a:solidFill>
                  <a:srgbClr val="214A76"/>
                </a:solidFill>
              </a:rPr>
              <a:t>of</a:t>
            </a:r>
            <a:r>
              <a:rPr sz="3900" spc="-55">
                <a:solidFill>
                  <a:srgbClr val="214A76"/>
                </a:solidFill>
              </a:rPr>
              <a:t> </a:t>
            </a:r>
            <a:r>
              <a:rPr sz="3900" spc="-360">
                <a:solidFill>
                  <a:srgbClr val="214A76"/>
                </a:solidFill>
              </a:rPr>
              <a:t>Uganda</a:t>
            </a:r>
            <a:r>
              <a:rPr sz="3900" spc="-55">
                <a:solidFill>
                  <a:srgbClr val="214A76"/>
                </a:solidFill>
              </a:rPr>
              <a:t> </a:t>
            </a:r>
            <a:r>
              <a:rPr sz="3900" spc="-270">
                <a:solidFill>
                  <a:srgbClr val="214A76"/>
                </a:solidFill>
              </a:rPr>
              <a:t>Investment</a:t>
            </a:r>
            <a:r>
              <a:rPr sz="3900" spc="-204">
                <a:solidFill>
                  <a:srgbClr val="214A76"/>
                </a:solidFill>
              </a:rPr>
              <a:t> </a:t>
            </a:r>
            <a:r>
              <a:rPr sz="3900" spc="-280">
                <a:solidFill>
                  <a:srgbClr val="214A76"/>
                </a:solidFill>
              </a:rPr>
              <a:t>Authority</a:t>
            </a:r>
            <a:endParaRPr sz="39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3642" y="1204324"/>
            <a:ext cx="6138993" cy="47216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541866" y="2082026"/>
            <a:ext cx="3187700" cy="1355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50" spc="105">
                <a:solidFill>
                  <a:srgbClr val="214A76"/>
                </a:solidFill>
                <a:latin typeface="Trebuchet MS"/>
                <a:cs typeface="Trebuchet MS"/>
              </a:rPr>
              <a:t>Business </a:t>
            </a:r>
            <a:r>
              <a:rPr sz="1450" spc="10">
                <a:solidFill>
                  <a:srgbClr val="214A76"/>
                </a:solidFill>
                <a:latin typeface="Trebuchet MS"/>
                <a:cs typeface="Trebuchet MS"/>
              </a:rPr>
              <a:t>support;</a:t>
            </a:r>
            <a:r>
              <a:rPr sz="1450" spc="10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40">
                <a:solidFill>
                  <a:srgbClr val="214A76"/>
                </a:solidFill>
                <a:latin typeface="Trebuchet MS"/>
                <a:cs typeface="Trebuchet MS"/>
              </a:rPr>
              <a:t>Investor </a:t>
            </a:r>
            <a:r>
              <a:rPr sz="1450" spc="50">
                <a:solidFill>
                  <a:srgbClr val="214A76"/>
                </a:solidFill>
                <a:latin typeface="Trebuchet MS"/>
                <a:cs typeface="Trebuchet MS"/>
              </a:rPr>
              <a:t>Licensing,</a:t>
            </a:r>
            <a:r>
              <a:rPr sz="1450" spc="-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100">
                <a:solidFill>
                  <a:srgbClr val="214A76"/>
                </a:solidFill>
                <a:latin typeface="Trebuchet MS"/>
                <a:cs typeface="Trebuchet MS"/>
              </a:rPr>
              <a:t>Assist</a:t>
            </a: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 with </a:t>
            </a:r>
            <a:r>
              <a:rPr sz="1450" spc="50">
                <a:solidFill>
                  <a:srgbClr val="214A76"/>
                </a:solidFill>
                <a:latin typeface="Trebuchet MS"/>
                <a:cs typeface="Trebuchet MS"/>
              </a:rPr>
              <a:t>government </a:t>
            </a:r>
            <a:r>
              <a:rPr sz="1450" spc="60">
                <a:solidFill>
                  <a:srgbClr val="214A76"/>
                </a:solidFill>
                <a:latin typeface="Trebuchet MS"/>
                <a:cs typeface="Trebuchet MS"/>
              </a:rPr>
              <a:t>agencies, </a:t>
            </a: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aftercare</a:t>
            </a:r>
            <a:r>
              <a:rPr sz="1450" spc="8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55">
                <a:solidFill>
                  <a:srgbClr val="214A76"/>
                </a:solidFill>
                <a:latin typeface="Trebuchet MS"/>
                <a:cs typeface="Trebuchet MS"/>
              </a:rPr>
              <a:t>services, resolve</a:t>
            </a:r>
            <a:r>
              <a:rPr sz="145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45">
                <a:solidFill>
                  <a:srgbClr val="214A76"/>
                </a:solidFill>
                <a:latin typeface="Trebuchet MS"/>
                <a:cs typeface="Trebuchet MS"/>
              </a:rPr>
              <a:t>investor</a:t>
            </a:r>
            <a:r>
              <a:rPr sz="145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70">
                <a:solidFill>
                  <a:srgbClr val="214A76"/>
                </a:solidFill>
                <a:latin typeface="Trebuchet MS"/>
                <a:cs typeface="Trebuchet MS"/>
              </a:rPr>
              <a:t>issues,</a:t>
            </a:r>
            <a:r>
              <a:rPr sz="1450" spc="-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60">
                <a:solidFill>
                  <a:srgbClr val="214A76"/>
                </a:solidFill>
                <a:latin typeface="Trebuchet MS"/>
                <a:cs typeface="Trebuchet MS"/>
              </a:rPr>
              <a:t>support </a:t>
            </a:r>
            <a:r>
              <a:rPr sz="1450" spc="10">
                <a:solidFill>
                  <a:srgbClr val="214A76"/>
                </a:solidFill>
                <a:latin typeface="Trebuchet MS"/>
                <a:cs typeface="Trebuchet MS"/>
              </a:rPr>
              <a:t>diversification,</a:t>
            </a:r>
            <a:r>
              <a:rPr sz="145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450" spc="114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10">
                <a:solidFill>
                  <a:srgbClr val="214A76"/>
                </a:solidFill>
                <a:latin typeface="Trebuchet MS"/>
                <a:cs typeface="Trebuchet MS"/>
              </a:rPr>
              <a:t>enable</a:t>
            </a:r>
            <a:r>
              <a:rPr sz="1450" spc="114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90">
                <a:solidFill>
                  <a:srgbClr val="214A76"/>
                </a:solidFill>
                <a:latin typeface="Trebuchet MS"/>
                <a:cs typeface="Trebuchet MS"/>
              </a:rPr>
              <a:t>business </a:t>
            </a:r>
            <a:r>
              <a:rPr sz="1450" spc="55">
                <a:solidFill>
                  <a:srgbClr val="214A76"/>
                </a:solidFill>
                <a:latin typeface="Trebuchet MS"/>
                <a:cs typeface="Trebuchet MS"/>
              </a:rPr>
              <a:t>linkages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20191" y="2219116"/>
            <a:ext cx="2708275" cy="9124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Identify</a:t>
            </a:r>
            <a:r>
              <a:rPr sz="1450" spc="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45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45">
                <a:solidFill>
                  <a:srgbClr val="214A76"/>
                </a:solidFill>
                <a:latin typeface="Trebuchet MS"/>
                <a:cs typeface="Trebuchet MS"/>
              </a:rPr>
              <a:t>promote</a:t>
            </a:r>
            <a:r>
              <a:rPr sz="145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40">
                <a:solidFill>
                  <a:srgbClr val="214A76"/>
                </a:solidFill>
                <a:latin typeface="Trebuchet MS"/>
                <a:cs typeface="Trebuchet MS"/>
              </a:rPr>
              <a:t>strategic </a:t>
            </a:r>
            <a:r>
              <a:rPr sz="1450" spc="20">
                <a:solidFill>
                  <a:srgbClr val="214A76"/>
                </a:solidFill>
                <a:latin typeface="Trebuchet MS"/>
                <a:cs typeface="Trebuchet MS"/>
              </a:rPr>
              <a:t>investment</a:t>
            </a:r>
            <a:r>
              <a:rPr sz="1450" spc="2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20">
                <a:solidFill>
                  <a:srgbClr val="214A76"/>
                </a:solidFill>
                <a:latin typeface="Trebuchet MS"/>
                <a:cs typeface="Trebuchet MS"/>
              </a:rPr>
              <a:t>opportunities</a:t>
            </a:r>
            <a:r>
              <a:rPr sz="1450" spc="2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-25">
                <a:solidFill>
                  <a:srgbClr val="214A76"/>
                </a:solidFill>
                <a:latin typeface="Trebuchet MS"/>
                <a:cs typeface="Trebuchet MS"/>
              </a:rPr>
              <a:t>in </a:t>
            </a:r>
            <a:r>
              <a:rPr sz="1450" spc="90">
                <a:solidFill>
                  <a:srgbClr val="214A76"/>
                </a:solidFill>
                <a:latin typeface="Trebuchet MS"/>
                <a:cs typeface="Trebuchet MS"/>
              </a:rPr>
              <a:t>Uganda</a:t>
            </a:r>
            <a:r>
              <a:rPr sz="145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to</a:t>
            </a:r>
            <a:r>
              <a:rPr sz="1450" spc="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attract</a:t>
            </a:r>
            <a:r>
              <a:rPr sz="145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foreign</a:t>
            </a:r>
            <a:r>
              <a:rPr sz="1450" spc="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50">
                <a:solidFill>
                  <a:srgbClr val="214A76"/>
                </a:solidFill>
                <a:latin typeface="Trebuchet MS"/>
                <a:cs typeface="Trebuchet MS"/>
              </a:rPr>
              <a:t>and </a:t>
            </a:r>
            <a:r>
              <a:rPr sz="1450" spc="70">
                <a:solidFill>
                  <a:srgbClr val="214A76"/>
                </a:solidFill>
                <a:latin typeface="Trebuchet MS"/>
                <a:cs typeface="Trebuchet MS"/>
              </a:rPr>
              <a:t>Domestic</a:t>
            </a:r>
            <a:r>
              <a:rPr sz="1450" spc="-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45">
                <a:solidFill>
                  <a:srgbClr val="214A76"/>
                </a:solidFill>
                <a:latin typeface="Trebuchet MS"/>
                <a:cs typeface="Trebuchet MS"/>
              </a:rPr>
              <a:t>investments</a:t>
            </a:r>
            <a:endParaRPr sz="145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29676" y="1867048"/>
            <a:ext cx="2548255" cy="2475865"/>
            <a:chOff x="4729676" y="1867048"/>
            <a:chExt cx="2548255" cy="247586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676" y="1867048"/>
              <a:ext cx="2547951" cy="24753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0009" y="2262743"/>
              <a:ext cx="1851556" cy="18485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518082" y="2600688"/>
              <a:ext cx="1176655" cy="1172210"/>
            </a:xfrm>
            <a:custGeom>
              <a:avLst/>
              <a:gdLst/>
              <a:ahLst/>
              <a:cxnLst/>
              <a:rect l="l" t="t" r="r" b="b"/>
              <a:pathLst>
                <a:path w="1176654" h="1172210">
                  <a:moveTo>
                    <a:pt x="496851" y="970279"/>
                  </a:moveTo>
                  <a:lnTo>
                    <a:pt x="307107" y="970279"/>
                  </a:lnTo>
                  <a:lnTo>
                    <a:pt x="334409" y="986789"/>
                  </a:lnTo>
                  <a:lnTo>
                    <a:pt x="396427" y="1021079"/>
                  </a:lnTo>
                  <a:lnTo>
                    <a:pt x="403929" y="1024889"/>
                  </a:lnTo>
                  <a:lnTo>
                    <a:pt x="406801" y="1029969"/>
                  </a:lnTo>
                  <a:lnTo>
                    <a:pt x="406588" y="1038859"/>
                  </a:lnTo>
                  <a:lnTo>
                    <a:pt x="406422" y="1049019"/>
                  </a:lnTo>
                  <a:lnTo>
                    <a:pt x="406338" y="1054099"/>
                  </a:lnTo>
                  <a:lnTo>
                    <a:pt x="406213" y="1061719"/>
                  </a:lnTo>
                  <a:lnTo>
                    <a:pt x="406104" y="1076959"/>
                  </a:lnTo>
                  <a:lnTo>
                    <a:pt x="406000" y="1094739"/>
                  </a:lnTo>
                  <a:lnTo>
                    <a:pt x="405881" y="1113789"/>
                  </a:lnTo>
                  <a:lnTo>
                    <a:pt x="405635" y="1132839"/>
                  </a:lnTo>
                  <a:lnTo>
                    <a:pt x="405521" y="1139189"/>
                  </a:lnTo>
                  <a:lnTo>
                    <a:pt x="405440" y="1142999"/>
                  </a:lnTo>
                  <a:lnTo>
                    <a:pt x="407687" y="1146809"/>
                  </a:lnTo>
                  <a:lnTo>
                    <a:pt x="415289" y="1148079"/>
                  </a:lnTo>
                  <a:lnTo>
                    <a:pt x="442875" y="1155699"/>
                  </a:lnTo>
                  <a:lnTo>
                    <a:pt x="470707" y="1162049"/>
                  </a:lnTo>
                  <a:lnTo>
                    <a:pt x="498777" y="1167129"/>
                  </a:lnTo>
                  <a:lnTo>
                    <a:pt x="537004" y="1172209"/>
                  </a:lnTo>
                  <a:lnTo>
                    <a:pt x="540924" y="1169669"/>
                  </a:lnTo>
                  <a:lnTo>
                    <a:pt x="544307" y="1160779"/>
                  </a:lnTo>
                  <a:lnTo>
                    <a:pt x="553167" y="1139189"/>
                  </a:lnTo>
                  <a:lnTo>
                    <a:pt x="571261" y="1094739"/>
                  </a:lnTo>
                  <a:lnTo>
                    <a:pt x="580135" y="1073149"/>
                  </a:lnTo>
                  <a:lnTo>
                    <a:pt x="583068" y="1065529"/>
                  </a:lnTo>
                  <a:lnTo>
                    <a:pt x="586851" y="1062989"/>
                  </a:lnTo>
                  <a:lnTo>
                    <a:pt x="594978" y="1061719"/>
                  </a:lnTo>
                  <a:lnTo>
                    <a:pt x="621157" y="1059179"/>
                  </a:lnTo>
                  <a:lnTo>
                    <a:pt x="647312" y="1055369"/>
                  </a:lnTo>
                  <a:lnTo>
                    <a:pt x="699590" y="1049019"/>
                  </a:lnTo>
                  <a:lnTo>
                    <a:pt x="883299" y="1049019"/>
                  </a:lnTo>
                  <a:lnTo>
                    <a:pt x="878917" y="1029969"/>
                  </a:lnTo>
                  <a:lnTo>
                    <a:pt x="873407" y="1007109"/>
                  </a:lnTo>
                  <a:lnTo>
                    <a:pt x="867102" y="981709"/>
                  </a:lnTo>
                  <a:lnTo>
                    <a:pt x="604189" y="981709"/>
                  </a:lnTo>
                  <a:lnTo>
                    <a:pt x="560908" y="980439"/>
                  </a:lnTo>
                  <a:lnTo>
                    <a:pt x="517955" y="975359"/>
                  </a:lnTo>
                  <a:lnTo>
                    <a:pt x="496851" y="970279"/>
                  </a:lnTo>
                  <a:close/>
                </a:path>
                <a:path w="1176654" h="1172210">
                  <a:moveTo>
                    <a:pt x="883299" y="1049019"/>
                  </a:moveTo>
                  <a:lnTo>
                    <a:pt x="699590" y="1049019"/>
                  </a:lnTo>
                  <a:lnTo>
                    <a:pt x="716095" y="1070609"/>
                  </a:lnTo>
                  <a:lnTo>
                    <a:pt x="731817" y="1092199"/>
                  </a:lnTo>
                  <a:lnTo>
                    <a:pt x="747214" y="1113789"/>
                  </a:lnTo>
                  <a:lnTo>
                    <a:pt x="762744" y="1135379"/>
                  </a:lnTo>
                  <a:lnTo>
                    <a:pt x="766913" y="1141729"/>
                  </a:lnTo>
                  <a:lnTo>
                    <a:pt x="770097" y="1145539"/>
                  </a:lnTo>
                  <a:lnTo>
                    <a:pt x="779309" y="1142999"/>
                  </a:lnTo>
                  <a:lnTo>
                    <a:pt x="805944" y="1132839"/>
                  </a:lnTo>
                  <a:lnTo>
                    <a:pt x="832104" y="1121409"/>
                  </a:lnTo>
                  <a:lnTo>
                    <a:pt x="882998" y="1096009"/>
                  </a:lnTo>
                  <a:lnTo>
                    <a:pt x="891736" y="1090929"/>
                  </a:lnTo>
                  <a:lnTo>
                    <a:pt x="892585" y="1085849"/>
                  </a:lnTo>
                  <a:lnTo>
                    <a:pt x="890251" y="1076959"/>
                  </a:lnTo>
                  <a:lnTo>
                    <a:pt x="884467" y="1054099"/>
                  </a:lnTo>
                  <a:lnTo>
                    <a:pt x="883299" y="1049019"/>
                  </a:lnTo>
                  <a:close/>
                </a:path>
                <a:path w="1176654" h="1172210">
                  <a:moveTo>
                    <a:pt x="123048" y="241299"/>
                  </a:moveTo>
                  <a:lnTo>
                    <a:pt x="113500" y="242569"/>
                  </a:lnTo>
                  <a:lnTo>
                    <a:pt x="105835" y="248919"/>
                  </a:lnTo>
                  <a:lnTo>
                    <a:pt x="99564" y="257809"/>
                  </a:lnTo>
                  <a:lnTo>
                    <a:pt x="93903" y="267969"/>
                  </a:lnTo>
                  <a:lnTo>
                    <a:pt x="88071" y="278129"/>
                  </a:lnTo>
                  <a:lnTo>
                    <a:pt x="77765" y="294639"/>
                  </a:lnTo>
                  <a:lnTo>
                    <a:pt x="68504" y="311149"/>
                  </a:lnTo>
                  <a:lnTo>
                    <a:pt x="60108" y="328929"/>
                  </a:lnTo>
                  <a:lnTo>
                    <a:pt x="52393" y="346709"/>
                  </a:lnTo>
                  <a:lnTo>
                    <a:pt x="46301" y="354329"/>
                  </a:lnTo>
                  <a:lnTo>
                    <a:pt x="48336" y="359409"/>
                  </a:lnTo>
                  <a:lnTo>
                    <a:pt x="56088" y="365759"/>
                  </a:lnTo>
                  <a:lnTo>
                    <a:pt x="74269" y="380999"/>
                  </a:lnTo>
                  <a:lnTo>
                    <a:pt x="110173" y="411479"/>
                  </a:lnTo>
                  <a:lnTo>
                    <a:pt x="128305" y="427989"/>
                  </a:lnTo>
                  <a:lnTo>
                    <a:pt x="134610" y="433069"/>
                  </a:lnTo>
                  <a:lnTo>
                    <a:pt x="136295" y="436879"/>
                  </a:lnTo>
                  <a:lnTo>
                    <a:pt x="134585" y="444499"/>
                  </a:lnTo>
                  <a:lnTo>
                    <a:pt x="129558" y="468629"/>
                  </a:lnTo>
                  <a:lnTo>
                    <a:pt x="124679" y="491489"/>
                  </a:lnTo>
                  <a:lnTo>
                    <a:pt x="119996" y="514349"/>
                  </a:lnTo>
                  <a:lnTo>
                    <a:pt x="115560" y="538479"/>
                  </a:lnTo>
                  <a:lnTo>
                    <a:pt x="113849" y="547369"/>
                  </a:lnTo>
                  <a:lnTo>
                    <a:pt x="109368" y="551179"/>
                  </a:lnTo>
                  <a:lnTo>
                    <a:pt x="78925" y="560069"/>
                  </a:lnTo>
                  <a:lnTo>
                    <a:pt x="57046" y="567689"/>
                  </a:lnTo>
                  <a:lnTo>
                    <a:pt x="13132" y="580389"/>
                  </a:lnTo>
                  <a:lnTo>
                    <a:pt x="2184" y="584199"/>
                  </a:lnTo>
                  <a:lnTo>
                    <a:pt x="0" y="589279"/>
                  </a:lnTo>
                  <a:lnTo>
                    <a:pt x="399" y="599439"/>
                  </a:lnTo>
                  <a:lnTo>
                    <a:pt x="4514" y="654049"/>
                  </a:lnTo>
                  <a:lnTo>
                    <a:pt x="12758" y="707389"/>
                  </a:lnTo>
                  <a:lnTo>
                    <a:pt x="17938" y="721359"/>
                  </a:lnTo>
                  <a:lnTo>
                    <a:pt x="28662" y="721359"/>
                  </a:lnTo>
                  <a:lnTo>
                    <a:pt x="52363" y="722629"/>
                  </a:lnTo>
                  <a:lnTo>
                    <a:pt x="76048" y="725169"/>
                  </a:lnTo>
                  <a:lnTo>
                    <a:pt x="99730" y="726439"/>
                  </a:lnTo>
                  <a:lnTo>
                    <a:pt x="123424" y="728979"/>
                  </a:lnTo>
                  <a:lnTo>
                    <a:pt x="130827" y="728979"/>
                  </a:lnTo>
                  <a:lnTo>
                    <a:pt x="134622" y="731519"/>
                  </a:lnTo>
                  <a:lnTo>
                    <a:pt x="137618" y="739139"/>
                  </a:lnTo>
                  <a:lnTo>
                    <a:pt x="147589" y="760729"/>
                  </a:lnTo>
                  <a:lnTo>
                    <a:pt x="157703" y="783589"/>
                  </a:lnTo>
                  <a:lnTo>
                    <a:pt x="167944" y="805179"/>
                  </a:lnTo>
                  <a:lnTo>
                    <a:pt x="178302" y="828039"/>
                  </a:lnTo>
                  <a:lnTo>
                    <a:pt x="181523" y="834389"/>
                  </a:lnTo>
                  <a:lnTo>
                    <a:pt x="180100" y="839469"/>
                  </a:lnTo>
                  <a:lnTo>
                    <a:pt x="175780" y="844549"/>
                  </a:lnTo>
                  <a:lnTo>
                    <a:pt x="161412" y="863599"/>
                  </a:lnTo>
                  <a:lnTo>
                    <a:pt x="132934" y="902969"/>
                  </a:lnTo>
                  <a:lnTo>
                    <a:pt x="118531" y="922019"/>
                  </a:lnTo>
                  <a:lnTo>
                    <a:pt x="113587" y="928369"/>
                  </a:lnTo>
                  <a:lnTo>
                    <a:pt x="113213" y="933449"/>
                  </a:lnTo>
                  <a:lnTo>
                    <a:pt x="118406" y="939799"/>
                  </a:lnTo>
                  <a:lnTo>
                    <a:pt x="136392" y="962659"/>
                  </a:lnTo>
                  <a:lnTo>
                    <a:pt x="155482" y="984249"/>
                  </a:lnTo>
                  <a:lnTo>
                    <a:pt x="175593" y="1004569"/>
                  </a:lnTo>
                  <a:lnTo>
                    <a:pt x="196640" y="1024889"/>
                  </a:lnTo>
                  <a:lnTo>
                    <a:pt x="202083" y="1029969"/>
                  </a:lnTo>
                  <a:lnTo>
                    <a:pt x="205504" y="1029969"/>
                  </a:lnTo>
                  <a:lnTo>
                    <a:pt x="295148" y="975359"/>
                  </a:lnTo>
                  <a:lnTo>
                    <a:pt x="302114" y="970279"/>
                  </a:lnTo>
                  <a:lnTo>
                    <a:pt x="496851" y="970279"/>
                  </a:lnTo>
                  <a:lnTo>
                    <a:pt x="434703" y="949959"/>
                  </a:lnTo>
                  <a:lnTo>
                    <a:pt x="395240" y="930909"/>
                  </a:lnTo>
                  <a:lnTo>
                    <a:pt x="357776" y="906779"/>
                  </a:lnTo>
                  <a:lnTo>
                    <a:pt x="322729" y="878839"/>
                  </a:lnTo>
                  <a:lnTo>
                    <a:pt x="290516" y="845819"/>
                  </a:lnTo>
                  <a:lnTo>
                    <a:pt x="262314" y="808989"/>
                  </a:lnTo>
                  <a:lnTo>
                    <a:pt x="238992" y="770889"/>
                  </a:lnTo>
                  <a:lnTo>
                    <a:pt x="220523" y="730249"/>
                  </a:lnTo>
                  <a:lnTo>
                    <a:pt x="206878" y="688339"/>
                  </a:lnTo>
                  <a:lnTo>
                    <a:pt x="198026" y="646429"/>
                  </a:lnTo>
                  <a:lnTo>
                    <a:pt x="193940" y="603249"/>
                  </a:lnTo>
                  <a:lnTo>
                    <a:pt x="194051" y="595629"/>
                  </a:lnTo>
                  <a:lnTo>
                    <a:pt x="194144" y="589279"/>
                  </a:lnTo>
                  <a:lnTo>
                    <a:pt x="194237" y="582929"/>
                  </a:lnTo>
                  <a:lnTo>
                    <a:pt x="194348" y="575309"/>
                  </a:lnTo>
                  <a:lnTo>
                    <a:pt x="194460" y="567689"/>
                  </a:lnTo>
                  <a:lnTo>
                    <a:pt x="199947" y="516889"/>
                  </a:lnTo>
                  <a:lnTo>
                    <a:pt x="209981" y="473709"/>
                  </a:lnTo>
                  <a:lnTo>
                    <a:pt x="224664" y="433069"/>
                  </a:lnTo>
                  <a:lnTo>
                    <a:pt x="243967" y="393699"/>
                  </a:lnTo>
                  <a:lnTo>
                    <a:pt x="267861" y="355599"/>
                  </a:lnTo>
                  <a:lnTo>
                    <a:pt x="296316" y="321309"/>
                  </a:lnTo>
                  <a:lnTo>
                    <a:pt x="329303" y="289559"/>
                  </a:lnTo>
                  <a:lnTo>
                    <a:pt x="345161" y="276859"/>
                  </a:lnTo>
                  <a:lnTo>
                    <a:pt x="223055" y="276859"/>
                  </a:lnTo>
                  <a:lnTo>
                    <a:pt x="215528" y="274319"/>
                  </a:lnTo>
                  <a:lnTo>
                    <a:pt x="200506" y="267969"/>
                  </a:lnTo>
                  <a:lnTo>
                    <a:pt x="170275" y="257809"/>
                  </a:lnTo>
                  <a:lnTo>
                    <a:pt x="155070" y="253999"/>
                  </a:lnTo>
                  <a:lnTo>
                    <a:pt x="133494" y="243839"/>
                  </a:lnTo>
                  <a:lnTo>
                    <a:pt x="123048" y="241299"/>
                  </a:lnTo>
                  <a:close/>
                </a:path>
                <a:path w="1176654" h="1172210">
                  <a:moveTo>
                    <a:pt x="851313" y="191769"/>
                  </a:moveTo>
                  <a:lnTo>
                    <a:pt x="572476" y="191769"/>
                  </a:lnTo>
                  <a:lnTo>
                    <a:pt x="615756" y="193039"/>
                  </a:lnTo>
                  <a:lnTo>
                    <a:pt x="658709" y="198119"/>
                  </a:lnTo>
                  <a:lnTo>
                    <a:pt x="700915" y="208279"/>
                  </a:lnTo>
                  <a:lnTo>
                    <a:pt x="741959" y="223519"/>
                  </a:lnTo>
                  <a:lnTo>
                    <a:pt x="781421" y="242569"/>
                  </a:lnTo>
                  <a:lnTo>
                    <a:pt x="818884" y="266699"/>
                  </a:lnTo>
                  <a:lnTo>
                    <a:pt x="853931" y="294639"/>
                  </a:lnTo>
                  <a:lnTo>
                    <a:pt x="886144" y="327659"/>
                  </a:lnTo>
                  <a:lnTo>
                    <a:pt x="914346" y="364489"/>
                  </a:lnTo>
                  <a:lnTo>
                    <a:pt x="937668" y="402589"/>
                  </a:lnTo>
                  <a:lnTo>
                    <a:pt x="956137" y="443229"/>
                  </a:lnTo>
                  <a:lnTo>
                    <a:pt x="969782" y="485139"/>
                  </a:lnTo>
                  <a:lnTo>
                    <a:pt x="978634" y="528319"/>
                  </a:lnTo>
                  <a:lnTo>
                    <a:pt x="982720" y="571499"/>
                  </a:lnTo>
                  <a:lnTo>
                    <a:pt x="982663" y="575309"/>
                  </a:lnTo>
                  <a:lnTo>
                    <a:pt x="982548" y="582929"/>
                  </a:lnTo>
                  <a:lnTo>
                    <a:pt x="982452" y="589279"/>
                  </a:lnTo>
                  <a:lnTo>
                    <a:pt x="982357" y="595629"/>
                  </a:lnTo>
                  <a:lnTo>
                    <a:pt x="982242" y="603249"/>
                  </a:lnTo>
                  <a:lnTo>
                    <a:pt x="976714" y="656589"/>
                  </a:lnTo>
                  <a:lnTo>
                    <a:pt x="966679" y="699769"/>
                  </a:lnTo>
                  <a:lnTo>
                    <a:pt x="951996" y="740409"/>
                  </a:lnTo>
                  <a:lnTo>
                    <a:pt x="932693" y="779779"/>
                  </a:lnTo>
                  <a:lnTo>
                    <a:pt x="908799" y="817879"/>
                  </a:lnTo>
                  <a:lnTo>
                    <a:pt x="880344" y="852169"/>
                  </a:lnTo>
                  <a:lnTo>
                    <a:pt x="847357" y="885189"/>
                  </a:lnTo>
                  <a:lnTo>
                    <a:pt x="810885" y="913129"/>
                  </a:lnTo>
                  <a:lnTo>
                    <a:pt x="772233" y="935989"/>
                  </a:lnTo>
                  <a:lnTo>
                    <a:pt x="731819" y="955039"/>
                  </a:lnTo>
                  <a:lnTo>
                    <a:pt x="690063" y="967739"/>
                  </a:lnTo>
                  <a:lnTo>
                    <a:pt x="647380" y="976629"/>
                  </a:lnTo>
                  <a:lnTo>
                    <a:pt x="604189" y="981709"/>
                  </a:lnTo>
                  <a:lnTo>
                    <a:pt x="867102" y="981709"/>
                  </a:lnTo>
                  <a:lnTo>
                    <a:pt x="865820" y="976629"/>
                  </a:lnTo>
                  <a:lnTo>
                    <a:pt x="867156" y="971549"/>
                  </a:lnTo>
                  <a:lnTo>
                    <a:pt x="873248" y="966469"/>
                  </a:lnTo>
                  <a:lnTo>
                    <a:pt x="890925" y="949959"/>
                  </a:lnTo>
                  <a:lnTo>
                    <a:pt x="908461" y="934719"/>
                  </a:lnTo>
                  <a:lnTo>
                    <a:pt x="943168" y="901699"/>
                  </a:lnTo>
                  <a:lnTo>
                    <a:pt x="948986" y="896619"/>
                  </a:lnTo>
                  <a:lnTo>
                    <a:pt x="954042" y="895349"/>
                  </a:lnTo>
                  <a:lnTo>
                    <a:pt x="1088166" y="895349"/>
                  </a:lnTo>
                  <a:lnTo>
                    <a:pt x="1099899" y="875029"/>
                  </a:lnTo>
                  <a:lnTo>
                    <a:pt x="1112915" y="852169"/>
                  </a:lnTo>
                  <a:lnTo>
                    <a:pt x="1124991" y="826769"/>
                  </a:lnTo>
                  <a:lnTo>
                    <a:pt x="1127358" y="820419"/>
                  </a:lnTo>
                  <a:lnTo>
                    <a:pt x="1127482" y="815339"/>
                  </a:lnTo>
                  <a:lnTo>
                    <a:pt x="1125153" y="810259"/>
                  </a:lnTo>
                  <a:lnTo>
                    <a:pt x="1120160" y="805179"/>
                  </a:lnTo>
                  <a:lnTo>
                    <a:pt x="1042924" y="739139"/>
                  </a:lnTo>
                  <a:lnTo>
                    <a:pt x="1040715" y="734059"/>
                  </a:lnTo>
                  <a:lnTo>
                    <a:pt x="1052109" y="680719"/>
                  </a:lnTo>
                  <a:lnTo>
                    <a:pt x="1060751" y="634999"/>
                  </a:lnTo>
                  <a:lnTo>
                    <a:pt x="1062549" y="624839"/>
                  </a:lnTo>
                  <a:lnTo>
                    <a:pt x="1067367" y="619759"/>
                  </a:lnTo>
                  <a:lnTo>
                    <a:pt x="1076930" y="617219"/>
                  </a:lnTo>
                  <a:lnTo>
                    <a:pt x="1099208" y="610869"/>
                  </a:lnTo>
                  <a:lnTo>
                    <a:pt x="1143610" y="595629"/>
                  </a:lnTo>
                  <a:lnTo>
                    <a:pt x="1165875" y="589279"/>
                  </a:lnTo>
                  <a:lnTo>
                    <a:pt x="1173889" y="586739"/>
                  </a:lnTo>
                  <a:lnTo>
                    <a:pt x="1176473" y="582929"/>
                  </a:lnTo>
                  <a:lnTo>
                    <a:pt x="1176149" y="575309"/>
                  </a:lnTo>
                  <a:lnTo>
                    <a:pt x="1171873" y="518159"/>
                  </a:lnTo>
                  <a:lnTo>
                    <a:pt x="1163178" y="462279"/>
                  </a:lnTo>
                  <a:lnTo>
                    <a:pt x="1100219" y="447039"/>
                  </a:lnTo>
                  <a:lnTo>
                    <a:pt x="1076533" y="444499"/>
                  </a:lnTo>
                  <a:lnTo>
                    <a:pt x="1052836" y="443229"/>
                  </a:lnTo>
                  <a:lnTo>
                    <a:pt x="1044647" y="441959"/>
                  </a:lnTo>
                  <a:lnTo>
                    <a:pt x="1040902" y="439419"/>
                  </a:lnTo>
                  <a:lnTo>
                    <a:pt x="1037706" y="431799"/>
                  </a:lnTo>
                  <a:lnTo>
                    <a:pt x="1027820" y="410209"/>
                  </a:lnTo>
                  <a:lnTo>
                    <a:pt x="1017778" y="388619"/>
                  </a:lnTo>
                  <a:lnTo>
                    <a:pt x="1007626" y="367029"/>
                  </a:lnTo>
                  <a:lnTo>
                    <a:pt x="994401" y="337819"/>
                  </a:lnTo>
                  <a:lnTo>
                    <a:pt x="994376" y="334009"/>
                  </a:lnTo>
                  <a:lnTo>
                    <a:pt x="999095" y="327659"/>
                  </a:lnTo>
                  <a:lnTo>
                    <a:pt x="1013718" y="307339"/>
                  </a:lnTo>
                  <a:lnTo>
                    <a:pt x="1028138" y="288289"/>
                  </a:lnTo>
                  <a:lnTo>
                    <a:pt x="1042473" y="267969"/>
                  </a:lnTo>
                  <a:lnTo>
                    <a:pt x="1056844" y="248919"/>
                  </a:lnTo>
                  <a:lnTo>
                    <a:pt x="1060439" y="243839"/>
                  </a:lnTo>
                  <a:lnTo>
                    <a:pt x="1063610" y="240029"/>
                  </a:lnTo>
                  <a:lnTo>
                    <a:pt x="1058304" y="233679"/>
                  </a:lnTo>
                  <a:lnTo>
                    <a:pt x="1042655" y="213359"/>
                  </a:lnTo>
                  <a:lnTo>
                    <a:pt x="1032272" y="201929"/>
                  </a:lnTo>
                  <a:lnTo>
                    <a:pt x="867780" y="201929"/>
                  </a:lnTo>
                  <a:lnTo>
                    <a:pt x="860465" y="196849"/>
                  </a:lnTo>
                  <a:lnTo>
                    <a:pt x="851313" y="191769"/>
                  </a:lnTo>
                  <a:close/>
                </a:path>
                <a:path w="1176654" h="1172210">
                  <a:moveTo>
                    <a:pt x="1088166" y="895349"/>
                  </a:moveTo>
                  <a:lnTo>
                    <a:pt x="954042" y="895349"/>
                  </a:lnTo>
                  <a:lnTo>
                    <a:pt x="1053024" y="928369"/>
                  </a:lnTo>
                  <a:lnTo>
                    <a:pt x="1061700" y="930909"/>
                  </a:lnTo>
                  <a:lnTo>
                    <a:pt x="1066206" y="929639"/>
                  </a:lnTo>
                  <a:lnTo>
                    <a:pt x="1085966" y="899159"/>
                  </a:lnTo>
                  <a:lnTo>
                    <a:pt x="1088166" y="895349"/>
                  </a:lnTo>
                  <a:close/>
                </a:path>
                <a:path w="1176654" h="1172210">
                  <a:moveTo>
                    <a:pt x="404117" y="27939"/>
                  </a:moveTo>
                  <a:lnTo>
                    <a:pt x="344224" y="52069"/>
                  </a:lnTo>
                  <a:lnTo>
                    <a:pt x="294012" y="77469"/>
                  </a:lnTo>
                  <a:lnTo>
                    <a:pt x="285860" y="86359"/>
                  </a:lnTo>
                  <a:lnTo>
                    <a:pt x="287720" y="93979"/>
                  </a:lnTo>
                  <a:lnTo>
                    <a:pt x="293189" y="116839"/>
                  </a:lnTo>
                  <a:lnTo>
                    <a:pt x="298515" y="139699"/>
                  </a:lnTo>
                  <a:lnTo>
                    <a:pt x="303930" y="162559"/>
                  </a:lnTo>
                  <a:lnTo>
                    <a:pt x="309666" y="185419"/>
                  </a:lnTo>
                  <a:lnTo>
                    <a:pt x="310754" y="191769"/>
                  </a:lnTo>
                  <a:lnTo>
                    <a:pt x="309927" y="198119"/>
                  </a:lnTo>
                  <a:lnTo>
                    <a:pt x="307140" y="203199"/>
                  </a:lnTo>
                  <a:lnTo>
                    <a:pt x="302351" y="208279"/>
                  </a:lnTo>
                  <a:lnTo>
                    <a:pt x="267899" y="238759"/>
                  </a:lnTo>
                  <a:lnTo>
                    <a:pt x="233991" y="269239"/>
                  </a:lnTo>
                  <a:lnTo>
                    <a:pt x="228149" y="275589"/>
                  </a:lnTo>
                  <a:lnTo>
                    <a:pt x="223055" y="276859"/>
                  </a:lnTo>
                  <a:lnTo>
                    <a:pt x="345161" y="276859"/>
                  </a:lnTo>
                  <a:lnTo>
                    <a:pt x="404431" y="237489"/>
                  </a:lnTo>
                  <a:lnTo>
                    <a:pt x="444846" y="218439"/>
                  </a:lnTo>
                  <a:lnTo>
                    <a:pt x="486603" y="205739"/>
                  </a:lnTo>
                  <a:lnTo>
                    <a:pt x="529286" y="196849"/>
                  </a:lnTo>
                  <a:lnTo>
                    <a:pt x="572476" y="191769"/>
                  </a:lnTo>
                  <a:lnTo>
                    <a:pt x="851313" y="191769"/>
                  </a:lnTo>
                  <a:lnTo>
                    <a:pt x="770583" y="147319"/>
                  </a:lnTo>
                  <a:lnTo>
                    <a:pt x="768024" y="142239"/>
                  </a:lnTo>
                  <a:lnTo>
                    <a:pt x="768149" y="134619"/>
                  </a:lnTo>
                  <a:lnTo>
                    <a:pt x="768240" y="124459"/>
                  </a:lnTo>
                  <a:lnTo>
                    <a:pt x="476609" y="124459"/>
                  </a:lnTo>
                  <a:lnTo>
                    <a:pt x="471453" y="120649"/>
                  </a:lnTo>
                  <a:lnTo>
                    <a:pt x="466285" y="114299"/>
                  </a:lnTo>
                  <a:lnTo>
                    <a:pt x="452547" y="93979"/>
                  </a:lnTo>
                  <a:lnTo>
                    <a:pt x="410733" y="36829"/>
                  </a:lnTo>
                  <a:lnTo>
                    <a:pt x="407063" y="31749"/>
                  </a:lnTo>
                  <a:lnTo>
                    <a:pt x="404117" y="27939"/>
                  </a:lnTo>
                  <a:close/>
                </a:path>
                <a:path w="1176654" h="1172210">
                  <a:moveTo>
                    <a:pt x="969456" y="144779"/>
                  </a:moveTo>
                  <a:lnTo>
                    <a:pt x="959692" y="147319"/>
                  </a:lnTo>
                  <a:lnTo>
                    <a:pt x="945116" y="157479"/>
                  </a:lnTo>
                  <a:lnTo>
                    <a:pt x="912663" y="176529"/>
                  </a:lnTo>
                  <a:lnTo>
                    <a:pt x="880501" y="196849"/>
                  </a:lnTo>
                  <a:lnTo>
                    <a:pt x="873198" y="201929"/>
                  </a:lnTo>
                  <a:lnTo>
                    <a:pt x="1032272" y="201929"/>
                  </a:lnTo>
                  <a:lnTo>
                    <a:pt x="1026504" y="195579"/>
                  </a:lnTo>
                  <a:lnTo>
                    <a:pt x="1009615" y="176529"/>
                  </a:lnTo>
                  <a:lnTo>
                    <a:pt x="991754" y="160019"/>
                  </a:lnTo>
                  <a:lnTo>
                    <a:pt x="978709" y="148589"/>
                  </a:lnTo>
                  <a:lnTo>
                    <a:pt x="969456" y="144779"/>
                  </a:lnTo>
                  <a:close/>
                </a:path>
                <a:path w="1176654" h="1172210">
                  <a:moveTo>
                    <a:pt x="638782" y="0"/>
                  </a:moveTo>
                  <a:lnTo>
                    <a:pt x="634088" y="2539"/>
                  </a:lnTo>
                  <a:lnTo>
                    <a:pt x="630531" y="11429"/>
                  </a:lnTo>
                  <a:lnTo>
                    <a:pt x="622044" y="33019"/>
                  </a:lnTo>
                  <a:lnTo>
                    <a:pt x="613242" y="55879"/>
                  </a:lnTo>
                  <a:lnTo>
                    <a:pt x="604368" y="77469"/>
                  </a:lnTo>
                  <a:lnTo>
                    <a:pt x="578624" y="111759"/>
                  </a:lnTo>
                  <a:lnTo>
                    <a:pt x="508982" y="119379"/>
                  </a:lnTo>
                  <a:lnTo>
                    <a:pt x="485821" y="123189"/>
                  </a:lnTo>
                  <a:lnTo>
                    <a:pt x="476609" y="124459"/>
                  </a:lnTo>
                  <a:lnTo>
                    <a:pt x="768240" y="124459"/>
                  </a:lnTo>
                  <a:lnTo>
                    <a:pt x="768366" y="106679"/>
                  </a:lnTo>
                  <a:lnTo>
                    <a:pt x="768491" y="52069"/>
                  </a:lnTo>
                  <a:lnTo>
                    <a:pt x="768599" y="40639"/>
                  </a:lnTo>
                  <a:lnTo>
                    <a:pt x="768715" y="33019"/>
                  </a:lnTo>
                  <a:lnTo>
                    <a:pt x="768761" y="30479"/>
                  </a:lnTo>
                  <a:lnTo>
                    <a:pt x="766876" y="26669"/>
                  </a:lnTo>
                  <a:lnTo>
                    <a:pt x="758449" y="24129"/>
                  </a:lnTo>
                  <a:lnTo>
                    <a:pt x="731182" y="16509"/>
                  </a:lnTo>
                  <a:lnTo>
                    <a:pt x="703706" y="10159"/>
                  </a:lnTo>
                  <a:lnTo>
                    <a:pt x="676001" y="5079"/>
                  </a:lnTo>
                  <a:lnTo>
                    <a:pt x="638782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18749" y="2799154"/>
              <a:ext cx="775335" cy="775335"/>
            </a:xfrm>
            <a:custGeom>
              <a:avLst/>
              <a:gdLst/>
              <a:ahLst/>
              <a:cxnLst/>
              <a:rect l="l" t="t" r="r" b="b"/>
              <a:pathLst>
                <a:path w="775335" h="775335">
                  <a:moveTo>
                    <a:pt x="387663" y="0"/>
                  </a:moveTo>
                  <a:lnTo>
                    <a:pt x="339035" y="3020"/>
                  </a:lnTo>
                  <a:lnTo>
                    <a:pt x="292209" y="11839"/>
                  </a:lnTo>
                  <a:lnTo>
                    <a:pt x="247549" y="26093"/>
                  </a:lnTo>
                  <a:lnTo>
                    <a:pt x="205419" y="45420"/>
                  </a:lnTo>
                  <a:lnTo>
                    <a:pt x="166181" y="69455"/>
                  </a:lnTo>
                  <a:lnTo>
                    <a:pt x="130199" y="97836"/>
                  </a:lnTo>
                  <a:lnTo>
                    <a:pt x="97836" y="130199"/>
                  </a:lnTo>
                  <a:lnTo>
                    <a:pt x="69455" y="166181"/>
                  </a:lnTo>
                  <a:lnTo>
                    <a:pt x="45420" y="205419"/>
                  </a:lnTo>
                  <a:lnTo>
                    <a:pt x="26093" y="247549"/>
                  </a:lnTo>
                  <a:lnTo>
                    <a:pt x="11839" y="292209"/>
                  </a:lnTo>
                  <a:lnTo>
                    <a:pt x="3020" y="339035"/>
                  </a:lnTo>
                  <a:lnTo>
                    <a:pt x="0" y="387663"/>
                  </a:lnTo>
                  <a:lnTo>
                    <a:pt x="3020" y="436292"/>
                  </a:lnTo>
                  <a:lnTo>
                    <a:pt x="11839" y="483118"/>
                  </a:lnTo>
                  <a:lnTo>
                    <a:pt x="26093" y="527778"/>
                  </a:lnTo>
                  <a:lnTo>
                    <a:pt x="45420" y="569908"/>
                  </a:lnTo>
                  <a:lnTo>
                    <a:pt x="69455" y="609146"/>
                  </a:lnTo>
                  <a:lnTo>
                    <a:pt x="97836" y="645128"/>
                  </a:lnTo>
                  <a:lnTo>
                    <a:pt x="130199" y="677491"/>
                  </a:lnTo>
                  <a:lnTo>
                    <a:pt x="166181" y="705872"/>
                  </a:lnTo>
                  <a:lnTo>
                    <a:pt x="205419" y="729907"/>
                  </a:lnTo>
                  <a:lnTo>
                    <a:pt x="247549" y="749234"/>
                  </a:lnTo>
                  <a:lnTo>
                    <a:pt x="292209" y="763488"/>
                  </a:lnTo>
                  <a:lnTo>
                    <a:pt x="339035" y="772307"/>
                  </a:lnTo>
                  <a:lnTo>
                    <a:pt x="387663" y="775327"/>
                  </a:lnTo>
                  <a:lnTo>
                    <a:pt x="436292" y="772307"/>
                  </a:lnTo>
                  <a:lnTo>
                    <a:pt x="483118" y="763488"/>
                  </a:lnTo>
                  <a:lnTo>
                    <a:pt x="527778" y="749234"/>
                  </a:lnTo>
                  <a:lnTo>
                    <a:pt x="569908" y="729907"/>
                  </a:lnTo>
                  <a:lnTo>
                    <a:pt x="609146" y="705872"/>
                  </a:lnTo>
                  <a:lnTo>
                    <a:pt x="645128" y="677491"/>
                  </a:lnTo>
                  <a:lnTo>
                    <a:pt x="677491" y="645128"/>
                  </a:lnTo>
                  <a:lnTo>
                    <a:pt x="705872" y="609146"/>
                  </a:lnTo>
                  <a:lnTo>
                    <a:pt x="729907" y="569908"/>
                  </a:lnTo>
                  <a:lnTo>
                    <a:pt x="749234" y="527778"/>
                  </a:lnTo>
                  <a:lnTo>
                    <a:pt x="763488" y="483118"/>
                  </a:lnTo>
                  <a:lnTo>
                    <a:pt x="772307" y="436292"/>
                  </a:lnTo>
                  <a:lnTo>
                    <a:pt x="775327" y="387663"/>
                  </a:lnTo>
                  <a:lnTo>
                    <a:pt x="772307" y="339035"/>
                  </a:lnTo>
                  <a:lnTo>
                    <a:pt x="763488" y="292209"/>
                  </a:lnTo>
                  <a:lnTo>
                    <a:pt x="749234" y="247549"/>
                  </a:lnTo>
                  <a:lnTo>
                    <a:pt x="729907" y="205419"/>
                  </a:lnTo>
                  <a:lnTo>
                    <a:pt x="705872" y="166181"/>
                  </a:lnTo>
                  <a:lnTo>
                    <a:pt x="677491" y="130199"/>
                  </a:lnTo>
                  <a:lnTo>
                    <a:pt x="645128" y="97836"/>
                  </a:lnTo>
                  <a:lnTo>
                    <a:pt x="609146" y="69455"/>
                  </a:lnTo>
                  <a:lnTo>
                    <a:pt x="569908" y="45420"/>
                  </a:lnTo>
                  <a:lnTo>
                    <a:pt x="527778" y="26093"/>
                  </a:lnTo>
                  <a:lnTo>
                    <a:pt x="483118" y="11839"/>
                  </a:lnTo>
                  <a:lnTo>
                    <a:pt x="436292" y="3020"/>
                  </a:lnTo>
                  <a:lnTo>
                    <a:pt x="387663" y="0"/>
                  </a:lnTo>
                  <a:close/>
                </a:path>
              </a:pathLst>
            </a:custGeom>
            <a:solidFill>
              <a:srgbClr val="214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945545" y="3054941"/>
            <a:ext cx="359410" cy="2501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50" b="1" spc="80">
                <a:solidFill>
                  <a:srgbClr val="FFFFFF"/>
                </a:solidFill>
                <a:latin typeface="Trebuchet MS"/>
                <a:cs typeface="Trebuchet MS"/>
              </a:rPr>
              <a:t>UIA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47274" y="1702517"/>
            <a:ext cx="2934970" cy="283210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13970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110"/>
              </a:spcBef>
            </a:pPr>
            <a:r>
              <a:rPr sz="1450" b="1" spc="10">
                <a:solidFill>
                  <a:srgbClr val="FFFFFF"/>
                </a:solidFill>
                <a:latin typeface="Trebuchet MS"/>
                <a:cs typeface="Trebuchet MS"/>
              </a:rPr>
              <a:t>Investment</a:t>
            </a:r>
            <a:r>
              <a:rPr sz="1450" b="1" spc="1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 spc="-10">
                <a:solidFill>
                  <a:srgbClr val="FFFFFF"/>
                </a:solidFill>
                <a:latin typeface="Trebuchet MS"/>
                <a:cs typeface="Trebuchet MS"/>
              </a:rPr>
              <a:t>Facilitation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69168" y="1720344"/>
            <a:ext cx="2979420" cy="434975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0" rIns="0" bIns="0" rtlCol="0">
            <a:spAutoFit/>
          </a:bodyPr>
          <a:lstStyle/>
          <a:p>
            <a:pPr marL="151765">
              <a:lnSpc>
                <a:spcPts val="1500"/>
              </a:lnSpc>
            </a:pPr>
            <a:r>
              <a:rPr sz="1450" b="1">
                <a:solidFill>
                  <a:srgbClr val="FFFFFF"/>
                </a:solidFill>
                <a:latin typeface="Trebuchet MS"/>
                <a:cs typeface="Trebuchet MS"/>
              </a:rPr>
              <a:t>Promote</a:t>
            </a:r>
            <a:r>
              <a:rPr sz="1450" b="1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sz="1450" b="1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 spc="40">
                <a:solidFill>
                  <a:srgbClr val="FFFFFF"/>
                </a:solidFill>
                <a:latin typeface="Trebuchet MS"/>
                <a:cs typeface="Trebuchet MS"/>
              </a:rPr>
              <a:t>Market</a:t>
            </a:r>
            <a:endParaRPr sz="1450">
              <a:latin typeface="Trebuchet MS"/>
              <a:cs typeface="Trebuchet MS"/>
            </a:endParaRPr>
          </a:p>
          <a:p>
            <a:pPr marL="151765">
              <a:lnSpc>
                <a:spcPts val="1610"/>
              </a:lnSpc>
            </a:pPr>
            <a:r>
              <a:rPr sz="1450" b="1" spc="10">
                <a:solidFill>
                  <a:srgbClr val="FFFFFF"/>
                </a:solidFill>
                <a:latin typeface="Trebuchet MS"/>
                <a:cs typeface="Trebuchet MS"/>
              </a:rPr>
              <a:t>Investment</a:t>
            </a:r>
            <a:r>
              <a:rPr sz="1450" b="1" spc="1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 spc="-10">
                <a:solidFill>
                  <a:srgbClr val="FFFFFF"/>
                </a:solidFill>
                <a:latin typeface="Trebuchet MS"/>
                <a:cs typeface="Trebuchet MS"/>
              </a:rPr>
              <a:t>Opportunities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62561" y="4451753"/>
            <a:ext cx="2630805" cy="9124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50" spc="95">
                <a:solidFill>
                  <a:srgbClr val="214A76"/>
                </a:solidFill>
                <a:latin typeface="Trebuchet MS"/>
                <a:cs typeface="Trebuchet MS"/>
              </a:rPr>
              <a:t>Ease</a:t>
            </a:r>
            <a:r>
              <a:rPr sz="145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70">
                <a:solidFill>
                  <a:srgbClr val="214A76"/>
                </a:solidFill>
                <a:latin typeface="Trebuchet MS"/>
                <a:cs typeface="Trebuchet MS"/>
              </a:rPr>
              <a:t>doing</a:t>
            </a:r>
            <a:r>
              <a:rPr sz="145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business,</a:t>
            </a:r>
            <a:r>
              <a:rPr sz="1450" spc="-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55">
                <a:solidFill>
                  <a:srgbClr val="214A76"/>
                </a:solidFill>
                <a:latin typeface="Trebuchet MS"/>
                <a:cs typeface="Trebuchet MS"/>
              </a:rPr>
              <a:t>through </a:t>
            </a:r>
            <a:r>
              <a:rPr sz="1450" spc="60">
                <a:solidFill>
                  <a:srgbClr val="214A76"/>
                </a:solidFill>
                <a:latin typeface="Trebuchet MS"/>
                <a:cs typeface="Trebuchet MS"/>
              </a:rPr>
              <a:t>physical</a:t>
            </a: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450" spc="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virtual</a:t>
            </a:r>
            <a:r>
              <a:rPr sz="1450" spc="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services </a:t>
            </a:r>
            <a:r>
              <a:rPr sz="1450" spc="50">
                <a:solidFill>
                  <a:srgbClr val="214A76"/>
                </a:solidFill>
                <a:latin typeface="Trebuchet MS"/>
                <a:cs typeface="Trebuchet MS"/>
              </a:rPr>
              <a:t>(licensing </a:t>
            </a: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450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>
                <a:solidFill>
                  <a:srgbClr val="214A76"/>
                </a:solidFill>
                <a:latin typeface="Trebuchet MS"/>
                <a:cs typeface="Trebuchet MS"/>
              </a:rPr>
              <a:t>permits)</a:t>
            </a:r>
            <a:r>
              <a:rPr sz="145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-25">
                <a:solidFill>
                  <a:srgbClr val="214A76"/>
                </a:solidFill>
                <a:latin typeface="Trebuchet MS"/>
                <a:cs typeface="Trebuchet MS"/>
              </a:rPr>
              <a:t>to </a:t>
            </a:r>
            <a:r>
              <a:rPr sz="1450" spc="50">
                <a:solidFill>
                  <a:srgbClr val="214A76"/>
                </a:solidFill>
                <a:latin typeface="Trebuchet MS"/>
                <a:cs typeface="Trebuchet MS"/>
              </a:rPr>
              <a:t>investors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84423" y="4097023"/>
            <a:ext cx="2934970" cy="283210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1968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155"/>
              </a:spcBef>
            </a:pPr>
            <a:r>
              <a:rPr sz="1450" b="1" spc="60">
                <a:solidFill>
                  <a:srgbClr val="FFFFFF"/>
                </a:solidFill>
                <a:latin typeface="Trebuchet MS"/>
                <a:cs typeface="Trebuchet MS"/>
              </a:rPr>
              <a:t>One</a:t>
            </a:r>
            <a:r>
              <a:rPr sz="1450" b="1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 spc="75">
                <a:solidFill>
                  <a:srgbClr val="FFFFFF"/>
                </a:solidFill>
                <a:latin typeface="Trebuchet MS"/>
                <a:cs typeface="Trebuchet MS"/>
              </a:rPr>
              <a:t>Stop</a:t>
            </a:r>
            <a:r>
              <a:rPr sz="1450" b="1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>
                <a:solidFill>
                  <a:srgbClr val="FFFFFF"/>
                </a:solidFill>
                <a:latin typeface="Trebuchet MS"/>
                <a:cs typeface="Trebuchet MS"/>
              </a:rPr>
              <a:t>Centre</a:t>
            </a:r>
            <a:r>
              <a:rPr sz="1450" b="1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 spc="65">
                <a:solidFill>
                  <a:srgbClr val="FFFFFF"/>
                </a:solidFill>
                <a:latin typeface="Trebuchet MS"/>
                <a:cs typeface="Trebuchet MS"/>
              </a:rPr>
              <a:t>Services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10594" y="4517392"/>
            <a:ext cx="2551430" cy="469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Setup</a:t>
            </a:r>
            <a:r>
              <a:rPr sz="1450" spc="-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450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80">
                <a:solidFill>
                  <a:srgbClr val="214A76"/>
                </a:solidFill>
                <a:latin typeface="Trebuchet MS"/>
                <a:cs typeface="Trebuchet MS"/>
              </a:rPr>
              <a:t>manage</a:t>
            </a:r>
            <a:r>
              <a:rPr sz="1450" spc="-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-10">
                <a:solidFill>
                  <a:srgbClr val="214A76"/>
                </a:solidFill>
                <a:latin typeface="Trebuchet MS"/>
                <a:cs typeface="Trebuchet MS"/>
              </a:rPr>
              <a:t>Industrial </a:t>
            </a:r>
            <a:r>
              <a:rPr sz="1450" spc="7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450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105">
                <a:solidFill>
                  <a:srgbClr val="214A76"/>
                </a:solidFill>
                <a:latin typeface="Trebuchet MS"/>
                <a:cs typeface="Trebuchet MS"/>
              </a:rPr>
              <a:t>Business</a:t>
            </a:r>
            <a:r>
              <a:rPr sz="145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50" spc="-10">
                <a:solidFill>
                  <a:srgbClr val="214A76"/>
                </a:solidFill>
                <a:latin typeface="Trebuchet MS"/>
                <a:cs typeface="Trebuchet MS"/>
              </a:rPr>
              <a:t>Parks.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66087" y="4122639"/>
            <a:ext cx="2934970" cy="283210"/>
          </a:xfrm>
          <a:prstGeom prst="rect">
            <a:avLst/>
          </a:prstGeom>
          <a:solidFill>
            <a:srgbClr val="75BC43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5730">
              <a:lnSpc>
                <a:spcPct val="100000"/>
              </a:lnSpc>
              <a:spcBef>
                <a:spcPts val="130"/>
              </a:spcBef>
            </a:pPr>
            <a:r>
              <a:rPr sz="1450" b="1">
                <a:solidFill>
                  <a:srgbClr val="FFFFFF"/>
                </a:solidFill>
                <a:latin typeface="Trebuchet MS"/>
                <a:cs typeface="Trebuchet MS"/>
              </a:rPr>
              <a:t>Industrial</a:t>
            </a:r>
            <a:r>
              <a:rPr sz="1450" b="1" spc="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>
                <a:solidFill>
                  <a:srgbClr val="FFFFFF"/>
                </a:solidFill>
                <a:latin typeface="Trebuchet MS"/>
                <a:cs typeface="Trebuchet MS"/>
              </a:rPr>
              <a:t>Park</a:t>
            </a:r>
            <a:r>
              <a:rPr sz="1450" b="1" spc="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b="1" spc="-10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endParaRPr sz="1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0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193" y="362260"/>
            <a:ext cx="28892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80">
                <a:solidFill>
                  <a:srgbClr val="FFFFFF"/>
                </a:solidFill>
              </a:rPr>
              <a:t>Why</a:t>
            </a:r>
            <a:r>
              <a:rPr sz="4000" spc="-70">
                <a:solidFill>
                  <a:srgbClr val="FFFFFF"/>
                </a:solidFill>
              </a:rPr>
              <a:t> </a:t>
            </a:r>
            <a:r>
              <a:rPr sz="4000" spc="-405">
                <a:solidFill>
                  <a:srgbClr val="FFFFFF"/>
                </a:solidFill>
              </a:rPr>
              <a:t>Uganda?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637729" y="2484592"/>
            <a:ext cx="17024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55">
                <a:solidFill>
                  <a:srgbClr val="FFFFFF"/>
                </a:solidFill>
                <a:latin typeface="Trebuchet MS"/>
                <a:cs typeface="Trebuchet MS"/>
              </a:rPr>
              <a:t>Security</a:t>
            </a:r>
            <a:r>
              <a:rPr sz="15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5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FFFFFF"/>
                </a:solidFill>
                <a:latin typeface="Trebuchet MS"/>
                <a:cs typeface="Trebuchet MS"/>
              </a:rPr>
              <a:t>person </a:t>
            </a:r>
            <a:r>
              <a:rPr sz="1500" spc="7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500" spc="3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45">
                <a:solidFill>
                  <a:srgbClr val="FFFFFF"/>
                </a:solidFill>
                <a:latin typeface="Trebuchet MS"/>
                <a:cs typeface="Trebuchet MS"/>
              </a:rPr>
              <a:t>property</a:t>
            </a:r>
            <a:r>
              <a:rPr sz="15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40">
                <a:solidFill>
                  <a:srgbClr val="FFFFFF"/>
                </a:solidFill>
                <a:latin typeface="Trebuchet MS"/>
                <a:cs typeface="Trebuchet MS"/>
              </a:rPr>
              <a:t>is </a:t>
            </a:r>
            <a:r>
              <a:rPr sz="1500" spc="45">
                <a:solidFill>
                  <a:srgbClr val="FFFFFF"/>
                </a:solidFill>
                <a:latin typeface="Trebuchet MS"/>
                <a:cs typeface="Trebuchet MS"/>
              </a:rPr>
              <a:t>guaranteed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5029" y="744756"/>
            <a:ext cx="28371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125">
                <a:solidFill>
                  <a:srgbClr val="FFFFFF"/>
                </a:solidFill>
                <a:latin typeface="Trebuchet MS"/>
                <a:cs typeface="Trebuchet MS"/>
              </a:rPr>
              <a:t>100%</a:t>
            </a:r>
            <a:r>
              <a:rPr sz="1500" b="1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0">
                <a:solidFill>
                  <a:srgbClr val="FFFFFF"/>
                </a:solidFill>
                <a:latin typeface="Trebuchet MS"/>
                <a:cs typeface="Trebuchet MS"/>
              </a:rPr>
              <a:t>ownership</a:t>
            </a:r>
            <a:r>
              <a:rPr sz="15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500" spc="4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projects</a:t>
            </a:r>
            <a:r>
              <a:rPr sz="15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40">
                <a:solidFill>
                  <a:srgbClr val="FFFFFF"/>
                </a:solidFill>
                <a:latin typeface="Trebuchet MS"/>
                <a:cs typeface="Trebuchet MS"/>
              </a:rPr>
              <a:t>is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allowed</a:t>
            </a:r>
            <a:r>
              <a:rPr sz="1500" spc="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500" spc="9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foreign</a:t>
            </a:r>
            <a:r>
              <a:rPr sz="1500" spc="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FFFFFF"/>
                </a:solidFill>
                <a:latin typeface="Trebuchet MS"/>
                <a:cs typeface="Trebuchet MS"/>
              </a:rPr>
              <a:t>companies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17359" y="5267035"/>
            <a:ext cx="23164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80">
                <a:solidFill>
                  <a:srgbClr val="FFFFFF"/>
                </a:solidFill>
                <a:latin typeface="Trebuchet MS"/>
                <a:cs typeface="Trebuchet MS"/>
              </a:rPr>
              <a:t>Land</a:t>
            </a:r>
            <a:r>
              <a:rPr sz="15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55">
                <a:solidFill>
                  <a:srgbClr val="FFFFFF"/>
                </a:solidFill>
                <a:latin typeface="Trebuchet MS"/>
                <a:cs typeface="Trebuchet MS"/>
              </a:rPr>
              <a:t>Linked-</a:t>
            </a:r>
            <a:r>
              <a:rPr sz="15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FFFFFF"/>
                </a:solidFill>
                <a:latin typeface="Trebuchet MS"/>
                <a:cs typeface="Trebuchet MS"/>
              </a:rPr>
              <a:t>Kenya,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Tanzania,</a:t>
            </a:r>
            <a:r>
              <a:rPr sz="1500" spc="2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Rwanda,</a:t>
            </a:r>
            <a:r>
              <a:rPr sz="1500" spc="2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FFFFFF"/>
                </a:solidFill>
                <a:latin typeface="Trebuchet MS"/>
                <a:cs typeface="Trebuchet MS"/>
              </a:rPr>
              <a:t>South Sudan,</a:t>
            </a:r>
            <a:r>
              <a:rPr sz="15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7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5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110">
                <a:solidFill>
                  <a:srgbClr val="FFFFFF"/>
                </a:solidFill>
                <a:latin typeface="Trebuchet MS"/>
                <a:cs typeface="Trebuchet MS"/>
              </a:rPr>
              <a:t>DRC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4364" y="4980713"/>
            <a:ext cx="261937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5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5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10</a:t>
            </a:r>
            <a:r>
              <a:rPr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FFFFFF"/>
                </a:solidFill>
                <a:latin typeface="Trebuchet MS"/>
                <a:cs typeface="Trebuchet MS"/>
              </a:rPr>
              <a:t>industrial </a:t>
            </a:r>
            <a:r>
              <a:rPr sz="1500" spc="50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r>
              <a:rPr sz="1500" spc="3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FFFFFF"/>
                </a:solidFill>
                <a:latin typeface="Trebuchet MS"/>
                <a:cs typeface="Trebuchet MS"/>
              </a:rPr>
              <a:t>(Africa </a:t>
            </a:r>
            <a:r>
              <a:rPr sz="1500" spc="55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r>
              <a:rPr sz="15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75">
                <a:solidFill>
                  <a:srgbClr val="FFFFFF"/>
                </a:solidFill>
                <a:latin typeface="Trebuchet MS"/>
                <a:cs typeface="Trebuchet MS"/>
              </a:rPr>
              <a:t>Bank</a:t>
            </a:r>
            <a:r>
              <a:rPr sz="15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FFFFFF"/>
                </a:solidFill>
                <a:latin typeface="Trebuchet MS"/>
                <a:cs typeface="Trebuchet MS"/>
              </a:rPr>
              <a:t>(AfDB)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Africa</a:t>
            </a:r>
            <a:r>
              <a:rPr sz="1500" spc="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FFFFFF"/>
                </a:solidFill>
                <a:latin typeface="Trebuchet MS"/>
                <a:cs typeface="Trebuchet MS"/>
              </a:rPr>
              <a:t>Industrialization</a:t>
            </a:r>
            <a:r>
              <a:rPr sz="1500" spc="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40">
                <a:solidFill>
                  <a:srgbClr val="FFFFFF"/>
                </a:solidFill>
                <a:latin typeface="Trebuchet MS"/>
                <a:cs typeface="Trebuchet MS"/>
              </a:rPr>
              <a:t>Index </a:t>
            </a:r>
            <a:r>
              <a:rPr sz="1500" spc="105">
                <a:solidFill>
                  <a:srgbClr val="FFFFFF"/>
                </a:solidFill>
                <a:latin typeface="Trebuchet MS"/>
                <a:cs typeface="Trebuchet MS"/>
              </a:rPr>
              <a:t>2022)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42027" y="2498958"/>
            <a:ext cx="1398905" cy="204406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ts val="2620"/>
              </a:lnSpc>
              <a:spcBef>
                <a:spcPts val="115"/>
              </a:spcBef>
            </a:pPr>
            <a:r>
              <a:rPr sz="2250" b="1" spc="-25">
                <a:solidFill>
                  <a:srgbClr val="FFFFFF"/>
                </a:solidFill>
                <a:latin typeface="Trebuchet MS"/>
                <a:cs typeface="Trebuchet MS"/>
              </a:rPr>
              <a:t>61</a:t>
            </a:r>
            <a:r>
              <a:rPr sz="2250" b="1" spc="-1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50" b="1" spc="-10">
                <a:solidFill>
                  <a:srgbClr val="FFFFFF"/>
                </a:solidFill>
                <a:latin typeface="Trebuchet MS"/>
                <a:cs typeface="Trebuchet MS"/>
              </a:rPr>
              <a:t>billion</a:t>
            </a:r>
            <a:endParaRPr sz="2250">
              <a:latin typeface="Trebuchet MS"/>
              <a:cs typeface="Trebuchet MS"/>
            </a:endParaRPr>
          </a:p>
          <a:p>
            <a:pPr marL="81280">
              <a:lnSpc>
                <a:spcPts val="1600"/>
              </a:lnSpc>
            </a:pPr>
            <a:r>
              <a:rPr sz="1400" b="1" spc="80">
                <a:solidFill>
                  <a:srgbClr val="FFFFFF"/>
                </a:solidFill>
                <a:latin typeface="Trebuchet MS"/>
                <a:cs typeface="Trebuchet MS"/>
              </a:rPr>
              <a:t>GDP</a:t>
            </a:r>
            <a:endParaRPr sz="1400">
              <a:latin typeface="Trebuchet MS"/>
              <a:cs typeface="Trebuchet MS"/>
            </a:endParaRPr>
          </a:p>
          <a:p>
            <a:pPr marL="24765">
              <a:lnSpc>
                <a:spcPct val="100000"/>
              </a:lnSpc>
              <a:spcBef>
                <a:spcPts val="1160"/>
              </a:spcBef>
            </a:pPr>
            <a:r>
              <a:rPr sz="2250" b="1" spc="105">
                <a:solidFill>
                  <a:srgbClr val="FFFFFF"/>
                </a:solidFill>
                <a:latin typeface="Trebuchet MS"/>
                <a:cs typeface="Trebuchet MS"/>
              </a:rPr>
              <a:t>3.3%</a:t>
            </a:r>
            <a:endParaRPr sz="2250">
              <a:latin typeface="Trebuchet MS"/>
              <a:cs typeface="Trebuchet MS"/>
            </a:endParaRPr>
          </a:p>
          <a:p>
            <a:pPr marL="24765">
              <a:lnSpc>
                <a:spcPct val="100000"/>
              </a:lnSpc>
              <a:spcBef>
                <a:spcPts val="75"/>
              </a:spcBef>
            </a:pPr>
            <a:r>
              <a:rPr sz="1500" spc="-10">
                <a:solidFill>
                  <a:srgbClr val="FFFFFF"/>
                </a:solidFill>
                <a:latin typeface="Trebuchet MS"/>
                <a:cs typeface="Trebuchet MS"/>
              </a:rPr>
              <a:t>Inflation</a:t>
            </a:r>
            <a:endParaRPr sz="1500">
              <a:latin typeface="Trebuchet MS"/>
              <a:cs typeface="Trebuchet MS"/>
            </a:endParaRPr>
          </a:p>
          <a:p>
            <a:pPr marL="38735">
              <a:lnSpc>
                <a:spcPct val="100000"/>
              </a:lnSpc>
              <a:spcBef>
                <a:spcPts val="1290"/>
              </a:spcBef>
            </a:pPr>
            <a:r>
              <a:rPr sz="2250" b="1" spc="110">
                <a:solidFill>
                  <a:srgbClr val="FFFFFF"/>
                </a:solidFill>
                <a:latin typeface="Trebuchet MS"/>
                <a:cs typeface="Trebuchet MS"/>
              </a:rPr>
              <a:t>6.3%</a:t>
            </a:r>
            <a:endParaRPr sz="2250">
              <a:latin typeface="Trebuchet MS"/>
              <a:cs typeface="Trebuchet MS"/>
            </a:endParaRPr>
          </a:p>
          <a:p>
            <a:pPr marL="74295">
              <a:lnSpc>
                <a:spcPct val="100000"/>
              </a:lnSpc>
              <a:spcBef>
                <a:spcPts val="375"/>
              </a:spcBef>
            </a:pPr>
            <a:r>
              <a:rPr sz="1300" b="1" spc="85">
                <a:solidFill>
                  <a:srgbClr val="FFFFFF"/>
                </a:solidFill>
                <a:latin typeface="Trebuchet MS"/>
                <a:cs typeface="Trebuchet MS"/>
              </a:rPr>
              <a:t>GDP</a:t>
            </a:r>
            <a:r>
              <a:rPr sz="1300" b="1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50">
                <a:solidFill>
                  <a:srgbClr val="FFFFFF"/>
                </a:solidFill>
                <a:latin typeface="Trebuchet MS"/>
                <a:cs typeface="Trebuchet MS"/>
              </a:rPr>
              <a:t>growth</a:t>
            </a:r>
            <a:r>
              <a:rPr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-20">
                <a:solidFill>
                  <a:srgbClr val="FFFFFF"/>
                </a:solidFill>
                <a:latin typeface="Trebuchet MS"/>
                <a:cs typeface="Trebuchet MS"/>
              </a:rPr>
              <a:t>rate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40962" y="429247"/>
            <a:ext cx="887730" cy="539750"/>
          </a:xfrm>
          <a:custGeom>
            <a:avLst/>
            <a:gdLst/>
            <a:ahLst/>
            <a:cxnLst/>
            <a:rect l="l" t="t" r="r" b="b"/>
            <a:pathLst>
              <a:path w="887729" h="539750">
                <a:moveTo>
                  <a:pt x="301967" y="271348"/>
                </a:moveTo>
                <a:lnTo>
                  <a:pt x="296862" y="253060"/>
                </a:lnTo>
                <a:lnTo>
                  <a:pt x="281508" y="233819"/>
                </a:lnTo>
                <a:lnTo>
                  <a:pt x="246583" y="199555"/>
                </a:lnTo>
                <a:lnTo>
                  <a:pt x="211950" y="164998"/>
                </a:lnTo>
                <a:lnTo>
                  <a:pt x="108597" y="60718"/>
                </a:lnTo>
                <a:lnTo>
                  <a:pt x="73914" y="26200"/>
                </a:lnTo>
                <a:lnTo>
                  <a:pt x="44538" y="1905"/>
                </a:lnTo>
                <a:lnTo>
                  <a:pt x="27711" y="0"/>
                </a:lnTo>
                <a:lnTo>
                  <a:pt x="9461" y="12776"/>
                </a:lnTo>
                <a:lnTo>
                  <a:pt x="76" y="31153"/>
                </a:lnTo>
                <a:lnTo>
                  <a:pt x="2247" y="48145"/>
                </a:lnTo>
                <a:lnTo>
                  <a:pt x="12166" y="63969"/>
                </a:lnTo>
                <a:lnTo>
                  <a:pt x="26073" y="78841"/>
                </a:lnTo>
                <a:lnTo>
                  <a:pt x="58991" y="111480"/>
                </a:lnTo>
                <a:lnTo>
                  <a:pt x="189865" y="242887"/>
                </a:lnTo>
                <a:lnTo>
                  <a:pt x="195910" y="249237"/>
                </a:lnTo>
                <a:lnTo>
                  <a:pt x="212153" y="267716"/>
                </a:lnTo>
                <a:lnTo>
                  <a:pt x="208470" y="279527"/>
                </a:lnTo>
                <a:lnTo>
                  <a:pt x="202222" y="288417"/>
                </a:lnTo>
                <a:lnTo>
                  <a:pt x="187299" y="302539"/>
                </a:lnTo>
                <a:lnTo>
                  <a:pt x="87312" y="403694"/>
                </a:lnTo>
                <a:lnTo>
                  <a:pt x="20193" y="470674"/>
                </a:lnTo>
                <a:lnTo>
                  <a:pt x="8267" y="484187"/>
                </a:lnTo>
                <a:lnTo>
                  <a:pt x="673" y="498436"/>
                </a:lnTo>
                <a:lnTo>
                  <a:pt x="0" y="513232"/>
                </a:lnTo>
                <a:lnTo>
                  <a:pt x="8851" y="528396"/>
                </a:lnTo>
                <a:lnTo>
                  <a:pt x="25044" y="539089"/>
                </a:lnTo>
                <a:lnTo>
                  <a:pt x="40868" y="538949"/>
                </a:lnTo>
                <a:lnTo>
                  <a:pt x="56134" y="531012"/>
                </a:lnTo>
                <a:lnTo>
                  <a:pt x="70586" y="518388"/>
                </a:lnTo>
                <a:lnTo>
                  <a:pt x="282638" y="307911"/>
                </a:lnTo>
                <a:lnTo>
                  <a:pt x="297116" y="289394"/>
                </a:lnTo>
                <a:lnTo>
                  <a:pt x="301967" y="271348"/>
                </a:lnTo>
                <a:close/>
              </a:path>
              <a:path w="887729" h="539750">
                <a:moveTo>
                  <a:pt x="610489" y="277520"/>
                </a:moveTo>
                <a:lnTo>
                  <a:pt x="587121" y="234746"/>
                </a:lnTo>
                <a:lnTo>
                  <a:pt x="364858" y="13106"/>
                </a:lnTo>
                <a:lnTo>
                  <a:pt x="333248" y="812"/>
                </a:lnTo>
                <a:lnTo>
                  <a:pt x="314655" y="13093"/>
                </a:lnTo>
                <a:lnTo>
                  <a:pt x="303834" y="32321"/>
                </a:lnTo>
                <a:lnTo>
                  <a:pt x="306705" y="48971"/>
                </a:lnTo>
                <a:lnTo>
                  <a:pt x="317817" y="63804"/>
                </a:lnTo>
                <a:lnTo>
                  <a:pt x="331711" y="77609"/>
                </a:lnTo>
                <a:lnTo>
                  <a:pt x="396760" y="143840"/>
                </a:lnTo>
                <a:lnTo>
                  <a:pt x="429437" y="176796"/>
                </a:lnTo>
                <a:lnTo>
                  <a:pt x="462597" y="209219"/>
                </a:lnTo>
                <a:lnTo>
                  <a:pt x="496493" y="240817"/>
                </a:lnTo>
                <a:lnTo>
                  <a:pt x="511213" y="257644"/>
                </a:lnTo>
                <a:lnTo>
                  <a:pt x="514946" y="271970"/>
                </a:lnTo>
                <a:lnTo>
                  <a:pt x="509193" y="285737"/>
                </a:lnTo>
                <a:lnTo>
                  <a:pt x="495439" y="300875"/>
                </a:lnTo>
                <a:lnTo>
                  <a:pt x="461365" y="333908"/>
                </a:lnTo>
                <a:lnTo>
                  <a:pt x="427659" y="367334"/>
                </a:lnTo>
                <a:lnTo>
                  <a:pt x="327113" y="468236"/>
                </a:lnTo>
                <a:lnTo>
                  <a:pt x="314159" y="482142"/>
                </a:lnTo>
                <a:lnTo>
                  <a:pt x="305193" y="496849"/>
                </a:lnTo>
                <a:lnTo>
                  <a:pt x="304063" y="512559"/>
                </a:lnTo>
                <a:lnTo>
                  <a:pt x="314617" y="529437"/>
                </a:lnTo>
                <a:lnTo>
                  <a:pt x="330911" y="539750"/>
                </a:lnTo>
                <a:lnTo>
                  <a:pt x="346544" y="539546"/>
                </a:lnTo>
                <a:lnTo>
                  <a:pt x="361607" y="531622"/>
                </a:lnTo>
                <a:lnTo>
                  <a:pt x="376161" y="518744"/>
                </a:lnTo>
                <a:lnTo>
                  <a:pt x="410781" y="484073"/>
                </a:lnTo>
                <a:lnTo>
                  <a:pt x="584809" y="311607"/>
                </a:lnTo>
                <a:lnTo>
                  <a:pt x="592315" y="303149"/>
                </a:lnTo>
                <a:lnTo>
                  <a:pt x="598944" y="294220"/>
                </a:lnTo>
                <a:lnTo>
                  <a:pt x="610489" y="277520"/>
                </a:lnTo>
                <a:close/>
              </a:path>
              <a:path w="887729" h="539750">
                <a:moveTo>
                  <a:pt x="887120" y="271983"/>
                </a:moveTo>
                <a:lnTo>
                  <a:pt x="882180" y="252793"/>
                </a:lnTo>
                <a:lnTo>
                  <a:pt x="866216" y="232587"/>
                </a:lnTo>
                <a:lnTo>
                  <a:pt x="831164" y="198272"/>
                </a:lnTo>
                <a:lnTo>
                  <a:pt x="796328" y="163741"/>
                </a:lnTo>
                <a:lnTo>
                  <a:pt x="657694" y="24879"/>
                </a:lnTo>
                <a:lnTo>
                  <a:pt x="644410" y="12014"/>
                </a:lnTo>
                <a:lnTo>
                  <a:pt x="630212" y="2374"/>
                </a:lnTo>
                <a:lnTo>
                  <a:pt x="614553" y="533"/>
                </a:lnTo>
                <a:lnTo>
                  <a:pt x="596925" y="11061"/>
                </a:lnTo>
                <a:lnTo>
                  <a:pt x="584962" y="29730"/>
                </a:lnTo>
                <a:lnTo>
                  <a:pt x="586409" y="46621"/>
                </a:lnTo>
                <a:lnTo>
                  <a:pt x="689648" y="157010"/>
                </a:lnTo>
                <a:lnTo>
                  <a:pt x="730110" y="196824"/>
                </a:lnTo>
                <a:lnTo>
                  <a:pt x="771398" y="235737"/>
                </a:lnTo>
                <a:lnTo>
                  <a:pt x="787552" y="253441"/>
                </a:lnTo>
                <a:lnTo>
                  <a:pt x="793648" y="269468"/>
                </a:lnTo>
                <a:lnTo>
                  <a:pt x="788962" y="285800"/>
                </a:lnTo>
                <a:lnTo>
                  <a:pt x="772782" y="304406"/>
                </a:lnTo>
                <a:lnTo>
                  <a:pt x="737501" y="337667"/>
                </a:lnTo>
                <a:lnTo>
                  <a:pt x="702856" y="371627"/>
                </a:lnTo>
                <a:lnTo>
                  <a:pt x="600392" y="475107"/>
                </a:lnTo>
                <a:lnTo>
                  <a:pt x="591769" y="484886"/>
                </a:lnTo>
                <a:lnTo>
                  <a:pt x="585863" y="495503"/>
                </a:lnTo>
                <a:lnTo>
                  <a:pt x="584225" y="507365"/>
                </a:lnTo>
                <a:lnTo>
                  <a:pt x="588429" y="520890"/>
                </a:lnTo>
                <a:lnTo>
                  <a:pt x="593915" y="528701"/>
                </a:lnTo>
                <a:lnTo>
                  <a:pt x="601256" y="534200"/>
                </a:lnTo>
                <a:lnTo>
                  <a:pt x="611060" y="537641"/>
                </a:lnTo>
                <a:lnTo>
                  <a:pt x="623938" y="539254"/>
                </a:lnTo>
                <a:lnTo>
                  <a:pt x="632104" y="537832"/>
                </a:lnTo>
                <a:lnTo>
                  <a:pt x="640372" y="533171"/>
                </a:lnTo>
                <a:lnTo>
                  <a:pt x="648677" y="526275"/>
                </a:lnTo>
                <a:lnTo>
                  <a:pt x="657021" y="518210"/>
                </a:lnTo>
                <a:lnTo>
                  <a:pt x="795769" y="379552"/>
                </a:lnTo>
                <a:lnTo>
                  <a:pt x="865606" y="310692"/>
                </a:lnTo>
                <a:lnTo>
                  <a:pt x="881456" y="290995"/>
                </a:lnTo>
                <a:lnTo>
                  <a:pt x="887120" y="271983"/>
                </a:lnTo>
                <a:close/>
              </a:path>
            </a:pathLst>
          </a:custGeom>
          <a:solidFill>
            <a:srgbClr val="75B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440061" y="1321751"/>
            <a:ext cx="4716780" cy="4441825"/>
            <a:chOff x="3440061" y="1321751"/>
            <a:chExt cx="4716780" cy="4441825"/>
          </a:xfrm>
        </p:grpSpPr>
        <p:sp>
          <p:nvSpPr>
            <p:cNvPr id="12" name="object 12"/>
            <p:cNvSpPr/>
            <p:nvPr/>
          </p:nvSpPr>
          <p:spPr>
            <a:xfrm>
              <a:off x="4611421" y="2615133"/>
              <a:ext cx="2352040" cy="2349500"/>
            </a:xfrm>
            <a:custGeom>
              <a:avLst/>
              <a:gdLst/>
              <a:ahLst/>
              <a:cxnLst/>
              <a:rect l="l" t="t" r="r" b="b"/>
              <a:pathLst>
                <a:path w="2352040" h="2349500">
                  <a:moveTo>
                    <a:pt x="1716900" y="1173607"/>
                  </a:moveTo>
                  <a:lnTo>
                    <a:pt x="1714919" y="1126998"/>
                  </a:lnTo>
                  <a:lnTo>
                    <a:pt x="1709051" y="1081468"/>
                  </a:lnTo>
                  <a:lnTo>
                    <a:pt x="1699488" y="1037196"/>
                  </a:lnTo>
                  <a:lnTo>
                    <a:pt x="1686382" y="994346"/>
                  </a:lnTo>
                  <a:lnTo>
                    <a:pt x="1669897" y="953058"/>
                  </a:lnTo>
                  <a:lnTo>
                    <a:pt x="1650199" y="913523"/>
                  </a:lnTo>
                  <a:lnTo>
                    <a:pt x="1629295" y="878967"/>
                  </a:lnTo>
                  <a:lnTo>
                    <a:pt x="1627441" y="875893"/>
                  </a:lnTo>
                  <a:lnTo>
                    <a:pt x="1601800" y="840346"/>
                  </a:lnTo>
                  <a:lnTo>
                    <a:pt x="1573428" y="807021"/>
                  </a:lnTo>
                  <a:lnTo>
                    <a:pt x="1542503" y="776084"/>
                  </a:lnTo>
                  <a:lnTo>
                    <a:pt x="1509179" y="747725"/>
                  </a:lnTo>
                  <a:lnTo>
                    <a:pt x="1473619" y="722083"/>
                  </a:lnTo>
                  <a:lnTo>
                    <a:pt x="1470545" y="720229"/>
                  </a:lnTo>
                  <a:lnTo>
                    <a:pt x="1470545" y="1173607"/>
                  </a:lnTo>
                  <a:lnTo>
                    <a:pt x="1466773" y="1220228"/>
                  </a:lnTo>
                  <a:lnTo>
                    <a:pt x="1455508" y="1266647"/>
                  </a:lnTo>
                  <a:lnTo>
                    <a:pt x="1437614" y="1308900"/>
                  </a:lnTo>
                  <a:lnTo>
                    <a:pt x="1413624" y="1347508"/>
                  </a:lnTo>
                  <a:lnTo>
                    <a:pt x="1384160" y="1381861"/>
                  </a:lnTo>
                  <a:lnTo>
                    <a:pt x="1349806" y="1411325"/>
                  </a:lnTo>
                  <a:lnTo>
                    <a:pt x="1311198" y="1435315"/>
                  </a:lnTo>
                  <a:lnTo>
                    <a:pt x="1268945" y="1453210"/>
                  </a:lnTo>
                  <a:lnTo>
                    <a:pt x="1223645" y="1464386"/>
                  </a:lnTo>
                  <a:lnTo>
                    <a:pt x="1175905" y="1468247"/>
                  </a:lnTo>
                  <a:lnTo>
                    <a:pt x="1128179" y="1464386"/>
                  </a:lnTo>
                  <a:lnTo>
                    <a:pt x="1082878" y="1453210"/>
                  </a:lnTo>
                  <a:lnTo>
                    <a:pt x="1040612" y="1435315"/>
                  </a:lnTo>
                  <a:lnTo>
                    <a:pt x="1002004" y="1411325"/>
                  </a:lnTo>
                  <a:lnTo>
                    <a:pt x="967663" y="1381861"/>
                  </a:lnTo>
                  <a:lnTo>
                    <a:pt x="938187" y="1347508"/>
                  </a:lnTo>
                  <a:lnTo>
                    <a:pt x="914209" y="1308900"/>
                  </a:lnTo>
                  <a:lnTo>
                    <a:pt x="896315" y="1266647"/>
                  </a:lnTo>
                  <a:lnTo>
                    <a:pt x="885139" y="1221346"/>
                  </a:lnTo>
                  <a:lnTo>
                    <a:pt x="881265" y="1173607"/>
                  </a:lnTo>
                  <a:lnTo>
                    <a:pt x="885037" y="1126998"/>
                  </a:lnTo>
                  <a:lnTo>
                    <a:pt x="896315" y="1080579"/>
                  </a:lnTo>
                  <a:lnTo>
                    <a:pt x="914209" y="1038313"/>
                  </a:lnTo>
                  <a:lnTo>
                    <a:pt x="938187" y="999705"/>
                  </a:lnTo>
                  <a:lnTo>
                    <a:pt x="967663" y="965365"/>
                  </a:lnTo>
                  <a:lnTo>
                    <a:pt x="1002004" y="935888"/>
                  </a:lnTo>
                  <a:lnTo>
                    <a:pt x="1040612" y="911910"/>
                  </a:lnTo>
                  <a:lnTo>
                    <a:pt x="1082878" y="894016"/>
                  </a:lnTo>
                  <a:lnTo>
                    <a:pt x="1128179" y="882827"/>
                  </a:lnTo>
                  <a:lnTo>
                    <a:pt x="1175905" y="878967"/>
                  </a:lnTo>
                  <a:lnTo>
                    <a:pt x="1223645" y="882827"/>
                  </a:lnTo>
                  <a:lnTo>
                    <a:pt x="1268945" y="894016"/>
                  </a:lnTo>
                  <a:lnTo>
                    <a:pt x="1311198" y="911910"/>
                  </a:lnTo>
                  <a:lnTo>
                    <a:pt x="1349806" y="935888"/>
                  </a:lnTo>
                  <a:lnTo>
                    <a:pt x="1384160" y="965365"/>
                  </a:lnTo>
                  <a:lnTo>
                    <a:pt x="1413624" y="999705"/>
                  </a:lnTo>
                  <a:lnTo>
                    <a:pt x="1437614" y="1038313"/>
                  </a:lnTo>
                  <a:lnTo>
                    <a:pt x="1455508" y="1080579"/>
                  </a:lnTo>
                  <a:lnTo>
                    <a:pt x="1466684" y="1125880"/>
                  </a:lnTo>
                  <a:lnTo>
                    <a:pt x="1470545" y="1173607"/>
                  </a:lnTo>
                  <a:lnTo>
                    <a:pt x="1470545" y="720229"/>
                  </a:lnTo>
                  <a:lnTo>
                    <a:pt x="1435989" y="699325"/>
                  </a:lnTo>
                  <a:lnTo>
                    <a:pt x="1396453" y="679627"/>
                  </a:lnTo>
                  <a:lnTo>
                    <a:pt x="1355178" y="663143"/>
                  </a:lnTo>
                  <a:lnTo>
                    <a:pt x="1312329" y="650024"/>
                  </a:lnTo>
                  <a:lnTo>
                    <a:pt x="1268044" y="640461"/>
                  </a:lnTo>
                  <a:lnTo>
                    <a:pt x="1222527" y="634606"/>
                  </a:lnTo>
                  <a:lnTo>
                    <a:pt x="1175905" y="632612"/>
                  </a:lnTo>
                  <a:lnTo>
                    <a:pt x="1129296" y="634606"/>
                  </a:lnTo>
                  <a:lnTo>
                    <a:pt x="1083767" y="640461"/>
                  </a:lnTo>
                  <a:lnTo>
                    <a:pt x="1039495" y="650024"/>
                  </a:lnTo>
                  <a:lnTo>
                    <a:pt x="996632" y="663143"/>
                  </a:lnTo>
                  <a:lnTo>
                    <a:pt x="955357" y="679627"/>
                  </a:lnTo>
                  <a:lnTo>
                    <a:pt x="915822" y="699325"/>
                  </a:lnTo>
                  <a:lnTo>
                    <a:pt x="878192" y="722083"/>
                  </a:lnTo>
                  <a:lnTo>
                    <a:pt x="842632" y="747725"/>
                  </a:lnTo>
                  <a:lnTo>
                    <a:pt x="809307" y="776084"/>
                  </a:lnTo>
                  <a:lnTo>
                    <a:pt x="778383" y="807021"/>
                  </a:lnTo>
                  <a:lnTo>
                    <a:pt x="750023" y="840346"/>
                  </a:lnTo>
                  <a:lnTo>
                    <a:pt x="724382" y="875893"/>
                  </a:lnTo>
                  <a:lnTo>
                    <a:pt x="701624" y="913523"/>
                  </a:lnTo>
                  <a:lnTo>
                    <a:pt x="681926" y="953058"/>
                  </a:lnTo>
                  <a:lnTo>
                    <a:pt x="665441" y="994346"/>
                  </a:lnTo>
                  <a:lnTo>
                    <a:pt x="652322" y="1037196"/>
                  </a:lnTo>
                  <a:lnTo>
                    <a:pt x="642759" y="1081468"/>
                  </a:lnTo>
                  <a:lnTo>
                    <a:pt x="636905" y="1126998"/>
                  </a:lnTo>
                  <a:lnTo>
                    <a:pt x="634911" y="1173607"/>
                  </a:lnTo>
                  <a:lnTo>
                    <a:pt x="636905" y="1220228"/>
                  </a:lnTo>
                  <a:lnTo>
                    <a:pt x="642759" y="1265745"/>
                  </a:lnTo>
                  <a:lnTo>
                    <a:pt x="652322" y="1310017"/>
                  </a:lnTo>
                  <a:lnTo>
                    <a:pt x="665441" y="1352880"/>
                  </a:lnTo>
                  <a:lnTo>
                    <a:pt x="681926" y="1394155"/>
                  </a:lnTo>
                  <a:lnTo>
                    <a:pt x="701624" y="1433690"/>
                  </a:lnTo>
                  <a:lnTo>
                    <a:pt x="724382" y="1471320"/>
                  </a:lnTo>
                  <a:lnTo>
                    <a:pt x="750023" y="1506880"/>
                  </a:lnTo>
                  <a:lnTo>
                    <a:pt x="778383" y="1540205"/>
                  </a:lnTo>
                  <a:lnTo>
                    <a:pt x="809307" y="1571129"/>
                  </a:lnTo>
                  <a:lnTo>
                    <a:pt x="842632" y="1599501"/>
                  </a:lnTo>
                  <a:lnTo>
                    <a:pt x="878192" y="1625142"/>
                  </a:lnTo>
                  <a:lnTo>
                    <a:pt x="915822" y="1647901"/>
                  </a:lnTo>
                  <a:lnTo>
                    <a:pt x="955357" y="1667598"/>
                  </a:lnTo>
                  <a:lnTo>
                    <a:pt x="996632" y="1684083"/>
                  </a:lnTo>
                  <a:lnTo>
                    <a:pt x="1039495" y="1697189"/>
                  </a:lnTo>
                  <a:lnTo>
                    <a:pt x="1083767" y="1706753"/>
                  </a:lnTo>
                  <a:lnTo>
                    <a:pt x="1129296" y="1712620"/>
                  </a:lnTo>
                  <a:lnTo>
                    <a:pt x="1175905" y="1714601"/>
                  </a:lnTo>
                  <a:lnTo>
                    <a:pt x="1222527" y="1712620"/>
                  </a:lnTo>
                  <a:lnTo>
                    <a:pt x="1268044" y="1706753"/>
                  </a:lnTo>
                  <a:lnTo>
                    <a:pt x="1312329" y="1697189"/>
                  </a:lnTo>
                  <a:lnTo>
                    <a:pt x="1355178" y="1684083"/>
                  </a:lnTo>
                  <a:lnTo>
                    <a:pt x="1396453" y="1667598"/>
                  </a:lnTo>
                  <a:lnTo>
                    <a:pt x="1435989" y="1647901"/>
                  </a:lnTo>
                  <a:lnTo>
                    <a:pt x="1473619" y="1625142"/>
                  </a:lnTo>
                  <a:lnTo>
                    <a:pt x="1509179" y="1599501"/>
                  </a:lnTo>
                  <a:lnTo>
                    <a:pt x="1542503" y="1571129"/>
                  </a:lnTo>
                  <a:lnTo>
                    <a:pt x="1573428" y="1540205"/>
                  </a:lnTo>
                  <a:lnTo>
                    <a:pt x="1601800" y="1506880"/>
                  </a:lnTo>
                  <a:lnTo>
                    <a:pt x="1627441" y="1471320"/>
                  </a:lnTo>
                  <a:lnTo>
                    <a:pt x="1629295" y="1468247"/>
                  </a:lnTo>
                  <a:lnTo>
                    <a:pt x="1650199" y="1433690"/>
                  </a:lnTo>
                  <a:lnTo>
                    <a:pt x="1669897" y="1394155"/>
                  </a:lnTo>
                  <a:lnTo>
                    <a:pt x="1686382" y="1352880"/>
                  </a:lnTo>
                  <a:lnTo>
                    <a:pt x="1699488" y="1310017"/>
                  </a:lnTo>
                  <a:lnTo>
                    <a:pt x="1709051" y="1265745"/>
                  </a:lnTo>
                  <a:lnTo>
                    <a:pt x="1714919" y="1220228"/>
                  </a:lnTo>
                  <a:lnTo>
                    <a:pt x="1716900" y="1173607"/>
                  </a:lnTo>
                  <a:close/>
                </a:path>
                <a:path w="2352040" h="2349500">
                  <a:moveTo>
                    <a:pt x="2351811" y="1181100"/>
                  </a:moveTo>
                  <a:lnTo>
                    <a:pt x="2350833" y="1130300"/>
                  </a:lnTo>
                  <a:lnTo>
                    <a:pt x="2347912" y="1079500"/>
                  </a:lnTo>
                  <a:lnTo>
                    <a:pt x="2343086" y="1041400"/>
                  </a:lnTo>
                  <a:lnTo>
                    <a:pt x="2336393" y="990600"/>
                  </a:lnTo>
                  <a:lnTo>
                    <a:pt x="2327884" y="939800"/>
                  </a:lnTo>
                  <a:lnTo>
                    <a:pt x="2317585" y="901700"/>
                  </a:lnTo>
                  <a:lnTo>
                    <a:pt x="2305532" y="850900"/>
                  </a:lnTo>
                  <a:lnTo>
                    <a:pt x="2291765" y="812800"/>
                  </a:lnTo>
                  <a:lnTo>
                    <a:pt x="2276335" y="762000"/>
                  </a:lnTo>
                  <a:lnTo>
                    <a:pt x="2259253" y="723900"/>
                  </a:lnTo>
                  <a:lnTo>
                    <a:pt x="2240584" y="685800"/>
                  </a:lnTo>
                  <a:lnTo>
                    <a:pt x="2220366" y="635000"/>
                  </a:lnTo>
                  <a:lnTo>
                    <a:pt x="2198611" y="596900"/>
                  </a:lnTo>
                  <a:lnTo>
                    <a:pt x="2175383" y="558800"/>
                  </a:lnTo>
                  <a:lnTo>
                    <a:pt x="2150707" y="520700"/>
                  </a:lnTo>
                  <a:lnTo>
                    <a:pt x="2124633" y="482600"/>
                  </a:lnTo>
                  <a:lnTo>
                    <a:pt x="2105444" y="455980"/>
                  </a:lnTo>
                  <a:lnTo>
                    <a:pt x="2105444" y="1181100"/>
                  </a:lnTo>
                  <a:lnTo>
                    <a:pt x="2104237" y="1231900"/>
                  </a:lnTo>
                  <a:lnTo>
                    <a:pt x="2100643" y="1270000"/>
                  </a:lnTo>
                  <a:lnTo>
                    <a:pt x="2094725" y="1320800"/>
                  </a:lnTo>
                  <a:lnTo>
                    <a:pt x="2086533" y="1371600"/>
                  </a:lnTo>
                  <a:lnTo>
                    <a:pt x="2076132" y="1409700"/>
                  </a:lnTo>
                  <a:lnTo>
                    <a:pt x="2063584" y="1460500"/>
                  </a:lnTo>
                  <a:lnTo>
                    <a:pt x="2048954" y="1498600"/>
                  </a:lnTo>
                  <a:lnTo>
                    <a:pt x="2032292" y="1536700"/>
                  </a:lnTo>
                  <a:lnTo>
                    <a:pt x="2013648" y="1587500"/>
                  </a:lnTo>
                  <a:lnTo>
                    <a:pt x="1993099" y="1625600"/>
                  </a:lnTo>
                  <a:lnTo>
                    <a:pt x="1970697" y="1663700"/>
                  </a:lnTo>
                  <a:lnTo>
                    <a:pt x="1946490" y="1701800"/>
                  </a:lnTo>
                  <a:lnTo>
                    <a:pt x="1920544" y="1739900"/>
                  </a:lnTo>
                  <a:lnTo>
                    <a:pt x="1892935" y="1765300"/>
                  </a:lnTo>
                  <a:lnTo>
                    <a:pt x="1863686" y="1803400"/>
                  </a:lnTo>
                  <a:lnTo>
                    <a:pt x="1832889" y="1841500"/>
                  </a:lnTo>
                  <a:lnTo>
                    <a:pt x="1800593" y="1866900"/>
                  </a:lnTo>
                  <a:lnTo>
                    <a:pt x="1766849" y="1892300"/>
                  </a:lnTo>
                  <a:lnTo>
                    <a:pt x="1731721" y="1930400"/>
                  </a:lnTo>
                  <a:lnTo>
                    <a:pt x="1695272" y="1955800"/>
                  </a:lnTo>
                  <a:lnTo>
                    <a:pt x="1657553" y="1968500"/>
                  </a:lnTo>
                  <a:lnTo>
                    <a:pt x="1618627" y="1993900"/>
                  </a:lnTo>
                  <a:lnTo>
                    <a:pt x="1578559" y="2019300"/>
                  </a:lnTo>
                  <a:lnTo>
                    <a:pt x="1537398" y="2032000"/>
                  </a:lnTo>
                  <a:lnTo>
                    <a:pt x="1495196" y="2057400"/>
                  </a:lnTo>
                  <a:lnTo>
                    <a:pt x="1363014" y="2095500"/>
                  </a:lnTo>
                  <a:lnTo>
                    <a:pt x="1317282" y="2095500"/>
                  </a:lnTo>
                  <a:lnTo>
                    <a:pt x="1270825" y="2108200"/>
                  </a:lnTo>
                  <a:lnTo>
                    <a:pt x="1080998" y="2108200"/>
                  </a:lnTo>
                  <a:lnTo>
                    <a:pt x="1034529" y="2095500"/>
                  </a:lnTo>
                  <a:lnTo>
                    <a:pt x="988809" y="2095500"/>
                  </a:lnTo>
                  <a:lnTo>
                    <a:pt x="856627" y="2057400"/>
                  </a:lnTo>
                  <a:lnTo>
                    <a:pt x="814425" y="2032000"/>
                  </a:lnTo>
                  <a:lnTo>
                    <a:pt x="773264" y="2019300"/>
                  </a:lnTo>
                  <a:lnTo>
                    <a:pt x="733183" y="1993900"/>
                  </a:lnTo>
                  <a:lnTo>
                    <a:pt x="694258" y="1968500"/>
                  </a:lnTo>
                  <a:lnTo>
                    <a:pt x="656539" y="1955800"/>
                  </a:lnTo>
                  <a:lnTo>
                    <a:pt x="620090" y="1930400"/>
                  </a:lnTo>
                  <a:lnTo>
                    <a:pt x="584962" y="1892300"/>
                  </a:lnTo>
                  <a:lnTo>
                    <a:pt x="551218" y="1866900"/>
                  </a:lnTo>
                  <a:lnTo>
                    <a:pt x="518922" y="1841500"/>
                  </a:lnTo>
                  <a:lnTo>
                    <a:pt x="488124" y="1803400"/>
                  </a:lnTo>
                  <a:lnTo>
                    <a:pt x="458889" y="1765300"/>
                  </a:lnTo>
                  <a:lnTo>
                    <a:pt x="431266" y="1739900"/>
                  </a:lnTo>
                  <a:lnTo>
                    <a:pt x="405320" y="1701800"/>
                  </a:lnTo>
                  <a:lnTo>
                    <a:pt x="381127" y="1663700"/>
                  </a:lnTo>
                  <a:lnTo>
                    <a:pt x="358711" y="1625600"/>
                  </a:lnTo>
                  <a:lnTo>
                    <a:pt x="338162" y="1587500"/>
                  </a:lnTo>
                  <a:lnTo>
                    <a:pt x="319519" y="1536700"/>
                  </a:lnTo>
                  <a:lnTo>
                    <a:pt x="302856" y="1498600"/>
                  </a:lnTo>
                  <a:lnTo>
                    <a:pt x="288213" y="1460500"/>
                  </a:lnTo>
                  <a:lnTo>
                    <a:pt x="275678" y="1409700"/>
                  </a:lnTo>
                  <a:lnTo>
                    <a:pt x="265277" y="1371600"/>
                  </a:lnTo>
                  <a:lnTo>
                    <a:pt x="257086" y="1320800"/>
                  </a:lnTo>
                  <a:lnTo>
                    <a:pt x="251167" y="1270000"/>
                  </a:lnTo>
                  <a:lnTo>
                    <a:pt x="247573" y="1231900"/>
                  </a:lnTo>
                  <a:lnTo>
                    <a:pt x="246354" y="1181100"/>
                  </a:lnTo>
                  <a:lnTo>
                    <a:pt x="247573" y="1130300"/>
                  </a:lnTo>
                  <a:lnTo>
                    <a:pt x="251167" y="1079500"/>
                  </a:lnTo>
                  <a:lnTo>
                    <a:pt x="257086" y="1041400"/>
                  </a:lnTo>
                  <a:lnTo>
                    <a:pt x="265277" y="990600"/>
                  </a:lnTo>
                  <a:lnTo>
                    <a:pt x="275678" y="952500"/>
                  </a:lnTo>
                  <a:lnTo>
                    <a:pt x="288213" y="901700"/>
                  </a:lnTo>
                  <a:lnTo>
                    <a:pt x="302856" y="863600"/>
                  </a:lnTo>
                  <a:lnTo>
                    <a:pt x="319519" y="812800"/>
                  </a:lnTo>
                  <a:lnTo>
                    <a:pt x="338162" y="774700"/>
                  </a:lnTo>
                  <a:lnTo>
                    <a:pt x="358711" y="736600"/>
                  </a:lnTo>
                  <a:lnTo>
                    <a:pt x="381127" y="698500"/>
                  </a:lnTo>
                  <a:lnTo>
                    <a:pt x="405320" y="660400"/>
                  </a:lnTo>
                  <a:lnTo>
                    <a:pt x="431266" y="622300"/>
                  </a:lnTo>
                  <a:lnTo>
                    <a:pt x="458889" y="584200"/>
                  </a:lnTo>
                  <a:lnTo>
                    <a:pt x="488124" y="558800"/>
                  </a:lnTo>
                  <a:lnTo>
                    <a:pt x="518922" y="520700"/>
                  </a:lnTo>
                  <a:lnTo>
                    <a:pt x="551218" y="495300"/>
                  </a:lnTo>
                  <a:lnTo>
                    <a:pt x="584962" y="457200"/>
                  </a:lnTo>
                  <a:lnTo>
                    <a:pt x="620090" y="431800"/>
                  </a:lnTo>
                  <a:lnTo>
                    <a:pt x="656539" y="406400"/>
                  </a:lnTo>
                  <a:lnTo>
                    <a:pt x="694258" y="381000"/>
                  </a:lnTo>
                  <a:lnTo>
                    <a:pt x="733183" y="368300"/>
                  </a:lnTo>
                  <a:lnTo>
                    <a:pt x="773264" y="342900"/>
                  </a:lnTo>
                  <a:lnTo>
                    <a:pt x="814425" y="317500"/>
                  </a:lnTo>
                  <a:lnTo>
                    <a:pt x="943864" y="279400"/>
                  </a:lnTo>
                  <a:lnTo>
                    <a:pt x="988809" y="266700"/>
                  </a:lnTo>
                  <a:lnTo>
                    <a:pt x="1034529" y="266700"/>
                  </a:lnTo>
                  <a:lnTo>
                    <a:pt x="1080998" y="254000"/>
                  </a:lnTo>
                  <a:lnTo>
                    <a:pt x="1270825" y="254000"/>
                  </a:lnTo>
                  <a:lnTo>
                    <a:pt x="1317282" y="266700"/>
                  </a:lnTo>
                  <a:lnTo>
                    <a:pt x="1363014" y="266700"/>
                  </a:lnTo>
                  <a:lnTo>
                    <a:pt x="1407947" y="279400"/>
                  </a:lnTo>
                  <a:lnTo>
                    <a:pt x="1537398" y="317500"/>
                  </a:lnTo>
                  <a:lnTo>
                    <a:pt x="1578559" y="342900"/>
                  </a:lnTo>
                  <a:lnTo>
                    <a:pt x="1618627" y="368300"/>
                  </a:lnTo>
                  <a:lnTo>
                    <a:pt x="1657553" y="381000"/>
                  </a:lnTo>
                  <a:lnTo>
                    <a:pt x="1695272" y="406400"/>
                  </a:lnTo>
                  <a:lnTo>
                    <a:pt x="1731721" y="431800"/>
                  </a:lnTo>
                  <a:lnTo>
                    <a:pt x="1766849" y="457200"/>
                  </a:lnTo>
                  <a:lnTo>
                    <a:pt x="1800593" y="495300"/>
                  </a:lnTo>
                  <a:lnTo>
                    <a:pt x="1832889" y="520700"/>
                  </a:lnTo>
                  <a:lnTo>
                    <a:pt x="1863686" y="558800"/>
                  </a:lnTo>
                  <a:lnTo>
                    <a:pt x="1892935" y="584200"/>
                  </a:lnTo>
                  <a:lnTo>
                    <a:pt x="1920544" y="622300"/>
                  </a:lnTo>
                  <a:lnTo>
                    <a:pt x="1946490" y="660400"/>
                  </a:lnTo>
                  <a:lnTo>
                    <a:pt x="1970697" y="698500"/>
                  </a:lnTo>
                  <a:lnTo>
                    <a:pt x="1993099" y="736600"/>
                  </a:lnTo>
                  <a:lnTo>
                    <a:pt x="2013648" y="774700"/>
                  </a:lnTo>
                  <a:lnTo>
                    <a:pt x="2032292" y="812800"/>
                  </a:lnTo>
                  <a:lnTo>
                    <a:pt x="2048954" y="863600"/>
                  </a:lnTo>
                  <a:lnTo>
                    <a:pt x="2063584" y="901700"/>
                  </a:lnTo>
                  <a:lnTo>
                    <a:pt x="2076132" y="952500"/>
                  </a:lnTo>
                  <a:lnTo>
                    <a:pt x="2086533" y="990600"/>
                  </a:lnTo>
                  <a:lnTo>
                    <a:pt x="2094725" y="1041400"/>
                  </a:lnTo>
                  <a:lnTo>
                    <a:pt x="2100643" y="1079500"/>
                  </a:lnTo>
                  <a:lnTo>
                    <a:pt x="2104237" y="1130300"/>
                  </a:lnTo>
                  <a:lnTo>
                    <a:pt x="2105444" y="1181100"/>
                  </a:lnTo>
                  <a:lnTo>
                    <a:pt x="2105444" y="455980"/>
                  </a:lnTo>
                  <a:lnTo>
                    <a:pt x="2097176" y="444500"/>
                  </a:lnTo>
                  <a:lnTo>
                    <a:pt x="2068398" y="419100"/>
                  </a:lnTo>
                  <a:lnTo>
                    <a:pt x="2038324" y="381000"/>
                  </a:lnTo>
                  <a:lnTo>
                    <a:pt x="2007006" y="342900"/>
                  </a:lnTo>
                  <a:lnTo>
                    <a:pt x="1974456" y="317500"/>
                  </a:lnTo>
                  <a:lnTo>
                    <a:pt x="1940737" y="292100"/>
                  </a:lnTo>
                  <a:lnTo>
                    <a:pt x="1905889" y="254000"/>
                  </a:lnTo>
                  <a:lnTo>
                    <a:pt x="1869922" y="228600"/>
                  </a:lnTo>
                  <a:lnTo>
                    <a:pt x="1832902" y="203200"/>
                  </a:lnTo>
                  <a:lnTo>
                    <a:pt x="1794852" y="177800"/>
                  </a:lnTo>
                  <a:lnTo>
                    <a:pt x="1755825" y="152400"/>
                  </a:lnTo>
                  <a:lnTo>
                    <a:pt x="1715833" y="139700"/>
                  </a:lnTo>
                  <a:lnTo>
                    <a:pt x="1674939" y="114300"/>
                  </a:lnTo>
                  <a:lnTo>
                    <a:pt x="1633181" y="101600"/>
                  </a:lnTo>
                  <a:lnTo>
                    <a:pt x="1590573" y="76200"/>
                  </a:lnTo>
                  <a:lnTo>
                    <a:pt x="1412595" y="25400"/>
                  </a:lnTo>
                  <a:lnTo>
                    <a:pt x="1366393" y="25400"/>
                  </a:lnTo>
                  <a:lnTo>
                    <a:pt x="1319580" y="12700"/>
                  </a:lnTo>
                  <a:lnTo>
                    <a:pt x="1272209" y="12700"/>
                  </a:lnTo>
                  <a:lnTo>
                    <a:pt x="1224305" y="0"/>
                  </a:lnTo>
                  <a:lnTo>
                    <a:pt x="1127518" y="0"/>
                  </a:lnTo>
                  <a:lnTo>
                    <a:pt x="1079614" y="12700"/>
                  </a:lnTo>
                  <a:lnTo>
                    <a:pt x="1032243" y="12700"/>
                  </a:lnTo>
                  <a:lnTo>
                    <a:pt x="985431" y="25400"/>
                  </a:lnTo>
                  <a:lnTo>
                    <a:pt x="939228" y="25400"/>
                  </a:lnTo>
                  <a:lnTo>
                    <a:pt x="761238" y="76200"/>
                  </a:lnTo>
                  <a:lnTo>
                    <a:pt x="718642" y="101600"/>
                  </a:lnTo>
                  <a:lnTo>
                    <a:pt x="676871" y="114300"/>
                  </a:lnTo>
                  <a:lnTo>
                    <a:pt x="635977" y="139700"/>
                  </a:lnTo>
                  <a:lnTo>
                    <a:pt x="595998" y="152400"/>
                  </a:lnTo>
                  <a:lnTo>
                    <a:pt x="556958" y="177800"/>
                  </a:lnTo>
                  <a:lnTo>
                    <a:pt x="518922" y="203200"/>
                  </a:lnTo>
                  <a:lnTo>
                    <a:pt x="481888" y="228600"/>
                  </a:lnTo>
                  <a:lnTo>
                    <a:pt x="445935" y="254000"/>
                  </a:lnTo>
                  <a:lnTo>
                    <a:pt x="411073" y="292100"/>
                  </a:lnTo>
                  <a:lnTo>
                    <a:pt x="377355" y="317500"/>
                  </a:lnTo>
                  <a:lnTo>
                    <a:pt x="344817" y="342900"/>
                  </a:lnTo>
                  <a:lnTo>
                    <a:pt x="313486" y="381000"/>
                  </a:lnTo>
                  <a:lnTo>
                    <a:pt x="283425" y="419100"/>
                  </a:lnTo>
                  <a:lnTo>
                    <a:pt x="254647" y="444500"/>
                  </a:lnTo>
                  <a:lnTo>
                    <a:pt x="227190" y="482600"/>
                  </a:lnTo>
                  <a:lnTo>
                    <a:pt x="201117" y="520700"/>
                  </a:lnTo>
                  <a:lnTo>
                    <a:pt x="176441" y="558800"/>
                  </a:lnTo>
                  <a:lnTo>
                    <a:pt x="153200" y="596900"/>
                  </a:lnTo>
                  <a:lnTo>
                    <a:pt x="131457" y="635000"/>
                  </a:lnTo>
                  <a:lnTo>
                    <a:pt x="111226" y="685800"/>
                  </a:lnTo>
                  <a:lnTo>
                    <a:pt x="92557" y="723900"/>
                  </a:lnTo>
                  <a:lnTo>
                    <a:pt x="75488" y="762000"/>
                  </a:lnTo>
                  <a:lnTo>
                    <a:pt x="60058" y="812800"/>
                  </a:lnTo>
                  <a:lnTo>
                    <a:pt x="46291" y="850900"/>
                  </a:lnTo>
                  <a:lnTo>
                    <a:pt x="34239" y="901700"/>
                  </a:lnTo>
                  <a:lnTo>
                    <a:pt x="23939" y="939800"/>
                  </a:lnTo>
                  <a:lnTo>
                    <a:pt x="15430" y="990600"/>
                  </a:lnTo>
                  <a:lnTo>
                    <a:pt x="8737" y="1041400"/>
                  </a:lnTo>
                  <a:lnTo>
                    <a:pt x="3911" y="1079500"/>
                  </a:lnTo>
                  <a:lnTo>
                    <a:pt x="990" y="1130300"/>
                  </a:lnTo>
                  <a:lnTo>
                    <a:pt x="0" y="1181100"/>
                  </a:lnTo>
                  <a:lnTo>
                    <a:pt x="990" y="1231900"/>
                  </a:lnTo>
                  <a:lnTo>
                    <a:pt x="3911" y="1270000"/>
                  </a:lnTo>
                  <a:lnTo>
                    <a:pt x="8737" y="1320800"/>
                  </a:lnTo>
                  <a:lnTo>
                    <a:pt x="15430" y="1371600"/>
                  </a:lnTo>
                  <a:lnTo>
                    <a:pt x="23939" y="1422400"/>
                  </a:lnTo>
                  <a:lnTo>
                    <a:pt x="34239" y="1460500"/>
                  </a:lnTo>
                  <a:lnTo>
                    <a:pt x="46291" y="1511300"/>
                  </a:lnTo>
                  <a:lnTo>
                    <a:pt x="60058" y="1549400"/>
                  </a:lnTo>
                  <a:lnTo>
                    <a:pt x="75488" y="1600200"/>
                  </a:lnTo>
                  <a:lnTo>
                    <a:pt x="92557" y="1638300"/>
                  </a:lnTo>
                  <a:lnTo>
                    <a:pt x="111226" y="1676400"/>
                  </a:lnTo>
                  <a:lnTo>
                    <a:pt x="131457" y="1714500"/>
                  </a:lnTo>
                  <a:lnTo>
                    <a:pt x="153200" y="1765300"/>
                  </a:lnTo>
                  <a:lnTo>
                    <a:pt x="176441" y="1803400"/>
                  </a:lnTo>
                  <a:lnTo>
                    <a:pt x="201117" y="1841500"/>
                  </a:lnTo>
                  <a:lnTo>
                    <a:pt x="227190" y="1879600"/>
                  </a:lnTo>
                  <a:lnTo>
                    <a:pt x="254647" y="1905000"/>
                  </a:lnTo>
                  <a:lnTo>
                    <a:pt x="283425" y="1943100"/>
                  </a:lnTo>
                  <a:lnTo>
                    <a:pt x="313486" y="1981200"/>
                  </a:lnTo>
                  <a:lnTo>
                    <a:pt x="344817" y="2006600"/>
                  </a:lnTo>
                  <a:lnTo>
                    <a:pt x="377355" y="2044700"/>
                  </a:lnTo>
                  <a:lnTo>
                    <a:pt x="411073" y="2070100"/>
                  </a:lnTo>
                  <a:lnTo>
                    <a:pt x="445935" y="2095500"/>
                  </a:lnTo>
                  <a:lnTo>
                    <a:pt x="481888" y="2133600"/>
                  </a:lnTo>
                  <a:lnTo>
                    <a:pt x="518922" y="2159000"/>
                  </a:lnTo>
                  <a:lnTo>
                    <a:pt x="556958" y="2184400"/>
                  </a:lnTo>
                  <a:lnTo>
                    <a:pt x="595998" y="2197100"/>
                  </a:lnTo>
                  <a:lnTo>
                    <a:pt x="635977" y="2222500"/>
                  </a:lnTo>
                  <a:lnTo>
                    <a:pt x="676871" y="2247900"/>
                  </a:lnTo>
                  <a:lnTo>
                    <a:pt x="718642" y="2260600"/>
                  </a:lnTo>
                  <a:lnTo>
                    <a:pt x="761238" y="2286000"/>
                  </a:lnTo>
                  <a:lnTo>
                    <a:pt x="939228" y="2336800"/>
                  </a:lnTo>
                  <a:lnTo>
                    <a:pt x="985431" y="2336800"/>
                  </a:lnTo>
                  <a:lnTo>
                    <a:pt x="1032243" y="2349500"/>
                  </a:lnTo>
                  <a:lnTo>
                    <a:pt x="1319580" y="2349500"/>
                  </a:lnTo>
                  <a:lnTo>
                    <a:pt x="1366393" y="2336800"/>
                  </a:lnTo>
                  <a:lnTo>
                    <a:pt x="1412595" y="2336800"/>
                  </a:lnTo>
                  <a:lnTo>
                    <a:pt x="1590573" y="2286000"/>
                  </a:lnTo>
                  <a:lnTo>
                    <a:pt x="1633181" y="2260600"/>
                  </a:lnTo>
                  <a:lnTo>
                    <a:pt x="1674939" y="2247900"/>
                  </a:lnTo>
                  <a:lnTo>
                    <a:pt x="1715833" y="2222500"/>
                  </a:lnTo>
                  <a:lnTo>
                    <a:pt x="1755825" y="2197100"/>
                  </a:lnTo>
                  <a:lnTo>
                    <a:pt x="1794852" y="2184400"/>
                  </a:lnTo>
                  <a:lnTo>
                    <a:pt x="1832902" y="2159000"/>
                  </a:lnTo>
                  <a:lnTo>
                    <a:pt x="1869922" y="2133600"/>
                  </a:lnTo>
                  <a:lnTo>
                    <a:pt x="1893900" y="2108200"/>
                  </a:lnTo>
                  <a:lnTo>
                    <a:pt x="1905889" y="2095500"/>
                  </a:lnTo>
                  <a:lnTo>
                    <a:pt x="1940737" y="2070100"/>
                  </a:lnTo>
                  <a:lnTo>
                    <a:pt x="1974456" y="2044700"/>
                  </a:lnTo>
                  <a:lnTo>
                    <a:pt x="2007006" y="2006600"/>
                  </a:lnTo>
                  <a:lnTo>
                    <a:pt x="2038324" y="1981200"/>
                  </a:lnTo>
                  <a:lnTo>
                    <a:pt x="2068398" y="1943100"/>
                  </a:lnTo>
                  <a:lnTo>
                    <a:pt x="2097176" y="1905000"/>
                  </a:lnTo>
                  <a:lnTo>
                    <a:pt x="2124633" y="1879600"/>
                  </a:lnTo>
                  <a:lnTo>
                    <a:pt x="2150707" y="1841500"/>
                  </a:lnTo>
                  <a:lnTo>
                    <a:pt x="2175383" y="1803400"/>
                  </a:lnTo>
                  <a:lnTo>
                    <a:pt x="2198611" y="1765300"/>
                  </a:lnTo>
                  <a:lnTo>
                    <a:pt x="2220366" y="1714500"/>
                  </a:lnTo>
                  <a:lnTo>
                    <a:pt x="2240584" y="1676400"/>
                  </a:lnTo>
                  <a:lnTo>
                    <a:pt x="2259253" y="1638300"/>
                  </a:lnTo>
                  <a:lnTo>
                    <a:pt x="2276335" y="1600200"/>
                  </a:lnTo>
                  <a:lnTo>
                    <a:pt x="2291765" y="1549400"/>
                  </a:lnTo>
                  <a:lnTo>
                    <a:pt x="2305532" y="1511300"/>
                  </a:lnTo>
                  <a:lnTo>
                    <a:pt x="2317585" y="1460500"/>
                  </a:lnTo>
                  <a:lnTo>
                    <a:pt x="2327884" y="1422400"/>
                  </a:lnTo>
                  <a:lnTo>
                    <a:pt x="2336393" y="1371600"/>
                  </a:lnTo>
                  <a:lnTo>
                    <a:pt x="2343086" y="1320800"/>
                  </a:lnTo>
                  <a:lnTo>
                    <a:pt x="2347912" y="1270000"/>
                  </a:lnTo>
                  <a:lnTo>
                    <a:pt x="2350833" y="1231900"/>
                  </a:lnTo>
                  <a:lnTo>
                    <a:pt x="2351811" y="1181100"/>
                  </a:lnTo>
                  <a:close/>
                </a:path>
              </a:pathLst>
            </a:custGeom>
            <a:solidFill>
              <a:srgbClr val="FFF2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9177" y="2593271"/>
              <a:ext cx="681355" cy="681355"/>
            </a:xfrm>
            <a:custGeom>
              <a:avLst/>
              <a:gdLst/>
              <a:ahLst/>
              <a:cxnLst/>
              <a:rect l="l" t="t" r="r" b="b"/>
              <a:pathLst>
                <a:path w="681354" h="681354">
                  <a:moveTo>
                    <a:pt x="340537" y="0"/>
                  </a:moveTo>
                  <a:lnTo>
                    <a:pt x="294328" y="3108"/>
                  </a:lnTo>
                  <a:lnTo>
                    <a:pt x="250009" y="12164"/>
                  </a:lnTo>
                  <a:lnTo>
                    <a:pt x="207984" y="26761"/>
                  </a:lnTo>
                  <a:lnTo>
                    <a:pt x="168661" y="46493"/>
                  </a:lnTo>
                  <a:lnTo>
                    <a:pt x="132445" y="70955"/>
                  </a:lnTo>
                  <a:lnTo>
                    <a:pt x="99741" y="99741"/>
                  </a:lnTo>
                  <a:lnTo>
                    <a:pt x="70955" y="132445"/>
                  </a:lnTo>
                  <a:lnTo>
                    <a:pt x="46493" y="168661"/>
                  </a:lnTo>
                  <a:lnTo>
                    <a:pt x="26761" y="207984"/>
                  </a:lnTo>
                  <a:lnTo>
                    <a:pt x="12164" y="250009"/>
                  </a:lnTo>
                  <a:lnTo>
                    <a:pt x="3108" y="294328"/>
                  </a:lnTo>
                  <a:lnTo>
                    <a:pt x="0" y="340537"/>
                  </a:lnTo>
                  <a:lnTo>
                    <a:pt x="3108" y="386746"/>
                  </a:lnTo>
                  <a:lnTo>
                    <a:pt x="12164" y="431066"/>
                  </a:lnTo>
                  <a:lnTo>
                    <a:pt x="26761" y="473090"/>
                  </a:lnTo>
                  <a:lnTo>
                    <a:pt x="46493" y="512413"/>
                  </a:lnTo>
                  <a:lnTo>
                    <a:pt x="70955" y="548630"/>
                  </a:lnTo>
                  <a:lnTo>
                    <a:pt x="99741" y="581334"/>
                  </a:lnTo>
                  <a:lnTo>
                    <a:pt x="132445" y="610120"/>
                  </a:lnTo>
                  <a:lnTo>
                    <a:pt x="168661" y="634582"/>
                  </a:lnTo>
                  <a:lnTo>
                    <a:pt x="207984" y="654314"/>
                  </a:lnTo>
                  <a:lnTo>
                    <a:pt x="250009" y="668911"/>
                  </a:lnTo>
                  <a:lnTo>
                    <a:pt x="294328" y="677966"/>
                  </a:lnTo>
                  <a:lnTo>
                    <a:pt x="340537" y="681075"/>
                  </a:lnTo>
                  <a:lnTo>
                    <a:pt x="386746" y="677966"/>
                  </a:lnTo>
                  <a:lnTo>
                    <a:pt x="431066" y="668911"/>
                  </a:lnTo>
                  <a:lnTo>
                    <a:pt x="473090" y="654314"/>
                  </a:lnTo>
                  <a:lnTo>
                    <a:pt x="512413" y="634582"/>
                  </a:lnTo>
                  <a:lnTo>
                    <a:pt x="548630" y="610120"/>
                  </a:lnTo>
                  <a:lnTo>
                    <a:pt x="581334" y="581334"/>
                  </a:lnTo>
                  <a:lnTo>
                    <a:pt x="610120" y="548630"/>
                  </a:lnTo>
                  <a:lnTo>
                    <a:pt x="634582" y="512413"/>
                  </a:lnTo>
                  <a:lnTo>
                    <a:pt x="654314" y="473090"/>
                  </a:lnTo>
                  <a:lnTo>
                    <a:pt x="668911" y="431066"/>
                  </a:lnTo>
                  <a:lnTo>
                    <a:pt x="677966" y="386746"/>
                  </a:lnTo>
                  <a:lnTo>
                    <a:pt x="681075" y="340537"/>
                  </a:lnTo>
                  <a:lnTo>
                    <a:pt x="677966" y="294328"/>
                  </a:lnTo>
                  <a:lnTo>
                    <a:pt x="668911" y="250009"/>
                  </a:lnTo>
                  <a:lnTo>
                    <a:pt x="654314" y="207984"/>
                  </a:lnTo>
                  <a:lnTo>
                    <a:pt x="634582" y="168661"/>
                  </a:lnTo>
                  <a:lnTo>
                    <a:pt x="610120" y="132445"/>
                  </a:lnTo>
                  <a:lnTo>
                    <a:pt x="581334" y="99741"/>
                  </a:lnTo>
                  <a:lnTo>
                    <a:pt x="548630" y="70955"/>
                  </a:lnTo>
                  <a:lnTo>
                    <a:pt x="512413" y="46493"/>
                  </a:lnTo>
                  <a:lnTo>
                    <a:pt x="473090" y="26761"/>
                  </a:lnTo>
                  <a:lnTo>
                    <a:pt x="431066" y="12164"/>
                  </a:lnTo>
                  <a:lnTo>
                    <a:pt x="386746" y="3108"/>
                  </a:lnTo>
                  <a:lnTo>
                    <a:pt x="340537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16079" y="2530165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20">
                  <a:moveTo>
                    <a:pt x="807275" y="403644"/>
                  </a:moveTo>
                  <a:lnTo>
                    <a:pt x="804559" y="450716"/>
                  </a:lnTo>
                  <a:lnTo>
                    <a:pt x="796614" y="496194"/>
                  </a:lnTo>
                  <a:lnTo>
                    <a:pt x="783743" y="539775"/>
                  </a:lnTo>
                  <a:lnTo>
                    <a:pt x="766248" y="581155"/>
                  </a:lnTo>
                  <a:lnTo>
                    <a:pt x="744432" y="620031"/>
                  </a:lnTo>
                  <a:lnTo>
                    <a:pt x="718598" y="656101"/>
                  </a:lnTo>
                  <a:lnTo>
                    <a:pt x="689049" y="689062"/>
                  </a:lnTo>
                  <a:lnTo>
                    <a:pt x="656088" y="718611"/>
                  </a:lnTo>
                  <a:lnTo>
                    <a:pt x="620018" y="744444"/>
                  </a:lnTo>
                  <a:lnTo>
                    <a:pt x="581142" y="766260"/>
                  </a:lnTo>
                  <a:lnTo>
                    <a:pt x="539762" y="783755"/>
                  </a:lnTo>
                  <a:lnTo>
                    <a:pt x="496182" y="796627"/>
                  </a:lnTo>
                  <a:lnTo>
                    <a:pt x="450704" y="804572"/>
                  </a:lnTo>
                  <a:lnTo>
                    <a:pt x="403631" y="807288"/>
                  </a:lnTo>
                  <a:lnTo>
                    <a:pt x="356558" y="804572"/>
                  </a:lnTo>
                  <a:lnTo>
                    <a:pt x="311081" y="796627"/>
                  </a:lnTo>
                  <a:lnTo>
                    <a:pt x="267501" y="783755"/>
                  </a:lnTo>
                  <a:lnTo>
                    <a:pt x="226122" y="766260"/>
                  </a:lnTo>
                  <a:lnTo>
                    <a:pt x="187247" y="744444"/>
                  </a:lnTo>
                  <a:lnTo>
                    <a:pt x="151179" y="718611"/>
                  </a:lnTo>
                  <a:lnTo>
                    <a:pt x="118219" y="689062"/>
                  </a:lnTo>
                  <a:lnTo>
                    <a:pt x="88672" y="656101"/>
                  </a:lnTo>
                  <a:lnTo>
                    <a:pt x="62839" y="620031"/>
                  </a:lnTo>
                  <a:lnTo>
                    <a:pt x="41024" y="581155"/>
                  </a:lnTo>
                  <a:lnTo>
                    <a:pt x="23530" y="539775"/>
                  </a:lnTo>
                  <a:lnTo>
                    <a:pt x="10660" y="496194"/>
                  </a:lnTo>
                  <a:lnTo>
                    <a:pt x="2715" y="450716"/>
                  </a:lnTo>
                  <a:lnTo>
                    <a:pt x="0" y="403644"/>
                  </a:lnTo>
                  <a:lnTo>
                    <a:pt x="2715" y="356571"/>
                  </a:lnTo>
                  <a:lnTo>
                    <a:pt x="10660" y="311093"/>
                  </a:lnTo>
                  <a:lnTo>
                    <a:pt x="23530" y="267512"/>
                  </a:lnTo>
                  <a:lnTo>
                    <a:pt x="41024" y="226133"/>
                  </a:lnTo>
                  <a:lnTo>
                    <a:pt x="62839" y="187256"/>
                  </a:lnTo>
                  <a:lnTo>
                    <a:pt x="88672" y="151186"/>
                  </a:lnTo>
                  <a:lnTo>
                    <a:pt x="118219" y="118225"/>
                  </a:lnTo>
                  <a:lnTo>
                    <a:pt x="151179" y="88677"/>
                  </a:lnTo>
                  <a:lnTo>
                    <a:pt x="187247" y="62843"/>
                  </a:lnTo>
                  <a:lnTo>
                    <a:pt x="226122" y="41027"/>
                  </a:lnTo>
                  <a:lnTo>
                    <a:pt x="267501" y="23532"/>
                  </a:lnTo>
                  <a:lnTo>
                    <a:pt x="311081" y="10660"/>
                  </a:lnTo>
                  <a:lnTo>
                    <a:pt x="356558" y="2715"/>
                  </a:lnTo>
                  <a:lnTo>
                    <a:pt x="403631" y="0"/>
                  </a:lnTo>
                  <a:lnTo>
                    <a:pt x="450704" y="2715"/>
                  </a:lnTo>
                  <a:lnTo>
                    <a:pt x="496182" y="10660"/>
                  </a:lnTo>
                  <a:lnTo>
                    <a:pt x="539762" y="23532"/>
                  </a:lnTo>
                  <a:lnTo>
                    <a:pt x="581142" y="41027"/>
                  </a:lnTo>
                  <a:lnTo>
                    <a:pt x="620018" y="62843"/>
                  </a:lnTo>
                  <a:lnTo>
                    <a:pt x="656088" y="88677"/>
                  </a:lnTo>
                  <a:lnTo>
                    <a:pt x="689049" y="118225"/>
                  </a:lnTo>
                  <a:lnTo>
                    <a:pt x="718598" y="151186"/>
                  </a:lnTo>
                  <a:lnTo>
                    <a:pt x="744432" y="187256"/>
                  </a:lnTo>
                  <a:lnTo>
                    <a:pt x="766248" y="226133"/>
                  </a:lnTo>
                  <a:lnTo>
                    <a:pt x="783743" y="267512"/>
                  </a:lnTo>
                  <a:lnTo>
                    <a:pt x="796614" y="311093"/>
                  </a:lnTo>
                  <a:lnTo>
                    <a:pt x="804559" y="356571"/>
                  </a:lnTo>
                  <a:lnTo>
                    <a:pt x="807275" y="403644"/>
                  </a:lnTo>
                  <a:close/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53773" y="1388032"/>
              <a:ext cx="681355" cy="681355"/>
            </a:xfrm>
            <a:custGeom>
              <a:avLst/>
              <a:gdLst/>
              <a:ahLst/>
              <a:cxnLst/>
              <a:rect l="l" t="t" r="r" b="b"/>
              <a:pathLst>
                <a:path w="681354" h="681355">
                  <a:moveTo>
                    <a:pt x="340537" y="0"/>
                  </a:moveTo>
                  <a:lnTo>
                    <a:pt x="294328" y="3108"/>
                  </a:lnTo>
                  <a:lnTo>
                    <a:pt x="250009" y="12164"/>
                  </a:lnTo>
                  <a:lnTo>
                    <a:pt x="207984" y="26761"/>
                  </a:lnTo>
                  <a:lnTo>
                    <a:pt x="168661" y="46493"/>
                  </a:lnTo>
                  <a:lnTo>
                    <a:pt x="132445" y="70955"/>
                  </a:lnTo>
                  <a:lnTo>
                    <a:pt x="99741" y="99741"/>
                  </a:lnTo>
                  <a:lnTo>
                    <a:pt x="70955" y="132445"/>
                  </a:lnTo>
                  <a:lnTo>
                    <a:pt x="46493" y="168661"/>
                  </a:lnTo>
                  <a:lnTo>
                    <a:pt x="26761" y="207984"/>
                  </a:lnTo>
                  <a:lnTo>
                    <a:pt x="12164" y="250009"/>
                  </a:lnTo>
                  <a:lnTo>
                    <a:pt x="3108" y="294328"/>
                  </a:lnTo>
                  <a:lnTo>
                    <a:pt x="0" y="340537"/>
                  </a:lnTo>
                  <a:lnTo>
                    <a:pt x="3108" y="386746"/>
                  </a:lnTo>
                  <a:lnTo>
                    <a:pt x="12164" y="431066"/>
                  </a:lnTo>
                  <a:lnTo>
                    <a:pt x="26761" y="473090"/>
                  </a:lnTo>
                  <a:lnTo>
                    <a:pt x="46493" y="512413"/>
                  </a:lnTo>
                  <a:lnTo>
                    <a:pt x="70955" y="548630"/>
                  </a:lnTo>
                  <a:lnTo>
                    <a:pt x="99741" y="581334"/>
                  </a:lnTo>
                  <a:lnTo>
                    <a:pt x="132445" y="610120"/>
                  </a:lnTo>
                  <a:lnTo>
                    <a:pt x="168661" y="634582"/>
                  </a:lnTo>
                  <a:lnTo>
                    <a:pt x="207984" y="654314"/>
                  </a:lnTo>
                  <a:lnTo>
                    <a:pt x="250009" y="668911"/>
                  </a:lnTo>
                  <a:lnTo>
                    <a:pt x="294328" y="677966"/>
                  </a:lnTo>
                  <a:lnTo>
                    <a:pt x="340537" y="681075"/>
                  </a:lnTo>
                  <a:lnTo>
                    <a:pt x="386746" y="677966"/>
                  </a:lnTo>
                  <a:lnTo>
                    <a:pt x="431066" y="668911"/>
                  </a:lnTo>
                  <a:lnTo>
                    <a:pt x="473090" y="654314"/>
                  </a:lnTo>
                  <a:lnTo>
                    <a:pt x="512413" y="634582"/>
                  </a:lnTo>
                  <a:lnTo>
                    <a:pt x="548630" y="610120"/>
                  </a:lnTo>
                  <a:lnTo>
                    <a:pt x="581334" y="581334"/>
                  </a:lnTo>
                  <a:lnTo>
                    <a:pt x="610120" y="548630"/>
                  </a:lnTo>
                  <a:lnTo>
                    <a:pt x="634582" y="512413"/>
                  </a:lnTo>
                  <a:lnTo>
                    <a:pt x="654314" y="473090"/>
                  </a:lnTo>
                  <a:lnTo>
                    <a:pt x="668911" y="431066"/>
                  </a:lnTo>
                  <a:lnTo>
                    <a:pt x="677966" y="386746"/>
                  </a:lnTo>
                  <a:lnTo>
                    <a:pt x="681075" y="340537"/>
                  </a:lnTo>
                  <a:lnTo>
                    <a:pt x="677966" y="294328"/>
                  </a:lnTo>
                  <a:lnTo>
                    <a:pt x="668911" y="250009"/>
                  </a:lnTo>
                  <a:lnTo>
                    <a:pt x="654314" y="207984"/>
                  </a:lnTo>
                  <a:lnTo>
                    <a:pt x="634582" y="168661"/>
                  </a:lnTo>
                  <a:lnTo>
                    <a:pt x="610120" y="132445"/>
                  </a:lnTo>
                  <a:lnTo>
                    <a:pt x="581334" y="99741"/>
                  </a:lnTo>
                  <a:lnTo>
                    <a:pt x="548630" y="70955"/>
                  </a:lnTo>
                  <a:lnTo>
                    <a:pt x="512413" y="46493"/>
                  </a:lnTo>
                  <a:lnTo>
                    <a:pt x="473090" y="26761"/>
                  </a:lnTo>
                  <a:lnTo>
                    <a:pt x="431066" y="12164"/>
                  </a:lnTo>
                  <a:lnTo>
                    <a:pt x="386746" y="3108"/>
                  </a:lnTo>
                  <a:lnTo>
                    <a:pt x="340537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90661" y="1324926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19">
                  <a:moveTo>
                    <a:pt x="807288" y="403644"/>
                  </a:moveTo>
                  <a:lnTo>
                    <a:pt x="804572" y="450716"/>
                  </a:lnTo>
                  <a:lnTo>
                    <a:pt x="796627" y="496194"/>
                  </a:lnTo>
                  <a:lnTo>
                    <a:pt x="783755" y="539775"/>
                  </a:lnTo>
                  <a:lnTo>
                    <a:pt x="766260" y="581155"/>
                  </a:lnTo>
                  <a:lnTo>
                    <a:pt x="744444" y="620031"/>
                  </a:lnTo>
                  <a:lnTo>
                    <a:pt x="718611" y="656101"/>
                  </a:lnTo>
                  <a:lnTo>
                    <a:pt x="689062" y="689062"/>
                  </a:lnTo>
                  <a:lnTo>
                    <a:pt x="656101" y="718611"/>
                  </a:lnTo>
                  <a:lnTo>
                    <a:pt x="620031" y="744444"/>
                  </a:lnTo>
                  <a:lnTo>
                    <a:pt x="581155" y="766260"/>
                  </a:lnTo>
                  <a:lnTo>
                    <a:pt x="539775" y="783755"/>
                  </a:lnTo>
                  <a:lnTo>
                    <a:pt x="496194" y="796627"/>
                  </a:lnTo>
                  <a:lnTo>
                    <a:pt x="450716" y="804572"/>
                  </a:lnTo>
                  <a:lnTo>
                    <a:pt x="403644" y="807288"/>
                  </a:lnTo>
                  <a:lnTo>
                    <a:pt x="356571" y="804572"/>
                  </a:lnTo>
                  <a:lnTo>
                    <a:pt x="311093" y="796627"/>
                  </a:lnTo>
                  <a:lnTo>
                    <a:pt x="267512" y="783755"/>
                  </a:lnTo>
                  <a:lnTo>
                    <a:pt x="226133" y="766260"/>
                  </a:lnTo>
                  <a:lnTo>
                    <a:pt x="187256" y="744444"/>
                  </a:lnTo>
                  <a:lnTo>
                    <a:pt x="151186" y="718611"/>
                  </a:lnTo>
                  <a:lnTo>
                    <a:pt x="118225" y="689062"/>
                  </a:lnTo>
                  <a:lnTo>
                    <a:pt x="88677" y="656101"/>
                  </a:lnTo>
                  <a:lnTo>
                    <a:pt x="62843" y="620031"/>
                  </a:lnTo>
                  <a:lnTo>
                    <a:pt x="41027" y="581155"/>
                  </a:lnTo>
                  <a:lnTo>
                    <a:pt x="23532" y="539775"/>
                  </a:lnTo>
                  <a:lnTo>
                    <a:pt x="10660" y="496194"/>
                  </a:lnTo>
                  <a:lnTo>
                    <a:pt x="2715" y="450716"/>
                  </a:lnTo>
                  <a:lnTo>
                    <a:pt x="0" y="403644"/>
                  </a:lnTo>
                  <a:lnTo>
                    <a:pt x="2715" y="356571"/>
                  </a:lnTo>
                  <a:lnTo>
                    <a:pt x="10660" y="311093"/>
                  </a:lnTo>
                  <a:lnTo>
                    <a:pt x="23532" y="267512"/>
                  </a:lnTo>
                  <a:lnTo>
                    <a:pt x="41027" y="226133"/>
                  </a:lnTo>
                  <a:lnTo>
                    <a:pt x="62843" y="187256"/>
                  </a:lnTo>
                  <a:lnTo>
                    <a:pt x="88677" y="151186"/>
                  </a:lnTo>
                  <a:lnTo>
                    <a:pt x="118225" y="118225"/>
                  </a:lnTo>
                  <a:lnTo>
                    <a:pt x="151186" y="88677"/>
                  </a:lnTo>
                  <a:lnTo>
                    <a:pt x="187256" y="62843"/>
                  </a:lnTo>
                  <a:lnTo>
                    <a:pt x="226133" y="41027"/>
                  </a:lnTo>
                  <a:lnTo>
                    <a:pt x="267512" y="23532"/>
                  </a:lnTo>
                  <a:lnTo>
                    <a:pt x="311093" y="10660"/>
                  </a:lnTo>
                  <a:lnTo>
                    <a:pt x="356571" y="2715"/>
                  </a:lnTo>
                  <a:lnTo>
                    <a:pt x="403644" y="0"/>
                  </a:lnTo>
                  <a:lnTo>
                    <a:pt x="450716" y="2715"/>
                  </a:lnTo>
                  <a:lnTo>
                    <a:pt x="496194" y="10660"/>
                  </a:lnTo>
                  <a:lnTo>
                    <a:pt x="539775" y="23532"/>
                  </a:lnTo>
                  <a:lnTo>
                    <a:pt x="581155" y="41027"/>
                  </a:lnTo>
                  <a:lnTo>
                    <a:pt x="620031" y="62843"/>
                  </a:lnTo>
                  <a:lnTo>
                    <a:pt x="656101" y="88677"/>
                  </a:lnTo>
                  <a:lnTo>
                    <a:pt x="689062" y="118225"/>
                  </a:lnTo>
                  <a:lnTo>
                    <a:pt x="718611" y="151186"/>
                  </a:lnTo>
                  <a:lnTo>
                    <a:pt x="744444" y="187256"/>
                  </a:lnTo>
                  <a:lnTo>
                    <a:pt x="766260" y="226133"/>
                  </a:lnTo>
                  <a:lnTo>
                    <a:pt x="783755" y="267512"/>
                  </a:lnTo>
                  <a:lnTo>
                    <a:pt x="796627" y="311093"/>
                  </a:lnTo>
                  <a:lnTo>
                    <a:pt x="804572" y="356571"/>
                  </a:lnTo>
                  <a:lnTo>
                    <a:pt x="807288" y="403644"/>
                  </a:lnTo>
                  <a:close/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06348" y="2593271"/>
              <a:ext cx="681355" cy="681355"/>
            </a:xfrm>
            <a:custGeom>
              <a:avLst/>
              <a:gdLst/>
              <a:ahLst/>
              <a:cxnLst/>
              <a:rect l="l" t="t" r="r" b="b"/>
              <a:pathLst>
                <a:path w="681354" h="681354">
                  <a:moveTo>
                    <a:pt x="340537" y="0"/>
                  </a:moveTo>
                  <a:lnTo>
                    <a:pt x="294328" y="3108"/>
                  </a:lnTo>
                  <a:lnTo>
                    <a:pt x="250009" y="12164"/>
                  </a:lnTo>
                  <a:lnTo>
                    <a:pt x="207984" y="26761"/>
                  </a:lnTo>
                  <a:lnTo>
                    <a:pt x="168661" y="46493"/>
                  </a:lnTo>
                  <a:lnTo>
                    <a:pt x="132445" y="70955"/>
                  </a:lnTo>
                  <a:lnTo>
                    <a:pt x="99741" y="99741"/>
                  </a:lnTo>
                  <a:lnTo>
                    <a:pt x="70955" y="132445"/>
                  </a:lnTo>
                  <a:lnTo>
                    <a:pt x="46493" y="168661"/>
                  </a:lnTo>
                  <a:lnTo>
                    <a:pt x="26761" y="207984"/>
                  </a:lnTo>
                  <a:lnTo>
                    <a:pt x="12164" y="250009"/>
                  </a:lnTo>
                  <a:lnTo>
                    <a:pt x="3108" y="294328"/>
                  </a:lnTo>
                  <a:lnTo>
                    <a:pt x="0" y="340537"/>
                  </a:lnTo>
                  <a:lnTo>
                    <a:pt x="3108" y="386746"/>
                  </a:lnTo>
                  <a:lnTo>
                    <a:pt x="12164" y="431066"/>
                  </a:lnTo>
                  <a:lnTo>
                    <a:pt x="26761" y="473090"/>
                  </a:lnTo>
                  <a:lnTo>
                    <a:pt x="46493" y="512413"/>
                  </a:lnTo>
                  <a:lnTo>
                    <a:pt x="70955" y="548630"/>
                  </a:lnTo>
                  <a:lnTo>
                    <a:pt x="99741" y="581334"/>
                  </a:lnTo>
                  <a:lnTo>
                    <a:pt x="132445" y="610120"/>
                  </a:lnTo>
                  <a:lnTo>
                    <a:pt x="168661" y="634582"/>
                  </a:lnTo>
                  <a:lnTo>
                    <a:pt x="207984" y="654314"/>
                  </a:lnTo>
                  <a:lnTo>
                    <a:pt x="250009" y="668911"/>
                  </a:lnTo>
                  <a:lnTo>
                    <a:pt x="294328" y="677966"/>
                  </a:lnTo>
                  <a:lnTo>
                    <a:pt x="340537" y="681075"/>
                  </a:lnTo>
                  <a:lnTo>
                    <a:pt x="386746" y="677966"/>
                  </a:lnTo>
                  <a:lnTo>
                    <a:pt x="431066" y="668911"/>
                  </a:lnTo>
                  <a:lnTo>
                    <a:pt x="473090" y="654314"/>
                  </a:lnTo>
                  <a:lnTo>
                    <a:pt x="512413" y="634582"/>
                  </a:lnTo>
                  <a:lnTo>
                    <a:pt x="548630" y="610120"/>
                  </a:lnTo>
                  <a:lnTo>
                    <a:pt x="581334" y="581334"/>
                  </a:lnTo>
                  <a:lnTo>
                    <a:pt x="610120" y="548630"/>
                  </a:lnTo>
                  <a:lnTo>
                    <a:pt x="634582" y="512413"/>
                  </a:lnTo>
                  <a:lnTo>
                    <a:pt x="654314" y="473090"/>
                  </a:lnTo>
                  <a:lnTo>
                    <a:pt x="668911" y="431066"/>
                  </a:lnTo>
                  <a:lnTo>
                    <a:pt x="677966" y="386746"/>
                  </a:lnTo>
                  <a:lnTo>
                    <a:pt x="681075" y="340537"/>
                  </a:lnTo>
                  <a:lnTo>
                    <a:pt x="677966" y="294328"/>
                  </a:lnTo>
                  <a:lnTo>
                    <a:pt x="668911" y="250009"/>
                  </a:lnTo>
                  <a:lnTo>
                    <a:pt x="654314" y="207984"/>
                  </a:lnTo>
                  <a:lnTo>
                    <a:pt x="634582" y="168661"/>
                  </a:lnTo>
                  <a:lnTo>
                    <a:pt x="610120" y="132445"/>
                  </a:lnTo>
                  <a:lnTo>
                    <a:pt x="581334" y="99741"/>
                  </a:lnTo>
                  <a:lnTo>
                    <a:pt x="548630" y="70955"/>
                  </a:lnTo>
                  <a:lnTo>
                    <a:pt x="512413" y="46493"/>
                  </a:lnTo>
                  <a:lnTo>
                    <a:pt x="473090" y="26761"/>
                  </a:lnTo>
                  <a:lnTo>
                    <a:pt x="431066" y="12164"/>
                  </a:lnTo>
                  <a:lnTo>
                    <a:pt x="386746" y="3108"/>
                  </a:lnTo>
                  <a:lnTo>
                    <a:pt x="340537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43236" y="2530165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20">
                  <a:moveTo>
                    <a:pt x="807288" y="403644"/>
                  </a:moveTo>
                  <a:lnTo>
                    <a:pt x="804572" y="450716"/>
                  </a:lnTo>
                  <a:lnTo>
                    <a:pt x="796627" y="496194"/>
                  </a:lnTo>
                  <a:lnTo>
                    <a:pt x="783755" y="539775"/>
                  </a:lnTo>
                  <a:lnTo>
                    <a:pt x="766260" y="581155"/>
                  </a:lnTo>
                  <a:lnTo>
                    <a:pt x="744444" y="620031"/>
                  </a:lnTo>
                  <a:lnTo>
                    <a:pt x="718611" y="656101"/>
                  </a:lnTo>
                  <a:lnTo>
                    <a:pt x="689062" y="689062"/>
                  </a:lnTo>
                  <a:lnTo>
                    <a:pt x="656101" y="718611"/>
                  </a:lnTo>
                  <a:lnTo>
                    <a:pt x="620031" y="744444"/>
                  </a:lnTo>
                  <a:lnTo>
                    <a:pt x="581155" y="766260"/>
                  </a:lnTo>
                  <a:lnTo>
                    <a:pt x="539775" y="783755"/>
                  </a:lnTo>
                  <a:lnTo>
                    <a:pt x="496194" y="796627"/>
                  </a:lnTo>
                  <a:lnTo>
                    <a:pt x="450716" y="804572"/>
                  </a:lnTo>
                  <a:lnTo>
                    <a:pt x="403644" y="807288"/>
                  </a:lnTo>
                  <a:lnTo>
                    <a:pt x="356571" y="804572"/>
                  </a:lnTo>
                  <a:lnTo>
                    <a:pt x="311093" y="796627"/>
                  </a:lnTo>
                  <a:lnTo>
                    <a:pt x="267512" y="783755"/>
                  </a:lnTo>
                  <a:lnTo>
                    <a:pt x="226133" y="766260"/>
                  </a:lnTo>
                  <a:lnTo>
                    <a:pt x="187256" y="744444"/>
                  </a:lnTo>
                  <a:lnTo>
                    <a:pt x="151186" y="718611"/>
                  </a:lnTo>
                  <a:lnTo>
                    <a:pt x="118225" y="689062"/>
                  </a:lnTo>
                  <a:lnTo>
                    <a:pt x="88677" y="656101"/>
                  </a:lnTo>
                  <a:lnTo>
                    <a:pt x="62843" y="620031"/>
                  </a:lnTo>
                  <a:lnTo>
                    <a:pt x="41027" y="581155"/>
                  </a:lnTo>
                  <a:lnTo>
                    <a:pt x="23532" y="539775"/>
                  </a:lnTo>
                  <a:lnTo>
                    <a:pt x="10660" y="496194"/>
                  </a:lnTo>
                  <a:lnTo>
                    <a:pt x="2715" y="450716"/>
                  </a:lnTo>
                  <a:lnTo>
                    <a:pt x="0" y="403644"/>
                  </a:lnTo>
                  <a:lnTo>
                    <a:pt x="2715" y="356571"/>
                  </a:lnTo>
                  <a:lnTo>
                    <a:pt x="10660" y="311093"/>
                  </a:lnTo>
                  <a:lnTo>
                    <a:pt x="23532" y="267512"/>
                  </a:lnTo>
                  <a:lnTo>
                    <a:pt x="41027" y="226133"/>
                  </a:lnTo>
                  <a:lnTo>
                    <a:pt x="62843" y="187256"/>
                  </a:lnTo>
                  <a:lnTo>
                    <a:pt x="88677" y="151186"/>
                  </a:lnTo>
                  <a:lnTo>
                    <a:pt x="118225" y="118225"/>
                  </a:lnTo>
                  <a:lnTo>
                    <a:pt x="151186" y="88677"/>
                  </a:lnTo>
                  <a:lnTo>
                    <a:pt x="187256" y="62843"/>
                  </a:lnTo>
                  <a:lnTo>
                    <a:pt x="226133" y="41027"/>
                  </a:lnTo>
                  <a:lnTo>
                    <a:pt x="267512" y="23532"/>
                  </a:lnTo>
                  <a:lnTo>
                    <a:pt x="311093" y="10660"/>
                  </a:lnTo>
                  <a:lnTo>
                    <a:pt x="356571" y="2715"/>
                  </a:lnTo>
                  <a:lnTo>
                    <a:pt x="403644" y="0"/>
                  </a:lnTo>
                  <a:lnTo>
                    <a:pt x="450716" y="2715"/>
                  </a:lnTo>
                  <a:lnTo>
                    <a:pt x="496194" y="10660"/>
                  </a:lnTo>
                  <a:lnTo>
                    <a:pt x="539775" y="23532"/>
                  </a:lnTo>
                  <a:lnTo>
                    <a:pt x="581155" y="41027"/>
                  </a:lnTo>
                  <a:lnTo>
                    <a:pt x="620031" y="62843"/>
                  </a:lnTo>
                  <a:lnTo>
                    <a:pt x="656101" y="88677"/>
                  </a:lnTo>
                  <a:lnTo>
                    <a:pt x="689062" y="118225"/>
                  </a:lnTo>
                  <a:lnTo>
                    <a:pt x="718611" y="151186"/>
                  </a:lnTo>
                  <a:lnTo>
                    <a:pt x="744444" y="187256"/>
                  </a:lnTo>
                  <a:lnTo>
                    <a:pt x="766260" y="226133"/>
                  </a:lnTo>
                  <a:lnTo>
                    <a:pt x="783755" y="267512"/>
                  </a:lnTo>
                  <a:lnTo>
                    <a:pt x="796627" y="311093"/>
                  </a:lnTo>
                  <a:lnTo>
                    <a:pt x="804572" y="356571"/>
                  </a:lnTo>
                  <a:lnTo>
                    <a:pt x="807288" y="403644"/>
                  </a:lnTo>
                  <a:close/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344451" y="2323898"/>
              <a:ext cx="2886075" cy="2886075"/>
            </a:xfrm>
            <a:custGeom>
              <a:avLst/>
              <a:gdLst/>
              <a:ahLst/>
              <a:cxnLst/>
              <a:rect l="l" t="t" r="r" b="b"/>
              <a:pathLst>
                <a:path w="2886075" h="2886075">
                  <a:moveTo>
                    <a:pt x="2885770" y="1442885"/>
                  </a:moveTo>
                  <a:lnTo>
                    <a:pt x="2884967" y="1491481"/>
                  </a:lnTo>
                  <a:lnTo>
                    <a:pt x="2882575" y="1539675"/>
                  </a:lnTo>
                  <a:lnTo>
                    <a:pt x="2878619" y="1587441"/>
                  </a:lnTo>
                  <a:lnTo>
                    <a:pt x="2873124" y="1634755"/>
                  </a:lnTo>
                  <a:lnTo>
                    <a:pt x="2866117" y="1681590"/>
                  </a:lnTo>
                  <a:lnTo>
                    <a:pt x="2857621" y="1727922"/>
                  </a:lnTo>
                  <a:lnTo>
                    <a:pt x="2847662" y="1773726"/>
                  </a:lnTo>
                  <a:lnTo>
                    <a:pt x="2836266" y="1818976"/>
                  </a:lnTo>
                  <a:lnTo>
                    <a:pt x="2823458" y="1863647"/>
                  </a:lnTo>
                  <a:lnTo>
                    <a:pt x="2809262" y="1907713"/>
                  </a:lnTo>
                  <a:lnTo>
                    <a:pt x="2793704" y="1951150"/>
                  </a:lnTo>
                  <a:lnTo>
                    <a:pt x="2776811" y="1993932"/>
                  </a:lnTo>
                  <a:lnTo>
                    <a:pt x="2758605" y="2036034"/>
                  </a:lnTo>
                  <a:lnTo>
                    <a:pt x="2739114" y="2077430"/>
                  </a:lnTo>
                  <a:lnTo>
                    <a:pt x="2718362" y="2118097"/>
                  </a:lnTo>
                  <a:lnTo>
                    <a:pt x="2696374" y="2158007"/>
                  </a:lnTo>
                  <a:lnTo>
                    <a:pt x="2673176" y="2197136"/>
                  </a:lnTo>
                  <a:lnTo>
                    <a:pt x="2648793" y="2235459"/>
                  </a:lnTo>
                  <a:lnTo>
                    <a:pt x="2623250" y="2272950"/>
                  </a:lnTo>
                  <a:lnTo>
                    <a:pt x="2596572" y="2309585"/>
                  </a:lnTo>
                  <a:lnTo>
                    <a:pt x="2568785" y="2345337"/>
                  </a:lnTo>
                  <a:lnTo>
                    <a:pt x="2539914" y="2380182"/>
                  </a:lnTo>
                  <a:lnTo>
                    <a:pt x="2509984" y="2414095"/>
                  </a:lnTo>
                  <a:lnTo>
                    <a:pt x="2479021" y="2447049"/>
                  </a:lnTo>
                  <a:lnTo>
                    <a:pt x="2447049" y="2479021"/>
                  </a:lnTo>
                  <a:lnTo>
                    <a:pt x="2414095" y="2509984"/>
                  </a:lnTo>
                  <a:lnTo>
                    <a:pt x="2380182" y="2539914"/>
                  </a:lnTo>
                  <a:lnTo>
                    <a:pt x="2345337" y="2568785"/>
                  </a:lnTo>
                  <a:lnTo>
                    <a:pt x="2309585" y="2596572"/>
                  </a:lnTo>
                  <a:lnTo>
                    <a:pt x="2272950" y="2623250"/>
                  </a:lnTo>
                  <a:lnTo>
                    <a:pt x="2235459" y="2648793"/>
                  </a:lnTo>
                  <a:lnTo>
                    <a:pt x="2197136" y="2673176"/>
                  </a:lnTo>
                  <a:lnTo>
                    <a:pt x="2158007" y="2696374"/>
                  </a:lnTo>
                  <a:lnTo>
                    <a:pt x="2118097" y="2718362"/>
                  </a:lnTo>
                  <a:lnTo>
                    <a:pt x="2077430" y="2739114"/>
                  </a:lnTo>
                  <a:lnTo>
                    <a:pt x="2036034" y="2758605"/>
                  </a:lnTo>
                  <a:lnTo>
                    <a:pt x="1993932" y="2776811"/>
                  </a:lnTo>
                  <a:lnTo>
                    <a:pt x="1951150" y="2793704"/>
                  </a:lnTo>
                  <a:lnTo>
                    <a:pt x="1907713" y="2809262"/>
                  </a:lnTo>
                  <a:lnTo>
                    <a:pt x="1863647" y="2823458"/>
                  </a:lnTo>
                  <a:lnTo>
                    <a:pt x="1818976" y="2836266"/>
                  </a:lnTo>
                  <a:lnTo>
                    <a:pt x="1773726" y="2847662"/>
                  </a:lnTo>
                  <a:lnTo>
                    <a:pt x="1727922" y="2857621"/>
                  </a:lnTo>
                  <a:lnTo>
                    <a:pt x="1681590" y="2866117"/>
                  </a:lnTo>
                  <a:lnTo>
                    <a:pt x="1634755" y="2873124"/>
                  </a:lnTo>
                  <a:lnTo>
                    <a:pt x="1587441" y="2878619"/>
                  </a:lnTo>
                  <a:lnTo>
                    <a:pt x="1539675" y="2882575"/>
                  </a:lnTo>
                  <a:lnTo>
                    <a:pt x="1491481" y="2884967"/>
                  </a:lnTo>
                  <a:lnTo>
                    <a:pt x="1442885" y="2885770"/>
                  </a:lnTo>
                  <a:lnTo>
                    <a:pt x="1394288" y="2884967"/>
                  </a:lnTo>
                  <a:lnTo>
                    <a:pt x="1346094" y="2882575"/>
                  </a:lnTo>
                  <a:lnTo>
                    <a:pt x="1298328" y="2878619"/>
                  </a:lnTo>
                  <a:lnTo>
                    <a:pt x="1251014" y="2873124"/>
                  </a:lnTo>
                  <a:lnTo>
                    <a:pt x="1204179" y="2866117"/>
                  </a:lnTo>
                  <a:lnTo>
                    <a:pt x="1157847" y="2857621"/>
                  </a:lnTo>
                  <a:lnTo>
                    <a:pt x="1112043" y="2847662"/>
                  </a:lnTo>
                  <a:lnTo>
                    <a:pt x="1066793" y="2836266"/>
                  </a:lnTo>
                  <a:lnTo>
                    <a:pt x="1022123" y="2823458"/>
                  </a:lnTo>
                  <a:lnTo>
                    <a:pt x="978056" y="2809262"/>
                  </a:lnTo>
                  <a:lnTo>
                    <a:pt x="934619" y="2793704"/>
                  </a:lnTo>
                  <a:lnTo>
                    <a:pt x="891837" y="2776811"/>
                  </a:lnTo>
                  <a:lnTo>
                    <a:pt x="849735" y="2758605"/>
                  </a:lnTo>
                  <a:lnTo>
                    <a:pt x="808339" y="2739114"/>
                  </a:lnTo>
                  <a:lnTo>
                    <a:pt x="767673" y="2718362"/>
                  </a:lnTo>
                  <a:lnTo>
                    <a:pt x="727762" y="2696374"/>
                  </a:lnTo>
                  <a:lnTo>
                    <a:pt x="688633" y="2673176"/>
                  </a:lnTo>
                  <a:lnTo>
                    <a:pt x="650310" y="2648793"/>
                  </a:lnTo>
                  <a:lnTo>
                    <a:pt x="612819" y="2623250"/>
                  </a:lnTo>
                  <a:lnTo>
                    <a:pt x="576185" y="2596572"/>
                  </a:lnTo>
                  <a:lnTo>
                    <a:pt x="540432" y="2568785"/>
                  </a:lnTo>
                  <a:lnTo>
                    <a:pt x="505587" y="2539914"/>
                  </a:lnTo>
                  <a:lnTo>
                    <a:pt x="471674" y="2509984"/>
                  </a:lnTo>
                  <a:lnTo>
                    <a:pt x="438720" y="2479021"/>
                  </a:lnTo>
                  <a:lnTo>
                    <a:pt x="406748" y="2447049"/>
                  </a:lnTo>
                  <a:lnTo>
                    <a:pt x="375785" y="2414095"/>
                  </a:lnTo>
                  <a:lnTo>
                    <a:pt x="345855" y="2380182"/>
                  </a:lnTo>
                  <a:lnTo>
                    <a:pt x="316984" y="2345337"/>
                  </a:lnTo>
                  <a:lnTo>
                    <a:pt x="289197" y="2309585"/>
                  </a:lnTo>
                  <a:lnTo>
                    <a:pt x="262520" y="2272950"/>
                  </a:lnTo>
                  <a:lnTo>
                    <a:pt x="236977" y="2235459"/>
                  </a:lnTo>
                  <a:lnTo>
                    <a:pt x="212593" y="2197136"/>
                  </a:lnTo>
                  <a:lnTo>
                    <a:pt x="189395" y="2158007"/>
                  </a:lnTo>
                  <a:lnTo>
                    <a:pt x="167408" y="2118097"/>
                  </a:lnTo>
                  <a:lnTo>
                    <a:pt x="146655" y="2077430"/>
                  </a:lnTo>
                  <a:lnTo>
                    <a:pt x="127164" y="2036034"/>
                  </a:lnTo>
                  <a:lnTo>
                    <a:pt x="108959" y="1993932"/>
                  </a:lnTo>
                  <a:lnTo>
                    <a:pt x="92065" y="1951150"/>
                  </a:lnTo>
                  <a:lnTo>
                    <a:pt x="76507" y="1907713"/>
                  </a:lnTo>
                  <a:lnTo>
                    <a:pt x="62312" y="1863647"/>
                  </a:lnTo>
                  <a:lnTo>
                    <a:pt x="49503" y="1818976"/>
                  </a:lnTo>
                  <a:lnTo>
                    <a:pt x="38107" y="1773726"/>
                  </a:lnTo>
                  <a:lnTo>
                    <a:pt x="28148" y="1727922"/>
                  </a:lnTo>
                  <a:lnTo>
                    <a:pt x="19652" y="1681590"/>
                  </a:lnTo>
                  <a:lnTo>
                    <a:pt x="12645" y="1634755"/>
                  </a:lnTo>
                  <a:lnTo>
                    <a:pt x="7150" y="1587441"/>
                  </a:lnTo>
                  <a:lnTo>
                    <a:pt x="3194" y="1539675"/>
                  </a:lnTo>
                  <a:lnTo>
                    <a:pt x="802" y="1491481"/>
                  </a:lnTo>
                  <a:lnTo>
                    <a:pt x="0" y="1442885"/>
                  </a:lnTo>
                  <a:lnTo>
                    <a:pt x="802" y="1394288"/>
                  </a:lnTo>
                  <a:lnTo>
                    <a:pt x="3194" y="1346094"/>
                  </a:lnTo>
                  <a:lnTo>
                    <a:pt x="7150" y="1298328"/>
                  </a:lnTo>
                  <a:lnTo>
                    <a:pt x="12645" y="1251014"/>
                  </a:lnTo>
                  <a:lnTo>
                    <a:pt x="19652" y="1204179"/>
                  </a:lnTo>
                  <a:lnTo>
                    <a:pt x="28148" y="1157847"/>
                  </a:lnTo>
                  <a:lnTo>
                    <a:pt x="38107" y="1112043"/>
                  </a:lnTo>
                  <a:lnTo>
                    <a:pt x="49503" y="1066793"/>
                  </a:lnTo>
                  <a:lnTo>
                    <a:pt x="62312" y="1022123"/>
                  </a:lnTo>
                  <a:lnTo>
                    <a:pt x="76507" y="978056"/>
                  </a:lnTo>
                  <a:lnTo>
                    <a:pt x="92065" y="934619"/>
                  </a:lnTo>
                  <a:lnTo>
                    <a:pt x="108959" y="891837"/>
                  </a:lnTo>
                  <a:lnTo>
                    <a:pt x="127164" y="849735"/>
                  </a:lnTo>
                  <a:lnTo>
                    <a:pt x="146655" y="808339"/>
                  </a:lnTo>
                  <a:lnTo>
                    <a:pt x="167408" y="767673"/>
                  </a:lnTo>
                  <a:lnTo>
                    <a:pt x="189395" y="727762"/>
                  </a:lnTo>
                  <a:lnTo>
                    <a:pt x="212593" y="688633"/>
                  </a:lnTo>
                  <a:lnTo>
                    <a:pt x="236977" y="650310"/>
                  </a:lnTo>
                  <a:lnTo>
                    <a:pt x="262520" y="612819"/>
                  </a:lnTo>
                  <a:lnTo>
                    <a:pt x="289197" y="576185"/>
                  </a:lnTo>
                  <a:lnTo>
                    <a:pt x="316984" y="540432"/>
                  </a:lnTo>
                  <a:lnTo>
                    <a:pt x="345855" y="505587"/>
                  </a:lnTo>
                  <a:lnTo>
                    <a:pt x="375785" y="471674"/>
                  </a:lnTo>
                  <a:lnTo>
                    <a:pt x="406748" y="438720"/>
                  </a:lnTo>
                  <a:lnTo>
                    <a:pt x="438720" y="406748"/>
                  </a:lnTo>
                  <a:lnTo>
                    <a:pt x="471674" y="375785"/>
                  </a:lnTo>
                  <a:lnTo>
                    <a:pt x="505587" y="345855"/>
                  </a:lnTo>
                  <a:lnTo>
                    <a:pt x="540432" y="316984"/>
                  </a:lnTo>
                  <a:lnTo>
                    <a:pt x="576185" y="289197"/>
                  </a:lnTo>
                  <a:lnTo>
                    <a:pt x="612819" y="262520"/>
                  </a:lnTo>
                  <a:lnTo>
                    <a:pt x="650310" y="236977"/>
                  </a:lnTo>
                  <a:lnTo>
                    <a:pt x="688633" y="212593"/>
                  </a:lnTo>
                  <a:lnTo>
                    <a:pt x="727762" y="189395"/>
                  </a:lnTo>
                  <a:lnTo>
                    <a:pt x="767673" y="167408"/>
                  </a:lnTo>
                  <a:lnTo>
                    <a:pt x="808339" y="146655"/>
                  </a:lnTo>
                  <a:lnTo>
                    <a:pt x="849735" y="127164"/>
                  </a:lnTo>
                  <a:lnTo>
                    <a:pt x="891837" y="108959"/>
                  </a:lnTo>
                  <a:lnTo>
                    <a:pt x="934619" y="92065"/>
                  </a:lnTo>
                  <a:lnTo>
                    <a:pt x="978056" y="76507"/>
                  </a:lnTo>
                  <a:lnTo>
                    <a:pt x="1022123" y="62312"/>
                  </a:lnTo>
                  <a:lnTo>
                    <a:pt x="1066793" y="49503"/>
                  </a:lnTo>
                  <a:lnTo>
                    <a:pt x="1112043" y="38107"/>
                  </a:lnTo>
                  <a:lnTo>
                    <a:pt x="1157847" y="28148"/>
                  </a:lnTo>
                  <a:lnTo>
                    <a:pt x="1204179" y="19652"/>
                  </a:lnTo>
                  <a:lnTo>
                    <a:pt x="1251014" y="12645"/>
                  </a:lnTo>
                  <a:lnTo>
                    <a:pt x="1298328" y="7150"/>
                  </a:lnTo>
                  <a:lnTo>
                    <a:pt x="1346094" y="3194"/>
                  </a:lnTo>
                  <a:lnTo>
                    <a:pt x="1394288" y="802"/>
                  </a:lnTo>
                  <a:lnTo>
                    <a:pt x="1442885" y="0"/>
                  </a:lnTo>
                  <a:lnTo>
                    <a:pt x="1491481" y="802"/>
                  </a:lnTo>
                  <a:lnTo>
                    <a:pt x="1539675" y="3194"/>
                  </a:lnTo>
                  <a:lnTo>
                    <a:pt x="1587441" y="7150"/>
                  </a:lnTo>
                  <a:lnTo>
                    <a:pt x="1634755" y="12645"/>
                  </a:lnTo>
                  <a:lnTo>
                    <a:pt x="1681590" y="19652"/>
                  </a:lnTo>
                  <a:lnTo>
                    <a:pt x="1727922" y="28148"/>
                  </a:lnTo>
                  <a:lnTo>
                    <a:pt x="1773726" y="38107"/>
                  </a:lnTo>
                  <a:lnTo>
                    <a:pt x="1818976" y="49503"/>
                  </a:lnTo>
                  <a:lnTo>
                    <a:pt x="1863647" y="62312"/>
                  </a:lnTo>
                  <a:lnTo>
                    <a:pt x="1907713" y="76507"/>
                  </a:lnTo>
                  <a:lnTo>
                    <a:pt x="1951150" y="92065"/>
                  </a:lnTo>
                  <a:lnTo>
                    <a:pt x="1993932" y="108959"/>
                  </a:lnTo>
                  <a:lnTo>
                    <a:pt x="2036034" y="127164"/>
                  </a:lnTo>
                  <a:lnTo>
                    <a:pt x="2077430" y="146655"/>
                  </a:lnTo>
                  <a:lnTo>
                    <a:pt x="2118097" y="167408"/>
                  </a:lnTo>
                  <a:lnTo>
                    <a:pt x="2158007" y="189395"/>
                  </a:lnTo>
                  <a:lnTo>
                    <a:pt x="2197136" y="212593"/>
                  </a:lnTo>
                  <a:lnTo>
                    <a:pt x="2235459" y="236977"/>
                  </a:lnTo>
                  <a:lnTo>
                    <a:pt x="2272950" y="262520"/>
                  </a:lnTo>
                  <a:lnTo>
                    <a:pt x="2309585" y="289197"/>
                  </a:lnTo>
                  <a:lnTo>
                    <a:pt x="2345337" y="316984"/>
                  </a:lnTo>
                  <a:lnTo>
                    <a:pt x="2380182" y="345855"/>
                  </a:lnTo>
                  <a:lnTo>
                    <a:pt x="2414095" y="375785"/>
                  </a:lnTo>
                  <a:lnTo>
                    <a:pt x="2447049" y="406748"/>
                  </a:lnTo>
                  <a:lnTo>
                    <a:pt x="2479021" y="438720"/>
                  </a:lnTo>
                  <a:lnTo>
                    <a:pt x="2509984" y="471674"/>
                  </a:lnTo>
                  <a:lnTo>
                    <a:pt x="2539914" y="505587"/>
                  </a:lnTo>
                  <a:lnTo>
                    <a:pt x="2568785" y="540432"/>
                  </a:lnTo>
                  <a:lnTo>
                    <a:pt x="2596572" y="576185"/>
                  </a:lnTo>
                  <a:lnTo>
                    <a:pt x="2623250" y="612819"/>
                  </a:lnTo>
                  <a:lnTo>
                    <a:pt x="2648793" y="650310"/>
                  </a:lnTo>
                  <a:lnTo>
                    <a:pt x="2673176" y="688633"/>
                  </a:lnTo>
                  <a:lnTo>
                    <a:pt x="2696374" y="727762"/>
                  </a:lnTo>
                  <a:lnTo>
                    <a:pt x="2718362" y="767673"/>
                  </a:lnTo>
                  <a:lnTo>
                    <a:pt x="2739114" y="808339"/>
                  </a:lnTo>
                  <a:lnTo>
                    <a:pt x="2758605" y="849735"/>
                  </a:lnTo>
                  <a:lnTo>
                    <a:pt x="2776811" y="891837"/>
                  </a:lnTo>
                  <a:lnTo>
                    <a:pt x="2793704" y="934619"/>
                  </a:lnTo>
                  <a:lnTo>
                    <a:pt x="2809262" y="978056"/>
                  </a:lnTo>
                  <a:lnTo>
                    <a:pt x="2823458" y="1022123"/>
                  </a:lnTo>
                  <a:lnTo>
                    <a:pt x="2836266" y="1066793"/>
                  </a:lnTo>
                  <a:lnTo>
                    <a:pt x="2847662" y="1112043"/>
                  </a:lnTo>
                  <a:lnTo>
                    <a:pt x="2857621" y="1157847"/>
                  </a:lnTo>
                  <a:lnTo>
                    <a:pt x="2866117" y="1204179"/>
                  </a:lnTo>
                  <a:lnTo>
                    <a:pt x="2873124" y="1251014"/>
                  </a:lnTo>
                  <a:lnTo>
                    <a:pt x="2878619" y="1298328"/>
                  </a:lnTo>
                  <a:lnTo>
                    <a:pt x="2882575" y="1346094"/>
                  </a:lnTo>
                  <a:lnTo>
                    <a:pt x="2884967" y="1394288"/>
                  </a:lnTo>
                  <a:lnTo>
                    <a:pt x="2885770" y="1442885"/>
                  </a:lnTo>
                  <a:close/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02605" y="3099560"/>
              <a:ext cx="849630" cy="327025"/>
            </a:xfrm>
            <a:custGeom>
              <a:avLst/>
              <a:gdLst/>
              <a:ahLst/>
              <a:cxnLst/>
              <a:rect l="l" t="t" r="r" b="b"/>
              <a:pathLst>
                <a:path w="849629" h="327025">
                  <a:moveTo>
                    <a:pt x="0" y="326694"/>
                  </a:moveTo>
                  <a:lnTo>
                    <a:pt x="849096" y="0"/>
                  </a:lnTo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87814" y="4316915"/>
              <a:ext cx="710565" cy="771525"/>
            </a:xfrm>
            <a:custGeom>
              <a:avLst/>
              <a:gdLst/>
              <a:ahLst/>
              <a:cxnLst/>
              <a:rect l="l" t="t" r="r" b="b"/>
              <a:pathLst>
                <a:path w="710564" h="771525">
                  <a:moveTo>
                    <a:pt x="710196" y="0"/>
                  </a:moveTo>
                  <a:lnTo>
                    <a:pt x="0" y="771093"/>
                  </a:lnTo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54271" y="4314582"/>
              <a:ext cx="828675" cy="642620"/>
            </a:xfrm>
            <a:custGeom>
              <a:avLst/>
              <a:gdLst/>
              <a:ahLst/>
              <a:cxnLst/>
              <a:rect l="l" t="t" r="r" b="b"/>
              <a:pathLst>
                <a:path w="828675" h="642620">
                  <a:moveTo>
                    <a:pt x="0" y="0"/>
                  </a:moveTo>
                  <a:lnTo>
                    <a:pt x="828357" y="642492"/>
                  </a:lnTo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10983" y="3108225"/>
              <a:ext cx="1264285" cy="559435"/>
            </a:xfrm>
            <a:custGeom>
              <a:avLst/>
              <a:gdLst/>
              <a:ahLst/>
              <a:cxnLst/>
              <a:rect l="l" t="t" r="r" b="b"/>
              <a:pathLst>
                <a:path w="1264285" h="559435">
                  <a:moveTo>
                    <a:pt x="0" y="0"/>
                  </a:moveTo>
                  <a:lnTo>
                    <a:pt x="1263853" y="559320"/>
                  </a:lnTo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15774" y="2132211"/>
              <a:ext cx="0" cy="1936114"/>
            </a:xfrm>
            <a:custGeom>
              <a:avLst/>
              <a:gdLst/>
              <a:ahLst/>
              <a:cxnLst/>
              <a:rect l="l" t="t" r="r" b="b"/>
              <a:pathLst>
                <a:path h="1936114">
                  <a:moveTo>
                    <a:pt x="0" y="0"/>
                  </a:moveTo>
                  <a:lnTo>
                    <a:pt x="0" y="1935962"/>
                  </a:lnTo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3128" y="2929995"/>
              <a:ext cx="1535902" cy="160901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659939" y="2738372"/>
              <a:ext cx="329565" cy="367030"/>
            </a:xfrm>
            <a:custGeom>
              <a:avLst/>
              <a:gdLst/>
              <a:ahLst/>
              <a:cxnLst/>
              <a:rect l="l" t="t" r="r" b="b"/>
              <a:pathLst>
                <a:path w="329564" h="367030">
                  <a:moveTo>
                    <a:pt x="168605" y="0"/>
                  </a:moveTo>
                  <a:lnTo>
                    <a:pt x="161280" y="0"/>
                  </a:lnTo>
                  <a:lnTo>
                    <a:pt x="3276" y="85394"/>
                  </a:lnTo>
                  <a:lnTo>
                    <a:pt x="0" y="90055"/>
                  </a:lnTo>
                  <a:lnTo>
                    <a:pt x="97" y="93903"/>
                  </a:lnTo>
                  <a:lnTo>
                    <a:pt x="177" y="97040"/>
                  </a:lnTo>
                  <a:lnTo>
                    <a:pt x="7031" y="159872"/>
                  </a:lnTo>
                  <a:lnTo>
                    <a:pt x="26009" y="220141"/>
                  </a:lnTo>
                  <a:lnTo>
                    <a:pt x="49751" y="263492"/>
                  </a:lnTo>
                  <a:lnTo>
                    <a:pt x="79714" y="301196"/>
                  </a:lnTo>
                  <a:lnTo>
                    <a:pt x="115160" y="333923"/>
                  </a:lnTo>
                  <a:lnTo>
                    <a:pt x="155346" y="362343"/>
                  </a:lnTo>
                  <a:lnTo>
                    <a:pt x="162128" y="366598"/>
                  </a:lnTo>
                  <a:lnTo>
                    <a:pt x="168694" y="366344"/>
                  </a:lnTo>
                  <a:lnTo>
                    <a:pt x="175234" y="361873"/>
                  </a:lnTo>
                  <a:lnTo>
                    <a:pt x="189463" y="352359"/>
                  </a:lnTo>
                  <a:lnTo>
                    <a:pt x="196539" y="347548"/>
                  </a:lnTo>
                  <a:lnTo>
                    <a:pt x="203492" y="342569"/>
                  </a:lnTo>
                  <a:lnTo>
                    <a:pt x="214923" y="332866"/>
                  </a:lnTo>
                  <a:lnTo>
                    <a:pt x="167182" y="332866"/>
                  </a:lnTo>
                  <a:lnTo>
                    <a:pt x="162242" y="332625"/>
                  </a:lnTo>
                  <a:lnTo>
                    <a:pt x="119759" y="300411"/>
                  </a:lnTo>
                  <a:lnTo>
                    <a:pt x="86515" y="265241"/>
                  </a:lnTo>
                  <a:lnTo>
                    <a:pt x="60460" y="225425"/>
                  </a:lnTo>
                  <a:lnTo>
                    <a:pt x="41868" y="180797"/>
                  </a:lnTo>
                  <a:lnTo>
                    <a:pt x="31013" y="131190"/>
                  </a:lnTo>
                  <a:lnTo>
                    <a:pt x="29641" y="117081"/>
                  </a:lnTo>
                  <a:lnTo>
                    <a:pt x="28802" y="108242"/>
                  </a:lnTo>
                  <a:lnTo>
                    <a:pt x="28714" y="107314"/>
                  </a:lnTo>
                  <a:lnTo>
                    <a:pt x="29768" y="106095"/>
                  </a:lnTo>
                  <a:lnTo>
                    <a:pt x="31559" y="102539"/>
                  </a:lnTo>
                  <a:lnTo>
                    <a:pt x="162852" y="31153"/>
                  </a:lnTo>
                  <a:lnTo>
                    <a:pt x="226621" y="31153"/>
                  </a:lnTo>
                  <a:lnTo>
                    <a:pt x="168605" y="0"/>
                  </a:lnTo>
                  <a:close/>
                </a:path>
                <a:path w="329564" h="367030">
                  <a:moveTo>
                    <a:pt x="226621" y="31153"/>
                  </a:moveTo>
                  <a:lnTo>
                    <a:pt x="162852" y="31153"/>
                  </a:lnTo>
                  <a:lnTo>
                    <a:pt x="167474" y="31394"/>
                  </a:lnTo>
                  <a:lnTo>
                    <a:pt x="299745" y="102946"/>
                  </a:lnTo>
                  <a:lnTo>
                    <a:pt x="301396" y="105562"/>
                  </a:lnTo>
                  <a:lnTo>
                    <a:pt x="301028" y="110655"/>
                  </a:lnTo>
                  <a:lnTo>
                    <a:pt x="292384" y="165366"/>
                  </a:lnTo>
                  <a:lnTo>
                    <a:pt x="274760" y="214718"/>
                  </a:lnTo>
                  <a:lnTo>
                    <a:pt x="248296" y="258792"/>
                  </a:lnTo>
                  <a:lnTo>
                    <a:pt x="213131" y="297666"/>
                  </a:lnTo>
                  <a:lnTo>
                    <a:pt x="169405" y="331419"/>
                  </a:lnTo>
                  <a:lnTo>
                    <a:pt x="167182" y="332866"/>
                  </a:lnTo>
                  <a:lnTo>
                    <a:pt x="214923" y="332866"/>
                  </a:lnTo>
                  <a:lnTo>
                    <a:pt x="269983" y="277661"/>
                  </a:lnTo>
                  <a:lnTo>
                    <a:pt x="294036" y="240269"/>
                  </a:lnTo>
                  <a:lnTo>
                    <a:pt x="311930" y="199575"/>
                  </a:lnTo>
                  <a:lnTo>
                    <a:pt x="323641" y="155569"/>
                  </a:lnTo>
                  <a:lnTo>
                    <a:pt x="329145" y="108242"/>
                  </a:lnTo>
                  <a:lnTo>
                    <a:pt x="329425" y="102946"/>
                  </a:lnTo>
                  <a:lnTo>
                    <a:pt x="329337" y="93903"/>
                  </a:lnTo>
                  <a:lnTo>
                    <a:pt x="326947" y="87493"/>
                  </a:lnTo>
                  <a:lnTo>
                    <a:pt x="320738" y="82156"/>
                  </a:lnTo>
                  <a:lnTo>
                    <a:pt x="226621" y="311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0251" y="2871359"/>
              <a:ext cx="129006" cy="9758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1514" y="1535817"/>
              <a:ext cx="385588" cy="38551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839234" y="5015960"/>
              <a:ext cx="681355" cy="681355"/>
            </a:xfrm>
            <a:custGeom>
              <a:avLst/>
              <a:gdLst/>
              <a:ahLst/>
              <a:cxnLst/>
              <a:rect l="l" t="t" r="r" b="b"/>
              <a:pathLst>
                <a:path w="681354" h="681354">
                  <a:moveTo>
                    <a:pt x="340537" y="0"/>
                  </a:moveTo>
                  <a:lnTo>
                    <a:pt x="294328" y="3108"/>
                  </a:lnTo>
                  <a:lnTo>
                    <a:pt x="250009" y="12164"/>
                  </a:lnTo>
                  <a:lnTo>
                    <a:pt x="207984" y="26761"/>
                  </a:lnTo>
                  <a:lnTo>
                    <a:pt x="168661" y="46493"/>
                  </a:lnTo>
                  <a:lnTo>
                    <a:pt x="132445" y="70955"/>
                  </a:lnTo>
                  <a:lnTo>
                    <a:pt x="99741" y="99741"/>
                  </a:lnTo>
                  <a:lnTo>
                    <a:pt x="70955" y="132445"/>
                  </a:lnTo>
                  <a:lnTo>
                    <a:pt x="46493" y="168661"/>
                  </a:lnTo>
                  <a:lnTo>
                    <a:pt x="26761" y="207984"/>
                  </a:lnTo>
                  <a:lnTo>
                    <a:pt x="12164" y="250009"/>
                  </a:lnTo>
                  <a:lnTo>
                    <a:pt x="3108" y="294328"/>
                  </a:lnTo>
                  <a:lnTo>
                    <a:pt x="0" y="340537"/>
                  </a:lnTo>
                  <a:lnTo>
                    <a:pt x="3108" y="386746"/>
                  </a:lnTo>
                  <a:lnTo>
                    <a:pt x="12164" y="431066"/>
                  </a:lnTo>
                  <a:lnTo>
                    <a:pt x="26761" y="473090"/>
                  </a:lnTo>
                  <a:lnTo>
                    <a:pt x="46493" y="512413"/>
                  </a:lnTo>
                  <a:lnTo>
                    <a:pt x="70955" y="548630"/>
                  </a:lnTo>
                  <a:lnTo>
                    <a:pt x="99741" y="581334"/>
                  </a:lnTo>
                  <a:lnTo>
                    <a:pt x="132445" y="610120"/>
                  </a:lnTo>
                  <a:lnTo>
                    <a:pt x="168661" y="634582"/>
                  </a:lnTo>
                  <a:lnTo>
                    <a:pt x="207984" y="654314"/>
                  </a:lnTo>
                  <a:lnTo>
                    <a:pt x="250009" y="668911"/>
                  </a:lnTo>
                  <a:lnTo>
                    <a:pt x="294328" y="677966"/>
                  </a:lnTo>
                  <a:lnTo>
                    <a:pt x="340537" y="681075"/>
                  </a:lnTo>
                  <a:lnTo>
                    <a:pt x="386746" y="677966"/>
                  </a:lnTo>
                  <a:lnTo>
                    <a:pt x="431066" y="668911"/>
                  </a:lnTo>
                  <a:lnTo>
                    <a:pt x="473090" y="654314"/>
                  </a:lnTo>
                  <a:lnTo>
                    <a:pt x="512413" y="634582"/>
                  </a:lnTo>
                  <a:lnTo>
                    <a:pt x="548630" y="610120"/>
                  </a:lnTo>
                  <a:lnTo>
                    <a:pt x="581334" y="581334"/>
                  </a:lnTo>
                  <a:lnTo>
                    <a:pt x="610120" y="548630"/>
                  </a:lnTo>
                  <a:lnTo>
                    <a:pt x="634582" y="512413"/>
                  </a:lnTo>
                  <a:lnTo>
                    <a:pt x="654314" y="473090"/>
                  </a:lnTo>
                  <a:lnTo>
                    <a:pt x="668911" y="431066"/>
                  </a:lnTo>
                  <a:lnTo>
                    <a:pt x="677966" y="386746"/>
                  </a:lnTo>
                  <a:lnTo>
                    <a:pt x="681075" y="340537"/>
                  </a:lnTo>
                  <a:lnTo>
                    <a:pt x="677966" y="294328"/>
                  </a:lnTo>
                  <a:lnTo>
                    <a:pt x="668911" y="250009"/>
                  </a:lnTo>
                  <a:lnTo>
                    <a:pt x="654314" y="207984"/>
                  </a:lnTo>
                  <a:lnTo>
                    <a:pt x="634582" y="168661"/>
                  </a:lnTo>
                  <a:lnTo>
                    <a:pt x="610120" y="132445"/>
                  </a:lnTo>
                  <a:lnTo>
                    <a:pt x="581334" y="99741"/>
                  </a:lnTo>
                  <a:lnTo>
                    <a:pt x="548630" y="70955"/>
                  </a:lnTo>
                  <a:lnTo>
                    <a:pt x="512413" y="46493"/>
                  </a:lnTo>
                  <a:lnTo>
                    <a:pt x="473090" y="26761"/>
                  </a:lnTo>
                  <a:lnTo>
                    <a:pt x="431066" y="12164"/>
                  </a:lnTo>
                  <a:lnTo>
                    <a:pt x="386746" y="3108"/>
                  </a:lnTo>
                  <a:lnTo>
                    <a:pt x="340537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76121" y="4952853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20">
                  <a:moveTo>
                    <a:pt x="807288" y="403644"/>
                  </a:moveTo>
                  <a:lnTo>
                    <a:pt x="804572" y="450716"/>
                  </a:lnTo>
                  <a:lnTo>
                    <a:pt x="796627" y="496194"/>
                  </a:lnTo>
                  <a:lnTo>
                    <a:pt x="783755" y="539775"/>
                  </a:lnTo>
                  <a:lnTo>
                    <a:pt x="766260" y="581155"/>
                  </a:lnTo>
                  <a:lnTo>
                    <a:pt x="744444" y="620031"/>
                  </a:lnTo>
                  <a:lnTo>
                    <a:pt x="718611" y="656101"/>
                  </a:lnTo>
                  <a:lnTo>
                    <a:pt x="689062" y="689062"/>
                  </a:lnTo>
                  <a:lnTo>
                    <a:pt x="656101" y="718611"/>
                  </a:lnTo>
                  <a:lnTo>
                    <a:pt x="620031" y="744444"/>
                  </a:lnTo>
                  <a:lnTo>
                    <a:pt x="581155" y="766260"/>
                  </a:lnTo>
                  <a:lnTo>
                    <a:pt x="539775" y="783755"/>
                  </a:lnTo>
                  <a:lnTo>
                    <a:pt x="496194" y="796627"/>
                  </a:lnTo>
                  <a:lnTo>
                    <a:pt x="450716" y="804572"/>
                  </a:lnTo>
                  <a:lnTo>
                    <a:pt x="403644" y="807288"/>
                  </a:lnTo>
                  <a:lnTo>
                    <a:pt x="356571" y="804572"/>
                  </a:lnTo>
                  <a:lnTo>
                    <a:pt x="311093" y="796627"/>
                  </a:lnTo>
                  <a:lnTo>
                    <a:pt x="267512" y="783755"/>
                  </a:lnTo>
                  <a:lnTo>
                    <a:pt x="226133" y="766260"/>
                  </a:lnTo>
                  <a:lnTo>
                    <a:pt x="187256" y="744444"/>
                  </a:lnTo>
                  <a:lnTo>
                    <a:pt x="151186" y="718611"/>
                  </a:lnTo>
                  <a:lnTo>
                    <a:pt x="118225" y="689062"/>
                  </a:lnTo>
                  <a:lnTo>
                    <a:pt x="88677" y="656101"/>
                  </a:lnTo>
                  <a:lnTo>
                    <a:pt x="62843" y="620031"/>
                  </a:lnTo>
                  <a:lnTo>
                    <a:pt x="41027" y="581155"/>
                  </a:lnTo>
                  <a:lnTo>
                    <a:pt x="23532" y="539775"/>
                  </a:lnTo>
                  <a:lnTo>
                    <a:pt x="10660" y="496194"/>
                  </a:lnTo>
                  <a:lnTo>
                    <a:pt x="2715" y="450716"/>
                  </a:lnTo>
                  <a:lnTo>
                    <a:pt x="0" y="403644"/>
                  </a:lnTo>
                  <a:lnTo>
                    <a:pt x="2715" y="356571"/>
                  </a:lnTo>
                  <a:lnTo>
                    <a:pt x="10660" y="311093"/>
                  </a:lnTo>
                  <a:lnTo>
                    <a:pt x="23532" y="267512"/>
                  </a:lnTo>
                  <a:lnTo>
                    <a:pt x="41027" y="226133"/>
                  </a:lnTo>
                  <a:lnTo>
                    <a:pt x="62843" y="187256"/>
                  </a:lnTo>
                  <a:lnTo>
                    <a:pt x="88677" y="151186"/>
                  </a:lnTo>
                  <a:lnTo>
                    <a:pt x="118225" y="118225"/>
                  </a:lnTo>
                  <a:lnTo>
                    <a:pt x="151186" y="88677"/>
                  </a:lnTo>
                  <a:lnTo>
                    <a:pt x="187256" y="62843"/>
                  </a:lnTo>
                  <a:lnTo>
                    <a:pt x="226133" y="41027"/>
                  </a:lnTo>
                  <a:lnTo>
                    <a:pt x="267512" y="23532"/>
                  </a:lnTo>
                  <a:lnTo>
                    <a:pt x="311093" y="10660"/>
                  </a:lnTo>
                  <a:lnTo>
                    <a:pt x="356571" y="2715"/>
                  </a:lnTo>
                  <a:lnTo>
                    <a:pt x="403644" y="0"/>
                  </a:lnTo>
                  <a:lnTo>
                    <a:pt x="450716" y="2715"/>
                  </a:lnTo>
                  <a:lnTo>
                    <a:pt x="496194" y="10660"/>
                  </a:lnTo>
                  <a:lnTo>
                    <a:pt x="539775" y="23532"/>
                  </a:lnTo>
                  <a:lnTo>
                    <a:pt x="581155" y="41027"/>
                  </a:lnTo>
                  <a:lnTo>
                    <a:pt x="620031" y="62843"/>
                  </a:lnTo>
                  <a:lnTo>
                    <a:pt x="656101" y="88677"/>
                  </a:lnTo>
                  <a:lnTo>
                    <a:pt x="689062" y="118225"/>
                  </a:lnTo>
                  <a:lnTo>
                    <a:pt x="718611" y="151186"/>
                  </a:lnTo>
                  <a:lnTo>
                    <a:pt x="744444" y="187256"/>
                  </a:lnTo>
                  <a:lnTo>
                    <a:pt x="766260" y="226133"/>
                  </a:lnTo>
                  <a:lnTo>
                    <a:pt x="783755" y="267512"/>
                  </a:lnTo>
                  <a:lnTo>
                    <a:pt x="796627" y="311093"/>
                  </a:lnTo>
                  <a:lnTo>
                    <a:pt x="804572" y="356571"/>
                  </a:lnTo>
                  <a:lnTo>
                    <a:pt x="807288" y="403644"/>
                  </a:lnTo>
                  <a:close/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022927" y="5174763"/>
              <a:ext cx="343535" cy="344170"/>
            </a:xfrm>
            <a:custGeom>
              <a:avLst/>
              <a:gdLst/>
              <a:ahLst/>
              <a:cxnLst/>
              <a:rect l="l" t="t" r="r" b="b"/>
              <a:pathLst>
                <a:path w="343535" h="344170">
                  <a:moveTo>
                    <a:pt x="171939" y="0"/>
                  </a:moveTo>
                  <a:lnTo>
                    <a:pt x="153293" y="946"/>
                  </a:lnTo>
                  <a:lnTo>
                    <a:pt x="134645" y="3770"/>
                  </a:lnTo>
                  <a:lnTo>
                    <a:pt x="128613" y="4976"/>
                  </a:lnTo>
                  <a:lnTo>
                    <a:pt x="126682" y="7808"/>
                  </a:lnTo>
                  <a:lnTo>
                    <a:pt x="129045" y="33094"/>
                  </a:lnTo>
                  <a:lnTo>
                    <a:pt x="104407" y="43280"/>
                  </a:lnTo>
                  <a:lnTo>
                    <a:pt x="88227" y="24052"/>
                  </a:lnTo>
                  <a:lnTo>
                    <a:pt x="84163" y="23353"/>
                  </a:lnTo>
                  <a:lnTo>
                    <a:pt x="77927" y="28408"/>
                  </a:lnTo>
                  <a:lnTo>
                    <a:pt x="77749" y="32586"/>
                  </a:lnTo>
                  <a:lnTo>
                    <a:pt x="99530" y="58393"/>
                  </a:lnTo>
                  <a:lnTo>
                    <a:pt x="102019" y="58964"/>
                  </a:lnTo>
                  <a:lnTo>
                    <a:pt x="142138" y="42289"/>
                  </a:lnTo>
                  <a:lnTo>
                    <a:pt x="143345" y="39889"/>
                  </a:lnTo>
                  <a:lnTo>
                    <a:pt x="141224" y="16279"/>
                  </a:lnTo>
                  <a:lnTo>
                    <a:pt x="156648" y="13947"/>
                  </a:lnTo>
                  <a:lnTo>
                    <a:pt x="172017" y="13168"/>
                  </a:lnTo>
                  <a:lnTo>
                    <a:pt x="187378" y="13950"/>
                  </a:lnTo>
                  <a:lnTo>
                    <a:pt x="202781" y="16305"/>
                  </a:lnTo>
                  <a:lnTo>
                    <a:pt x="201841" y="28382"/>
                  </a:lnTo>
                  <a:lnTo>
                    <a:pt x="200596" y="40016"/>
                  </a:lnTo>
                  <a:lnTo>
                    <a:pt x="201765" y="42302"/>
                  </a:lnTo>
                  <a:lnTo>
                    <a:pt x="242456" y="59116"/>
                  </a:lnTo>
                  <a:lnTo>
                    <a:pt x="244310" y="58672"/>
                  </a:lnTo>
                  <a:lnTo>
                    <a:pt x="260109" y="40016"/>
                  </a:lnTo>
                  <a:lnTo>
                    <a:pt x="272639" y="49333"/>
                  </a:lnTo>
                  <a:lnTo>
                    <a:pt x="284053" y="59669"/>
                  </a:lnTo>
                  <a:lnTo>
                    <a:pt x="294379" y="71062"/>
                  </a:lnTo>
                  <a:lnTo>
                    <a:pt x="303644" y="83551"/>
                  </a:lnTo>
                  <a:lnTo>
                    <a:pt x="285178" y="99223"/>
                  </a:lnTo>
                  <a:lnTo>
                    <a:pt x="284645" y="101484"/>
                  </a:lnTo>
                  <a:lnTo>
                    <a:pt x="301307" y="141819"/>
                  </a:lnTo>
                  <a:lnTo>
                    <a:pt x="303657" y="143051"/>
                  </a:lnTo>
                  <a:lnTo>
                    <a:pt x="327380" y="140879"/>
                  </a:lnTo>
                  <a:lnTo>
                    <a:pt x="329657" y="156346"/>
                  </a:lnTo>
                  <a:lnTo>
                    <a:pt x="330427" y="171730"/>
                  </a:lnTo>
                  <a:lnTo>
                    <a:pt x="329661" y="187081"/>
                  </a:lnTo>
                  <a:lnTo>
                    <a:pt x="327330" y="202449"/>
                  </a:lnTo>
                  <a:lnTo>
                    <a:pt x="315176" y="201534"/>
                  </a:lnTo>
                  <a:lnTo>
                    <a:pt x="303568" y="200290"/>
                  </a:lnTo>
                  <a:lnTo>
                    <a:pt x="301358" y="201433"/>
                  </a:lnTo>
                  <a:lnTo>
                    <a:pt x="284581" y="242060"/>
                  </a:lnTo>
                  <a:lnTo>
                    <a:pt x="285026" y="244016"/>
                  </a:lnTo>
                  <a:lnTo>
                    <a:pt x="303644" y="259789"/>
                  </a:lnTo>
                  <a:lnTo>
                    <a:pt x="294336" y="272302"/>
                  </a:lnTo>
                  <a:lnTo>
                    <a:pt x="284007" y="283708"/>
                  </a:lnTo>
                  <a:lnTo>
                    <a:pt x="272615" y="294045"/>
                  </a:lnTo>
                  <a:lnTo>
                    <a:pt x="260121" y="303350"/>
                  </a:lnTo>
                  <a:lnTo>
                    <a:pt x="244386" y="284821"/>
                  </a:lnTo>
                  <a:lnTo>
                    <a:pt x="242202" y="284326"/>
                  </a:lnTo>
                  <a:lnTo>
                    <a:pt x="201714" y="301051"/>
                  </a:lnTo>
                  <a:lnTo>
                    <a:pt x="200596" y="303198"/>
                  </a:lnTo>
                  <a:lnTo>
                    <a:pt x="201904" y="315187"/>
                  </a:lnTo>
                  <a:lnTo>
                    <a:pt x="202781" y="327086"/>
                  </a:lnTo>
                  <a:lnTo>
                    <a:pt x="187294" y="329389"/>
                  </a:lnTo>
                  <a:lnTo>
                    <a:pt x="171909" y="330165"/>
                  </a:lnTo>
                  <a:lnTo>
                    <a:pt x="156573" y="329385"/>
                  </a:lnTo>
                  <a:lnTo>
                    <a:pt x="141237" y="327023"/>
                  </a:lnTo>
                  <a:lnTo>
                    <a:pt x="142138" y="314882"/>
                  </a:lnTo>
                  <a:lnTo>
                    <a:pt x="143357" y="303287"/>
                  </a:lnTo>
                  <a:lnTo>
                    <a:pt x="142164" y="300988"/>
                  </a:lnTo>
                  <a:lnTo>
                    <a:pt x="101701" y="284287"/>
                  </a:lnTo>
                  <a:lnTo>
                    <a:pt x="99669" y="284745"/>
                  </a:lnTo>
                  <a:lnTo>
                    <a:pt x="83883" y="303350"/>
                  </a:lnTo>
                  <a:lnTo>
                    <a:pt x="71395" y="294047"/>
                  </a:lnTo>
                  <a:lnTo>
                    <a:pt x="60004" y="283714"/>
                  </a:lnTo>
                  <a:lnTo>
                    <a:pt x="49676" y="272312"/>
                  </a:lnTo>
                  <a:lnTo>
                    <a:pt x="40373" y="259802"/>
                  </a:lnTo>
                  <a:lnTo>
                    <a:pt x="58877" y="244079"/>
                  </a:lnTo>
                  <a:lnTo>
                    <a:pt x="59372" y="241895"/>
                  </a:lnTo>
                  <a:lnTo>
                    <a:pt x="42710" y="201496"/>
                  </a:lnTo>
                  <a:lnTo>
                    <a:pt x="40411" y="200302"/>
                  </a:lnTo>
                  <a:lnTo>
                    <a:pt x="28765" y="201534"/>
                  </a:lnTo>
                  <a:lnTo>
                    <a:pt x="16662" y="202436"/>
                  </a:lnTo>
                  <a:lnTo>
                    <a:pt x="14344" y="186961"/>
                  </a:lnTo>
                  <a:lnTo>
                    <a:pt x="13567" y="171575"/>
                  </a:lnTo>
                  <a:lnTo>
                    <a:pt x="14337" y="156227"/>
                  </a:lnTo>
                  <a:lnTo>
                    <a:pt x="16662" y="140866"/>
                  </a:lnTo>
                  <a:lnTo>
                    <a:pt x="28791" y="141806"/>
                  </a:lnTo>
                  <a:lnTo>
                    <a:pt x="40360" y="143063"/>
                  </a:lnTo>
                  <a:lnTo>
                    <a:pt x="42685" y="141844"/>
                  </a:lnTo>
                  <a:lnTo>
                    <a:pt x="59537" y="101128"/>
                  </a:lnTo>
                  <a:lnTo>
                    <a:pt x="59106" y="99388"/>
                  </a:lnTo>
                  <a:lnTo>
                    <a:pt x="40360" y="83551"/>
                  </a:lnTo>
                  <a:lnTo>
                    <a:pt x="56451" y="62660"/>
                  </a:lnTo>
                  <a:lnTo>
                    <a:pt x="56489" y="59320"/>
                  </a:lnTo>
                  <a:lnTo>
                    <a:pt x="51219" y="53516"/>
                  </a:lnTo>
                  <a:lnTo>
                    <a:pt x="46609" y="53567"/>
                  </a:lnTo>
                  <a:lnTo>
                    <a:pt x="39285" y="62835"/>
                  </a:lnTo>
                  <a:lnTo>
                    <a:pt x="23342" y="84478"/>
                  </a:lnTo>
                  <a:lnTo>
                    <a:pt x="24016" y="87564"/>
                  </a:lnTo>
                  <a:lnTo>
                    <a:pt x="43624" y="104062"/>
                  </a:lnTo>
                  <a:lnTo>
                    <a:pt x="33744" y="127785"/>
                  </a:lnTo>
                  <a:lnTo>
                    <a:pt x="32436" y="128573"/>
                  </a:lnTo>
                  <a:lnTo>
                    <a:pt x="25717" y="128128"/>
                  </a:lnTo>
                  <a:lnTo>
                    <a:pt x="8191" y="126363"/>
                  </a:lnTo>
                  <a:lnTo>
                    <a:pt x="5143" y="128344"/>
                  </a:lnTo>
                  <a:lnTo>
                    <a:pt x="1524" y="150379"/>
                  </a:lnTo>
                  <a:lnTo>
                    <a:pt x="698" y="158596"/>
                  </a:lnTo>
                  <a:lnTo>
                    <a:pt x="0" y="171611"/>
                  </a:lnTo>
                  <a:lnTo>
                    <a:pt x="470" y="184557"/>
                  </a:lnTo>
                  <a:lnTo>
                    <a:pt x="1988" y="197433"/>
                  </a:lnTo>
                  <a:lnTo>
                    <a:pt x="5524" y="215085"/>
                  </a:lnTo>
                  <a:lnTo>
                    <a:pt x="8534" y="216965"/>
                  </a:lnTo>
                  <a:lnTo>
                    <a:pt x="27508" y="215111"/>
                  </a:lnTo>
                  <a:lnTo>
                    <a:pt x="31140" y="213866"/>
                  </a:lnTo>
                  <a:lnTo>
                    <a:pt x="35192" y="216520"/>
                  </a:lnTo>
                  <a:lnTo>
                    <a:pt x="35788" y="220279"/>
                  </a:lnTo>
                  <a:lnTo>
                    <a:pt x="43599" y="239304"/>
                  </a:lnTo>
                  <a:lnTo>
                    <a:pt x="24092" y="255751"/>
                  </a:lnTo>
                  <a:lnTo>
                    <a:pt x="50479" y="293323"/>
                  </a:lnTo>
                  <a:lnTo>
                    <a:pt x="80302" y="317168"/>
                  </a:lnTo>
                  <a:lnTo>
                    <a:pt x="84861" y="320063"/>
                  </a:lnTo>
                  <a:lnTo>
                    <a:pt x="87960" y="319593"/>
                  </a:lnTo>
                  <a:lnTo>
                    <a:pt x="103975" y="300442"/>
                  </a:lnTo>
                  <a:lnTo>
                    <a:pt x="104902" y="300175"/>
                  </a:lnTo>
                  <a:lnTo>
                    <a:pt x="128537" y="309980"/>
                  </a:lnTo>
                  <a:lnTo>
                    <a:pt x="129159" y="310703"/>
                  </a:lnTo>
                  <a:lnTo>
                    <a:pt x="126784" y="335367"/>
                  </a:lnTo>
                  <a:lnTo>
                    <a:pt x="128727" y="338504"/>
                  </a:lnTo>
                  <a:lnTo>
                    <a:pt x="156402" y="342702"/>
                  </a:lnTo>
                  <a:lnTo>
                    <a:pt x="164058" y="343431"/>
                  </a:lnTo>
                  <a:lnTo>
                    <a:pt x="175552" y="343742"/>
                  </a:lnTo>
                  <a:lnTo>
                    <a:pt x="186995" y="343115"/>
                  </a:lnTo>
                  <a:lnTo>
                    <a:pt x="198381" y="341672"/>
                  </a:lnTo>
                  <a:lnTo>
                    <a:pt x="215341" y="338313"/>
                  </a:lnTo>
                  <a:lnTo>
                    <a:pt x="217259" y="335507"/>
                  </a:lnTo>
                  <a:lnTo>
                    <a:pt x="214998" y="310246"/>
                  </a:lnTo>
                  <a:lnTo>
                    <a:pt x="239598" y="300074"/>
                  </a:lnTo>
                  <a:lnTo>
                    <a:pt x="256172" y="319797"/>
                  </a:lnTo>
                  <a:lnTo>
                    <a:pt x="258991" y="320178"/>
                  </a:lnTo>
                  <a:lnTo>
                    <a:pt x="264477" y="316672"/>
                  </a:lnTo>
                  <a:lnTo>
                    <a:pt x="306149" y="279212"/>
                  </a:lnTo>
                  <a:lnTo>
                    <a:pt x="320421" y="258773"/>
                  </a:lnTo>
                  <a:lnTo>
                    <a:pt x="320002" y="255776"/>
                  </a:lnTo>
                  <a:lnTo>
                    <a:pt x="300368" y="239266"/>
                  </a:lnTo>
                  <a:lnTo>
                    <a:pt x="310591" y="214615"/>
                  </a:lnTo>
                  <a:lnTo>
                    <a:pt x="335547" y="216952"/>
                  </a:lnTo>
                  <a:lnTo>
                    <a:pt x="338518" y="215149"/>
                  </a:lnTo>
                  <a:lnTo>
                    <a:pt x="342176" y="198626"/>
                  </a:lnTo>
                  <a:lnTo>
                    <a:pt x="342955" y="184831"/>
                  </a:lnTo>
                  <a:lnTo>
                    <a:pt x="343348" y="168720"/>
                  </a:lnTo>
                  <a:lnTo>
                    <a:pt x="343141" y="160678"/>
                  </a:lnTo>
                  <a:lnTo>
                    <a:pt x="342592" y="153694"/>
                  </a:lnTo>
                  <a:lnTo>
                    <a:pt x="341701" y="146726"/>
                  </a:lnTo>
                  <a:lnTo>
                    <a:pt x="338658" y="128204"/>
                  </a:lnTo>
                  <a:lnTo>
                    <a:pt x="335521" y="126439"/>
                  </a:lnTo>
                  <a:lnTo>
                    <a:pt x="311899" y="128573"/>
                  </a:lnTo>
                  <a:lnTo>
                    <a:pt x="310413" y="128065"/>
                  </a:lnTo>
                  <a:lnTo>
                    <a:pt x="300380" y="104062"/>
                  </a:lnTo>
                  <a:lnTo>
                    <a:pt x="319976" y="87552"/>
                  </a:lnTo>
                  <a:lnTo>
                    <a:pt x="320408" y="84529"/>
                  </a:lnTo>
                  <a:lnTo>
                    <a:pt x="293727" y="50209"/>
                  </a:lnTo>
                  <a:lnTo>
                    <a:pt x="258940" y="23125"/>
                  </a:lnTo>
                  <a:lnTo>
                    <a:pt x="256184" y="23556"/>
                  </a:lnTo>
                  <a:lnTo>
                    <a:pt x="239598" y="43267"/>
                  </a:lnTo>
                  <a:lnTo>
                    <a:pt x="215824" y="33361"/>
                  </a:lnTo>
                  <a:lnTo>
                    <a:pt x="215100" y="31837"/>
                  </a:lnTo>
                  <a:lnTo>
                    <a:pt x="215506" y="25233"/>
                  </a:lnTo>
                  <a:lnTo>
                    <a:pt x="217297" y="7669"/>
                  </a:lnTo>
                  <a:lnTo>
                    <a:pt x="215392" y="4989"/>
                  </a:lnTo>
                  <a:lnTo>
                    <a:pt x="209232" y="3744"/>
                  </a:lnTo>
                  <a:lnTo>
                    <a:pt x="190584" y="932"/>
                  </a:lnTo>
                  <a:lnTo>
                    <a:pt x="171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8535" y="5216113"/>
              <a:ext cx="230557" cy="24454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05773" y="4945711"/>
              <a:ext cx="681355" cy="681355"/>
            </a:xfrm>
            <a:custGeom>
              <a:avLst/>
              <a:gdLst/>
              <a:ahLst/>
              <a:cxnLst/>
              <a:rect l="l" t="t" r="r" b="b"/>
              <a:pathLst>
                <a:path w="681354" h="681354">
                  <a:moveTo>
                    <a:pt x="340537" y="0"/>
                  </a:moveTo>
                  <a:lnTo>
                    <a:pt x="294328" y="3108"/>
                  </a:lnTo>
                  <a:lnTo>
                    <a:pt x="250009" y="12164"/>
                  </a:lnTo>
                  <a:lnTo>
                    <a:pt x="207984" y="26761"/>
                  </a:lnTo>
                  <a:lnTo>
                    <a:pt x="168661" y="46493"/>
                  </a:lnTo>
                  <a:lnTo>
                    <a:pt x="132445" y="70955"/>
                  </a:lnTo>
                  <a:lnTo>
                    <a:pt x="99741" y="99741"/>
                  </a:lnTo>
                  <a:lnTo>
                    <a:pt x="70955" y="132445"/>
                  </a:lnTo>
                  <a:lnTo>
                    <a:pt x="46493" y="168661"/>
                  </a:lnTo>
                  <a:lnTo>
                    <a:pt x="26761" y="207984"/>
                  </a:lnTo>
                  <a:lnTo>
                    <a:pt x="12164" y="250009"/>
                  </a:lnTo>
                  <a:lnTo>
                    <a:pt x="3108" y="294328"/>
                  </a:lnTo>
                  <a:lnTo>
                    <a:pt x="0" y="340537"/>
                  </a:lnTo>
                  <a:lnTo>
                    <a:pt x="3108" y="386746"/>
                  </a:lnTo>
                  <a:lnTo>
                    <a:pt x="12164" y="431066"/>
                  </a:lnTo>
                  <a:lnTo>
                    <a:pt x="26761" y="473090"/>
                  </a:lnTo>
                  <a:lnTo>
                    <a:pt x="46493" y="512413"/>
                  </a:lnTo>
                  <a:lnTo>
                    <a:pt x="70955" y="548630"/>
                  </a:lnTo>
                  <a:lnTo>
                    <a:pt x="99741" y="581334"/>
                  </a:lnTo>
                  <a:lnTo>
                    <a:pt x="132445" y="610120"/>
                  </a:lnTo>
                  <a:lnTo>
                    <a:pt x="168661" y="634582"/>
                  </a:lnTo>
                  <a:lnTo>
                    <a:pt x="207984" y="654314"/>
                  </a:lnTo>
                  <a:lnTo>
                    <a:pt x="250009" y="668911"/>
                  </a:lnTo>
                  <a:lnTo>
                    <a:pt x="294328" y="677966"/>
                  </a:lnTo>
                  <a:lnTo>
                    <a:pt x="340537" y="681075"/>
                  </a:lnTo>
                  <a:lnTo>
                    <a:pt x="386746" y="677966"/>
                  </a:lnTo>
                  <a:lnTo>
                    <a:pt x="431066" y="668911"/>
                  </a:lnTo>
                  <a:lnTo>
                    <a:pt x="473090" y="654314"/>
                  </a:lnTo>
                  <a:lnTo>
                    <a:pt x="512413" y="634582"/>
                  </a:lnTo>
                  <a:lnTo>
                    <a:pt x="548630" y="610120"/>
                  </a:lnTo>
                  <a:lnTo>
                    <a:pt x="581334" y="581334"/>
                  </a:lnTo>
                  <a:lnTo>
                    <a:pt x="610120" y="548630"/>
                  </a:lnTo>
                  <a:lnTo>
                    <a:pt x="634582" y="512413"/>
                  </a:lnTo>
                  <a:lnTo>
                    <a:pt x="654314" y="473090"/>
                  </a:lnTo>
                  <a:lnTo>
                    <a:pt x="668911" y="431066"/>
                  </a:lnTo>
                  <a:lnTo>
                    <a:pt x="677966" y="386746"/>
                  </a:lnTo>
                  <a:lnTo>
                    <a:pt x="681075" y="340537"/>
                  </a:lnTo>
                  <a:lnTo>
                    <a:pt x="677966" y="294328"/>
                  </a:lnTo>
                  <a:lnTo>
                    <a:pt x="668911" y="250009"/>
                  </a:lnTo>
                  <a:lnTo>
                    <a:pt x="654314" y="207984"/>
                  </a:lnTo>
                  <a:lnTo>
                    <a:pt x="634582" y="168661"/>
                  </a:lnTo>
                  <a:lnTo>
                    <a:pt x="610120" y="132445"/>
                  </a:lnTo>
                  <a:lnTo>
                    <a:pt x="581334" y="99741"/>
                  </a:lnTo>
                  <a:lnTo>
                    <a:pt x="548630" y="70955"/>
                  </a:lnTo>
                  <a:lnTo>
                    <a:pt x="512413" y="46493"/>
                  </a:lnTo>
                  <a:lnTo>
                    <a:pt x="473090" y="26761"/>
                  </a:lnTo>
                  <a:lnTo>
                    <a:pt x="431066" y="12164"/>
                  </a:lnTo>
                  <a:lnTo>
                    <a:pt x="386746" y="3108"/>
                  </a:lnTo>
                  <a:lnTo>
                    <a:pt x="340537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42662" y="4882605"/>
              <a:ext cx="807720" cy="807720"/>
            </a:xfrm>
            <a:custGeom>
              <a:avLst/>
              <a:gdLst/>
              <a:ahLst/>
              <a:cxnLst/>
              <a:rect l="l" t="t" r="r" b="b"/>
              <a:pathLst>
                <a:path w="807720" h="807720">
                  <a:moveTo>
                    <a:pt x="807288" y="403644"/>
                  </a:moveTo>
                  <a:lnTo>
                    <a:pt x="804572" y="450716"/>
                  </a:lnTo>
                  <a:lnTo>
                    <a:pt x="796627" y="496194"/>
                  </a:lnTo>
                  <a:lnTo>
                    <a:pt x="783755" y="539775"/>
                  </a:lnTo>
                  <a:lnTo>
                    <a:pt x="766260" y="581155"/>
                  </a:lnTo>
                  <a:lnTo>
                    <a:pt x="744444" y="620031"/>
                  </a:lnTo>
                  <a:lnTo>
                    <a:pt x="718611" y="656101"/>
                  </a:lnTo>
                  <a:lnTo>
                    <a:pt x="689062" y="689062"/>
                  </a:lnTo>
                  <a:lnTo>
                    <a:pt x="656101" y="718611"/>
                  </a:lnTo>
                  <a:lnTo>
                    <a:pt x="620031" y="744444"/>
                  </a:lnTo>
                  <a:lnTo>
                    <a:pt x="581155" y="766260"/>
                  </a:lnTo>
                  <a:lnTo>
                    <a:pt x="539775" y="783755"/>
                  </a:lnTo>
                  <a:lnTo>
                    <a:pt x="496194" y="796627"/>
                  </a:lnTo>
                  <a:lnTo>
                    <a:pt x="450716" y="804572"/>
                  </a:lnTo>
                  <a:lnTo>
                    <a:pt x="403644" y="807288"/>
                  </a:lnTo>
                  <a:lnTo>
                    <a:pt x="356571" y="804572"/>
                  </a:lnTo>
                  <a:lnTo>
                    <a:pt x="311093" y="796627"/>
                  </a:lnTo>
                  <a:lnTo>
                    <a:pt x="267512" y="783755"/>
                  </a:lnTo>
                  <a:lnTo>
                    <a:pt x="226133" y="766260"/>
                  </a:lnTo>
                  <a:lnTo>
                    <a:pt x="187256" y="744444"/>
                  </a:lnTo>
                  <a:lnTo>
                    <a:pt x="151186" y="718611"/>
                  </a:lnTo>
                  <a:lnTo>
                    <a:pt x="118225" y="689062"/>
                  </a:lnTo>
                  <a:lnTo>
                    <a:pt x="88677" y="656101"/>
                  </a:lnTo>
                  <a:lnTo>
                    <a:pt x="62843" y="620031"/>
                  </a:lnTo>
                  <a:lnTo>
                    <a:pt x="41027" y="581155"/>
                  </a:lnTo>
                  <a:lnTo>
                    <a:pt x="23532" y="539775"/>
                  </a:lnTo>
                  <a:lnTo>
                    <a:pt x="10660" y="496194"/>
                  </a:lnTo>
                  <a:lnTo>
                    <a:pt x="2715" y="450716"/>
                  </a:lnTo>
                  <a:lnTo>
                    <a:pt x="0" y="403644"/>
                  </a:lnTo>
                  <a:lnTo>
                    <a:pt x="2715" y="356571"/>
                  </a:lnTo>
                  <a:lnTo>
                    <a:pt x="10660" y="311093"/>
                  </a:lnTo>
                  <a:lnTo>
                    <a:pt x="23532" y="267512"/>
                  </a:lnTo>
                  <a:lnTo>
                    <a:pt x="41027" y="226133"/>
                  </a:lnTo>
                  <a:lnTo>
                    <a:pt x="62843" y="187256"/>
                  </a:lnTo>
                  <a:lnTo>
                    <a:pt x="88677" y="151186"/>
                  </a:lnTo>
                  <a:lnTo>
                    <a:pt x="118225" y="118225"/>
                  </a:lnTo>
                  <a:lnTo>
                    <a:pt x="151186" y="88677"/>
                  </a:lnTo>
                  <a:lnTo>
                    <a:pt x="187256" y="62843"/>
                  </a:lnTo>
                  <a:lnTo>
                    <a:pt x="226133" y="41027"/>
                  </a:lnTo>
                  <a:lnTo>
                    <a:pt x="267512" y="23532"/>
                  </a:lnTo>
                  <a:lnTo>
                    <a:pt x="311093" y="10660"/>
                  </a:lnTo>
                  <a:lnTo>
                    <a:pt x="356571" y="2715"/>
                  </a:lnTo>
                  <a:lnTo>
                    <a:pt x="403644" y="0"/>
                  </a:lnTo>
                  <a:lnTo>
                    <a:pt x="450716" y="2715"/>
                  </a:lnTo>
                  <a:lnTo>
                    <a:pt x="496194" y="10660"/>
                  </a:lnTo>
                  <a:lnTo>
                    <a:pt x="539775" y="23532"/>
                  </a:lnTo>
                  <a:lnTo>
                    <a:pt x="581155" y="41027"/>
                  </a:lnTo>
                  <a:lnTo>
                    <a:pt x="620031" y="62843"/>
                  </a:lnTo>
                  <a:lnTo>
                    <a:pt x="656101" y="88677"/>
                  </a:lnTo>
                  <a:lnTo>
                    <a:pt x="689062" y="118225"/>
                  </a:lnTo>
                  <a:lnTo>
                    <a:pt x="718611" y="151186"/>
                  </a:lnTo>
                  <a:lnTo>
                    <a:pt x="744444" y="187256"/>
                  </a:lnTo>
                  <a:lnTo>
                    <a:pt x="766260" y="226133"/>
                  </a:lnTo>
                  <a:lnTo>
                    <a:pt x="783755" y="267512"/>
                  </a:lnTo>
                  <a:lnTo>
                    <a:pt x="796627" y="311093"/>
                  </a:lnTo>
                  <a:lnTo>
                    <a:pt x="804572" y="356571"/>
                  </a:lnTo>
                  <a:lnTo>
                    <a:pt x="807288" y="403644"/>
                  </a:lnTo>
                  <a:close/>
                </a:path>
              </a:pathLst>
            </a:custGeom>
            <a:ln w="635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989467" y="5104513"/>
              <a:ext cx="343535" cy="344170"/>
            </a:xfrm>
            <a:custGeom>
              <a:avLst/>
              <a:gdLst/>
              <a:ahLst/>
              <a:cxnLst/>
              <a:rect l="l" t="t" r="r" b="b"/>
              <a:pathLst>
                <a:path w="343534" h="344170">
                  <a:moveTo>
                    <a:pt x="171939" y="0"/>
                  </a:moveTo>
                  <a:lnTo>
                    <a:pt x="153293" y="946"/>
                  </a:lnTo>
                  <a:lnTo>
                    <a:pt x="134645" y="3770"/>
                  </a:lnTo>
                  <a:lnTo>
                    <a:pt x="128613" y="4976"/>
                  </a:lnTo>
                  <a:lnTo>
                    <a:pt x="126682" y="7808"/>
                  </a:lnTo>
                  <a:lnTo>
                    <a:pt x="129045" y="33094"/>
                  </a:lnTo>
                  <a:lnTo>
                    <a:pt x="104407" y="43280"/>
                  </a:lnTo>
                  <a:lnTo>
                    <a:pt x="88227" y="24052"/>
                  </a:lnTo>
                  <a:lnTo>
                    <a:pt x="84163" y="23353"/>
                  </a:lnTo>
                  <a:lnTo>
                    <a:pt x="77927" y="28408"/>
                  </a:lnTo>
                  <a:lnTo>
                    <a:pt x="77749" y="32586"/>
                  </a:lnTo>
                  <a:lnTo>
                    <a:pt x="99530" y="58393"/>
                  </a:lnTo>
                  <a:lnTo>
                    <a:pt x="102019" y="58964"/>
                  </a:lnTo>
                  <a:lnTo>
                    <a:pt x="142138" y="42289"/>
                  </a:lnTo>
                  <a:lnTo>
                    <a:pt x="143345" y="39889"/>
                  </a:lnTo>
                  <a:lnTo>
                    <a:pt x="141224" y="16279"/>
                  </a:lnTo>
                  <a:lnTo>
                    <a:pt x="156648" y="13947"/>
                  </a:lnTo>
                  <a:lnTo>
                    <a:pt x="172017" y="13168"/>
                  </a:lnTo>
                  <a:lnTo>
                    <a:pt x="187378" y="13950"/>
                  </a:lnTo>
                  <a:lnTo>
                    <a:pt x="202781" y="16305"/>
                  </a:lnTo>
                  <a:lnTo>
                    <a:pt x="201841" y="28382"/>
                  </a:lnTo>
                  <a:lnTo>
                    <a:pt x="200596" y="40016"/>
                  </a:lnTo>
                  <a:lnTo>
                    <a:pt x="201765" y="42302"/>
                  </a:lnTo>
                  <a:lnTo>
                    <a:pt x="242456" y="59116"/>
                  </a:lnTo>
                  <a:lnTo>
                    <a:pt x="244310" y="58672"/>
                  </a:lnTo>
                  <a:lnTo>
                    <a:pt x="260109" y="40016"/>
                  </a:lnTo>
                  <a:lnTo>
                    <a:pt x="272639" y="49333"/>
                  </a:lnTo>
                  <a:lnTo>
                    <a:pt x="284054" y="59669"/>
                  </a:lnTo>
                  <a:lnTo>
                    <a:pt x="294384" y="71062"/>
                  </a:lnTo>
                  <a:lnTo>
                    <a:pt x="303657" y="83551"/>
                  </a:lnTo>
                  <a:lnTo>
                    <a:pt x="285178" y="99223"/>
                  </a:lnTo>
                  <a:lnTo>
                    <a:pt x="284645" y="101484"/>
                  </a:lnTo>
                  <a:lnTo>
                    <a:pt x="301307" y="141819"/>
                  </a:lnTo>
                  <a:lnTo>
                    <a:pt x="303657" y="143051"/>
                  </a:lnTo>
                  <a:lnTo>
                    <a:pt x="327380" y="140879"/>
                  </a:lnTo>
                  <a:lnTo>
                    <a:pt x="329657" y="156346"/>
                  </a:lnTo>
                  <a:lnTo>
                    <a:pt x="330427" y="171730"/>
                  </a:lnTo>
                  <a:lnTo>
                    <a:pt x="329661" y="187081"/>
                  </a:lnTo>
                  <a:lnTo>
                    <a:pt x="327330" y="202449"/>
                  </a:lnTo>
                  <a:lnTo>
                    <a:pt x="315176" y="201534"/>
                  </a:lnTo>
                  <a:lnTo>
                    <a:pt x="303568" y="200290"/>
                  </a:lnTo>
                  <a:lnTo>
                    <a:pt x="301358" y="201433"/>
                  </a:lnTo>
                  <a:lnTo>
                    <a:pt x="284581" y="242060"/>
                  </a:lnTo>
                  <a:lnTo>
                    <a:pt x="285026" y="244016"/>
                  </a:lnTo>
                  <a:lnTo>
                    <a:pt x="303644" y="259789"/>
                  </a:lnTo>
                  <a:lnTo>
                    <a:pt x="294336" y="272302"/>
                  </a:lnTo>
                  <a:lnTo>
                    <a:pt x="284007" y="283708"/>
                  </a:lnTo>
                  <a:lnTo>
                    <a:pt x="272615" y="294045"/>
                  </a:lnTo>
                  <a:lnTo>
                    <a:pt x="260121" y="303350"/>
                  </a:lnTo>
                  <a:lnTo>
                    <a:pt x="244386" y="284821"/>
                  </a:lnTo>
                  <a:lnTo>
                    <a:pt x="242202" y="284326"/>
                  </a:lnTo>
                  <a:lnTo>
                    <a:pt x="201714" y="301051"/>
                  </a:lnTo>
                  <a:lnTo>
                    <a:pt x="200596" y="303198"/>
                  </a:lnTo>
                  <a:lnTo>
                    <a:pt x="201904" y="315187"/>
                  </a:lnTo>
                  <a:lnTo>
                    <a:pt x="202781" y="327086"/>
                  </a:lnTo>
                  <a:lnTo>
                    <a:pt x="187294" y="329389"/>
                  </a:lnTo>
                  <a:lnTo>
                    <a:pt x="171909" y="330165"/>
                  </a:lnTo>
                  <a:lnTo>
                    <a:pt x="156573" y="329385"/>
                  </a:lnTo>
                  <a:lnTo>
                    <a:pt x="141237" y="327023"/>
                  </a:lnTo>
                  <a:lnTo>
                    <a:pt x="142138" y="314882"/>
                  </a:lnTo>
                  <a:lnTo>
                    <a:pt x="143357" y="303287"/>
                  </a:lnTo>
                  <a:lnTo>
                    <a:pt x="142164" y="300988"/>
                  </a:lnTo>
                  <a:lnTo>
                    <a:pt x="101701" y="284287"/>
                  </a:lnTo>
                  <a:lnTo>
                    <a:pt x="99669" y="284745"/>
                  </a:lnTo>
                  <a:lnTo>
                    <a:pt x="83883" y="303350"/>
                  </a:lnTo>
                  <a:lnTo>
                    <a:pt x="71395" y="294047"/>
                  </a:lnTo>
                  <a:lnTo>
                    <a:pt x="60004" y="283714"/>
                  </a:lnTo>
                  <a:lnTo>
                    <a:pt x="49676" y="272312"/>
                  </a:lnTo>
                  <a:lnTo>
                    <a:pt x="40373" y="259802"/>
                  </a:lnTo>
                  <a:lnTo>
                    <a:pt x="58877" y="244079"/>
                  </a:lnTo>
                  <a:lnTo>
                    <a:pt x="59372" y="241895"/>
                  </a:lnTo>
                  <a:lnTo>
                    <a:pt x="42710" y="201496"/>
                  </a:lnTo>
                  <a:lnTo>
                    <a:pt x="40411" y="200302"/>
                  </a:lnTo>
                  <a:lnTo>
                    <a:pt x="28765" y="201534"/>
                  </a:lnTo>
                  <a:lnTo>
                    <a:pt x="16675" y="202436"/>
                  </a:lnTo>
                  <a:lnTo>
                    <a:pt x="14350" y="186961"/>
                  </a:lnTo>
                  <a:lnTo>
                    <a:pt x="13568" y="171575"/>
                  </a:lnTo>
                  <a:lnTo>
                    <a:pt x="14337" y="156227"/>
                  </a:lnTo>
                  <a:lnTo>
                    <a:pt x="16662" y="140866"/>
                  </a:lnTo>
                  <a:lnTo>
                    <a:pt x="28791" y="141806"/>
                  </a:lnTo>
                  <a:lnTo>
                    <a:pt x="40360" y="143063"/>
                  </a:lnTo>
                  <a:lnTo>
                    <a:pt x="42685" y="141844"/>
                  </a:lnTo>
                  <a:lnTo>
                    <a:pt x="59537" y="101128"/>
                  </a:lnTo>
                  <a:lnTo>
                    <a:pt x="59106" y="99388"/>
                  </a:lnTo>
                  <a:lnTo>
                    <a:pt x="40360" y="83551"/>
                  </a:lnTo>
                  <a:lnTo>
                    <a:pt x="56451" y="62660"/>
                  </a:lnTo>
                  <a:lnTo>
                    <a:pt x="56489" y="59320"/>
                  </a:lnTo>
                  <a:lnTo>
                    <a:pt x="51219" y="53516"/>
                  </a:lnTo>
                  <a:lnTo>
                    <a:pt x="46609" y="53567"/>
                  </a:lnTo>
                  <a:lnTo>
                    <a:pt x="39290" y="62835"/>
                  </a:lnTo>
                  <a:lnTo>
                    <a:pt x="23342" y="84478"/>
                  </a:lnTo>
                  <a:lnTo>
                    <a:pt x="24016" y="87564"/>
                  </a:lnTo>
                  <a:lnTo>
                    <a:pt x="43624" y="104062"/>
                  </a:lnTo>
                  <a:lnTo>
                    <a:pt x="33744" y="127785"/>
                  </a:lnTo>
                  <a:lnTo>
                    <a:pt x="32436" y="128573"/>
                  </a:lnTo>
                  <a:lnTo>
                    <a:pt x="25717" y="128128"/>
                  </a:lnTo>
                  <a:lnTo>
                    <a:pt x="8191" y="126363"/>
                  </a:lnTo>
                  <a:lnTo>
                    <a:pt x="5143" y="128344"/>
                  </a:lnTo>
                  <a:lnTo>
                    <a:pt x="1524" y="150379"/>
                  </a:lnTo>
                  <a:lnTo>
                    <a:pt x="698" y="158596"/>
                  </a:lnTo>
                  <a:lnTo>
                    <a:pt x="0" y="171611"/>
                  </a:lnTo>
                  <a:lnTo>
                    <a:pt x="470" y="184557"/>
                  </a:lnTo>
                  <a:lnTo>
                    <a:pt x="1988" y="197433"/>
                  </a:lnTo>
                  <a:lnTo>
                    <a:pt x="5524" y="215085"/>
                  </a:lnTo>
                  <a:lnTo>
                    <a:pt x="8534" y="216965"/>
                  </a:lnTo>
                  <a:lnTo>
                    <a:pt x="27508" y="215111"/>
                  </a:lnTo>
                  <a:lnTo>
                    <a:pt x="31140" y="213866"/>
                  </a:lnTo>
                  <a:lnTo>
                    <a:pt x="35192" y="216520"/>
                  </a:lnTo>
                  <a:lnTo>
                    <a:pt x="35788" y="220279"/>
                  </a:lnTo>
                  <a:lnTo>
                    <a:pt x="43599" y="239304"/>
                  </a:lnTo>
                  <a:lnTo>
                    <a:pt x="24092" y="255751"/>
                  </a:lnTo>
                  <a:lnTo>
                    <a:pt x="50479" y="293323"/>
                  </a:lnTo>
                  <a:lnTo>
                    <a:pt x="80302" y="317168"/>
                  </a:lnTo>
                  <a:lnTo>
                    <a:pt x="84861" y="320063"/>
                  </a:lnTo>
                  <a:lnTo>
                    <a:pt x="87960" y="319593"/>
                  </a:lnTo>
                  <a:lnTo>
                    <a:pt x="103975" y="300442"/>
                  </a:lnTo>
                  <a:lnTo>
                    <a:pt x="104902" y="300175"/>
                  </a:lnTo>
                  <a:lnTo>
                    <a:pt x="128537" y="309980"/>
                  </a:lnTo>
                  <a:lnTo>
                    <a:pt x="129159" y="310703"/>
                  </a:lnTo>
                  <a:lnTo>
                    <a:pt x="126784" y="335367"/>
                  </a:lnTo>
                  <a:lnTo>
                    <a:pt x="128727" y="338504"/>
                  </a:lnTo>
                  <a:lnTo>
                    <a:pt x="156402" y="342702"/>
                  </a:lnTo>
                  <a:lnTo>
                    <a:pt x="164058" y="343431"/>
                  </a:lnTo>
                  <a:lnTo>
                    <a:pt x="175552" y="343742"/>
                  </a:lnTo>
                  <a:lnTo>
                    <a:pt x="186995" y="343115"/>
                  </a:lnTo>
                  <a:lnTo>
                    <a:pt x="198381" y="341672"/>
                  </a:lnTo>
                  <a:lnTo>
                    <a:pt x="215341" y="338313"/>
                  </a:lnTo>
                  <a:lnTo>
                    <a:pt x="217259" y="335507"/>
                  </a:lnTo>
                  <a:lnTo>
                    <a:pt x="215011" y="310246"/>
                  </a:lnTo>
                  <a:lnTo>
                    <a:pt x="239598" y="300074"/>
                  </a:lnTo>
                  <a:lnTo>
                    <a:pt x="256172" y="319797"/>
                  </a:lnTo>
                  <a:lnTo>
                    <a:pt x="258991" y="320178"/>
                  </a:lnTo>
                  <a:lnTo>
                    <a:pt x="264477" y="316672"/>
                  </a:lnTo>
                  <a:lnTo>
                    <a:pt x="306149" y="279212"/>
                  </a:lnTo>
                  <a:lnTo>
                    <a:pt x="320421" y="258773"/>
                  </a:lnTo>
                  <a:lnTo>
                    <a:pt x="320002" y="255776"/>
                  </a:lnTo>
                  <a:lnTo>
                    <a:pt x="300368" y="239266"/>
                  </a:lnTo>
                  <a:lnTo>
                    <a:pt x="310591" y="214615"/>
                  </a:lnTo>
                  <a:lnTo>
                    <a:pt x="335547" y="216952"/>
                  </a:lnTo>
                  <a:lnTo>
                    <a:pt x="338518" y="215149"/>
                  </a:lnTo>
                  <a:lnTo>
                    <a:pt x="342176" y="198626"/>
                  </a:lnTo>
                  <a:lnTo>
                    <a:pt x="342955" y="184831"/>
                  </a:lnTo>
                  <a:lnTo>
                    <a:pt x="343348" y="168720"/>
                  </a:lnTo>
                  <a:lnTo>
                    <a:pt x="343141" y="160678"/>
                  </a:lnTo>
                  <a:lnTo>
                    <a:pt x="342592" y="153694"/>
                  </a:lnTo>
                  <a:lnTo>
                    <a:pt x="341701" y="146726"/>
                  </a:lnTo>
                  <a:lnTo>
                    <a:pt x="338658" y="128204"/>
                  </a:lnTo>
                  <a:lnTo>
                    <a:pt x="335521" y="126439"/>
                  </a:lnTo>
                  <a:lnTo>
                    <a:pt x="311899" y="128573"/>
                  </a:lnTo>
                  <a:lnTo>
                    <a:pt x="310413" y="128065"/>
                  </a:lnTo>
                  <a:lnTo>
                    <a:pt x="300380" y="104062"/>
                  </a:lnTo>
                  <a:lnTo>
                    <a:pt x="319976" y="87552"/>
                  </a:lnTo>
                  <a:lnTo>
                    <a:pt x="320408" y="84529"/>
                  </a:lnTo>
                  <a:lnTo>
                    <a:pt x="293727" y="50211"/>
                  </a:lnTo>
                  <a:lnTo>
                    <a:pt x="258940" y="23125"/>
                  </a:lnTo>
                  <a:lnTo>
                    <a:pt x="256184" y="23556"/>
                  </a:lnTo>
                  <a:lnTo>
                    <a:pt x="239598" y="43267"/>
                  </a:lnTo>
                  <a:lnTo>
                    <a:pt x="215824" y="33361"/>
                  </a:lnTo>
                  <a:lnTo>
                    <a:pt x="215100" y="31837"/>
                  </a:lnTo>
                  <a:lnTo>
                    <a:pt x="215506" y="25233"/>
                  </a:lnTo>
                  <a:lnTo>
                    <a:pt x="217297" y="7669"/>
                  </a:lnTo>
                  <a:lnTo>
                    <a:pt x="215392" y="4989"/>
                  </a:lnTo>
                  <a:lnTo>
                    <a:pt x="209232" y="3744"/>
                  </a:lnTo>
                  <a:lnTo>
                    <a:pt x="190584" y="932"/>
                  </a:lnTo>
                  <a:lnTo>
                    <a:pt x="171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45075" y="5145863"/>
              <a:ext cx="230557" cy="24454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490930" y="2669539"/>
              <a:ext cx="389255" cy="458470"/>
            </a:xfrm>
            <a:custGeom>
              <a:avLst/>
              <a:gdLst/>
              <a:ahLst/>
              <a:cxnLst/>
              <a:rect l="l" t="t" r="r" b="b"/>
              <a:pathLst>
                <a:path w="389254" h="458469">
                  <a:moveTo>
                    <a:pt x="387731" y="71513"/>
                  </a:moveTo>
                  <a:lnTo>
                    <a:pt x="385089" y="68948"/>
                  </a:lnTo>
                  <a:lnTo>
                    <a:pt x="384759" y="68618"/>
                  </a:lnTo>
                  <a:lnTo>
                    <a:pt x="376377" y="68859"/>
                  </a:lnTo>
                  <a:lnTo>
                    <a:pt x="376377" y="80365"/>
                  </a:lnTo>
                  <a:lnTo>
                    <a:pt x="376377" y="128104"/>
                  </a:lnTo>
                  <a:lnTo>
                    <a:pt x="373697" y="126022"/>
                  </a:lnTo>
                  <a:lnTo>
                    <a:pt x="371424" y="124637"/>
                  </a:lnTo>
                  <a:lnTo>
                    <a:pt x="369620" y="122796"/>
                  </a:lnTo>
                  <a:lnTo>
                    <a:pt x="369125" y="122313"/>
                  </a:lnTo>
                  <a:lnTo>
                    <a:pt x="361708" y="115150"/>
                  </a:lnTo>
                  <a:lnTo>
                    <a:pt x="356908" y="113068"/>
                  </a:lnTo>
                  <a:lnTo>
                    <a:pt x="352386" y="115951"/>
                  </a:lnTo>
                  <a:lnTo>
                    <a:pt x="345300" y="123215"/>
                  </a:lnTo>
                  <a:lnTo>
                    <a:pt x="235508" y="232930"/>
                  </a:lnTo>
                  <a:lnTo>
                    <a:pt x="234480" y="234975"/>
                  </a:lnTo>
                  <a:lnTo>
                    <a:pt x="231025" y="239915"/>
                  </a:lnTo>
                  <a:lnTo>
                    <a:pt x="219125" y="226161"/>
                  </a:lnTo>
                  <a:lnTo>
                    <a:pt x="213588" y="219887"/>
                  </a:lnTo>
                  <a:lnTo>
                    <a:pt x="208026" y="213918"/>
                  </a:lnTo>
                  <a:lnTo>
                    <a:pt x="197015" y="202755"/>
                  </a:lnTo>
                  <a:lnTo>
                    <a:pt x="174790" y="180594"/>
                  </a:lnTo>
                  <a:lnTo>
                    <a:pt x="170675" y="176377"/>
                  </a:lnTo>
                  <a:lnTo>
                    <a:pt x="163842" y="169367"/>
                  </a:lnTo>
                  <a:lnTo>
                    <a:pt x="157949" y="163182"/>
                  </a:lnTo>
                  <a:lnTo>
                    <a:pt x="153847" y="163182"/>
                  </a:lnTo>
                  <a:lnTo>
                    <a:pt x="128536" y="189014"/>
                  </a:lnTo>
                  <a:lnTo>
                    <a:pt x="69507" y="248285"/>
                  </a:lnTo>
                  <a:lnTo>
                    <a:pt x="59016" y="237375"/>
                  </a:lnTo>
                  <a:lnTo>
                    <a:pt x="157480" y="139242"/>
                  </a:lnTo>
                  <a:lnTo>
                    <a:pt x="218363" y="200126"/>
                  </a:lnTo>
                  <a:lnTo>
                    <a:pt x="224688" y="206629"/>
                  </a:lnTo>
                  <a:lnTo>
                    <a:pt x="229082" y="211226"/>
                  </a:lnTo>
                  <a:lnTo>
                    <a:pt x="232714" y="212001"/>
                  </a:lnTo>
                  <a:lnTo>
                    <a:pt x="243967" y="200710"/>
                  </a:lnTo>
                  <a:lnTo>
                    <a:pt x="300926" y="143649"/>
                  </a:lnTo>
                  <a:lnTo>
                    <a:pt x="344424" y="100355"/>
                  </a:lnTo>
                  <a:lnTo>
                    <a:pt x="344157" y="97586"/>
                  </a:lnTo>
                  <a:lnTo>
                    <a:pt x="344055" y="96520"/>
                  </a:lnTo>
                  <a:lnTo>
                    <a:pt x="335368" y="89192"/>
                  </a:lnTo>
                  <a:lnTo>
                    <a:pt x="331457" y="86042"/>
                  </a:lnTo>
                  <a:lnTo>
                    <a:pt x="327583" y="82842"/>
                  </a:lnTo>
                  <a:lnTo>
                    <a:pt x="329425" y="80365"/>
                  </a:lnTo>
                  <a:lnTo>
                    <a:pt x="376377" y="80365"/>
                  </a:lnTo>
                  <a:lnTo>
                    <a:pt x="376377" y="68859"/>
                  </a:lnTo>
                  <a:lnTo>
                    <a:pt x="373037" y="68948"/>
                  </a:lnTo>
                  <a:lnTo>
                    <a:pt x="343852" y="68948"/>
                  </a:lnTo>
                  <a:lnTo>
                    <a:pt x="343801" y="25311"/>
                  </a:lnTo>
                  <a:lnTo>
                    <a:pt x="343992" y="11988"/>
                  </a:lnTo>
                  <a:lnTo>
                    <a:pt x="343992" y="11772"/>
                  </a:lnTo>
                  <a:lnTo>
                    <a:pt x="344170" y="3708"/>
                  </a:lnTo>
                  <a:lnTo>
                    <a:pt x="342315" y="609"/>
                  </a:lnTo>
                  <a:lnTo>
                    <a:pt x="341960" y="0"/>
                  </a:lnTo>
                  <a:lnTo>
                    <a:pt x="340842" y="0"/>
                  </a:lnTo>
                  <a:lnTo>
                    <a:pt x="332511" y="254"/>
                  </a:lnTo>
                  <a:lnTo>
                    <a:pt x="332511" y="11772"/>
                  </a:lnTo>
                  <a:lnTo>
                    <a:pt x="332511" y="68948"/>
                  </a:lnTo>
                  <a:lnTo>
                    <a:pt x="327558" y="68948"/>
                  </a:lnTo>
                  <a:lnTo>
                    <a:pt x="321246" y="68618"/>
                  </a:lnTo>
                  <a:lnTo>
                    <a:pt x="313601" y="69215"/>
                  </a:lnTo>
                  <a:lnTo>
                    <a:pt x="309854" y="70523"/>
                  </a:lnTo>
                  <a:lnTo>
                    <a:pt x="309029" y="74256"/>
                  </a:lnTo>
                  <a:lnTo>
                    <a:pt x="310007" y="77838"/>
                  </a:lnTo>
                  <a:lnTo>
                    <a:pt x="311772" y="79641"/>
                  </a:lnTo>
                  <a:lnTo>
                    <a:pt x="316382" y="84124"/>
                  </a:lnTo>
                  <a:lnTo>
                    <a:pt x="321183" y="88531"/>
                  </a:lnTo>
                  <a:lnTo>
                    <a:pt x="330708" y="97053"/>
                  </a:lnTo>
                  <a:lnTo>
                    <a:pt x="283857" y="143649"/>
                  </a:lnTo>
                  <a:lnTo>
                    <a:pt x="283857" y="90754"/>
                  </a:lnTo>
                  <a:lnTo>
                    <a:pt x="283857" y="79641"/>
                  </a:lnTo>
                  <a:lnTo>
                    <a:pt x="283857" y="11772"/>
                  </a:lnTo>
                  <a:lnTo>
                    <a:pt x="332511" y="11772"/>
                  </a:lnTo>
                  <a:lnTo>
                    <a:pt x="332511" y="254"/>
                  </a:lnTo>
                  <a:lnTo>
                    <a:pt x="320497" y="609"/>
                  </a:lnTo>
                  <a:lnTo>
                    <a:pt x="296278" y="609"/>
                  </a:lnTo>
                  <a:lnTo>
                    <a:pt x="274866" y="0"/>
                  </a:lnTo>
                  <a:lnTo>
                    <a:pt x="272542" y="3441"/>
                  </a:lnTo>
                  <a:lnTo>
                    <a:pt x="272681" y="11277"/>
                  </a:lnTo>
                  <a:lnTo>
                    <a:pt x="272719" y="71513"/>
                  </a:lnTo>
                  <a:lnTo>
                    <a:pt x="272719" y="90754"/>
                  </a:lnTo>
                  <a:lnTo>
                    <a:pt x="272707" y="122313"/>
                  </a:lnTo>
                  <a:lnTo>
                    <a:pt x="272580" y="155752"/>
                  </a:lnTo>
                  <a:lnTo>
                    <a:pt x="271208" y="158038"/>
                  </a:lnTo>
                  <a:lnTo>
                    <a:pt x="260400" y="169151"/>
                  </a:lnTo>
                  <a:lnTo>
                    <a:pt x="229362" y="200710"/>
                  </a:lnTo>
                  <a:lnTo>
                    <a:pt x="226479" y="192201"/>
                  </a:lnTo>
                  <a:lnTo>
                    <a:pt x="223062" y="186639"/>
                  </a:lnTo>
                  <a:lnTo>
                    <a:pt x="222948" y="181610"/>
                  </a:lnTo>
                  <a:lnTo>
                    <a:pt x="222897" y="177977"/>
                  </a:lnTo>
                  <a:lnTo>
                    <a:pt x="222770" y="169151"/>
                  </a:lnTo>
                  <a:lnTo>
                    <a:pt x="222656" y="160362"/>
                  </a:lnTo>
                  <a:lnTo>
                    <a:pt x="222656" y="150368"/>
                  </a:lnTo>
                  <a:lnTo>
                    <a:pt x="222770" y="97053"/>
                  </a:lnTo>
                  <a:lnTo>
                    <a:pt x="223050" y="94386"/>
                  </a:lnTo>
                  <a:lnTo>
                    <a:pt x="223215" y="91490"/>
                  </a:lnTo>
                  <a:lnTo>
                    <a:pt x="223253" y="90754"/>
                  </a:lnTo>
                  <a:lnTo>
                    <a:pt x="272719" y="90754"/>
                  </a:lnTo>
                  <a:lnTo>
                    <a:pt x="272719" y="71513"/>
                  </a:lnTo>
                  <a:lnTo>
                    <a:pt x="272440" y="74256"/>
                  </a:lnTo>
                  <a:lnTo>
                    <a:pt x="272351" y="75133"/>
                  </a:lnTo>
                  <a:lnTo>
                    <a:pt x="272199" y="77838"/>
                  </a:lnTo>
                  <a:lnTo>
                    <a:pt x="272097" y="79641"/>
                  </a:lnTo>
                  <a:lnTo>
                    <a:pt x="235331" y="79641"/>
                  </a:lnTo>
                  <a:lnTo>
                    <a:pt x="223507" y="79336"/>
                  </a:lnTo>
                  <a:lnTo>
                    <a:pt x="214071" y="78943"/>
                  </a:lnTo>
                  <a:lnTo>
                    <a:pt x="211493" y="82588"/>
                  </a:lnTo>
                  <a:lnTo>
                    <a:pt x="211594" y="86042"/>
                  </a:lnTo>
                  <a:lnTo>
                    <a:pt x="211683" y="89192"/>
                  </a:lnTo>
                  <a:lnTo>
                    <a:pt x="211797" y="94386"/>
                  </a:lnTo>
                  <a:lnTo>
                    <a:pt x="211899" y="148183"/>
                  </a:lnTo>
                  <a:lnTo>
                    <a:pt x="211175" y="148297"/>
                  </a:lnTo>
                  <a:lnTo>
                    <a:pt x="211175" y="160362"/>
                  </a:lnTo>
                  <a:lnTo>
                    <a:pt x="211175" y="177977"/>
                  </a:lnTo>
                  <a:lnTo>
                    <a:pt x="197053" y="160362"/>
                  </a:lnTo>
                  <a:lnTo>
                    <a:pt x="211175" y="160362"/>
                  </a:lnTo>
                  <a:lnTo>
                    <a:pt x="211175" y="148297"/>
                  </a:lnTo>
                  <a:lnTo>
                    <a:pt x="197345" y="150368"/>
                  </a:lnTo>
                  <a:lnTo>
                    <a:pt x="187464" y="149720"/>
                  </a:lnTo>
                  <a:lnTo>
                    <a:pt x="179374" y="145503"/>
                  </a:lnTo>
                  <a:lnTo>
                    <a:pt x="178473" y="144716"/>
                  </a:lnTo>
                  <a:lnTo>
                    <a:pt x="172491" y="139242"/>
                  </a:lnTo>
                  <a:lnTo>
                    <a:pt x="169773" y="136753"/>
                  </a:lnTo>
                  <a:lnTo>
                    <a:pt x="167970" y="134924"/>
                  </a:lnTo>
                  <a:lnTo>
                    <a:pt x="165950" y="133273"/>
                  </a:lnTo>
                  <a:lnTo>
                    <a:pt x="158673" y="124129"/>
                  </a:lnTo>
                  <a:lnTo>
                    <a:pt x="153454" y="124637"/>
                  </a:lnTo>
                  <a:lnTo>
                    <a:pt x="153809" y="124637"/>
                  </a:lnTo>
                  <a:lnTo>
                    <a:pt x="125539" y="153289"/>
                  </a:lnTo>
                  <a:lnTo>
                    <a:pt x="59537" y="219214"/>
                  </a:lnTo>
                  <a:lnTo>
                    <a:pt x="50139" y="229146"/>
                  </a:lnTo>
                  <a:lnTo>
                    <a:pt x="47053" y="235915"/>
                  </a:lnTo>
                  <a:lnTo>
                    <a:pt x="50190" y="242785"/>
                  </a:lnTo>
                  <a:lnTo>
                    <a:pt x="59397" y="253034"/>
                  </a:lnTo>
                  <a:lnTo>
                    <a:pt x="64592" y="257606"/>
                  </a:lnTo>
                  <a:lnTo>
                    <a:pt x="69291" y="259257"/>
                  </a:lnTo>
                  <a:lnTo>
                    <a:pt x="74066" y="257873"/>
                  </a:lnTo>
                  <a:lnTo>
                    <a:pt x="79502" y="253301"/>
                  </a:lnTo>
                  <a:lnTo>
                    <a:pt x="84378" y="248285"/>
                  </a:lnTo>
                  <a:lnTo>
                    <a:pt x="98259" y="233997"/>
                  </a:lnTo>
                  <a:lnTo>
                    <a:pt x="155816" y="176377"/>
                  </a:lnTo>
                  <a:lnTo>
                    <a:pt x="205968" y="226669"/>
                  </a:lnTo>
                  <a:lnTo>
                    <a:pt x="222288" y="243420"/>
                  </a:lnTo>
                  <a:lnTo>
                    <a:pt x="229019" y="250405"/>
                  </a:lnTo>
                  <a:lnTo>
                    <a:pt x="233159" y="250405"/>
                  </a:lnTo>
                  <a:lnTo>
                    <a:pt x="243522" y="239915"/>
                  </a:lnTo>
                  <a:lnTo>
                    <a:pt x="351612" y="131470"/>
                  </a:lnTo>
                  <a:lnTo>
                    <a:pt x="353009" y="127292"/>
                  </a:lnTo>
                  <a:lnTo>
                    <a:pt x="355866" y="122313"/>
                  </a:lnTo>
                  <a:lnTo>
                    <a:pt x="366852" y="134340"/>
                  </a:lnTo>
                  <a:lnTo>
                    <a:pt x="371424" y="139242"/>
                  </a:lnTo>
                  <a:lnTo>
                    <a:pt x="375627" y="143484"/>
                  </a:lnTo>
                  <a:lnTo>
                    <a:pt x="377723" y="145503"/>
                  </a:lnTo>
                  <a:lnTo>
                    <a:pt x="381088" y="146227"/>
                  </a:lnTo>
                  <a:lnTo>
                    <a:pt x="383870" y="147535"/>
                  </a:lnTo>
                  <a:lnTo>
                    <a:pt x="385114" y="144716"/>
                  </a:lnTo>
                  <a:lnTo>
                    <a:pt x="387400" y="141909"/>
                  </a:lnTo>
                  <a:lnTo>
                    <a:pt x="387527" y="131470"/>
                  </a:lnTo>
                  <a:lnTo>
                    <a:pt x="387553" y="128104"/>
                  </a:lnTo>
                  <a:lnTo>
                    <a:pt x="387680" y="88531"/>
                  </a:lnTo>
                  <a:lnTo>
                    <a:pt x="387705" y="80365"/>
                  </a:lnTo>
                  <a:lnTo>
                    <a:pt x="387731" y="71513"/>
                  </a:lnTo>
                  <a:close/>
                </a:path>
                <a:path w="389254" h="458469">
                  <a:moveTo>
                    <a:pt x="389204" y="304444"/>
                  </a:moveTo>
                  <a:lnTo>
                    <a:pt x="387096" y="299923"/>
                  </a:lnTo>
                  <a:lnTo>
                    <a:pt x="384568" y="299923"/>
                  </a:lnTo>
                  <a:lnTo>
                    <a:pt x="376580" y="300418"/>
                  </a:lnTo>
                  <a:lnTo>
                    <a:pt x="375932" y="300443"/>
                  </a:lnTo>
                  <a:lnTo>
                    <a:pt x="375932" y="311772"/>
                  </a:lnTo>
                  <a:lnTo>
                    <a:pt x="372745" y="331406"/>
                  </a:lnTo>
                  <a:lnTo>
                    <a:pt x="364667" y="353212"/>
                  </a:lnTo>
                  <a:lnTo>
                    <a:pt x="353021" y="374281"/>
                  </a:lnTo>
                  <a:lnTo>
                    <a:pt x="339280" y="391566"/>
                  </a:lnTo>
                  <a:lnTo>
                    <a:pt x="332193" y="386410"/>
                  </a:lnTo>
                  <a:lnTo>
                    <a:pt x="332193" y="399834"/>
                  </a:lnTo>
                  <a:lnTo>
                    <a:pt x="315798" y="414604"/>
                  </a:lnTo>
                  <a:lnTo>
                    <a:pt x="298526" y="426453"/>
                  </a:lnTo>
                  <a:lnTo>
                    <a:pt x="280568" y="435508"/>
                  </a:lnTo>
                  <a:lnTo>
                    <a:pt x="262051" y="441909"/>
                  </a:lnTo>
                  <a:lnTo>
                    <a:pt x="300532" y="375704"/>
                  </a:lnTo>
                  <a:lnTo>
                    <a:pt x="332193" y="399834"/>
                  </a:lnTo>
                  <a:lnTo>
                    <a:pt x="332193" y="386410"/>
                  </a:lnTo>
                  <a:lnTo>
                    <a:pt x="322160" y="379095"/>
                  </a:lnTo>
                  <a:lnTo>
                    <a:pt x="317588" y="375704"/>
                  </a:lnTo>
                  <a:lnTo>
                    <a:pt x="313664" y="372795"/>
                  </a:lnTo>
                  <a:lnTo>
                    <a:pt x="305308" y="366318"/>
                  </a:lnTo>
                  <a:lnTo>
                    <a:pt x="303225" y="364655"/>
                  </a:lnTo>
                  <a:lnTo>
                    <a:pt x="302094" y="360400"/>
                  </a:lnTo>
                  <a:lnTo>
                    <a:pt x="302031" y="360184"/>
                  </a:lnTo>
                  <a:lnTo>
                    <a:pt x="302463" y="357327"/>
                  </a:lnTo>
                  <a:lnTo>
                    <a:pt x="302552" y="356793"/>
                  </a:lnTo>
                  <a:lnTo>
                    <a:pt x="304279" y="346240"/>
                  </a:lnTo>
                  <a:lnTo>
                    <a:pt x="306273" y="335051"/>
                  </a:lnTo>
                  <a:lnTo>
                    <a:pt x="310553" y="311988"/>
                  </a:lnTo>
                  <a:lnTo>
                    <a:pt x="310591" y="311772"/>
                  </a:lnTo>
                  <a:lnTo>
                    <a:pt x="375932" y="311772"/>
                  </a:lnTo>
                  <a:lnTo>
                    <a:pt x="375932" y="300443"/>
                  </a:lnTo>
                  <a:lnTo>
                    <a:pt x="368681" y="300710"/>
                  </a:lnTo>
                  <a:lnTo>
                    <a:pt x="363042" y="300710"/>
                  </a:lnTo>
                  <a:lnTo>
                    <a:pt x="326605" y="300418"/>
                  </a:lnTo>
                  <a:lnTo>
                    <a:pt x="343852" y="300418"/>
                  </a:lnTo>
                  <a:lnTo>
                    <a:pt x="343852" y="299923"/>
                  </a:lnTo>
                  <a:lnTo>
                    <a:pt x="343763" y="194716"/>
                  </a:lnTo>
                  <a:lnTo>
                    <a:pt x="343585" y="171932"/>
                  </a:lnTo>
                  <a:lnTo>
                    <a:pt x="343560" y="168656"/>
                  </a:lnTo>
                  <a:lnTo>
                    <a:pt x="339890" y="165404"/>
                  </a:lnTo>
                  <a:lnTo>
                    <a:pt x="337896" y="162128"/>
                  </a:lnTo>
                  <a:lnTo>
                    <a:pt x="336283" y="165404"/>
                  </a:lnTo>
                  <a:lnTo>
                    <a:pt x="333311" y="168656"/>
                  </a:lnTo>
                  <a:lnTo>
                    <a:pt x="333133" y="194716"/>
                  </a:lnTo>
                  <a:lnTo>
                    <a:pt x="333070" y="299923"/>
                  </a:lnTo>
                  <a:lnTo>
                    <a:pt x="299288" y="299923"/>
                  </a:lnTo>
                  <a:lnTo>
                    <a:pt x="299288" y="311988"/>
                  </a:lnTo>
                  <a:lnTo>
                    <a:pt x="292201" y="356793"/>
                  </a:lnTo>
                  <a:lnTo>
                    <a:pt x="289064" y="356044"/>
                  </a:lnTo>
                  <a:lnTo>
                    <a:pt x="289064" y="367309"/>
                  </a:lnTo>
                  <a:lnTo>
                    <a:pt x="278739" y="393369"/>
                  </a:lnTo>
                  <a:lnTo>
                    <a:pt x="265988" y="416458"/>
                  </a:lnTo>
                  <a:lnTo>
                    <a:pt x="248437" y="435343"/>
                  </a:lnTo>
                  <a:lnTo>
                    <a:pt x="223723" y="448716"/>
                  </a:lnTo>
                  <a:lnTo>
                    <a:pt x="223723" y="446532"/>
                  </a:lnTo>
                  <a:lnTo>
                    <a:pt x="223723" y="351015"/>
                  </a:lnTo>
                  <a:lnTo>
                    <a:pt x="289064" y="367309"/>
                  </a:lnTo>
                  <a:lnTo>
                    <a:pt x="289064" y="356044"/>
                  </a:lnTo>
                  <a:lnTo>
                    <a:pt x="268071" y="351015"/>
                  </a:lnTo>
                  <a:lnTo>
                    <a:pt x="223507" y="340347"/>
                  </a:lnTo>
                  <a:lnTo>
                    <a:pt x="223342" y="340347"/>
                  </a:lnTo>
                  <a:lnTo>
                    <a:pt x="223342" y="311988"/>
                  </a:lnTo>
                  <a:lnTo>
                    <a:pt x="299288" y="311988"/>
                  </a:lnTo>
                  <a:lnTo>
                    <a:pt x="299288" y="299923"/>
                  </a:lnTo>
                  <a:lnTo>
                    <a:pt x="282829" y="299923"/>
                  </a:lnTo>
                  <a:lnTo>
                    <a:pt x="282778" y="245910"/>
                  </a:lnTo>
                  <a:lnTo>
                    <a:pt x="279527" y="226542"/>
                  </a:lnTo>
                  <a:lnTo>
                    <a:pt x="277876" y="223050"/>
                  </a:lnTo>
                  <a:lnTo>
                    <a:pt x="276161" y="226542"/>
                  </a:lnTo>
                  <a:lnTo>
                    <a:pt x="273494" y="229831"/>
                  </a:lnTo>
                  <a:lnTo>
                    <a:pt x="272211" y="239598"/>
                  </a:lnTo>
                  <a:lnTo>
                    <a:pt x="272796" y="245910"/>
                  </a:lnTo>
                  <a:lnTo>
                    <a:pt x="272796" y="299923"/>
                  </a:lnTo>
                  <a:lnTo>
                    <a:pt x="222669" y="299923"/>
                  </a:lnTo>
                  <a:lnTo>
                    <a:pt x="222732" y="273469"/>
                  </a:lnTo>
                  <a:lnTo>
                    <a:pt x="222415" y="265544"/>
                  </a:lnTo>
                  <a:lnTo>
                    <a:pt x="222199" y="262153"/>
                  </a:lnTo>
                  <a:lnTo>
                    <a:pt x="218821" y="258965"/>
                  </a:lnTo>
                  <a:lnTo>
                    <a:pt x="216903" y="255689"/>
                  </a:lnTo>
                  <a:lnTo>
                    <a:pt x="215912" y="257568"/>
                  </a:lnTo>
                  <a:lnTo>
                    <a:pt x="215125" y="258965"/>
                  </a:lnTo>
                  <a:lnTo>
                    <a:pt x="212293" y="261950"/>
                  </a:lnTo>
                  <a:lnTo>
                    <a:pt x="212140" y="264985"/>
                  </a:lnTo>
                  <a:lnTo>
                    <a:pt x="211861" y="273469"/>
                  </a:lnTo>
                  <a:lnTo>
                    <a:pt x="211899" y="299923"/>
                  </a:lnTo>
                  <a:lnTo>
                    <a:pt x="211289" y="299923"/>
                  </a:lnTo>
                  <a:lnTo>
                    <a:pt x="211289" y="311988"/>
                  </a:lnTo>
                  <a:lnTo>
                    <a:pt x="211289" y="340347"/>
                  </a:lnTo>
                  <a:lnTo>
                    <a:pt x="211124" y="340398"/>
                  </a:lnTo>
                  <a:lnTo>
                    <a:pt x="211124" y="351015"/>
                  </a:lnTo>
                  <a:lnTo>
                    <a:pt x="211124" y="446532"/>
                  </a:lnTo>
                  <a:lnTo>
                    <a:pt x="196227" y="441909"/>
                  </a:lnTo>
                  <a:lnTo>
                    <a:pt x="192443" y="440740"/>
                  </a:lnTo>
                  <a:lnTo>
                    <a:pt x="173507" y="422973"/>
                  </a:lnTo>
                  <a:lnTo>
                    <a:pt x="172326" y="421081"/>
                  </a:lnTo>
                  <a:lnTo>
                    <a:pt x="172326" y="441845"/>
                  </a:lnTo>
                  <a:lnTo>
                    <a:pt x="154038" y="435660"/>
                  </a:lnTo>
                  <a:lnTo>
                    <a:pt x="136245" y="426605"/>
                  </a:lnTo>
                  <a:lnTo>
                    <a:pt x="118948" y="414731"/>
                  </a:lnTo>
                  <a:lnTo>
                    <a:pt x="102184" y="400075"/>
                  </a:lnTo>
                  <a:lnTo>
                    <a:pt x="102476" y="399834"/>
                  </a:lnTo>
                  <a:lnTo>
                    <a:pt x="112915" y="391756"/>
                  </a:lnTo>
                  <a:lnTo>
                    <a:pt x="133946" y="375475"/>
                  </a:lnTo>
                  <a:lnTo>
                    <a:pt x="172326" y="441845"/>
                  </a:lnTo>
                  <a:lnTo>
                    <a:pt x="172326" y="421081"/>
                  </a:lnTo>
                  <a:lnTo>
                    <a:pt x="157365" y="397065"/>
                  </a:lnTo>
                  <a:lnTo>
                    <a:pt x="150088" y="375704"/>
                  </a:lnTo>
                  <a:lnTo>
                    <a:pt x="150012" y="375475"/>
                  </a:lnTo>
                  <a:lnTo>
                    <a:pt x="147078" y="366864"/>
                  </a:lnTo>
                  <a:lnTo>
                    <a:pt x="187452" y="356793"/>
                  </a:lnTo>
                  <a:lnTo>
                    <a:pt x="210616" y="351015"/>
                  </a:lnTo>
                  <a:lnTo>
                    <a:pt x="211124" y="351015"/>
                  </a:lnTo>
                  <a:lnTo>
                    <a:pt x="211124" y="340398"/>
                  </a:lnTo>
                  <a:lnTo>
                    <a:pt x="142341" y="356704"/>
                  </a:lnTo>
                  <a:lnTo>
                    <a:pt x="135064" y="311988"/>
                  </a:lnTo>
                  <a:lnTo>
                    <a:pt x="211289" y="311988"/>
                  </a:lnTo>
                  <a:lnTo>
                    <a:pt x="211289" y="299923"/>
                  </a:lnTo>
                  <a:lnTo>
                    <a:pt x="161658" y="299923"/>
                  </a:lnTo>
                  <a:lnTo>
                    <a:pt x="161632" y="229831"/>
                  </a:lnTo>
                  <a:lnTo>
                    <a:pt x="161607" y="219417"/>
                  </a:lnTo>
                  <a:lnTo>
                    <a:pt x="161531" y="213131"/>
                  </a:lnTo>
                  <a:lnTo>
                    <a:pt x="161417" y="203073"/>
                  </a:lnTo>
                  <a:lnTo>
                    <a:pt x="161366" y="200266"/>
                  </a:lnTo>
                  <a:lnTo>
                    <a:pt x="158330" y="197497"/>
                  </a:lnTo>
                  <a:lnTo>
                    <a:pt x="156667" y="194716"/>
                  </a:lnTo>
                  <a:lnTo>
                    <a:pt x="154978" y="197497"/>
                  </a:lnTo>
                  <a:lnTo>
                    <a:pt x="152298" y="200113"/>
                  </a:lnTo>
                  <a:lnTo>
                    <a:pt x="150990" y="208000"/>
                  </a:lnTo>
                  <a:lnTo>
                    <a:pt x="151587" y="213131"/>
                  </a:lnTo>
                  <a:lnTo>
                    <a:pt x="151587" y="219417"/>
                  </a:lnTo>
                  <a:lnTo>
                    <a:pt x="144030" y="219417"/>
                  </a:lnTo>
                  <a:lnTo>
                    <a:pt x="137782" y="218884"/>
                  </a:lnTo>
                  <a:lnTo>
                    <a:pt x="129387" y="220002"/>
                  </a:lnTo>
                  <a:lnTo>
                    <a:pt x="127482" y="223405"/>
                  </a:lnTo>
                  <a:lnTo>
                    <a:pt x="125399" y="225399"/>
                  </a:lnTo>
                  <a:lnTo>
                    <a:pt x="127558" y="226847"/>
                  </a:lnTo>
                  <a:lnTo>
                    <a:pt x="129616" y="229311"/>
                  </a:lnTo>
                  <a:lnTo>
                    <a:pt x="137960" y="230124"/>
                  </a:lnTo>
                  <a:lnTo>
                    <a:pt x="142532" y="229831"/>
                  </a:lnTo>
                  <a:lnTo>
                    <a:pt x="150787" y="229831"/>
                  </a:lnTo>
                  <a:lnTo>
                    <a:pt x="150787" y="299923"/>
                  </a:lnTo>
                  <a:lnTo>
                    <a:pt x="101447" y="299923"/>
                  </a:lnTo>
                  <a:lnTo>
                    <a:pt x="101536" y="273469"/>
                  </a:lnTo>
                  <a:lnTo>
                    <a:pt x="101219" y="265544"/>
                  </a:lnTo>
                  <a:lnTo>
                    <a:pt x="101015" y="262153"/>
                  </a:lnTo>
                  <a:lnTo>
                    <a:pt x="100952" y="261188"/>
                  </a:lnTo>
                  <a:lnTo>
                    <a:pt x="97701" y="257568"/>
                  </a:lnTo>
                  <a:lnTo>
                    <a:pt x="95821" y="253873"/>
                  </a:lnTo>
                  <a:lnTo>
                    <a:pt x="94195" y="257568"/>
                  </a:lnTo>
                  <a:lnTo>
                    <a:pt x="94119" y="257721"/>
                  </a:lnTo>
                  <a:lnTo>
                    <a:pt x="91186" y="261505"/>
                  </a:lnTo>
                  <a:lnTo>
                    <a:pt x="90982" y="264985"/>
                  </a:lnTo>
                  <a:lnTo>
                    <a:pt x="90652" y="273469"/>
                  </a:lnTo>
                  <a:lnTo>
                    <a:pt x="90716" y="300418"/>
                  </a:lnTo>
                  <a:lnTo>
                    <a:pt x="172275" y="300418"/>
                  </a:lnTo>
                  <a:lnTo>
                    <a:pt x="132676" y="300494"/>
                  </a:lnTo>
                  <a:lnTo>
                    <a:pt x="132676" y="362572"/>
                  </a:lnTo>
                  <a:lnTo>
                    <a:pt x="129705" y="365899"/>
                  </a:lnTo>
                  <a:lnTo>
                    <a:pt x="127444" y="367652"/>
                  </a:lnTo>
                  <a:lnTo>
                    <a:pt x="119570" y="373634"/>
                  </a:lnTo>
                  <a:lnTo>
                    <a:pt x="94919" y="391756"/>
                  </a:lnTo>
                  <a:lnTo>
                    <a:pt x="81318" y="374281"/>
                  </a:lnTo>
                  <a:lnTo>
                    <a:pt x="70624" y="355079"/>
                  </a:lnTo>
                  <a:lnTo>
                    <a:pt x="62661" y="334187"/>
                  </a:lnTo>
                  <a:lnTo>
                    <a:pt x="57353" y="311988"/>
                  </a:lnTo>
                  <a:lnTo>
                    <a:pt x="57264" y="311632"/>
                  </a:lnTo>
                  <a:lnTo>
                    <a:pt x="123850" y="311632"/>
                  </a:lnTo>
                  <a:lnTo>
                    <a:pt x="128320" y="336130"/>
                  </a:lnTo>
                  <a:lnTo>
                    <a:pt x="130441" y="348272"/>
                  </a:lnTo>
                  <a:lnTo>
                    <a:pt x="132334" y="360184"/>
                  </a:lnTo>
                  <a:lnTo>
                    <a:pt x="132537" y="361581"/>
                  </a:lnTo>
                  <a:lnTo>
                    <a:pt x="132651" y="362419"/>
                  </a:lnTo>
                  <a:lnTo>
                    <a:pt x="132676" y="362572"/>
                  </a:lnTo>
                  <a:lnTo>
                    <a:pt x="132676" y="300494"/>
                  </a:lnTo>
                  <a:lnTo>
                    <a:pt x="0" y="300710"/>
                  </a:lnTo>
                  <a:lnTo>
                    <a:pt x="46164" y="300710"/>
                  </a:lnTo>
                  <a:lnTo>
                    <a:pt x="44704" y="302577"/>
                  </a:lnTo>
                  <a:lnTo>
                    <a:pt x="62077" y="361581"/>
                  </a:lnTo>
                  <a:lnTo>
                    <a:pt x="87541" y="400075"/>
                  </a:lnTo>
                  <a:lnTo>
                    <a:pt x="121589" y="429895"/>
                  </a:lnTo>
                  <a:lnTo>
                    <a:pt x="162280" y="449745"/>
                  </a:lnTo>
                  <a:lnTo>
                    <a:pt x="207670" y="458343"/>
                  </a:lnTo>
                  <a:lnTo>
                    <a:pt x="255841" y="454406"/>
                  </a:lnTo>
                  <a:lnTo>
                    <a:pt x="270383" y="448716"/>
                  </a:lnTo>
                  <a:lnTo>
                    <a:pt x="287769" y="441909"/>
                  </a:lnTo>
                  <a:lnTo>
                    <a:pt x="303212" y="435864"/>
                  </a:lnTo>
                  <a:lnTo>
                    <a:pt x="342912" y="404164"/>
                  </a:lnTo>
                  <a:lnTo>
                    <a:pt x="351701" y="391566"/>
                  </a:lnTo>
                  <a:lnTo>
                    <a:pt x="371932" y="362572"/>
                  </a:lnTo>
                  <a:lnTo>
                    <a:pt x="372046" y="362419"/>
                  </a:lnTo>
                  <a:lnTo>
                    <a:pt x="387743" y="313690"/>
                  </a:lnTo>
                  <a:lnTo>
                    <a:pt x="388010" y="311988"/>
                  </a:lnTo>
                  <a:lnTo>
                    <a:pt x="388048" y="311772"/>
                  </a:lnTo>
                  <a:lnTo>
                    <a:pt x="388073" y="311632"/>
                  </a:lnTo>
                  <a:lnTo>
                    <a:pt x="389204" y="304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14753" y="3305047"/>
              <a:ext cx="0" cy="1228090"/>
            </a:xfrm>
            <a:custGeom>
              <a:avLst/>
              <a:gdLst/>
              <a:ahLst/>
              <a:cxnLst/>
              <a:rect l="l" t="t" r="r" b="b"/>
              <a:pathLst>
                <a:path h="1228089">
                  <a:moveTo>
                    <a:pt x="0" y="0"/>
                  </a:moveTo>
                  <a:lnTo>
                    <a:pt x="0" y="1227645"/>
                  </a:lnTo>
                </a:path>
              </a:pathLst>
            </a:custGeom>
            <a:ln w="11963">
              <a:solidFill>
                <a:srgbClr val="75BC4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072983" y="3275151"/>
              <a:ext cx="83820" cy="1318260"/>
            </a:xfrm>
            <a:custGeom>
              <a:avLst/>
              <a:gdLst/>
              <a:ahLst/>
              <a:cxnLst/>
              <a:rect l="l" t="t" r="r" b="b"/>
              <a:pathLst>
                <a:path w="83820" h="1318260">
                  <a:moveTo>
                    <a:pt x="73240" y="31483"/>
                  </a:moveTo>
                  <a:lnTo>
                    <a:pt x="70764" y="19227"/>
                  </a:lnTo>
                  <a:lnTo>
                    <a:pt x="64020" y="9220"/>
                  </a:lnTo>
                  <a:lnTo>
                    <a:pt x="54013" y="2463"/>
                  </a:lnTo>
                  <a:lnTo>
                    <a:pt x="41757" y="0"/>
                  </a:lnTo>
                  <a:lnTo>
                    <a:pt x="29502" y="2463"/>
                  </a:lnTo>
                  <a:lnTo>
                    <a:pt x="19494" y="9220"/>
                  </a:lnTo>
                  <a:lnTo>
                    <a:pt x="12750" y="19227"/>
                  </a:lnTo>
                  <a:lnTo>
                    <a:pt x="10274" y="31483"/>
                  </a:lnTo>
                  <a:lnTo>
                    <a:pt x="12750" y="43726"/>
                  </a:lnTo>
                  <a:lnTo>
                    <a:pt x="19494" y="53733"/>
                  </a:lnTo>
                  <a:lnTo>
                    <a:pt x="29502" y="60490"/>
                  </a:lnTo>
                  <a:lnTo>
                    <a:pt x="41757" y="62966"/>
                  </a:lnTo>
                  <a:lnTo>
                    <a:pt x="54013" y="60490"/>
                  </a:lnTo>
                  <a:lnTo>
                    <a:pt x="64020" y="53733"/>
                  </a:lnTo>
                  <a:lnTo>
                    <a:pt x="70764" y="43726"/>
                  </a:lnTo>
                  <a:lnTo>
                    <a:pt x="73240" y="31483"/>
                  </a:lnTo>
                  <a:close/>
                </a:path>
                <a:path w="83820" h="1318260">
                  <a:moveTo>
                    <a:pt x="83515" y="1245336"/>
                  </a:moveTo>
                  <a:lnTo>
                    <a:pt x="0" y="1245336"/>
                  </a:lnTo>
                  <a:lnTo>
                    <a:pt x="41757" y="1317650"/>
                  </a:lnTo>
                  <a:lnTo>
                    <a:pt x="83515" y="1245336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2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85"/>
              </a:spcBef>
            </a:pPr>
            <a:r>
              <a:rPr sz="4000" spc="-480">
                <a:solidFill>
                  <a:srgbClr val="214A76"/>
                </a:solidFill>
              </a:rPr>
              <a:t>Why</a:t>
            </a:r>
            <a:r>
              <a:rPr sz="4000" spc="-70">
                <a:solidFill>
                  <a:srgbClr val="214A76"/>
                </a:solidFill>
              </a:rPr>
              <a:t> </a:t>
            </a:r>
            <a:r>
              <a:rPr sz="4000" spc="-405">
                <a:solidFill>
                  <a:srgbClr val="214A76"/>
                </a:solidFill>
              </a:rPr>
              <a:t>Uganda?</a:t>
            </a:r>
            <a:endParaRPr sz="4000"/>
          </a:p>
          <a:p>
            <a:pPr marL="2318385" marR="5080">
              <a:lnSpc>
                <a:spcPct val="100000"/>
              </a:lnSpc>
              <a:spcBef>
                <a:spcPts val="685"/>
              </a:spcBef>
            </a:pPr>
            <a:r>
              <a:rPr sz="1200" b="0" spc="105">
                <a:solidFill>
                  <a:srgbClr val="214A76"/>
                </a:solidFill>
                <a:latin typeface="Trebuchet MS"/>
                <a:cs typeface="Trebuchet MS"/>
              </a:rPr>
              <a:t>ANALYSIS</a:t>
            </a:r>
            <a:r>
              <a:rPr sz="1200" b="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90">
                <a:solidFill>
                  <a:srgbClr val="214A76"/>
                </a:solidFill>
                <a:latin typeface="Trebuchet MS"/>
                <a:cs typeface="Trebuchet MS"/>
              </a:rPr>
              <a:t>OF</a:t>
            </a:r>
            <a:r>
              <a:rPr sz="1200" b="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70">
                <a:solidFill>
                  <a:srgbClr val="214A76"/>
                </a:solidFill>
                <a:latin typeface="Trebuchet MS"/>
                <a:cs typeface="Trebuchet MS"/>
              </a:rPr>
              <a:t>UIA</a:t>
            </a:r>
            <a:r>
              <a:rPr sz="1200" b="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100">
                <a:solidFill>
                  <a:srgbClr val="214A76"/>
                </a:solidFill>
                <a:latin typeface="Trebuchet MS"/>
                <a:cs typeface="Trebuchet MS"/>
              </a:rPr>
              <a:t>LICENSED</a:t>
            </a:r>
            <a:r>
              <a:rPr sz="1200" b="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100">
                <a:solidFill>
                  <a:srgbClr val="214A76"/>
                </a:solidFill>
                <a:latin typeface="Trebuchet MS"/>
                <a:cs typeface="Trebuchet MS"/>
              </a:rPr>
              <a:t>PROJECTS</a:t>
            </a:r>
            <a:r>
              <a:rPr sz="1200" b="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75">
                <a:solidFill>
                  <a:srgbClr val="214A76"/>
                </a:solidFill>
                <a:latin typeface="Trebuchet MS"/>
                <a:cs typeface="Trebuchet MS"/>
              </a:rPr>
              <a:t>ATTRACTING</a:t>
            </a:r>
            <a:r>
              <a:rPr sz="1200" b="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60">
                <a:solidFill>
                  <a:srgbClr val="214A76"/>
                </a:solidFill>
                <a:latin typeface="Trebuchet MS"/>
                <a:cs typeface="Trebuchet MS"/>
              </a:rPr>
              <a:t>FDI</a:t>
            </a:r>
            <a:r>
              <a:rPr sz="1200" b="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60">
                <a:solidFill>
                  <a:srgbClr val="214A76"/>
                </a:solidFill>
                <a:latin typeface="Trebuchet MS"/>
                <a:cs typeface="Trebuchet MS"/>
              </a:rPr>
              <a:t>FOR </a:t>
            </a:r>
            <a:r>
              <a:rPr sz="1200" b="0" spc="85">
                <a:solidFill>
                  <a:srgbClr val="214A76"/>
                </a:solidFill>
                <a:latin typeface="Trebuchet MS"/>
                <a:cs typeface="Trebuchet MS"/>
              </a:rPr>
              <a:t>THE</a:t>
            </a:r>
            <a:r>
              <a:rPr sz="1200" b="0" spc="-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120">
                <a:solidFill>
                  <a:srgbClr val="214A76"/>
                </a:solidFill>
                <a:latin typeface="Trebuchet MS"/>
                <a:cs typeface="Trebuchet MS"/>
              </a:rPr>
              <a:t>LAST</a:t>
            </a:r>
            <a:r>
              <a:rPr sz="1200" b="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114">
                <a:solidFill>
                  <a:srgbClr val="214A76"/>
                </a:solidFill>
                <a:latin typeface="Trebuchet MS"/>
                <a:cs typeface="Trebuchet MS"/>
              </a:rPr>
              <a:t>5</a:t>
            </a:r>
            <a:r>
              <a:rPr sz="1200" b="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90">
                <a:solidFill>
                  <a:srgbClr val="214A76"/>
                </a:solidFill>
                <a:latin typeface="Trebuchet MS"/>
                <a:cs typeface="Trebuchet MS"/>
              </a:rPr>
              <a:t>FYs</a:t>
            </a:r>
            <a:r>
              <a:rPr sz="1200" b="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10">
                <a:solidFill>
                  <a:srgbClr val="214A76"/>
                </a:solidFill>
                <a:latin typeface="Trebuchet MS"/>
                <a:cs typeface="Trebuchet MS"/>
              </a:rPr>
              <a:t>(2020/21</a:t>
            </a:r>
            <a:r>
              <a:rPr sz="1200" b="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160">
                <a:solidFill>
                  <a:srgbClr val="214A76"/>
                </a:solidFill>
                <a:latin typeface="Trebuchet MS"/>
                <a:cs typeface="Trebuchet MS"/>
              </a:rPr>
              <a:t>–</a:t>
            </a:r>
            <a:r>
              <a:rPr sz="1200" b="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200" b="0" spc="55">
                <a:solidFill>
                  <a:srgbClr val="214A76"/>
                </a:solidFill>
                <a:latin typeface="Trebuchet MS"/>
                <a:cs typeface="Trebuchet MS"/>
              </a:rPr>
              <a:t>2024/25)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767705" y="3894664"/>
            <a:ext cx="686435" cy="452120"/>
            <a:chOff x="8767705" y="3894664"/>
            <a:chExt cx="686435" cy="452120"/>
          </a:xfrm>
        </p:grpSpPr>
        <p:sp>
          <p:nvSpPr>
            <p:cNvPr id="4" name="object 4"/>
            <p:cNvSpPr/>
            <p:nvPr/>
          </p:nvSpPr>
          <p:spPr>
            <a:xfrm>
              <a:off x="8774055" y="4120616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59">
                  <a:moveTo>
                    <a:pt x="0" y="0"/>
                  </a:moveTo>
                  <a:lnTo>
                    <a:pt x="175247" y="0"/>
                  </a:lnTo>
                </a:path>
              </a:pathLst>
            </a:custGeom>
            <a:ln w="12700">
              <a:solidFill>
                <a:srgbClr val="787E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01789" y="3894664"/>
              <a:ext cx="452120" cy="452120"/>
            </a:xfrm>
            <a:custGeom>
              <a:avLst/>
              <a:gdLst/>
              <a:ahLst/>
              <a:cxnLst/>
              <a:rect l="l" t="t" r="r" b="b"/>
              <a:pathLst>
                <a:path w="452120" h="452120">
                  <a:moveTo>
                    <a:pt x="225945" y="0"/>
                  </a:moveTo>
                  <a:lnTo>
                    <a:pt x="180408" y="4590"/>
                  </a:lnTo>
                  <a:lnTo>
                    <a:pt x="137995" y="17755"/>
                  </a:lnTo>
                  <a:lnTo>
                    <a:pt x="99615" y="38586"/>
                  </a:lnTo>
                  <a:lnTo>
                    <a:pt x="66176" y="66176"/>
                  </a:lnTo>
                  <a:lnTo>
                    <a:pt x="38586" y="99615"/>
                  </a:lnTo>
                  <a:lnTo>
                    <a:pt x="17755" y="137995"/>
                  </a:lnTo>
                  <a:lnTo>
                    <a:pt x="4590" y="180408"/>
                  </a:lnTo>
                  <a:lnTo>
                    <a:pt x="0" y="225945"/>
                  </a:lnTo>
                  <a:lnTo>
                    <a:pt x="4590" y="271483"/>
                  </a:lnTo>
                  <a:lnTo>
                    <a:pt x="17755" y="313897"/>
                  </a:lnTo>
                  <a:lnTo>
                    <a:pt x="38586" y="352279"/>
                  </a:lnTo>
                  <a:lnTo>
                    <a:pt x="66176" y="385721"/>
                  </a:lnTo>
                  <a:lnTo>
                    <a:pt x="99615" y="413313"/>
                  </a:lnTo>
                  <a:lnTo>
                    <a:pt x="137995" y="434146"/>
                  </a:lnTo>
                  <a:lnTo>
                    <a:pt x="180408" y="447313"/>
                  </a:lnTo>
                  <a:lnTo>
                    <a:pt x="225945" y="451904"/>
                  </a:lnTo>
                  <a:lnTo>
                    <a:pt x="271482" y="447313"/>
                  </a:lnTo>
                  <a:lnTo>
                    <a:pt x="313895" y="434146"/>
                  </a:lnTo>
                  <a:lnTo>
                    <a:pt x="352275" y="413313"/>
                  </a:lnTo>
                  <a:lnTo>
                    <a:pt x="385714" y="385721"/>
                  </a:lnTo>
                  <a:lnTo>
                    <a:pt x="413304" y="352279"/>
                  </a:lnTo>
                  <a:lnTo>
                    <a:pt x="434136" y="313897"/>
                  </a:lnTo>
                  <a:lnTo>
                    <a:pt x="447301" y="271483"/>
                  </a:lnTo>
                  <a:lnTo>
                    <a:pt x="451891" y="225945"/>
                  </a:lnTo>
                  <a:lnTo>
                    <a:pt x="447301" y="180408"/>
                  </a:lnTo>
                  <a:lnTo>
                    <a:pt x="434136" y="137995"/>
                  </a:lnTo>
                  <a:lnTo>
                    <a:pt x="413304" y="99615"/>
                  </a:lnTo>
                  <a:lnTo>
                    <a:pt x="385714" y="66176"/>
                  </a:lnTo>
                  <a:lnTo>
                    <a:pt x="352275" y="38586"/>
                  </a:lnTo>
                  <a:lnTo>
                    <a:pt x="313895" y="17755"/>
                  </a:lnTo>
                  <a:lnTo>
                    <a:pt x="271482" y="4590"/>
                  </a:lnTo>
                  <a:lnTo>
                    <a:pt x="225945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8544302" y="4581154"/>
            <a:ext cx="363220" cy="895985"/>
          </a:xfrm>
          <a:custGeom>
            <a:avLst/>
            <a:gdLst/>
            <a:ahLst/>
            <a:cxnLst/>
            <a:rect l="l" t="t" r="r" b="b"/>
            <a:pathLst>
              <a:path w="363220" h="895985">
                <a:moveTo>
                  <a:pt x="362902" y="895362"/>
                </a:moveTo>
                <a:lnTo>
                  <a:pt x="0" y="895362"/>
                </a:lnTo>
                <a:lnTo>
                  <a:pt x="0" y="0"/>
                </a:lnTo>
              </a:path>
            </a:pathLst>
          </a:custGeom>
          <a:ln w="12699">
            <a:solidFill>
              <a:srgbClr val="787E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4302" y="2597186"/>
            <a:ext cx="363220" cy="895985"/>
          </a:xfrm>
          <a:custGeom>
            <a:avLst/>
            <a:gdLst/>
            <a:ahLst/>
            <a:cxnLst/>
            <a:rect l="l" t="t" r="r" b="b"/>
            <a:pathLst>
              <a:path w="363220" h="895985">
                <a:moveTo>
                  <a:pt x="362902" y="0"/>
                </a:moveTo>
                <a:lnTo>
                  <a:pt x="0" y="0"/>
                </a:lnTo>
                <a:lnTo>
                  <a:pt x="0" y="895362"/>
                </a:lnTo>
              </a:path>
            </a:pathLst>
          </a:custGeom>
          <a:ln w="12699">
            <a:solidFill>
              <a:srgbClr val="787E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830992" y="3581048"/>
            <a:ext cx="1035685" cy="885190"/>
            <a:chOff x="7830992" y="3581048"/>
            <a:chExt cx="1035685" cy="885190"/>
          </a:xfrm>
        </p:grpSpPr>
        <p:sp>
          <p:nvSpPr>
            <p:cNvPr id="9" name="object 9"/>
            <p:cNvSpPr/>
            <p:nvPr/>
          </p:nvSpPr>
          <p:spPr>
            <a:xfrm>
              <a:off x="7830985" y="3581056"/>
              <a:ext cx="1035685" cy="885190"/>
            </a:xfrm>
            <a:custGeom>
              <a:avLst/>
              <a:gdLst/>
              <a:ahLst/>
              <a:cxnLst/>
              <a:rect l="l" t="t" r="r" b="b"/>
              <a:pathLst>
                <a:path w="1035684" h="885189">
                  <a:moveTo>
                    <a:pt x="879817" y="694867"/>
                  </a:moveTo>
                  <a:lnTo>
                    <a:pt x="872998" y="645121"/>
                  </a:lnTo>
                  <a:lnTo>
                    <a:pt x="854062" y="600367"/>
                  </a:lnTo>
                  <a:lnTo>
                    <a:pt x="848347" y="592950"/>
                  </a:lnTo>
                  <a:lnTo>
                    <a:pt x="848347" y="697026"/>
                  </a:lnTo>
                  <a:lnTo>
                    <a:pt x="839457" y="746150"/>
                  </a:lnTo>
                  <a:lnTo>
                    <a:pt x="816444" y="788898"/>
                  </a:lnTo>
                  <a:lnTo>
                    <a:pt x="782091" y="822579"/>
                  </a:lnTo>
                  <a:lnTo>
                    <a:pt x="739178" y="844435"/>
                  </a:lnTo>
                  <a:lnTo>
                    <a:pt x="690473" y="851763"/>
                  </a:lnTo>
                  <a:lnTo>
                    <a:pt x="640664" y="842975"/>
                  </a:lnTo>
                  <a:lnTo>
                    <a:pt x="597598" y="820115"/>
                  </a:lnTo>
                  <a:lnTo>
                    <a:pt x="563867" y="785825"/>
                  </a:lnTo>
                  <a:lnTo>
                    <a:pt x="542074" y="742734"/>
                  </a:lnTo>
                  <a:lnTo>
                    <a:pt x="535012" y="694867"/>
                  </a:lnTo>
                  <a:lnTo>
                    <a:pt x="534898" y="694042"/>
                  </a:lnTo>
                  <a:lnTo>
                    <a:pt x="534809" y="693496"/>
                  </a:lnTo>
                  <a:lnTo>
                    <a:pt x="543585" y="643915"/>
                  </a:lnTo>
                  <a:lnTo>
                    <a:pt x="566521" y="600671"/>
                  </a:lnTo>
                  <a:lnTo>
                    <a:pt x="600837" y="566966"/>
                  </a:lnTo>
                  <a:lnTo>
                    <a:pt x="643953" y="545198"/>
                  </a:lnTo>
                  <a:lnTo>
                    <a:pt x="693178" y="537972"/>
                  </a:lnTo>
                  <a:lnTo>
                    <a:pt x="742683" y="546887"/>
                  </a:lnTo>
                  <a:lnTo>
                    <a:pt x="785596" y="569963"/>
                  </a:lnTo>
                  <a:lnTo>
                    <a:pt x="819289" y="604494"/>
                  </a:lnTo>
                  <a:lnTo>
                    <a:pt x="841082" y="647763"/>
                  </a:lnTo>
                  <a:lnTo>
                    <a:pt x="848347" y="697026"/>
                  </a:lnTo>
                  <a:lnTo>
                    <a:pt x="848347" y="592950"/>
                  </a:lnTo>
                  <a:lnTo>
                    <a:pt x="824801" y="562368"/>
                  </a:lnTo>
                  <a:lnTo>
                    <a:pt x="793470" y="537972"/>
                  </a:lnTo>
                  <a:lnTo>
                    <a:pt x="742315" y="513740"/>
                  </a:lnTo>
                  <a:lnTo>
                    <a:pt x="692645" y="506666"/>
                  </a:lnTo>
                  <a:lnTo>
                    <a:pt x="642620" y="513003"/>
                  </a:lnTo>
                  <a:lnTo>
                    <a:pt x="597585" y="531698"/>
                  </a:lnTo>
                  <a:lnTo>
                    <a:pt x="559371" y="560933"/>
                  </a:lnTo>
                  <a:lnTo>
                    <a:pt x="529780" y="598944"/>
                  </a:lnTo>
                  <a:lnTo>
                    <a:pt x="510717" y="643724"/>
                  </a:lnTo>
                  <a:lnTo>
                    <a:pt x="503809" y="693496"/>
                  </a:lnTo>
                  <a:lnTo>
                    <a:pt x="503847" y="694867"/>
                  </a:lnTo>
                  <a:lnTo>
                    <a:pt x="510222" y="744308"/>
                  </a:lnTo>
                  <a:lnTo>
                    <a:pt x="528904" y="789368"/>
                  </a:lnTo>
                  <a:lnTo>
                    <a:pt x="558050" y="827481"/>
                  </a:lnTo>
                  <a:lnTo>
                    <a:pt x="595922" y="856907"/>
                  </a:lnTo>
                  <a:lnTo>
                    <a:pt x="640829" y="875906"/>
                  </a:lnTo>
                  <a:lnTo>
                    <a:pt x="691019" y="882751"/>
                  </a:lnTo>
                  <a:lnTo>
                    <a:pt x="741095" y="876134"/>
                  </a:lnTo>
                  <a:lnTo>
                    <a:pt x="786206" y="857173"/>
                  </a:lnTo>
                  <a:lnTo>
                    <a:pt x="824509" y="827709"/>
                  </a:lnTo>
                  <a:lnTo>
                    <a:pt x="854113" y="789597"/>
                  </a:lnTo>
                  <a:lnTo>
                    <a:pt x="873175" y="744702"/>
                  </a:lnTo>
                  <a:lnTo>
                    <a:pt x="879817" y="694867"/>
                  </a:lnTo>
                  <a:close/>
                </a:path>
                <a:path w="1035684" h="885189">
                  <a:moveTo>
                    <a:pt x="883627" y="461111"/>
                  </a:moveTo>
                  <a:lnTo>
                    <a:pt x="883615" y="459422"/>
                  </a:lnTo>
                  <a:lnTo>
                    <a:pt x="883602" y="459105"/>
                  </a:lnTo>
                  <a:lnTo>
                    <a:pt x="883602" y="458736"/>
                  </a:lnTo>
                  <a:lnTo>
                    <a:pt x="883589" y="457733"/>
                  </a:lnTo>
                  <a:lnTo>
                    <a:pt x="883145" y="426516"/>
                  </a:lnTo>
                  <a:lnTo>
                    <a:pt x="776262" y="426516"/>
                  </a:lnTo>
                  <a:lnTo>
                    <a:pt x="776160" y="425475"/>
                  </a:lnTo>
                  <a:lnTo>
                    <a:pt x="770890" y="368071"/>
                  </a:lnTo>
                  <a:lnTo>
                    <a:pt x="740232" y="368071"/>
                  </a:lnTo>
                  <a:lnTo>
                    <a:pt x="743927" y="424738"/>
                  </a:lnTo>
                  <a:lnTo>
                    <a:pt x="743978" y="425475"/>
                  </a:lnTo>
                  <a:lnTo>
                    <a:pt x="620725" y="425475"/>
                  </a:lnTo>
                  <a:lnTo>
                    <a:pt x="620699" y="425170"/>
                  </a:lnTo>
                  <a:lnTo>
                    <a:pt x="618553" y="400329"/>
                  </a:lnTo>
                  <a:lnTo>
                    <a:pt x="616331" y="376224"/>
                  </a:lnTo>
                  <a:lnTo>
                    <a:pt x="614540" y="351294"/>
                  </a:lnTo>
                  <a:lnTo>
                    <a:pt x="614019" y="328891"/>
                  </a:lnTo>
                  <a:lnTo>
                    <a:pt x="613981" y="327101"/>
                  </a:lnTo>
                  <a:lnTo>
                    <a:pt x="611124" y="308546"/>
                  </a:lnTo>
                  <a:lnTo>
                    <a:pt x="603084" y="294779"/>
                  </a:lnTo>
                  <a:lnTo>
                    <a:pt x="591299" y="284276"/>
                  </a:lnTo>
                  <a:lnTo>
                    <a:pt x="577202" y="275513"/>
                  </a:lnTo>
                  <a:lnTo>
                    <a:pt x="589432" y="424738"/>
                  </a:lnTo>
                  <a:lnTo>
                    <a:pt x="589470" y="425170"/>
                  </a:lnTo>
                  <a:lnTo>
                    <a:pt x="458266" y="425170"/>
                  </a:lnTo>
                  <a:lnTo>
                    <a:pt x="458266" y="424942"/>
                  </a:lnTo>
                  <a:lnTo>
                    <a:pt x="458266" y="280987"/>
                  </a:lnTo>
                  <a:lnTo>
                    <a:pt x="571017" y="272859"/>
                  </a:lnTo>
                  <a:lnTo>
                    <a:pt x="572922" y="272859"/>
                  </a:lnTo>
                  <a:lnTo>
                    <a:pt x="557834" y="259384"/>
                  </a:lnTo>
                  <a:lnTo>
                    <a:pt x="542798" y="249783"/>
                  </a:lnTo>
                  <a:lnTo>
                    <a:pt x="539635" y="248856"/>
                  </a:lnTo>
                  <a:lnTo>
                    <a:pt x="535863" y="247751"/>
                  </a:lnTo>
                  <a:lnTo>
                    <a:pt x="526554" y="245008"/>
                  </a:lnTo>
                  <a:lnTo>
                    <a:pt x="507987" y="246151"/>
                  </a:lnTo>
                  <a:lnTo>
                    <a:pt x="495719" y="247751"/>
                  </a:lnTo>
                  <a:lnTo>
                    <a:pt x="483971" y="247751"/>
                  </a:lnTo>
                  <a:lnTo>
                    <a:pt x="471716" y="247154"/>
                  </a:lnTo>
                  <a:lnTo>
                    <a:pt x="459574" y="246773"/>
                  </a:lnTo>
                  <a:lnTo>
                    <a:pt x="459574" y="34544"/>
                  </a:lnTo>
                  <a:lnTo>
                    <a:pt x="480453" y="47155"/>
                  </a:lnTo>
                  <a:lnTo>
                    <a:pt x="496709" y="63398"/>
                  </a:lnTo>
                  <a:lnTo>
                    <a:pt x="510184" y="81927"/>
                  </a:lnTo>
                  <a:lnTo>
                    <a:pt x="522732" y="101396"/>
                  </a:lnTo>
                  <a:lnTo>
                    <a:pt x="547293" y="82689"/>
                  </a:lnTo>
                  <a:lnTo>
                    <a:pt x="527558" y="50800"/>
                  </a:lnTo>
                  <a:lnTo>
                    <a:pt x="529336" y="48387"/>
                  </a:lnTo>
                  <a:lnTo>
                    <a:pt x="567817" y="67525"/>
                  </a:lnTo>
                  <a:lnTo>
                    <a:pt x="593280" y="48387"/>
                  </a:lnTo>
                  <a:lnTo>
                    <a:pt x="610895" y="35153"/>
                  </a:lnTo>
                  <a:lnTo>
                    <a:pt x="609358" y="34544"/>
                  </a:lnTo>
                  <a:lnTo>
                    <a:pt x="598436" y="30175"/>
                  </a:lnTo>
                  <a:lnTo>
                    <a:pt x="575183" y="20878"/>
                  </a:lnTo>
                  <a:lnTo>
                    <a:pt x="536549" y="10096"/>
                  </a:lnTo>
                  <a:lnTo>
                    <a:pt x="495515" y="3048"/>
                  </a:lnTo>
                  <a:lnTo>
                    <a:pt x="452628" y="0"/>
                  </a:lnTo>
                  <a:lnTo>
                    <a:pt x="425869" y="749"/>
                  </a:lnTo>
                  <a:lnTo>
                    <a:pt x="425869" y="30175"/>
                  </a:lnTo>
                  <a:lnTo>
                    <a:pt x="425869" y="248856"/>
                  </a:lnTo>
                  <a:lnTo>
                    <a:pt x="425538" y="248843"/>
                  </a:lnTo>
                  <a:lnTo>
                    <a:pt x="425538" y="280809"/>
                  </a:lnTo>
                  <a:lnTo>
                    <a:pt x="425538" y="424942"/>
                  </a:lnTo>
                  <a:lnTo>
                    <a:pt x="424853" y="424942"/>
                  </a:lnTo>
                  <a:lnTo>
                    <a:pt x="424853" y="458736"/>
                  </a:lnTo>
                  <a:lnTo>
                    <a:pt x="424853" y="603186"/>
                  </a:lnTo>
                  <a:lnTo>
                    <a:pt x="424192" y="603237"/>
                  </a:lnTo>
                  <a:lnTo>
                    <a:pt x="424192" y="634695"/>
                  </a:lnTo>
                  <a:lnTo>
                    <a:pt x="424192" y="853033"/>
                  </a:lnTo>
                  <a:lnTo>
                    <a:pt x="414337" y="844994"/>
                  </a:lnTo>
                  <a:lnTo>
                    <a:pt x="405117" y="837679"/>
                  </a:lnTo>
                  <a:lnTo>
                    <a:pt x="400075" y="833399"/>
                  </a:lnTo>
                  <a:lnTo>
                    <a:pt x="396684" y="830516"/>
                  </a:lnTo>
                  <a:lnTo>
                    <a:pt x="389216" y="822934"/>
                  </a:lnTo>
                  <a:lnTo>
                    <a:pt x="368630" y="794880"/>
                  </a:lnTo>
                  <a:lnTo>
                    <a:pt x="354152" y="767562"/>
                  </a:lnTo>
                  <a:lnTo>
                    <a:pt x="354152" y="833399"/>
                  </a:lnTo>
                  <a:lnTo>
                    <a:pt x="310845" y="810971"/>
                  </a:lnTo>
                  <a:lnTo>
                    <a:pt x="273418" y="782548"/>
                  </a:lnTo>
                  <a:lnTo>
                    <a:pt x="241084" y="748677"/>
                  </a:lnTo>
                  <a:lnTo>
                    <a:pt x="239864" y="747001"/>
                  </a:lnTo>
                  <a:lnTo>
                    <a:pt x="239864" y="799884"/>
                  </a:lnTo>
                  <a:lnTo>
                    <a:pt x="206082" y="778814"/>
                  </a:lnTo>
                  <a:lnTo>
                    <a:pt x="173990" y="753783"/>
                  </a:lnTo>
                  <a:lnTo>
                    <a:pt x="143738" y="724738"/>
                  </a:lnTo>
                  <a:lnTo>
                    <a:pt x="115519" y="691642"/>
                  </a:lnTo>
                  <a:lnTo>
                    <a:pt x="153962" y="677811"/>
                  </a:lnTo>
                  <a:lnTo>
                    <a:pt x="239864" y="799884"/>
                  </a:lnTo>
                  <a:lnTo>
                    <a:pt x="239864" y="747001"/>
                  </a:lnTo>
                  <a:lnTo>
                    <a:pt x="213067" y="709866"/>
                  </a:lnTo>
                  <a:lnTo>
                    <a:pt x="194881" y="677811"/>
                  </a:lnTo>
                  <a:lnTo>
                    <a:pt x="188569" y="666686"/>
                  </a:lnTo>
                  <a:lnTo>
                    <a:pt x="196684" y="664984"/>
                  </a:lnTo>
                  <a:lnTo>
                    <a:pt x="283286" y="646823"/>
                  </a:lnTo>
                  <a:lnTo>
                    <a:pt x="295529" y="696341"/>
                  </a:lnTo>
                  <a:lnTo>
                    <a:pt x="310489" y="744118"/>
                  </a:lnTo>
                  <a:lnTo>
                    <a:pt x="329552" y="789889"/>
                  </a:lnTo>
                  <a:lnTo>
                    <a:pt x="354152" y="833399"/>
                  </a:lnTo>
                  <a:lnTo>
                    <a:pt x="354152" y="767562"/>
                  </a:lnTo>
                  <a:lnTo>
                    <a:pt x="352552" y="764540"/>
                  </a:lnTo>
                  <a:lnTo>
                    <a:pt x="339788" y="732548"/>
                  </a:lnTo>
                  <a:lnTo>
                    <a:pt x="329133" y="699579"/>
                  </a:lnTo>
                  <a:lnTo>
                    <a:pt x="325259" y="685927"/>
                  </a:lnTo>
                  <a:lnTo>
                    <a:pt x="321665" y="671944"/>
                  </a:lnTo>
                  <a:lnTo>
                    <a:pt x="318096" y="657453"/>
                  </a:lnTo>
                  <a:lnTo>
                    <a:pt x="315429" y="646823"/>
                  </a:lnTo>
                  <a:lnTo>
                    <a:pt x="314299" y="642302"/>
                  </a:lnTo>
                  <a:lnTo>
                    <a:pt x="383641" y="637501"/>
                  </a:lnTo>
                  <a:lnTo>
                    <a:pt x="424192" y="634695"/>
                  </a:lnTo>
                  <a:lnTo>
                    <a:pt x="424192" y="603237"/>
                  </a:lnTo>
                  <a:lnTo>
                    <a:pt x="306908" y="611314"/>
                  </a:lnTo>
                  <a:lnTo>
                    <a:pt x="294068" y="459422"/>
                  </a:lnTo>
                  <a:lnTo>
                    <a:pt x="294017" y="458736"/>
                  </a:lnTo>
                  <a:lnTo>
                    <a:pt x="424853" y="458736"/>
                  </a:lnTo>
                  <a:lnTo>
                    <a:pt x="424853" y="424942"/>
                  </a:lnTo>
                  <a:lnTo>
                    <a:pt x="294093" y="424942"/>
                  </a:lnTo>
                  <a:lnTo>
                    <a:pt x="306781" y="272859"/>
                  </a:lnTo>
                  <a:lnTo>
                    <a:pt x="425538" y="280809"/>
                  </a:lnTo>
                  <a:lnTo>
                    <a:pt x="425538" y="248843"/>
                  </a:lnTo>
                  <a:lnTo>
                    <a:pt x="407377" y="247751"/>
                  </a:lnTo>
                  <a:lnTo>
                    <a:pt x="313601" y="242125"/>
                  </a:lnTo>
                  <a:lnTo>
                    <a:pt x="314934" y="237248"/>
                  </a:lnTo>
                  <a:lnTo>
                    <a:pt x="326517" y="195173"/>
                  </a:lnTo>
                  <a:lnTo>
                    <a:pt x="341198" y="148209"/>
                  </a:lnTo>
                  <a:lnTo>
                    <a:pt x="360362" y="104584"/>
                  </a:lnTo>
                  <a:lnTo>
                    <a:pt x="387477" y="64820"/>
                  </a:lnTo>
                  <a:lnTo>
                    <a:pt x="425869" y="30175"/>
                  </a:lnTo>
                  <a:lnTo>
                    <a:pt x="425869" y="749"/>
                  </a:lnTo>
                  <a:lnTo>
                    <a:pt x="408432" y="1219"/>
                  </a:lnTo>
                  <a:lnTo>
                    <a:pt x="363474" y="6972"/>
                  </a:lnTo>
                  <a:lnTo>
                    <a:pt x="355727" y="8788"/>
                  </a:lnTo>
                  <a:lnTo>
                    <a:pt x="355727" y="49542"/>
                  </a:lnTo>
                  <a:lnTo>
                    <a:pt x="330339" y="93091"/>
                  </a:lnTo>
                  <a:lnTo>
                    <a:pt x="310845" y="139115"/>
                  </a:lnTo>
                  <a:lnTo>
                    <a:pt x="295694" y="187274"/>
                  </a:lnTo>
                  <a:lnTo>
                    <a:pt x="283438" y="236829"/>
                  </a:lnTo>
                  <a:lnTo>
                    <a:pt x="283337" y="237248"/>
                  </a:lnTo>
                  <a:lnTo>
                    <a:pt x="275856" y="235699"/>
                  </a:lnTo>
                  <a:lnTo>
                    <a:pt x="275856" y="268376"/>
                  </a:lnTo>
                  <a:lnTo>
                    <a:pt x="275729" y="269875"/>
                  </a:lnTo>
                  <a:lnTo>
                    <a:pt x="275729" y="616013"/>
                  </a:lnTo>
                  <a:lnTo>
                    <a:pt x="176060" y="637501"/>
                  </a:lnTo>
                  <a:lnTo>
                    <a:pt x="160959" y="594004"/>
                  </a:lnTo>
                  <a:lnTo>
                    <a:pt x="149910" y="549706"/>
                  </a:lnTo>
                  <a:lnTo>
                    <a:pt x="143814" y="509854"/>
                  </a:lnTo>
                  <a:lnTo>
                    <a:pt x="143814" y="647649"/>
                  </a:lnTo>
                  <a:lnTo>
                    <a:pt x="96583" y="664984"/>
                  </a:lnTo>
                  <a:lnTo>
                    <a:pt x="69824" y="616546"/>
                  </a:lnTo>
                  <a:lnTo>
                    <a:pt x="49923" y="566102"/>
                  </a:lnTo>
                  <a:lnTo>
                    <a:pt x="37109" y="513346"/>
                  </a:lnTo>
                  <a:lnTo>
                    <a:pt x="31737" y="459422"/>
                  </a:lnTo>
                  <a:lnTo>
                    <a:pt x="31661" y="458736"/>
                  </a:lnTo>
                  <a:lnTo>
                    <a:pt x="31597" y="458012"/>
                  </a:lnTo>
                  <a:lnTo>
                    <a:pt x="106260" y="458012"/>
                  </a:lnTo>
                  <a:lnTo>
                    <a:pt x="109270" y="482536"/>
                  </a:lnTo>
                  <a:lnTo>
                    <a:pt x="112128" y="506806"/>
                  </a:lnTo>
                  <a:lnTo>
                    <a:pt x="115239" y="530009"/>
                  </a:lnTo>
                  <a:lnTo>
                    <a:pt x="124599" y="577672"/>
                  </a:lnTo>
                  <a:lnTo>
                    <a:pt x="137261" y="624001"/>
                  </a:lnTo>
                  <a:lnTo>
                    <a:pt x="143814" y="647649"/>
                  </a:lnTo>
                  <a:lnTo>
                    <a:pt x="143814" y="509854"/>
                  </a:lnTo>
                  <a:lnTo>
                    <a:pt x="142976" y="504367"/>
                  </a:lnTo>
                  <a:lnTo>
                    <a:pt x="140462" y="461111"/>
                  </a:lnTo>
                  <a:lnTo>
                    <a:pt x="140347" y="459105"/>
                  </a:lnTo>
                  <a:lnTo>
                    <a:pt x="140284" y="458012"/>
                  </a:lnTo>
                  <a:lnTo>
                    <a:pt x="140271" y="457733"/>
                  </a:lnTo>
                  <a:lnTo>
                    <a:pt x="262407" y="457733"/>
                  </a:lnTo>
                  <a:lnTo>
                    <a:pt x="275729" y="616013"/>
                  </a:lnTo>
                  <a:lnTo>
                    <a:pt x="275729" y="269875"/>
                  </a:lnTo>
                  <a:lnTo>
                    <a:pt x="262496" y="424738"/>
                  </a:lnTo>
                  <a:lnTo>
                    <a:pt x="262458" y="425170"/>
                  </a:lnTo>
                  <a:lnTo>
                    <a:pt x="140716" y="425170"/>
                  </a:lnTo>
                  <a:lnTo>
                    <a:pt x="140716" y="424738"/>
                  </a:lnTo>
                  <a:lnTo>
                    <a:pt x="141198" y="400329"/>
                  </a:lnTo>
                  <a:lnTo>
                    <a:pt x="148971" y="339471"/>
                  </a:lnTo>
                  <a:lnTo>
                    <a:pt x="158915" y="297472"/>
                  </a:lnTo>
                  <a:lnTo>
                    <a:pt x="172923" y="255638"/>
                  </a:lnTo>
                  <a:lnTo>
                    <a:pt x="181165" y="247751"/>
                  </a:lnTo>
                  <a:lnTo>
                    <a:pt x="182321" y="247751"/>
                  </a:lnTo>
                  <a:lnTo>
                    <a:pt x="207860" y="253047"/>
                  </a:lnTo>
                  <a:lnTo>
                    <a:pt x="275856" y="268376"/>
                  </a:lnTo>
                  <a:lnTo>
                    <a:pt x="275856" y="235699"/>
                  </a:lnTo>
                  <a:lnTo>
                    <a:pt x="197142" y="219367"/>
                  </a:lnTo>
                  <a:lnTo>
                    <a:pt x="188582" y="217589"/>
                  </a:lnTo>
                  <a:lnTo>
                    <a:pt x="196938" y="202793"/>
                  </a:lnTo>
                  <a:lnTo>
                    <a:pt x="213144" y="174091"/>
                  </a:lnTo>
                  <a:lnTo>
                    <a:pt x="241388" y="135013"/>
                  </a:lnTo>
                  <a:lnTo>
                    <a:pt x="274053" y="100876"/>
                  </a:lnTo>
                  <a:lnTo>
                    <a:pt x="294894" y="85102"/>
                  </a:lnTo>
                  <a:lnTo>
                    <a:pt x="311912" y="72212"/>
                  </a:lnTo>
                  <a:lnTo>
                    <a:pt x="355727" y="49542"/>
                  </a:lnTo>
                  <a:lnTo>
                    <a:pt x="355727" y="8788"/>
                  </a:lnTo>
                  <a:lnTo>
                    <a:pt x="318287" y="17513"/>
                  </a:lnTo>
                  <a:lnTo>
                    <a:pt x="273431" y="33108"/>
                  </a:lnTo>
                  <a:lnTo>
                    <a:pt x="239636" y="49174"/>
                  </a:lnTo>
                  <a:lnTo>
                    <a:pt x="239636" y="85102"/>
                  </a:lnTo>
                  <a:lnTo>
                    <a:pt x="207543" y="129476"/>
                  </a:lnTo>
                  <a:lnTo>
                    <a:pt x="191033" y="152844"/>
                  </a:lnTo>
                  <a:lnTo>
                    <a:pt x="163258" y="194602"/>
                  </a:lnTo>
                  <a:lnTo>
                    <a:pt x="163131" y="194792"/>
                  </a:lnTo>
                  <a:lnTo>
                    <a:pt x="153924" y="202793"/>
                  </a:lnTo>
                  <a:lnTo>
                    <a:pt x="145643" y="202539"/>
                  </a:lnTo>
                  <a:lnTo>
                    <a:pt x="145643" y="236829"/>
                  </a:lnTo>
                  <a:lnTo>
                    <a:pt x="130530" y="282498"/>
                  </a:lnTo>
                  <a:lnTo>
                    <a:pt x="119214" y="328891"/>
                  </a:lnTo>
                  <a:lnTo>
                    <a:pt x="111912" y="375653"/>
                  </a:lnTo>
                  <a:lnTo>
                    <a:pt x="108496" y="424738"/>
                  </a:lnTo>
                  <a:lnTo>
                    <a:pt x="31610" y="424738"/>
                  </a:lnTo>
                  <a:lnTo>
                    <a:pt x="37261" y="369989"/>
                  </a:lnTo>
                  <a:lnTo>
                    <a:pt x="50050" y="317728"/>
                  </a:lnTo>
                  <a:lnTo>
                    <a:pt x="69811" y="267639"/>
                  </a:lnTo>
                  <a:lnTo>
                    <a:pt x="96380" y="219367"/>
                  </a:lnTo>
                  <a:lnTo>
                    <a:pt x="145643" y="236829"/>
                  </a:lnTo>
                  <a:lnTo>
                    <a:pt x="145643" y="202539"/>
                  </a:lnTo>
                  <a:lnTo>
                    <a:pt x="142024" y="202425"/>
                  </a:lnTo>
                  <a:lnTo>
                    <a:pt x="122148" y="195173"/>
                  </a:lnTo>
                  <a:lnTo>
                    <a:pt x="120700" y="194602"/>
                  </a:lnTo>
                  <a:lnTo>
                    <a:pt x="119430" y="193560"/>
                  </a:lnTo>
                  <a:lnTo>
                    <a:pt x="116967" y="192049"/>
                  </a:lnTo>
                  <a:lnTo>
                    <a:pt x="142062" y="161061"/>
                  </a:lnTo>
                  <a:lnTo>
                    <a:pt x="174637" y="129819"/>
                  </a:lnTo>
                  <a:lnTo>
                    <a:pt x="209042" y="102946"/>
                  </a:lnTo>
                  <a:lnTo>
                    <a:pt x="239636" y="85102"/>
                  </a:lnTo>
                  <a:lnTo>
                    <a:pt x="239636" y="49174"/>
                  </a:lnTo>
                  <a:lnTo>
                    <a:pt x="186842" y="80530"/>
                  </a:lnTo>
                  <a:lnTo>
                    <a:pt x="146189" y="112864"/>
                  </a:lnTo>
                  <a:lnTo>
                    <a:pt x="108051" y="151320"/>
                  </a:lnTo>
                  <a:lnTo>
                    <a:pt x="78295" y="189103"/>
                  </a:lnTo>
                  <a:lnTo>
                    <a:pt x="53289" y="229425"/>
                  </a:lnTo>
                  <a:lnTo>
                    <a:pt x="33045" y="271830"/>
                  </a:lnTo>
                  <a:lnTo>
                    <a:pt x="17589" y="315912"/>
                  </a:lnTo>
                  <a:lnTo>
                    <a:pt x="6908" y="361251"/>
                  </a:lnTo>
                  <a:lnTo>
                    <a:pt x="1041" y="407390"/>
                  </a:lnTo>
                  <a:lnTo>
                    <a:pt x="0" y="453936"/>
                  </a:lnTo>
                  <a:lnTo>
                    <a:pt x="3797" y="500443"/>
                  </a:lnTo>
                  <a:lnTo>
                    <a:pt x="12433" y="546481"/>
                  </a:lnTo>
                  <a:lnTo>
                    <a:pt x="25933" y="591642"/>
                  </a:lnTo>
                  <a:lnTo>
                    <a:pt x="44323" y="635482"/>
                  </a:lnTo>
                  <a:lnTo>
                    <a:pt x="67602" y="677583"/>
                  </a:lnTo>
                  <a:lnTo>
                    <a:pt x="95796" y="717511"/>
                  </a:lnTo>
                  <a:lnTo>
                    <a:pt x="133451" y="759383"/>
                  </a:lnTo>
                  <a:lnTo>
                    <a:pt x="174142" y="794575"/>
                  </a:lnTo>
                  <a:lnTo>
                    <a:pt x="217106" y="823429"/>
                  </a:lnTo>
                  <a:lnTo>
                    <a:pt x="261607" y="846302"/>
                  </a:lnTo>
                  <a:lnTo>
                    <a:pt x="306895" y="863536"/>
                  </a:lnTo>
                  <a:lnTo>
                    <a:pt x="352209" y="875474"/>
                  </a:lnTo>
                  <a:lnTo>
                    <a:pt x="396798" y="882484"/>
                  </a:lnTo>
                  <a:lnTo>
                    <a:pt x="439928" y="884885"/>
                  </a:lnTo>
                  <a:lnTo>
                    <a:pt x="480834" y="883043"/>
                  </a:lnTo>
                  <a:lnTo>
                    <a:pt x="518782" y="877303"/>
                  </a:lnTo>
                  <a:lnTo>
                    <a:pt x="553008" y="868006"/>
                  </a:lnTo>
                  <a:lnTo>
                    <a:pt x="540727" y="854405"/>
                  </a:lnTo>
                  <a:lnTo>
                    <a:pt x="504913" y="814730"/>
                  </a:lnTo>
                  <a:lnTo>
                    <a:pt x="457517" y="854405"/>
                  </a:lnTo>
                  <a:lnTo>
                    <a:pt x="457517" y="853033"/>
                  </a:lnTo>
                  <a:lnTo>
                    <a:pt x="457517" y="637641"/>
                  </a:lnTo>
                  <a:lnTo>
                    <a:pt x="471131" y="634695"/>
                  </a:lnTo>
                  <a:lnTo>
                    <a:pt x="472198" y="634466"/>
                  </a:lnTo>
                  <a:lnTo>
                    <a:pt x="480974" y="629145"/>
                  </a:lnTo>
                  <a:lnTo>
                    <a:pt x="485419" y="619975"/>
                  </a:lnTo>
                  <a:lnTo>
                    <a:pt x="486422" y="611314"/>
                  </a:lnTo>
                  <a:lnTo>
                    <a:pt x="487133" y="605243"/>
                  </a:lnTo>
                  <a:lnTo>
                    <a:pt x="458114" y="603605"/>
                  </a:lnTo>
                  <a:lnTo>
                    <a:pt x="458114" y="458736"/>
                  </a:lnTo>
                  <a:lnTo>
                    <a:pt x="587552" y="458736"/>
                  </a:lnTo>
                  <a:lnTo>
                    <a:pt x="587552" y="498398"/>
                  </a:lnTo>
                  <a:lnTo>
                    <a:pt x="603719" y="494360"/>
                  </a:lnTo>
                  <a:lnTo>
                    <a:pt x="614743" y="486625"/>
                  </a:lnTo>
                  <a:lnTo>
                    <a:pt x="620229" y="474954"/>
                  </a:lnTo>
                  <a:lnTo>
                    <a:pt x="619810" y="461111"/>
                  </a:lnTo>
                  <a:lnTo>
                    <a:pt x="619760" y="459105"/>
                  </a:lnTo>
                  <a:lnTo>
                    <a:pt x="742924" y="459105"/>
                  </a:lnTo>
                  <a:lnTo>
                    <a:pt x="744169" y="481025"/>
                  </a:lnTo>
                  <a:lnTo>
                    <a:pt x="773023" y="489877"/>
                  </a:lnTo>
                  <a:lnTo>
                    <a:pt x="776211" y="459422"/>
                  </a:lnTo>
                  <a:lnTo>
                    <a:pt x="853643" y="459422"/>
                  </a:lnTo>
                  <a:lnTo>
                    <a:pt x="848664" y="494360"/>
                  </a:lnTo>
                  <a:lnTo>
                    <a:pt x="846632" y="509231"/>
                  </a:lnTo>
                  <a:lnTo>
                    <a:pt x="844600" y="525373"/>
                  </a:lnTo>
                  <a:lnTo>
                    <a:pt x="844054" y="530009"/>
                  </a:lnTo>
                  <a:lnTo>
                    <a:pt x="844638" y="536003"/>
                  </a:lnTo>
                  <a:lnTo>
                    <a:pt x="847217" y="539534"/>
                  </a:lnTo>
                  <a:lnTo>
                    <a:pt x="851623" y="545007"/>
                  </a:lnTo>
                  <a:lnTo>
                    <a:pt x="856564" y="550316"/>
                  </a:lnTo>
                  <a:lnTo>
                    <a:pt x="861923" y="555752"/>
                  </a:lnTo>
                  <a:lnTo>
                    <a:pt x="867625" y="561606"/>
                  </a:lnTo>
                  <a:lnTo>
                    <a:pt x="875576" y="528231"/>
                  </a:lnTo>
                  <a:lnTo>
                    <a:pt x="881011" y="494880"/>
                  </a:lnTo>
                  <a:lnTo>
                    <a:pt x="883627" y="461111"/>
                  </a:lnTo>
                  <a:close/>
                </a:path>
                <a:path w="1035684" h="885189">
                  <a:moveTo>
                    <a:pt x="1035151" y="275374"/>
                  </a:moveTo>
                  <a:lnTo>
                    <a:pt x="912761" y="175437"/>
                  </a:lnTo>
                  <a:lnTo>
                    <a:pt x="877735" y="149733"/>
                  </a:lnTo>
                  <a:lnTo>
                    <a:pt x="868019" y="147142"/>
                  </a:lnTo>
                  <a:lnTo>
                    <a:pt x="858177" y="151828"/>
                  </a:lnTo>
                  <a:lnTo>
                    <a:pt x="855662" y="160985"/>
                  </a:lnTo>
                  <a:lnTo>
                    <a:pt x="852576" y="173634"/>
                  </a:lnTo>
                  <a:lnTo>
                    <a:pt x="853795" y="186651"/>
                  </a:lnTo>
                  <a:lnTo>
                    <a:pt x="853363" y="195821"/>
                  </a:lnTo>
                  <a:lnTo>
                    <a:pt x="850061" y="201815"/>
                  </a:lnTo>
                  <a:lnTo>
                    <a:pt x="843775" y="205054"/>
                  </a:lnTo>
                  <a:lnTo>
                    <a:pt x="834377" y="205955"/>
                  </a:lnTo>
                  <a:lnTo>
                    <a:pt x="789381" y="205676"/>
                  </a:lnTo>
                  <a:lnTo>
                    <a:pt x="654380" y="205562"/>
                  </a:lnTo>
                  <a:lnTo>
                    <a:pt x="644944" y="206565"/>
                  </a:lnTo>
                  <a:lnTo>
                    <a:pt x="638111" y="209956"/>
                  </a:lnTo>
                  <a:lnTo>
                    <a:pt x="633844" y="216192"/>
                  </a:lnTo>
                  <a:lnTo>
                    <a:pt x="630542" y="233984"/>
                  </a:lnTo>
                  <a:lnTo>
                    <a:pt x="626833" y="238188"/>
                  </a:lnTo>
                  <a:lnTo>
                    <a:pt x="538276" y="178015"/>
                  </a:lnTo>
                  <a:lnTo>
                    <a:pt x="530644" y="167601"/>
                  </a:lnTo>
                  <a:lnTo>
                    <a:pt x="532384" y="162420"/>
                  </a:lnTo>
                  <a:lnTo>
                    <a:pt x="538022" y="156984"/>
                  </a:lnTo>
                  <a:lnTo>
                    <a:pt x="613270" y="100787"/>
                  </a:lnTo>
                  <a:lnTo>
                    <a:pt x="621144" y="96443"/>
                  </a:lnTo>
                  <a:lnTo>
                    <a:pt x="626846" y="96558"/>
                  </a:lnTo>
                  <a:lnTo>
                    <a:pt x="630504" y="101155"/>
                  </a:lnTo>
                  <a:lnTo>
                    <a:pt x="633844" y="118821"/>
                  </a:lnTo>
                  <a:lnTo>
                    <a:pt x="637616" y="124777"/>
                  </a:lnTo>
                  <a:lnTo>
                    <a:pt x="643699" y="128257"/>
                  </a:lnTo>
                  <a:lnTo>
                    <a:pt x="652233" y="129387"/>
                  </a:lnTo>
                  <a:lnTo>
                    <a:pt x="848182" y="129362"/>
                  </a:lnTo>
                  <a:lnTo>
                    <a:pt x="855903" y="128562"/>
                  </a:lnTo>
                  <a:lnTo>
                    <a:pt x="862050" y="125869"/>
                  </a:lnTo>
                  <a:lnTo>
                    <a:pt x="866076" y="120929"/>
                  </a:lnTo>
                  <a:lnTo>
                    <a:pt x="867410" y="113360"/>
                  </a:lnTo>
                  <a:lnTo>
                    <a:pt x="867168" y="101384"/>
                  </a:lnTo>
                  <a:lnTo>
                    <a:pt x="858367" y="97815"/>
                  </a:lnTo>
                  <a:lnTo>
                    <a:pt x="677824" y="97878"/>
                  </a:lnTo>
                  <a:lnTo>
                    <a:pt x="667080" y="95072"/>
                  </a:lnTo>
                  <a:lnTo>
                    <a:pt x="663905" y="84632"/>
                  </a:lnTo>
                  <a:lnTo>
                    <a:pt x="663308" y="54864"/>
                  </a:lnTo>
                  <a:lnTo>
                    <a:pt x="659815" y="44653"/>
                  </a:lnTo>
                  <a:lnTo>
                    <a:pt x="649655" y="39535"/>
                  </a:lnTo>
                  <a:lnTo>
                    <a:pt x="639241" y="42608"/>
                  </a:lnTo>
                  <a:lnTo>
                    <a:pt x="599033" y="72136"/>
                  </a:lnTo>
                  <a:lnTo>
                    <a:pt x="495769" y="149390"/>
                  </a:lnTo>
                  <a:lnTo>
                    <a:pt x="485216" y="159042"/>
                  </a:lnTo>
                  <a:lnTo>
                    <a:pt x="481812" y="167563"/>
                  </a:lnTo>
                  <a:lnTo>
                    <a:pt x="485546" y="176149"/>
                  </a:lnTo>
                  <a:lnTo>
                    <a:pt x="496430" y="185991"/>
                  </a:lnTo>
                  <a:lnTo>
                    <a:pt x="626935" y="283959"/>
                  </a:lnTo>
                  <a:lnTo>
                    <a:pt x="636651" y="290880"/>
                  </a:lnTo>
                  <a:lnTo>
                    <a:pt x="646671" y="295186"/>
                  </a:lnTo>
                  <a:lnTo>
                    <a:pt x="655154" y="293966"/>
                  </a:lnTo>
                  <a:lnTo>
                    <a:pt x="661162" y="287756"/>
                  </a:lnTo>
                  <a:lnTo>
                    <a:pt x="663778" y="277063"/>
                  </a:lnTo>
                  <a:lnTo>
                    <a:pt x="664438" y="263207"/>
                  </a:lnTo>
                  <a:lnTo>
                    <a:pt x="663752" y="256374"/>
                  </a:lnTo>
                  <a:lnTo>
                    <a:pt x="663968" y="247256"/>
                  </a:lnTo>
                  <a:lnTo>
                    <a:pt x="667016" y="241185"/>
                  </a:lnTo>
                  <a:lnTo>
                    <a:pt x="673125" y="237820"/>
                  </a:lnTo>
                  <a:lnTo>
                    <a:pt x="682599" y="236855"/>
                  </a:lnTo>
                  <a:lnTo>
                    <a:pt x="727595" y="237172"/>
                  </a:lnTo>
                  <a:lnTo>
                    <a:pt x="862609" y="237223"/>
                  </a:lnTo>
                  <a:lnTo>
                    <a:pt x="871943" y="236296"/>
                  </a:lnTo>
                  <a:lnTo>
                    <a:pt x="878840" y="233032"/>
                  </a:lnTo>
                  <a:lnTo>
                    <a:pt x="883196" y="226860"/>
                  </a:lnTo>
                  <a:lnTo>
                    <a:pt x="886485" y="208622"/>
                  </a:lnTo>
                  <a:lnTo>
                    <a:pt x="890181" y="204152"/>
                  </a:lnTo>
                  <a:lnTo>
                    <a:pt x="979754" y="264845"/>
                  </a:lnTo>
                  <a:lnTo>
                    <a:pt x="986650" y="274929"/>
                  </a:lnTo>
                  <a:lnTo>
                    <a:pt x="985075" y="280047"/>
                  </a:lnTo>
                  <a:lnTo>
                    <a:pt x="979906" y="285242"/>
                  </a:lnTo>
                  <a:lnTo>
                    <a:pt x="904684" y="341515"/>
                  </a:lnTo>
                  <a:lnTo>
                    <a:pt x="896594" y="345960"/>
                  </a:lnTo>
                  <a:lnTo>
                    <a:pt x="890524" y="346011"/>
                  </a:lnTo>
                  <a:lnTo>
                    <a:pt x="886599" y="341642"/>
                  </a:lnTo>
                  <a:lnTo>
                    <a:pt x="883132" y="323176"/>
                  </a:lnTo>
                  <a:lnTo>
                    <a:pt x="878700" y="317144"/>
                  </a:lnTo>
                  <a:lnTo>
                    <a:pt x="871753" y="314071"/>
                  </a:lnTo>
                  <a:lnTo>
                    <a:pt x="862418" y="313296"/>
                  </a:lnTo>
                  <a:lnTo>
                    <a:pt x="838923" y="313512"/>
                  </a:lnTo>
                  <a:lnTo>
                    <a:pt x="768426" y="313486"/>
                  </a:lnTo>
                  <a:lnTo>
                    <a:pt x="657428" y="313448"/>
                  </a:lnTo>
                  <a:lnTo>
                    <a:pt x="650341" y="317754"/>
                  </a:lnTo>
                  <a:lnTo>
                    <a:pt x="650341" y="339712"/>
                  </a:lnTo>
                  <a:lnTo>
                    <a:pt x="657453" y="343763"/>
                  </a:lnTo>
                  <a:lnTo>
                    <a:pt x="670737" y="344678"/>
                  </a:lnTo>
                  <a:lnTo>
                    <a:pt x="839800" y="344627"/>
                  </a:lnTo>
                  <a:lnTo>
                    <a:pt x="850519" y="347599"/>
                  </a:lnTo>
                  <a:lnTo>
                    <a:pt x="853592" y="358190"/>
                  </a:lnTo>
                  <a:lnTo>
                    <a:pt x="853770" y="385838"/>
                  </a:lnTo>
                  <a:lnTo>
                    <a:pt x="856716" y="396087"/>
                  </a:lnTo>
                  <a:lnTo>
                    <a:pt x="862698" y="402043"/>
                  </a:lnTo>
                  <a:lnTo>
                    <a:pt x="870851" y="403148"/>
                  </a:lnTo>
                  <a:lnTo>
                    <a:pt x="880287" y="398818"/>
                  </a:lnTo>
                  <a:lnTo>
                    <a:pt x="953706" y="344144"/>
                  </a:lnTo>
                  <a:lnTo>
                    <a:pt x="1026795" y="289001"/>
                  </a:lnTo>
                  <a:lnTo>
                    <a:pt x="1033081" y="282371"/>
                  </a:lnTo>
                  <a:lnTo>
                    <a:pt x="1035151" y="275374"/>
                  </a:lnTo>
                  <a:close/>
                </a:path>
              </a:pathLst>
            </a:custGeom>
            <a:solidFill>
              <a:srgbClr val="787E88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4846" y="4151742"/>
              <a:ext cx="135604" cy="24723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984810" y="5250565"/>
            <a:ext cx="452120" cy="452120"/>
            <a:chOff x="8984810" y="5250565"/>
            <a:chExt cx="452120" cy="452120"/>
          </a:xfrm>
        </p:grpSpPr>
        <p:sp>
          <p:nvSpPr>
            <p:cNvPr id="12" name="object 12"/>
            <p:cNvSpPr/>
            <p:nvPr/>
          </p:nvSpPr>
          <p:spPr>
            <a:xfrm>
              <a:off x="8984810" y="5250565"/>
              <a:ext cx="452120" cy="452120"/>
            </a:xfrm>
            <a:custGeom>
              <a:avLst/>
              <a:gdLst/>
              <a:ahLst/>
              <a:cxnLst/>
              <a:rect l="l" t="t" r="r" b="b"/>
              <a:pathLst>
                <a:path w="452120" h="452120">
                  <a:moveTo>
                    <a:pt x="225945" y="0"/>
                  </a:moveTo>
                  <a:lnTo>
                    <a:pt x="180408" y="4590"/>
                  </a:lnTo>
                  <a:lnTo>
                    <a:pt x="137995" y="17755"/>
                  </a:lnTo>
                  <a:lnTo>
                    <a:pt x="99615" y="38586"/>
                  </a:lnTo>
                  <a:lnTo>
                    <a:pt x="66176" y="66176"/>
                  </a:lnTo>
                  <a:lnTo>
                    <a:pt x="38586" y="99615"/>
                  </a:lnTo>
                  <a:lnTo>
                    <a:pt x="17755" y="137995"/>
                  </a:lnTo>
                  <a:lnTo>
                    <a:pt x="4590" y="180408"/>
                  </a:lnTo>
                  <a:lnTo>
                    <a:pt x="0" y="225945"/>
                  </a:lnTo>
                  <a:lnTo>
                    <a:pt x="4590" y="271483"/>
                  </a:lnTo>
                  <a:lnTo>
                    <a:pt x="17755" y="313897"/>
                  </a:lnTo>
                  <a:lnTo>
                    <a:pt x="38586" y="352279"/>
                  </a:lnTo>
                  <a:lnTo>
                    <a:pt x="66176" y="385721"/>
                  </a:lnTo>
                  <a:lnTo>
                    <a:pt x="99615" y="413313"/>
                  </a:lnTo>
                  <a:lnTo>
                    <a:pt x="137995" y="434146"/>
                  </a:lnTo>
                  <a:lnTo>
                    <a:pt x="180408" y="447313"/>
                  </a:lnTo>
                  <a:lnTo>
                    <a:pt x="225945" y="451904"/>
                  </a:lnTo>
                  <a:lnTo>
                    <a:pt x="271482" y="447313"/>
                  </a:lnTo>
                  <a:lnTo>
                    <a:pt x="313895" y="434146"/>
                  </a:lnTo>
                  <a:lnTo>
                    <a:pt x="352275" y="413313"/>
                  </a:lnTo>
                  <a:lnTo>
                    <a:pt x="385714" y="385721"/>
                  </a:lnTo>
                  <a:lnTo>
                    <a:pt x="413304" y="352279"/>
                  </a:lnTo>
                  <a:lnTo>
                    <a:pt x="434136" y="313897"/>
                  </a:lnTo>
                  <a:lnTo>
                    <a:pt x="447301" y="271483"/>
                  </a:lnTo>
                  <a:lnTo>
                    <a:pt x="451891" y="225945"/>
                  </a:lnTo>
                  <a:lnTo>
                    <a:pt x="447301" y="180408"/>
                  </a:lnTo>
                  <a:lnTo>
                    <a:pt x="434136" y="137995"/>
                  </a:lnTo>
                  <a:lnTo>
                    <a:pt x="413304" y="99615"/>
                  </a:lnTo>
                  <a:lnTo>
                    <a:pt x="385714" y="66176"/>
                  </a:lnTo>
                  <a:lnTo>
                    <a:pt x="352275" y="38586"/>
                  </a:lnTo>
                  <a:lnTo>
                    <a:pt x="313895" y="17755"/>
                  </a:lnTo>
                  <a:lnTo>
                    <a:pt x="271482" y="4590"/>
                  </a:lnTo>
                  <a:lnTo>
                    <a:pt x="225945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6601" y="5353410"/>
              <a:ext cx="188909" cy="24620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9013958" y="2452884"/>
            <a:ext cx="452120" cy="452120"/>
            <a:chOff x="9013958" y="2452884"/>
            <a:chExt cx="452120" cy="452120"/>
          </a:xfrm>
        </p:grpSpPr>
        <p:sp>
          <p:nvSpPr>
            <p:cNvPr id="15" name="object 15"/>
            <p:cNvSpPr/>
            <p:nvPr/>
          </p:nvSpPr>
          <p:spPr>
            <a:xfrm>
              <a:off x="9013958" y="2452884"/>
              <a:ext cx="452120" cy="452120"/>
            </a:xfrm>
            <a:custGeom>
              <a:avLst/>
              <a:gdLst/>
              <a:ahLst/>
              <a:cxnLst/>
              <a:rect l="l" t="t" r="r" b="b"/>
              <a:pathLst>
                <a:path w="452120" h="452119">
                  <a:moveTo>
                    <a:pt x="225945" y="0"/>
                  </a:moveTo>
                  <a:lnTo>
                    <a:pt x="180408" y="4590"/>
                  </a:lnTo>
                  <a:lnTo>
                    <a:pt x="137995" y="17757"/>
                  </a:lnTo>
                  <a:lnTo>
                    <a:pt x="99615" y="38590"/>
                  </a:lnTo>
                  <a:lnTo>
                    <a:pt x="66176" y="66181"/>
                  </a:lnTo>
                  <a:lnTo>
                    <a:pt x="38586" y="99621"/>
                  </a:lnTo>
                  <a:lnTo>
                    <a:pt x="17755" y="138001"/>
                  </a:lnTo>
                  <a:lnTo>
                    <a:pt x="4590" y="180412"/>
                  </a:lnTo>
                  <a:lnTo>
                    <a:pt x="0" y="225945"/>
                  </a:lnTo>
                  <a:lnTo>
                    <a:pt x="4590" y="271483"/>
                  </a:lnTo>
                  <a:lnTo>
                    <a:pt x="17755" y="313897"/>
                  </a:lnTo>
                  <a:lnTo>
                    <a:pt x="38586" y="352279"/>
                  </a:lnTo>
                  <a:lnTo>
                    <a:pt x="66176" y="385721"/>
                  </a:lnTo>
                  <a:lnTo>
                    <a:pt x="99615" y="413313"/>
                  </a:lnTo>
                  <a:lnTo>
                    <a:pt x="137995" y="434146"/>
                  </a:lnTo>
                  <a:lnTo>
                    <a:pt x="180408" y="447313"/>
                  </a:lnTo>
                  <a:lnTo>
                    <a:pt x="225945" y="451904"/>
                  </a:lnTo>
                  <a:lnTo>
                    <a:pt x="271482" y="447313"/>
                  </a:lnTo>
                  <a:lnTo>
                    <a:pt x="313895" y="434146"/>
                  </a:lnTo>
                  <a:lnTo>
                    <a:pt x="352275" y="413313"/>
                  </a:lnTo>
                  <a:lnTo>
                    <a:pt x="385714" y="385721"/>
                  </a:lnTo>
                  <a:lnTo>
                    <a:pt x="413304" y="352279"/>
                  </a:lnTo>
                  <a:lnTo>
                    <a:pt x="434136" y="313897"/>
                  </a:lnTo>
                  <a:lnTo>
                    <a:pt x="447301" y="271483"/>
                  </a:lnTo>
                  <a:lnTo>
                    <a:pt x="451891" y="225945"/>
                  </a:lnTo>
                  <a:lnTo>
                    <a:pt x="447301" y="180412"/>
                  </a:lnTo>
                  <a:lnTo>
                    <a:pt x="434136" y="138001"/>
                  </a:lnTo>
                  <a:lnTo>
                    <a:pt x="413304" y="99621"/>
                  </a:lnTo>
                  <a:lnTo>
                    <a:pt x="385714" y="66181"/>
                  </a:lnTo>
                  <a:lnTo>
                    <a:pt x="352275" y="38590"/>
                  </a:lnTo>
                  <a:lnTo>
                    <a:pt x="313895" y="17757"/>
                  </a:lnTo>
                  <a:lnTo>
                    <a:pt x="271482" y="4590"/>
                  </a:lnTo>
                  <a:lnTo>
                    <a:pt x="225945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3979" y="2562820"/>
              <a:ext cx="271853" cy="23695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534797" y="2439439"/>
            <a:ext cx="1596390" cy="48005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b="1" spc="105">
                <a:solidFill>
                  <a:srgbClr val="214A76"/>
                </a:solidFill>
                <a:latin typeface="Trebuchet MS"/>
                <a:cs typeface="Trebuchet MS"/>
              </a:rPr>
              <a:t>USD3.3</a:t>
            </a:r>
            <a:r>
              <a:rPr sz="1750" b="1" spc="-1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50" b="1" spc="-10">
                <a:solidFill>
                  <a:srgbClr val="214A76"/>
                </a:solidFill>
                <a:latin typeface="Trebuchet MS"/>
                <a:cs typeface="Trebuchet MS"/>
              </a:rPr>
              <a:t>billion</a:t>
            </a: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150" b="1">
                <a:solidFill>
                  <a:srgbClr val="214A76"/>
                </a:solidFill>
                <a:latin typeface="Trebuchet MS"/>
                <a:cs typeface="Trebuchet MS"/>
              </a:rPr>
              <a:t>FDI</a:t>
            </a:r>
            <a:r>
              <a:rPr sz="1150" b="1" spc="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150" b="1" spc="-10">
                <a:solidFill>
                  <a:srgbClr val="214A76"/>
                </a:solidFill>
                <a:latin typeface="Trebuchet MS"/>
                <a:cs typeface="Trebuchet MS"/>
              </a:rPr>
              <a:t>inflow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34811" y="3868483"/>
            <a:ext cx="1105535" cy="386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>
                <a:solidFill>
                  <a:srgbClr val="214A76"/>
                </a:solidFill>
                <a:latin typeface="Trebuchet MS"/>
                <a:cs typeface="Trebuchet MS"/>
              </a:rPr>
              <a:t>Top</a:t>
            </a:r>
            <a:r>
              <a:rPr sz="1150" b="1" spc="-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150" b="1">
                <a:solidFill>
                  <a:srgbClr val="214A76"/>
                </a:solidFill>
                <a:latin typeface="Trebuchet MS"/>
                <a:cs typeface="Trebuchet MS"/>
              </a:rPr>
              <a:t>10</a:t>
            </a:r>
            <a:r>
              <a:rPr sz="1150" b="1" spc="-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150" b="1" spc="65">
                <a:solidFill>
                  <a:srgbClr val="214A76"/>
                </a:solidFill>
                <a:latin typeface="Trebuchet MS"/>
                <a:cs typeface="Trebuchet MS"/>
              </a:rPr>
              <a:t>sectors</a:t>
            </a:r>
            <a:endParaRPr sz="1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150" b="1" spc="65">
                <a:solidFill>
                  <a:srgbClr val="214A76"/>
                </a:solidFill>
                <a:latin typeface="Trebuchet MS"/>
                <a:cs typeface="Trebuchet MS"/>
              </a:rPr>
              <a:t>hosting</a:t>
            </a:r>
            <a:r>
              <a:rPr sz="1150" b="1" spc="-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150" b="1" spc="-25">
                <a:solidFill>
                  <a:srgbClr val="214A76"/>
                </a:solidFill>
                <a:latin typeface="Trebuchet MS"/>
                <a:cs typeface="Trebuchet MS"/>
              </a:rPr>
              <a:t>FDI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34811" y="5275131"/>
            <a:ext cx="1313180" cy="386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" marR="5080" indent="-34925">
              <a:lnSpc>
                <a:spcPct val="102800"/>
              </a:lnSpc>
              <a:spcBef>
                <a:spcPts val="90"/>
              </a:spcBef>
            </a:pPr>
            <a:r>
              <a:rPr sz="1150" b="1">
                <a:solidFill>
                  <a:srgbClr val="214A76"/>
                </a:solidFill>
                <a:latin typeface="Trebuchet MS"/>
                <a:cs typeface="Trebuchet MS"/>
              </a:rPr>
              <a:t>Top</a:t>
            </a:r>
            <a:r>
              <a:rPr sz="1150" b="1" spc="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150" b="1">
                <a:solidFill>
                  <a:srgbClr val="214A76"/>
                </a:solidFill>
                <a:latin typeface="Trebuchet MS"/>
                <a:cs typeface="Trebuchet MS"/>
              </a:rPr>
              <a:t>ten</a:t>
            </a:r>
            <a:r>
              <a:rPr sz="1150" b="1" spc="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150" b="1" spc="40">
                <a:solidFill>
                  <a:srgbClr val="214A76"/>
                </a:solidFill>
                <a:latin typeface="Trebuchet MS"/>
                <a:cs typeface="Trebuchet MS"/>
              </a:rPr>
              <a:t>countries </a:t>
            </a:r>
            <a:r>
              <a:rPr sz="1150" b="1" spc="65">
                <a:solidFill>
                  <a:srgbClr val="214A76"/>
                </a:solidFill>
                <a:latin typeface="Trebuchet MS"/>
                <a:cs typeface="Trebuchet MS"/>
              </a:rPr>
              <a:t>hosting</a:t>
            </a:r>
            <a:r>
              <a:rPr sz="1150" b="1" spc="-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150" b="1" spc="-25">
                <a:solidFill>
                  <a:srgbClr val="214A76"/>
                </a:solidFill>
                <a:latin typeface="Trebuchet MS"/>
                <a:cs typeface="Trebuchet MS"/>
              </a:rPr>
              <a:t>FDI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48775" y="0"/>
            <a:ext cx="2931795" cy="1520190"/>
          </a:xfrm>
          <a:prstGeom prst="rect">
            <a:avLst/>
          </a:prstGeom>
          <a:solidFill>
            <a:srgbClr val="214A76">
              <a:alpha val="75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700">
              <a:latin typeface="Times New Roman"/>
              <a:cs typeface="Times New Roman"/>
            </a:endParaRPr>
          </a:p>
          <a:p>
            <a:pPr marL="598170" marR="410845">
              <a:lnSpc>
                <a:spcPct val="100000"/>
              </a:lnSpc>
            </a:pPr>
            <a:r>
              <a:rPr sz="1700" spc="100">
                <a:solidFill>
                  <a:srgbClr val="FFFFFF"/>
                </a:solidFill>
                <a:latin typeface="Trebuchet MS"/>
                <a:cs typeface="Trebuchet MS"/>
              </a:rPr>
              <a:t>FOREIGN</a:t>
            </a:r>
            <a:r>
              <a:rPr sz="17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110">
                <a:solidFill>
                  <a:srgbClr val="FFFFFF"/>
                </a:solidFill>
                <a:latin typeface="Trebuchet MS"/>
                <a:cs typeface="Trebuchet MS"/>
              </a:rPr>
              <a:t>DIRECT </a:t>
            </a:r>
            <a:r>
              <a:rPr sz="1700" spc="114">
                <a:solidFill>
                  <a:srgbClr val="FFFFFF"/>
                </a:solidFill>
                <a:latin typeface="Trebuchet MS"/>
                <a:cs typeface="Trebuchet MS"/>
              </a:rPr>
              <a:t>INVESTMENT(FDI)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623803" y="1366103"/>
            <a:ext cx="3175" cy="4859655"/>
            <a:chOff x="7623803" y="1366103"/>
            <a:chExt cx="3175" cy="4859655"/>
          </a:xfrm>
        </p:grpSpPr>
        <p:sp>
          <p:nvSpPr>
            <p:cNvPr id="22" name="object 22"/>
            <p:cNvSpPr/>
            <p:nvPr/>
          </p:nvSpPr>
          <p:spPr>
            <a:xfrm>
              <a:off x="7625391" y="1366103"/>
              <a:ext cx="0" cy="4859655"/>
            </a:xfrm>
            <a:custGeom>
              <a:avLst/>
              <a:gdLst/>
              <a:ahLst/>
              <a:cxnLst/>
              <a:rect l="l" t="t" r="r" b="b"/>
              <a:pathLst>
                <a:path h="4859655">
                  <a:moveTo>
                    <a:pt x="0" y="0"/>
                  </a:moveTo>
                  <a:lnTo>
                    <a:pt x="0" y="4859223"/>
                  </a:lnTo>
                </a:path>
              </a:pathLst>
            </a:custGeom>
            <a:solidFill>
              <a:srgbClr val="787E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25391" y="1366103"/>
              <a:ext cx="0" cy="4859655"/>
            </a:xfrm>
            <a:custGeom>
              <a:avLst/>
              <a:gdLst/>
              <a:ahLst/>
              <a:cxnLst/>
              <a:rect l="l" t="t" r="r" b="b"/>
              <a:pathLst>
                <a:path h="4859655">
                  <a:moveTo>
                    <a:pt x="0" y="0"/>
                  </a:moveTo>
                  <a:lnTo>
                    <a:pt x="0" y="4859223"/>
                  </a:lnTo>
                </a:path>
              </a:pathLst>
            </a:custGeom>
            <a:ln w="3175">
              <a:solidFill>
                <a:srgbClr val="787E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15990" y="3613584"/>
            <a:ext cx="2705100" cy="2705100"/>
            <a:chOff x="615990" y="3613584"/>
            <a:chExt cx="2705100" cy="2705100"/>
          </a:xfrm>
        </p:grpSpPr>
        <p:sp>
          <p:nvSpPr>
            <p:cNvPr id="25" name="object 25"/>
            <p:cNvSpPr/>
            <p:nvPr/>
          </p:nvSpPr>
          <p:spPr>
            <a:xfrm>
              <a:off x="1968412" y="3613584"/>
              <a:ext cx="1352550" cy="2221865"/>
            </a:xfrm>
            <a:custGeom>
              <a:avLst/>
              <a:gdLst/>
              <a:ahLst/>
              <a:cxnLst/>
              <a:rect l="l" t="t" r="r" b="b"/>
              <a:pathLst>
                <a:path w="1352550" h="2221865">
                  <a:moveTo>
                    <a:pt x="0" y="0"/>
                  </a:moveTo>
                  <a:lnTo>
                    <a:pt x="0" y="1352473"/>
                  </a:lnTo>
                  <a:lnTo>
                    <a:pt x="1036421" y="2221496"/>
                  </a:lnTo>
                  <a:lnTo>
                    <a:pt x="1067892" y="2182526"/>
                  </a:lnTo>
                  <a:lnTo>
                    <a:pt x="1097810" y="2142536"/>
                  </a:lnTo>
                  <a:lnTo>
                    <a:pt x="1126161" y="2101574"/>
                  </a:lnTo>
                  <a:lnTo>
                    <a:pt x="1152925" y="2059687"/>
                  </a:lnTo>
                  <a:lnTo>
                    <a:pt x="1178086" y="2016923"/>
                  </a:lnTo>
                  <a:lnTo>
                    <a:pt x="1201628" y="1973327"/>
                  </a:lnTo>
                  <a:lnTo>
                    <a:pt x="1223532" y="1928948"/>
                  </a:lnTo>
                  <a:lnTo>
                    <a:pt x="1243782" y="1883833"/>
                  </a:lnTo>
                  <a:lnTo>
                    <a:pt x="1262361" y="1838029"/>
                  </a:lnTo>
                  <a:lnTo>
                    <a:pt x="1279252" y="1791583"/>
                  </a:lnTo>
                  <a:lnTo>
                    <a:pt x="1294437" y="1744543"/>
                  </a:lnTo>
                  <a:lnTo>
                    <a:pt x="1307900" y="1696955"/>
                  </a:lnTo>
                  <a:lnTo>
                    <a:pt x="1319623" y="1648866"/>
                  </a:lnTo>
                  <a:lnTo>
                    <a:pt x="1329589" y="1600325"/>
                  </a:lnTo>
                  <a:lnTo>
                    <a:pt x="1337782" y="1551377"/>
                  </a:lnTo>
                  <a:lnTo>
                    <a:pt x="1344184" y="1502072"/>
                  </a:lnTo>
                  <a:lnTo>
                    <a:pt x="1348778" y="1452454"/>
                  </a:lnTo>
                  <a:lnTo>
                    <a:pt x="1351547" y="1402572"/>
                  </a:lnTo>
                  <a:lnTo>
                    <a:pt x="1352473" y="1352473"/>
                  </a:lnTo>
                  <a:lnTo>
                    <a:pt x="1351620" y="1303966"/>
                  </a:lnTo>
                  <a:lnTo>
                    <a:pt x="1349077" y="1255888"/>
                  </a:lnTo>
                  <a:lnTo>
                    <a:pt x="1344875" y="1208268"/>
                  </a:lnTo>
                  <a:lnTo>
                    <a:pt x="1339042" y="1161136"/>
                  </a:lnTo>
                  <a:lnTo>
                    <a:pt x="1331607" y="1114518"/>
                  </a:lnTo>
                  <a:lnTo>
                    <a:pt x="1322597" y="1068444"/>
                  </a:lnTo>
                  <a:lnTo>
                    <a:pt x="1312042" y="1022943"/>
                  </a:lnTo>
                  <a:lnTo>
                    <a:pt x="1299970" y="978043"/>
                  </a:lnTo>
                  <a:lnTo>
                    <a:pt x="1286410" y="933773"/>
                  </a:lnTo>
                  <a:lnTo>
                    <a:pt x="1271391" y="890161"/>
                  </a:lnTo>
                  <a:lnTo>
                    <a:pt x="1254940" y="847236"/>
                  </a:lnTo>
                  <a:lnTo>
                    <a:pt x="1237088" y="805027"/>
                  </a:lnTo>
                  <a:lnTo>
                    <a:pt x="1217861" y="763562"/>
                  </a:lnTo>
                  <a:lnTo>
                    <a:pt x="1197290" y="722870"/>
                  </a:lnTo>
                  <a:lnTo>
                    <a:pt x="1175402" y="682979"/>
                  </a:lnTo>
                  <a:lnTo>
                    <a:pt x="1152226" y="643918"/>
                  </a:lnTo>
                  <a:lnTo>
                    <a:pt x="1127791" y="605717"/>
                  </a:lnTo>
                  <a:lnTo>
                    <a:pt x="1102125" y="568402"/>
                  </a:lnTo>
                  <a:lnTo>
                    <a:pt x="1075257" y="532003"/>
                  </a:lnTo>
                  <a:lnTo>
                    <a:pt x="1047216" y="496549"/>
                  </a:lnTo>
                  <a:lnTo>
                    <a:pt x="1018030" y="462068"/>
                  </a:lnTo>
                  <a:lnTo>
                    <a:pt x="987728" y="428588"/>
                  </a:lnTo>
                  <a:lnTo>
                    <a:pt x="956338" y="396139"/>
                  </a:lnTo>
                  <a:lnTo>
                    <a:pt x="923889" y="364749"/>
                  </a:lnTo>
                  <a:lnTo>
                    <a:pt x="890410" y="334447"/>
                  </a:lnTo>
                  <a:lnTo>
                    <a:pt x="855929" y="305261"/>
                  </a:lnTo>
                  <a:lnTo>
                    <a:pt x="820475" y="277219"/>
                  </a:lnTo>
                  <a:lnTo>
                    <a:pt x="784076" y="250351"/>
                  </a:lnTo>
                  <a:lnTo>
                    <a:pt x="746762" y="224685"/>
                  </a:lnTo>
                  <a:lnTo>
                    <a:pt x="708560" y="200250"/>
                  </a:lnTo>
                  <a:lnTo>
                    <a:pt x="669499" y="177074"/>
                  </a:lnTo>
                  <a:lnTo>
                    <a:pt x="629609" y="155186"/>
                  </a:lnTo>
                  <a:lnTo>
                    <a:pt x="588916" y="134614"/>
                  </a:lnTo>
                  <a:lnTo>
                    <a:pt x="547451" y="115387"/>
                  </a:lnTo>
                  <a:lnTo>
                    <a:pt x="505242" y="97534"/>
                  </a:lnTo>
                  <a:lnTo>
                    <a:pt x="462317" y="81084"/>
                  </a:lnTo>
                  <a:lnTo>
                    <a:pt x="418705" y="66064"/>
                  </a:lnTo>
                  <a:lnTo>
                    <a:pt x="374434" y="52504"/>
                  </a:lnTo>
                  <a:lnTo>
                    <a:pt x="329534" y="40432"/>
                  </a:lnTo>
                  <a:lnTo>
                    <a:pt x="284032" y="29876"/>
                  </a:lnTo>
                  <a:lnTo>
                    <a:pt x="237958" y="20867"/>
                  </a:lnTo>
                  <a:lnTo>
                    <a:pt x="191340" y="13431"/>
                  </a:lnTo>
                  <a:lnTo>
                    <a:pt x="144206" y="7597"/>
                  </a:lnTo>
                  <a:lnTo>
                    <a:pt x="96586" y="3395"/>
                  </a:lnTo>
                  <a:lnTo>
                    <a:pt x="48508" y="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6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68412" y="3613584"/>
              <a:ext cx="1352550" cy="2221865"/>
            </a:xfrm>
            <a:custGeom>
              <a:avLst/>
              <a:gdLst/>
              <a:ahLst/>
              <a:cxnLst/>
              <a:rect l="l" t="t" r="r" b="b"/>
              <a:pathLst>
                <a:path w="1352550" h="2221865">
                  <a:moveTo>
                    <a:pt x="0" y="0"/>
                  </a:moveTo>
                  <a:lnTo>
                    <a:pt x="0" y="1352473"/>
                  </a:lnTo>
                  <a:lnTo>
                    <a:pt x="1036421" y="2221496"/>
                  </a:lnTo>
                  <a:lnTo>
                    <a:pt x="1067892" y="2182526"/>
                  </a:lnTo>
                  <a:lnTo>
                    <a:pt x="1097810" y="2142536"/>
                  </a:lnTo>
                  <a:lnTo>
                    <a:pt x="1126161" y="2101574"/>
                  </a:lnTo>
                  <a:lnTo>
                    <a:pt x="1152925" y="2059687"/>
                  </a:lnTo>
                  <a:lnTo>
                    <a:pt x="1178086" y="2016923"/>
                  </a:lnTo>
                  <a:lnTo>
                    <a:pt x="1201628" y="1973327"/>
                  </a:lnTo>
                  <a:lnTo>
                    <a:pt x="1223532" y="1928948"/>
                  </a:lnTo>
                  <a:lnTo>
                    <a:pt x="1243782" y="1883833"/>
                  </a:lnTo>
                  <a:lnTo>
                    <a:pt x="1262361" y="1838029"/>
                  </a:lnTo>
                  <a:lnTo>
                    <a:pt x="1279252" y="1791583"/>
                  </a:lnTo>
                  <a:lnTo>
                    <a:pt x="1294437" y="1744543"/>
                  </a:lnTo>
                  <a:lnTo>
                    <a:pt x="1307900" y="1696955"/>
                  </a:lnTo>
                  <a:lnTo>
                    <a:pt x="1319623" y="1648866"/>
                  </a:lnTo>
                  <a:lnTo>
                    <a:pt x="1329589" y="1600325"/>
                  </a:lnTo>
                  <a:lnTo>
                    <a:pt x="1337782" y="1551377"/>
                  </a:lnTo>
                  <a:lnTo>
                    <a:pt x="1344184" y="1502072"/>
                  </a:lnTo>
                  <a:lnTo>
                    <a:pt x="1348778" y="1452454"/>
                  </a:lnTo>
                  <a:lnTo>
                    <a:pt x="1351547" y="1402572"/>
                  </a:lnTo>
                  <a:lnTo>
                    <a:pt x="1352473" y="1352473"/>
                  </a:lnTo>
                  <a:lnTo>
                    <a:pt x="1351620" y="1303966"/>
                  </a:lnTo>
                  <a:lnTo>
                    <a:pt x="1349077" y="1255888"/>
                  </a:lnTo>
                  <a:lnTo>
                    <a:pt x="1344875" y="1208268"/>
                  </a:lnTo>
                  <a:lnTo>
                    <a:pt x="1339042" y="1161136"/>
                  </a:lnTo>
                  <a:lnTo>
                    <a:pt x="1331607" y="1114518"/>
                  </a:lnTo>
                  <a:lnTo>
                    <a:pt x="1322597" y="1068444"/>
                  </a:lnTo>
                  <a:lnTo>
                    <a:pt x="1312042" y="1022943"/>
                  </a:lnTo>
                  <a:lnTo>
                    <a:pt x="1299970" y="978043"/>
                  </a:lnTo>
                  <a:lnTo>
                    <a:pt x="1286410" y="933773"/>
                  </a:lnTo>
                  <a:lnTo>
                    <a:pt x="1271391" y="890161"/>
                  </a:lnTo>
                  <a:lnTo>
                    <a:pt x="1254940" y="847236"/>
                  </a:lnTo>
                  <a:lnTo>
                    <a:pt x="1237088" y="805027"/>
                  </a:lnTo>
                  <a:lnTo>
                    <a:pt x="1217861" y="763562"/>
                  </a:lnTo>
                  <a:lnTo>
                    <a:pt x="1197290" y="722870"/>
                  </a:lnTo>
                  <a:lnTo>
                    <a:pt x="1175402" y="682979"/>
                  </a:lnTo>
                  <a:lnTo>
                    <a:pt x="1152226" y="643918"/>
                  </a:lnTo>
                  <a:lnTo>
                    <a:pt x="1127791" y="605717"/>
                  </a:lnTo>
                  <a:lnTo>
                    <a:pt x="1102125" y="568402"/>
                  </a:lnTo>
                  <a:lnTo>
                    <a:pt x="1075257" y="532003"/>
                  </a:lnTo>
                  <a:lnTo>
                    <a:pt x="1047216" y="496549"/>
                  </a:lnTo>
                  <a:lnTo>
                    <a:pt x="1018030" y="462068"/>
                  </a:lnTo>
                  <a:lnTo>
                    <a:pt x="987728" y="428588"/>
                  </a:lnTo>
                  <a:lnTo>
                    <a:pt x="956338" y="396139"/>
                  </a:lnTo>
                  <a:lnTo>
                    <a:pt x="923889" y="364749"/>
                  </a:lnTo>
                  <a:lnTo>
                    <a:pt x="890410" y="334447"/>
                  </a:lnTo>
                  <a:lnTo>
                    <a:pt x="855929" y="305261"/>
                  </a:lnTo>
                  <a:lnTo>
                    <a:pt x="820475" y="277219"/>
                  </a:lnTo>
                  <a:lnTo>
                    <a:pt x="784076" y="250351"/>
                  </a:lnTo>
                  <a:lnTo>
                    <a:pt x="746762" y="224685"/>
                  </a:lnTo>
                  <a:lnTo>
                    <a:pt x="708560" y="200250"/>
                  </a:lnTo>
                  <a:lnTo>
                    <a:pt x="669499" y="177074"/>
                  </a:lnTo>
                  <a:lnTo>
                    <a:pt x="629609" y="155186"/>
                  </a:lnTo>
                  <a:lnTo>
                    <a:pt x="588916" y="134614"/>
                  </a:lnTo>
                  <a:lnTo>
                    <a:pt x="547451" y="115387"/>
                  </a:lnTo>
                  <a:lnTo>
                    <a:pt x="505242" y="97534"/>
                  </a:lnTo>
                  <a:lnTo>
                    <a:pt x="462317" y="81084"/>
                  </a:lnTo>
                  <a:lnTo>
                    <a:pt x="418705" y="66064"/>
                  </a:lnTo>
                  <a:lnTo>
                    <a:pt x="374434" y="52504"/>
                  </a:lnTo>
                  <a:lnTo>
                    <a:pt x="329534" y="40432"/>
                  </a:lnTo>
                  <a:lnTo>
                    <a:pt x="284032" y="29876"/>
                  </a:lnTo>
                  <a:lnTo>
                    <a:pt x="237958" y="20867"/>
                  </a:lnTo>
                  <a:lnTo>
                    <a:pt x="191340" y="13431"/>
                  </a:lnTo>
                  <a:lnTo>
                    <a:pt x="144206" y="7597"/>
                  </a:lnTo>
                  <a:lnTo>
                    <a:pt x="96586" y="3395"/>
                  </a:lnTo>
                  <a:lnTo>
                    <a:pt x="48508" y="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4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1810" y="4966060"/>
              <a:ext cx="2273300" cy="1352550"/>
            </a:xfrm>
            <a:custGeom>
              <a:avLst/>
              <a:gdLst/>
              <a:ahLst/>
              <a:cxnLst/>
              <a:rect l="l" t="t" r="r" b="b"/>
              <a:pathLst>
                <a:path w="2273300" h="1352550">
                  <a:moveTo>
                    <a:pt x="1236599" y="0"/>
                  </a:moveTo>
                  <a:lnTo>
                    <a:pt x="0" y="547966"/>
                  </a:lnTo>
                  <a:lnTo>
                    <a:pt x="21787" y="594696"/>
                  </a:lnTo>
                  <a:lnTo>
                    <a:pt x="45293" y="640482"/>
                  </a:lnTo>
                  <a:lnTo>
                    <a:pt x="70485" y="685277"/>
                  </a:lnTo>
                  <a:lnTo>
                    <a:pt x="97329" y="729038"/>
                  </a:lnTo>
                  <a:lnTo>
                    <a:pt x="125792" y="771718"/>
                  </a:lnTo>
                  <a:lnTo>
                    <a:pt x="155841" y="813273"/>
                  </a:lnTo>
                  <a:lnTo>
                    <a:pt x="187443" y="853656"/>
                  </a:lnTo>
                  <a:lnTo>
                    <a:pt x="220564" y="892823"/>
                  </a:lnTo>
                  <a:lnTo>
                    <a:pt x="255171" y="930729"/>
                  </a:lnTo>
                  <a:lnTo>
                    <a:pt x="291230" y="967327"/>
                  </a:lnTo>
                  <a:lnTo>
                    <a:pt x="328710" y="1002573"/>
                  </a:lnTo>
                  <a:lnTo>
                    <a:pt x="367576" y="1036421"/>
                  </a:lnTo>
                  <a:lnTo>
                    <a:pt x="405297" y="1066935"/>
                  </a:lnTo>
                  <a:lnTo>
                    <a:pt x="443773" y="1095879"/>
                  </a:lnTo>
                  <a:lnTo>
                    <a:pt x="482965" y="1123257"/>
                  </a:lnTo>
                  <a:lnTo>
                    <a:pt x="522833" y="1149072"/>
                  </a:lnTo>
                  <a:lnTo>
                    <a:pt x="563335" y="1173327"/>
                  </a:lnTo>
                  <a:lnTo>
                    <a:pt x="604431" y="1196027"/>
                  </a:lnTo>
                  <a:lnTo>
                    <a:pt x="646082" y="1217175"/>
                  </a:lnTo>
                  <a:lnTo>
                    <a:pt x="688247" y="1236774"/>
                  </a:lnTo>
                  <a:lnTo>
                    <a:pt x="730885" y="1254828"/>
                  </a:lnTo>
                  <a:lnTo>
                    <a:pt x="773956" y="1271341"/>
                  </a:lnTo>
                  <a:lnTo>
                    <a:pt x="817420" y="1286316"/>
                  </a:lnTo>
                  <a:lnTo>
                    <a:pt x="861237" y="1299756"/>
                  </a:lnTo>
                  <a:lnTo>
                    <a:pt x="905367" y="1311665"/>
                  </a:lnTo>
                  <a:lnTo>
                    <a:pt x="949768" y="1322047"/>
                  </a:lnTo>
                  <a:lnTo>
                    <a:pt x="994401" y="1330905"/>
                  </a:lnTo>
                  <a:lnTo>
                    <a:pt x="1039225" y="1338243"/>
                  </a:lnTo>
                  <a:lnTo>
                    <a:pt x="1084201" y="1344064"/>
                  </a:lnTo>
                  <a:lnTo>
                    <a:pt x="1129287" y="1348372"/>
                  </a:lnTo>
                  <a:lnTo>
                    <a:pt x="1174444" y="1351170"/>
                  </a:lnTo>
                  <a:lnTo>
                    <a:pt x="1219630" y="1352462"/>
                  </a:lnTo>
                  <a:lnTo>
                    <a:pt x="1264807" y="1352252"/>
                  </a:lnTo>
                  <a:lnTo>
                    <a:pt x="1309933" y="1350543"/>
                  </a:lnTo>
                  <a:lnTo>
                    <a:pt x="1354969" y="1347338"/>
                  </a:lnTo>
                  <a:lnTo>
                    <a:pt x="1399873" y="1342641"/>
                  </a:lnTo>
                  <a:lnTo>
                    <a:pt x="1444606" y="1336456"/>
                  </a:lnTo>
                  <a:lnTo>
                    <a:pt x="1489128" y="1328786"/>
                  </a:lnTo>
                  <a:lnTo>
                    <a:pt x="1533397" y="1319634"/>
                  </a:lnTo>
                  <a:lnTo>
                    <a:pt x="1577374" y="1309005"/>
                  </a:lnTo>
                  <a:lnTo>
                    <a:pt x="1621018" y="1296902"/>
                  </a:lnTo>
                  <a:lnTo>
                    <a:pt x="1664289" y="1283328"/>
                  </a:lnTo>
                  <a:lnTo>
                    <a:pt x="1707148" y="1268287"/>
                  </a:lnTo>
                  <a:lnTo>
                    <a:pt x="1749552" y="1251782"/>
                  </a:lnTo>
                  <a:lnTo>
                    <a:pt x="1791463" y="1233817"/>
                  </a:lnTo>
                  <a:lnTo>
                    <a:pt x="1832839" y="1214396"/>
                  </a:lnTo>
                  <a:lnTo>
                    <a:pt x="1873642" y="1193522"/>
                  </a:lnTo>
                  <a:lnTo>
                    <a:pt x="1913829" y="1171198"/>
                  </a:lnTo>
                  <a:lnTo>
                    <a:pt x="1953361" y="1147429"/>
                  </a:lnTo>
                  <a:lnTo>
                    <a:pt x="1992198" y="1122217"/>
                  </a:lnTo>
                  <a:lnTo>
                    <a:pt x="2030299" y="1095566"/>
                  </a:lnTo>
                  <a:lnTo>
                    <a:pt x="2067624" y="1067480"/>
                  </a:lnTo>
                  <a:lnTo>
                    <a:pt x="2104133" y="1037962"/>
                  </a:lnTo>
                  <a:lnTo>
                    <a:pt x="2139785" y="1007017"/>
                  </a:lnTo>
                  <a:lnTo>
                    <a:pt x="2174540" y="974646"/>
                  </a:lnTo>
                  <a:lnTo>
                    <a:pt x="2208358" y="940855"/>
                  </a:lnTo>
                  <a:lnTo>
                    <a:pt x="2241198" y="905645"/>
                  </a:lnTo>
                  <a:lnTo>
                    <a:pt x="2273020" y="869022"/>
                  </a:lnTo>
                  <a:lnTo>
                    <a:pt x="1236599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5995" y="4945397"/>
              <a:ext cx="1352550" cy="568960"/>
            </a:xfrm>
            <a:custGeom>
              <a:avLst/>
              <a:gdLst/>
              <a:ahLst/>
              <a:cxnLst/>
              <a:rect l="l" t="t" r="r" b="b"/>
              <a:pathLst>
                <a:path w="1352550" h="568960">
                  <a:moveTo>
                    <a:pt x="0" y="0"/>
                  </a:moveTo>
                  <a:lnTo>
                    <a:pt x="134" y="48876"/>
                  </a:lnTo>
                  <a:lnTo>
                    <a:pt x="2031" y="97640"/>
                  </a:lnTo>
                  <a:lnTo>
                    <a:pt x="5679" y="146243"/>
                  </a:lnTo>
                  <a:lnTo>
                    <a:pt x="11071" y="194638"/>
                  </a:lnTo>
                  <a:lnTo>
                    <a:pt x="18195" y="242778"/>
                  </a:lnTo>
                  <a:lnTo>
                    <a:pt x="27044" y="290615"/>
                  </a:lnTo>
                  <a:lnTo>
                    <a:pt x="37607" y="338103"/>
                  </a:lnTo>
                  <a:lnTo>
                    <a:pt x="49876" y="385192"/>
                  </a:lnTo>
                  <a:lnTo>
                    <a:pt x="63840" y="431837"/>
                  </a:lnTo>
                  <a:lnTo>
                    <a:pt x="79490" y="477990"/>
                  </a:lnTo>
                  <a:lnTo>
                    <a:pt x="96817" y="523603"/>
                  </a:lnTo>
                  <a:lnTo>
                    <a:pt x="115811" y="568629"/>
                  </a:lnTo>
                  <a:lnTo>
                    <a:pt x="1352410" y="20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B3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15990" y="4407765"/>
              <a:ext cx="1352550" cy="558800"/>
            </a:xfrm>
            <a:custGeom>
              <a:avLst/>
              <a:gdLst/>
              <a:ahLst/>
              <a:cxnLst/>
              <a:rect l="l" t="t" r="r" b="b"/>
              <a:pathLst>
                <a:path w="1352550" h="558800">
                  <a:moveTo>
                    <a:pt x="120434" y="0"/>
                  </a:moveTo>
                  <a:lnTo>
                    <a:pt x="100429" y="46453"/>
                  </a:lnTo>
                  <a:lnTo>
                    <a:pt x="82201" y="93543"/>
                  </a:lnTo>
                  <a:lnTo>
                    <a:pt x="65761" y="141218"/>
                  </a:lnTo>
                  <a:lnTo>
                    <a:pt x="51121" y="189429"/>
                  </a:lnTo>
                  <a:lnTo>
                    <a:pt x="38292" y="238124"/>
                  </a:lnTo>
                  <a:lnTo>
                    <a:pt x="27286" y="287252"/>
                  </a:lnTo>
                  <a:lnTo>
                    <a:pt x="18114" y="336764"/>
                  </a:lnTo>
                  <a:lnTo>
                    <a:pt x="10788" y="386608"/>
                  </a:lnTo>
                  <a:lnTo>
                    <a:pt x="5319" y="436734"/>
                  </a:lnTo>
                  <a:lnTo>
                    <a:pt x="1719" y="487091"/>
                  </a:lnTo>
                  <a:lnTo>
                    <a:pt x="0" y="537629"/>
                  </a:lnTo>
                  <a:lnTo>
                    <a:pt x="1352423" y="558304"/>
                  </a:lnTo>
                  <a:lnTo>
                    <a:pt x="120434" y="0"/>
                  </a:lnTo>
                  <a:close/>
                </a:path>
              </a:pathLst>
            </a:custGeom>
            <a:solidFill>
              <a:srgbClr val="FCB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6429" y="3975074"/>
              <a:ext cx="1232535" cy="991235"/>
            </a:xfrm>
            <a:custGeom>
              <a:avLst/>
              <a:gdLst/>
              <a:ahLst/>
              <a:cxnLst/>
              <a:rect l="l" t="t" r="r" b="b"/>
              <a:pathLst>
                <a:path w="1232535" h="991235">
                  <a:moveTo>
                    <a:pt x="311518" y="0"/>
                  </a:moveTo>
                  <a:lnTo>
                    <a:pt x="276290" y="33937"/>
                  </a:lnTo>
                  <a:lnTo>
                    <a:pt x="242357" y="69069"/>
                  </a:lnTo>
                  <a:lnTo>
                    <a:pt x="209748" y="105357"/>
                  </a:lnTo>
                  <a:lnTo>
                    <a:pt x="178493" y="142763"/>
                  </a:lnTo>
                  <a:lnTo>
                    <a:pt x="148618" y="181249"/>
                  </a:lnTo>
                  <a:lnTo>
                    <a:pt x="120155" y="220776"/>
                  </a:lnTo>
                  <a:lnTo>
                    <a:pt x="93130" y="261306"/>
                  </a:lnTo>
                  <a:lnTo>
                    <a:pt x="67573" y="302801"/>
                  </a:lnTo>
                  <a:lnTo>
                    <a:pt x="43513" y="345222"/>
                  </a:lnTo>
                  <a:lnTo>
                    <a:pt x="20979" y="388530"/>
                  </a:lnTo>
                  <a:lnTo>
                    <a:pt x="0" y="432688"/>
                  </a:lnTo>
                  <a:lnTo>
                    <a:pt x="1231988" y="990993"/>
                  </a:lnTo>
                  <a:lnTo>
                    <a:pt x="311518" y="0"/>
                  </a:lnTo>
                  <a:close/>
                </a:path>
              </a:pathLst>
            </a:custGeom>
            <a:solidFill>
              <a:srgbClr val="5398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47945" y="3776671"/>
              <a:ext cx="920750" cy="1189990"/>
            </a:xfrm>
            <a:custGeom>
              <a:avLst/>
              <a:gdLst/>
              <a:ahLst/>
              <a:cxnLst/>
              <a:rect l="l" t="t" r="r" b="b"/>
              <a:pathLst>
                <a:path w="920750" h="1189989">
                  <a:moveTo>
                    <a:pt x="276542" y="0"/>
                  </a:moveTo>
                  <a:lnTo>
                    <a:pt x="234061" y="23974"/>
                  </a:lnTo>
                  <a:lnTo>
                    <a:pt x="192510" y="49450"/>
                  </a:lnTo>
                  <a:lnTo>
                    <a:pt x="151926" y="76402"/>
                  </a:lnTo>
                  <a:lnTo>
                    <a:pt x="112346" y="104800"/>
                  </a:lnTo>
                  <a:lnTo>
                    <a:pt x="73806" y="134618"/>
                  </a:lnTo>
                  <a:lnTo>
                    <a:pt x="36345" y="165826"/>
                  </a:lnTo>
                  <a:lnTo>
                    <a:pt x="0" y="198399"/>
                  </a:lnTo>
                  <a:lnTo>
                    <a:pt x="920470" y="1189393"/>
                  </a:lnTo>
                  <a:lnTo>
                    <a:pt x="276542" y="0"/>
                  </a:lnTo>
                  <a:close/>
                </a:path>
              </a:pathLst>
            </a:custGeom>
            <a:solidFill>
              <a:srgbClr val="662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24483" y="3698880"/>
              <a:ext cx="644525" cy="1267460"/>
            </a:xfrm>
            <a:custGeom>
              <a:avLst/>
              <a:gdLst/>
              <a:ahLst/>
              <a:cxnLst/>
              <a:rect l="l" t="t" r="r" b="b"/>
              <a:pathLst>
                <a:path w="644525" h="1267460">
                  <a:moveTo>
                    <a:pt x="171145" y="0"/>
                  </a:moveTo>
                  <a:lnTo>
                    <a:pt x="127348" y="17195"/>
                  </a:lnTo>
                  <a:lnTo>
                    <a:pt x="84210" y="35907"/>
                  </a:lnTo>
                  <a:lnTo>
                    <a:pt x="41754" y="56112"/>
                  </a:lnTo>
                  <a:lnTo>
                    <a:pt x="0" y="77787"/>
                  </a:lnTo>
                  <a:lnTo>
                    <a:pt x="643928" y="1267180"/>
                  </a:lnTo>
                  <a:lnTo>
                    <a:pt x="171145" y="0"/>
                  </a:lnTo>
                  <a:close/>
                </a:path>
              </a:pathLst>
            </a:custGeom>
            <a:solidFill>
              <a:srgbClr val="00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95516" y="3646854"/>
              <a:ext cx="473075" cy="1319530"/>
            </a:xfrm>
            <a:custGeom>
              <a:avLst/>
              <a:gdLst/>
              <a:ahLst/>
              <a:cxnLst/>
              <a:rect l="l" t="t" r="r" b="b"/>
              <a:pathLst>
                <a:path w="473075" h="1319529">
                  <a:moveTo>
                    <a:pt x="174548" y="0"/>
                  </a:moveTo>
                  <a:lnTo>
                    <a:pt x="130282" y="10799"/>
                  </a:lnTo>
                  <a:lnTo>
                    <a:pt x="86421" y="23075"/>
                  </a:lnTo>
                  <a:lnTo>
                    <a:pt x="42987" y="36818"/>
                  </a:lnTo>
                  <a:lnTo>
                    <a:pt x="0" y="52019"/>
                  </a:lnTo>
                  <a:lnTo>
                    <a:pt x="472897" y="1319212"/>
                  </a:lnTo>
                  <a:lnTo>
                    <a:pt x="174548" y="0"/>
                  </a:lnTo>
                  <a:close/>
                </a:path>
              </a:pathLst>
            </a:custGeom>
            <a:solidFill>
              <a:srgbClr val="9841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70070" y="3621535"/>
              <a:ext cx="298450" cy="1344930"/>
            </a:xfrm>
            <a:custGeom>
              <a:avLst/>
              <a:gdLst/>
              <a:ahLst/>
              <a:cxnLst/>
              <a:rect l="l" t="t" r="r" b="b"/>
              <a:pathLst>
                <a:path w="298450" h="1344929">
                  <a:moveTo>
                    <a:pt x="152069" y="0"/>
                  </a:moveTo>
                  <a:lnTo>
                    <a:pt x="113808" y="4706"/>
                  </a:lnTo>
                  <a:lnTo>
                    <a:pt x="75696" y="10490"/>
                  </a:lnTo>
                  <a:lnTo>
                    <a:pt x="37753" y="17359"/>
                  </a:lnTo>
                  <a:lnTo>
                    <a:pt x="0" y="25323"/>
                  </a:lnTo>
                  <a:lnTo>
                    <a:pt x="298348" y="1344523"/>
                  </a:lnTo>
                  <a:lnTo>
                    <a:pt x="152069" y="0"/>
                  </a:lnTo>
                  <a:close/>
                </a:path>
              </a:pathLst>
            </a:custGeom>
            <a:solidFill>
              <a:srgbClr val="7E80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22137" y="3613584"/>
              <a:ext cx="146685" cy="1352550"/>
            </a:xfrm>
            <a:custGeom>
              <a:avLst/>
              <a:gdLst/>
              <a:ahLst/>
              <a:cxnLst/>
              <a:rect l="l" t="t" r="r" b="b"/>
              <a:pathLst>
                <a:path w="146685" h="1352550">
                  <a:moveTo>
                    <a:pt x="146278" y="0"/>
                  </a:moveTo>
                  <a:lnTo>
                    <a:pt x="109608" y="492"/>
                  </a:lnTo>
                  <a:lnTo>
                    <a:pt x="73010" y="1974"/>
                  </a:lnTo>
                  <a:lnTo>
                    <a:pt x="36477" y="4457"/>
                  </a:lnTo>
                  <a:lnTo>
                    <a:pt x="0" y="7950"/>
                  </a:lnTo>
                  <a:lnTo>
                    <a:pt x="146278" y="1352473"/>
                  </a:lnTo>
                  <a:lnTo>
                    <a:pt x="146278" y="0"/>
                  </a:lnTo>
                  <a:close/>
                </a:path>
              </a:pathLst>
            </a:custGeom>
            <a:solidFill>
              <a:srgbClr val="947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469393" y="4579230"/>
            <a:ext cx="2470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36%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61749" y="5535159"/>
            <a:ext cx="2470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32%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16259" y="4892157"/>
            <a:ext cx="182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7%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25022" y="4614536"/>
            <a:ext cx="182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7%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99114" y="4161273"/>
            <a:ext cx="182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13744" y="3775319"/>
            <a:ext cx="563245" cy="305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>
              <a:lnSpc>
                <a:spcPts val="1100"/>
              </a:lnSpc>
              <a:spcBef>
                <a:spcPts val="100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2%</a:t>
            </a:r>
            <a:endParaRPr sz="1000">
              <a:latin typeface="Calibri"/>
              <a:cs typeface="Calibri"/>
            </a:endParaRPr>
          </a:p>
          <a:p>
            <a:pPr marL="38100">
              <a:lnSpc>
                <a:spcPts val="1100"/>
              </a:lnSpc>
            </a:pPr>
            <a:r>
              <a:rPr sz="1000" b="1">
                <a:solidFill>
                  <a:srgbClr val="FFFFFF"/>
                </a:solidFill>
                <a:latin typeface="Calibri"/>
                <a:cs typeface="Calibri"/>
              </a:rPr>
              <a:t>4%</a:t>
            </a:r>
            <a:r>
              <a:rPr sz="1000" b="1" spc="3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52" baseline="-22222">
                <a:solidFill>
                  <a:srgbClr val="FFFFFF"/>
                </a:solidFill>
                <a:latin typeface="Calibri"/>
                <a:cs typeface="Calibri"/>
              </a:rPr>
              <a:t>2%</a:t>
            </a:r>
            <a:endParaRPr sz="1500" baseline="-22222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698884" y="3664194"/>
            <a:ext cx="182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2%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47728" y="3805927"/>
            <a:ext cx="182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>
                <a:solidFill>
                  <a:srgbClr val="FFFFFF"/>
                </a:solidFill>
                <a:latin typeface="Calibri"/>
                <a:cs typeface="Calibri"/>
              </a:rPr>
              <a:t>2%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692034" y="3758832"/>
            <a:ext cx="2633345" cy="2633345"/>
            <a:chOff x="4692034" y="3758832"/>
            <a:chExt cx="2633345" cy="2633345"/>
          </a:xfrm>
        </p:grpSpPr>
        <p:sp>
          <p:nvSpPr>
            <p:cNvPr id="45" name="object 45"/>
            <p:cNvSpPr/>
            <p:nvPr/>
          </p:nvSpPr>
          <p:spPr>
            <a:xfrm>
              <a:off x="6008399" y="3758832"/>
              <a:ext cx="1316990" cy="2202815"/>
            </a:xfrm>
            <a:custGeom>
              <a:avLst/>
              <a:gdLst/>
              <a:ahLst/>
              <a:cxnLst/>
              <a:rect l="l" t="t" r="r" b="b"/>
              <a:pathLst>
                <a:path w="1316990" h="2202815">
                  <a:moveTo>
                    <a:pt x="0" y="0"/>
                  </a:moveTo>
                  <a:lnTo>
                    <a:pt x="0" y="658241"/>
                  </a:lnTo>
                  <a:lnTo>
                    <a:pt x="48930" y="660062"/>
                  </a:lnTo>
                  <a:lnTo>
                    <a:pt x="97322" y="665477"/>
                  </a:lnTo>
                  <a:lnTo>
                    <a:pt x="144990" y="674413"/>
                  </a:lnTo>
                  <a:lnTo>
                    <a:pt x="191749" y="686798"/>
                  </a:lnTo>
                  <a:lnTo>
                    <a:pt x="237413" y="702559"/>
                  </a:lnTo>
                  <a:lnTo>
                    <a:pt x="281797" y="721622"/>
                  </a:lnTo>
                  <a:lnTo>
                    <a:pt x="324716" y="743916"/>
                  </a:lnTo>
                  <a:lnTo>
                    <a:pt x="365983" y="769367"/>
                  </a:lnTo>
                  <a:lnTo>
                    <a:pt x="405414" y="797902"/>
                  </a:lnTo>
                  <a:lnTo>
                    <a:pt x="442823" y="829449"/>
                  </a:lnTo>
                  <a:lnTo>
                    <a:pt x="476495" y="862309"/>
                  </a:lnTo>
                  <a:lnTo>
                    <a:pt x="507333" y="896959"/>
                  </a:lnTo>
                  <a:lnTo>
                    <a:pt x="535328" y="933240"/>
                  </a:lnTo>
                  <a:lnTo>
                    <a:pt x="560474" y="970997"/>
                  </a:lnTo>
                  <a:lnTo>
                    <a:pt x="582763" y="1010070"/>
                  </a:lnTo>
                  <a:lnTo>
                    <a:pt x="602188" y="1050304"/>
                  </a:lnTo>
                  <a:lnTo>
                    <a:pt x="618741" y="1091541"/>
                  </a:lnTo>
                  <a:lnTo>
                    <a:pt x="632415" y="1133623"/>
                  </a:lnTo>
                  <a:lnTo>
                    <a:pt x="643201" y="1176393"/>
                  </a:lnTo>
                  <a:lnTo>
                    <a:pt x="651094" y="1219693"/>
                  </a:lnTo>
                  <a:lnTo>
                    <a:pt x="656085" y="1263367"/>
                  </a:lnTo>
                  <a:lnTo>
                    <a:pt x="658166" y="1307257"/>
                  </a:lnTo>
                  <a:lnTo>
                    <a:pt x="657331" y="1351206"/>
                  </a:lnTo>
                  <a:lnTo>
                    <a:pt x="653572" y="1395056"/>
                  </a:lnTo>
                  <a:lnTo>
                    <a:pt x="646881" y="1438650"/>
                  </a:lnTo>
                  <a:lnTo>
                    <a:pt x="637251" y="1481831"/>
                  </a:lnTo>
                  <a:lnTo>
                    <a:pt x="624674" y="1524441"/>
                  </a:lnTo>
                  <a:lnTo>
                    <a:pt x="609143" y="1566323"/>
                  </a:lnTo>
                  <a:lnTo>
                    <a:pt x="590651" y="1607319"/>
                  </a:lnTo>
                  <a:lnTo>
                    <a:pt x="569190" y="1647273"/>
                  </a:lnTo>
                  <a:lnTo>
                    <a:pt x="544752" y="1686027"/>
                  </a:lnTo>
                  <a:lnTo>
                    <a:pt x="517331" y="1723423"/>
                  </a:lnTo>
                  <a:lnTo>
                    <a:pt x="486918" y="1759305"/>
                  </a:lnTo>
                  <a:lnTo>
                    <a:pt x="973937" y="2202243"/>
                  </a:lnTo>
                  <a:lnTo>
                    <a:pt x="1006262" y="2165345"/>
                  </a:lnTo>
                  <a:lnTo>
                    <a:pt x="1037094" y="2127391"/>
                  </a:lnTo>
                  <a:lnTo>
                    <a:pt x="1066415" y="2088429"/>
                  </a:lnTo>
                  <a:lnTo>
                    <a:pt x="1094208" y="2048503"/>
                  </a:lnTo>
                  <a:lnTo>
                    <a:pt x="1120455" y="2007661"/>
                  </a:lnTo>
                  <a:lnTo>
                    <a:pt x="1145138" y="1965948"/>
                  </a:lnTo>
                  <a:lnTo>
                    <a:pt x="1168239" y="1923411"/>
                  </a:lnTo>
                  <a:lnTo>
                    <a:pt x="1189740" y="1880097"/>
                  </a:lnTo>
                  <a:lnTo>
                    <a:pt x="1209624" y="1836050"/>
                  </a:lnTo>
                  <a:lnTo>
                    <a:pt x="1227872" y="1791319"/>
                  </a:lnTo>
                  <a:lnTo>
                    <a:pt x="1244467" y="1745948"/>
                  </a:lnTo>
                  <a:lnTo>
                    <a:pt x="1259391" y="1699984"/>
                  </a:lnTo>
                  <a:lnTo>
                    <a:pt x="1272626" y="1653474"/>
                  </a:lnTo>
                  <a:lnTo>
                    <a:pt x="1284154" y="1606463"/>
                  </a:lnTo>
                  <a:lnTo>
                    <a:pt x="1293957" y="1558998"/>
                  </a:lnTo>
                  <a:lnTo>
                    <a:pt x="1302019" y="1511126"/>
                  </a:lnTo>
                  <a:lnTo>
                    <a:pt x="1308319" y="1462891"/>
                  </a:lnTo>
                  <a:lnTo>
                    <a:pt x="1312842" y="1414342"/>
                  </a:lnTo>
                  <a:lnTo>
                    <a:pt x="1315569" y="1365523"/>
                  </a:lnTo>
                  <a:lnTo>
                    <a:pt x="1316482" y="1316482"/>
                  </a:lnTo>
                  <a:lnTo>
                    <a:pt x="1315613" y="1268217"/>
                  </a:lnTo>
                  <a:lnTo>
                    <a:pt x="1313029" y="1220391"/>
                  </a:lnTo>
                  <a:lnTo>
                    <a:pt x="1308757" y="1173031"/>
                  </a:lnTo>
                  <a:lnTo>
                    <a:pt x="1302828" y="1126170"/>
                  </a:lnTo>
                  <a:lnTo>
                    <a:pt x="1295272" y="1079835"/>
                  </a:lnTo>
                  <a:lnTo>
                    <a:pt x="1286118" y="1034057"/>
                  </a:lnTo>
                  <a:lnTo>
                    <a:pt x="1275397" y="988865"/>
                  </a:lnTo>
                  <a:lnTo>
                    <a:pt x="1263137" y="944290"/>
                  </a:lnTo>
                  <a:lnTo>
                    <a:pt x="1249369" y="900361"/>
                  </a:lnTo>
                  <a:lnTo>
                    <a:pt x="1234122" y="857107"/>
                  </a:lnTo>
                  <a:lnTo>
                    <a:pt x="1217427" y="814559"/>
                  </a:lnTo>
                  <a:lnTo>
                    <a:pt x="1199312" y="772746"/>
                  </a:lnTo>
                  <a:lnTo>
                    <a:pt x="1179807" y="731698"/>
                  </a:lnTo>
                  <a:lnTo>
                    <a:pt x="1158943" y="691445"/>
                  </a:lnTo>
                  <a:lnTo>
                    <a:pt x="1136749" y="652016"/>
                  </a:lnTo>
                  <a:lnTo>
                    <a:pt x="1113255" y="613441"/>
                  </a:lnTo>
                  <a:lnTo>
                    <a:pt x="1088490" y="575750"/>
                  </a:lnTo>
                  <a:lnTo>
                    <a:pt x="1062485" y="538972"/>
                  </a:lnTo>
                  <a:lnTo>
                    <a:pt x="1035268" y="503138"/>
                  </a:lnTo>
                  <a:lnTo>
                    <a:pt x="1006870" y="468278"/>
                  </a:lnTo>
                  <a:lnTo>
                    <a:pt x="977321" y="434420"/>
                  </a:lnTo>
                  <a:lnTo>
                    <a:pt x="946650" y="401594"/>
                  </a:lnTo>
                  <a:lnTo>
                    <a:pt x="914887" y="369831"/>
                  </a:lnTo>
                  <a:lnTo>
                    <a:pt x="882061" y="339160"/>
                  </a:lnTo>
                  <a:lnTo>
                    <a:pt x="848203" y="309611"/>
                  </a:lnTo>
                  <a:lnTo>
                    <a:pt x="813343" y="281213"/>
                  </a:lnTo>
                  <a:lnTo>
                    <a:pt x="777509" y="253996"/>
                  </a:lnTo>
                  <a:lnTo>
                    <a:pt x="740731" y="227991"/>
                  </a:lnTo>
                  <a:lnTo>
                    <a:pt x="703040" y="203226"/>
                  </a:lnTo>
                  <a:lnTo>
                    <a:pt x="664465" y="179732"/>
                  </a:lnTo>
                  <a:lnTo>
                    <a:pt x="625036" y="157538"/>
                  </a:lnTo>
                  <a:lnTo>
                    <a:pt x="584783" y="136674"/>
                  </a:lnTo>
                  <a:lnTo>
                    <a:pt x="543735" y="117169"/>
                  </a:lnTo>
                  <a:lnTo>
                    <a:pt x="501922" y="99054"/>
                  </a:lnTo>
                  <a:lnTo>
                    <a:pt x="459374" y="82359"/>
                  </a:lnTo>
                  <a:lnTo>
                    <a:pt x="416120" y="67112"/>
                  </a:lnTo>
                  <a:lnTo>
                    <a:pt x="372191" y="53344"/>
                  </a:lnTo>
                  <a:lnTo>
                    <a:pt x="327616" y="41084"/>
                  </a:lnTo>
                  <a:lnTo>
                    <a:pt x="282424" y="30363"/>
                  </a:lnTo>
                  <a:lnTo>
                    <a:pt x="236646" y="21209"/>
                  </a:lnTo>
                  <a:lnTo>
                    <a:pt x="190311" y="13653"/>
                  </a:lnTo>
                  <a:lnTo>
                    <a:pt x="143450" y="7724"/>
                  </a:lnTo>
                  <a:lnTo>
                    <a:pt x="96090" y="3452"/>
                  </a:lnTo>
                  <a:lnTo>
                    <a:pt x="48264" y="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4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60176" y="5518137"/>
              <a:ext cx="1322705" cy="873760"/>
            </a:xfrm>
            <a:custGeom>
              <a:avLst/>
              <a:gdLst/>
              <a:ahLst/>
              <a:cxnLst/>
              <a:rect l="l" t="t" r="r" b="b"/>
              <a:pathLst>
                <a:path w="1322704" h="873760">
                  <a:moveTo>
                    <a:pt x="835139" y="0"/>
                  </a:moveTo>
                  <a:lnTo>
                    <a:pt x="800658" y="35203"/>
                  </a:lnTo>
                  <a:lnTo>
                    <a:pt x="763996" y="67441"/>
                  </a:lnTo>
                  <a:lnTo>
                    <a:pt x="725340" y="96660"/>
                  </a:lnTo>
                  <a:lnTo>
                    <a:pt x="684877" y="122804"/>
                  </a:lnTo>
                  <a:lnTo>
                    <a:pt x="642794" y="145821"/>
                  </a:lnTo>
                  <a:lnTo>
                    <a:pt x="599279" y="165655"/>
                  </a:lnTo>
                  <a:lnTo>
                    <a:pt x="554518" y="182251"/>
                  </a:lnTo>
                  <a:lnTo>
                    <a:pt x="508699" y="195556"/>
                  </a:lnTo>
                  <a:lnTo>
                    <a:pt x="462010" y="205515"/>
                  </a:lnTo>
                  <a:lnTo>
                    <a:pt x="414636" y="212073"/>
                  </a:lnTo>
                  <a:lnTo>
                    <a:pt x="366766" y="215175"/>
                  </a:lnTo>
                  <a:lnTo>
                    <a:pt x="318587" y="214769"/>
                  </a:lnTo>
                  <a:lnTo>
                    <a:pt x="270286" y="210798"/>
                  </a:lnTo>
                  <a:lnTo>
                    <a:pt x="222049" y="203209"/>
                  </a:lnTo>
                  <a:lnTo>
                    <a:pt x="174066" y="191947"/>
                  </a:lnTo>
                  <a:lnTo>
                    <a:pt x="0" y="826731"/>
                  </a:lnTo>
                  <a:lnTo>
                    <a:pt x="47888" y="838908"/>
                  </a:lnTo>
                  <a:lnTo>
                    <a:pt x="95950" y="849235"/>
                  </a:lnTo>
                  <a:lnTo>
                    <a:pt x="144140" y="857727"/>
                  </a:lnTo>
                  <a:lnTo>
                    <a:pt x="192409" y="864398"/>
                  </a:lnTo>
                  <a:lnTo>
                    <a:pt x="240711" y="869261"/>
                  </a:lnTo>
                  <a:lnTo>
                    <a:pt x="288999" y="872329"/>
                  </a:lnTo>
                  <a:lnTo>
                    <a:pt x="337228" y="873616"/>
                  </a:lnTo>
                  <a:lnTo>
                    <a:pt x="385349" y="873137"/>
                  </a:lnTo>
                  <a:lnTo>
                    <a:pt x="433315" y="870903"/>
                  </a:lnTo>
                  <a:lnTo>
                    <a:pt x="481082" y="866929"/>
                  </a:lnTo>
                  <a:lnTo>
                    <a:pt x="528600" y="861229"/>
                  </a:lnTo>
                  <a:lnTo>
                    <a:pt x="575824" y="853816"/>
                  </a:lnTo>
                  <a:lnTo>
                    <a:pt x="622707" y="844703"/>
                  </a:lnTo>
                  <a:lnTo>
                    <a:pt x="669202" y="833905"/>
                  </a:lnTo>
                  <a:lnTo>
                    <a:pt x="715262" y="821434"/>
                  </a:lnTo>
                  <a:lnTo>
                    <a:pt x="760840" y="807305"/>
                  </a:lnTo>
                  <a:lnTo>
                    <a:pt x="805890" y="791530"/>
                  </a:lnTo>
                  <a:lnTo>
                    <a:pt x="850365" y="774124"/>
                  </a:lnTo>
                  <a:lnTo>
                    <a:pt x="894218" y="755100"/>
                  </a:lnTo>
                  <a:lnTo>
                    <a:pt x="937402" y="734472"/>
                  </a:lnTo>
                  <a:lnTo>
                    <a:pt x="979870" y="712253"/>
                  </a:lnTo>
                  <a:lnTo>
                    <a:pt x="1021576" y="688457"/>
                  </a:lnTo>
                  <a:lnTo>
                    <a:pt x="1062472" y="663097"/>
                  </a:lnTo>
                  <a:lnTo>
                    <a:pt x="1102513" y="636187"/>
                  </a:lnTo>
                  <a:lnTo>
                    <a:pt x="1141650" y="607741"/>
                  </a:lnTo>
                  <a:lnTo>
                    <a:pt x="1179838" y="577772"/>
                  </a:lnTo>
                  <a:lnTo>
                    <a:pt x="1217030" y="546293"/>
                  </a:lnTo>
                  <a:lnTo>
                    <a:pt x="1253179" y="513319"/>
                  </a:lnTo>
                  <a:lnTo>
                    <a:pt x="1288237" y="478862"/>
                  </a:lnTo>
                  <a:lnTo>
                    <a:pt x="1322158" y="442937"/>
                  </a:lnTo>
                  <a:lnTo>
                    <a:pt x="835139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720903" y="5212698"/>
              <a:ext cx="1113790" cy="1132205"/>
            </a:xfrm>
            <a:custGeom>
              <a:avLst/>
              <a:gdLst/>
              <a:ahLst/>
              <a:cxnLst/>
              <a:rect l="l" t="t" r="r" b="b"/>
              <a:pathLst>
                <a:path w="1113789" h="1132204">
                  <a:moveTo>
                    <a:pt x="643775" y="0"/>
                  </a:moveTo>
                  <a:lnTo>
                    <a:pt x="0" y="137502"/>
                  </a:lnTo>
                  <a:lnTo>
                    <a:pt x="11132" y="185273"/>
                  </a:lnTo>
                  <a:lnTo>
                    <a:pt x="23961" y="232360"/>
                  </a:lnTo>
                  <a:lnTo>
                    <a:pt x="38455" y="278727"/>
                  </a:lnTo>
                  <a:lnTo>
                    <a:pt x="54580" y="324341"/>
                  </a:lnTo>
                  <a:lnTo>
                    <a:pt x="72304" y="369167"/>
                  </a:lnTo>
                  <a:lnTo>
                    <a:pt x="91593" y="413169"/>
                  </a:lnTo>
                  <a:lnTo>
                    <a:pt x="112417" y="456314"/>
                  </a:lnTo>
                  <a:lnTo>
                    <a:pt x="134740" y="498567"/>
                  </a:lnTo>
                  <a:lnTo>
                    <a:pt x="158532" y="539892"/>
                  </a:lnTo>
                  <a:lnTo>
                    <a:pt x="183759" y="580256"/>
                  </a:lnTo>
                  <a:lnTo>
                    <a:pt x="210388" y="619624"/>
                  </a:lnTo>
                  <a:lnTo>
                    <a:pt x="238387" y="657960"/>
                  </a:lnTo>
                  <a:lnTo>
                    <a:pt x="267722" y="695231"/>
                  </a:lnTo>
                  <a:lnTo>
                    <a:pt x="298363" y="731401"/>
                  </a:lnTo>
                  <a:lnTo>
                    <a:pt x="330274" y="766437"/>
                  </a:lnTo>
                  <a:lnTo>
                    <a:pt x="363425" y="800302"/>
                  </a:lnTo>
                  <a:lnTo>
                    <a:pt x="397781" y="832963"/>
                  </a:lnTo>
                  <a:lnTo>
                    <a:pt x="433311" y="864385"/>
                  </a:lnTo>
                  <a:lnTo>
                    <a:pt x="469981" y="894532"/>
                  </a:lnTo>
                  <a:lnTo>
                    <a:pt x="507760" y="923372"/>
                  </a:lnTo>
                  <a:lnTo>
                    <a:pt x="546613" y="950868"/>
                  </a:lnTo>
                  <a:lnTo>
                    <a:pt x="586509" y="976986"/>
                  </a:lnTo>
                  <a:lnTo>
                    <a:pt x="627415" y="1001692"/>
                  </a:lnTo>
                  <a:lnTo>
                    <a:pt x="669298" y="1024950"/>
                  </a:lnTo>
                  <a:lnTo>
                    <a:pt x="712125" y="1046727"/>
                  </a:lnTo>
                  <a:lnTo>
                    <a:pt x="755863" y="1066987"/>
                  </a:lnTo>
                  <a:lnTo>
                    <a:pt x="800481" y="1085695"/>
                  </a:lnTo>
                  <a:lnTo>
                    <a:pt x="845944" y="1102818"/>
                  </a:lnTo>
                  <a:lnTo>
                    <a:pt x="892221" y="1118320"/>
                  </a:lnTo>
                  <a:lnTo>
                    <a:pt x="939279" y="1132166"/>
                  </a:lnTo>
                  <a:lnTo>
                    <a:pt x="1113332" y="497395"/>
                  </a:lnTo>
                  <a:lnTo>
                    <a:pt x="1066676" y="482718"/>
                  </a:lnTo>
                  <a:lnTo>
                    <a:pt x="1021644" y="464799"/>
                  </a:lnTo>
                  <a:lnTo>
                    <a:pt x="978367" y="443776"/>
                  </a:lnTo>
                  <a:lnTo>
                    <a:pt x="936976" y="419789"/>
                  </a:lnTo>
                  <a:lnTo>
                    <a:pt x="897604" y="392977"/>
                  </a:lnTo>
                  <a:lnTo>
                    <a:pt x="860381" y="363478"/>
                  </a:lnTo>
                  <a:lnTo>
                    <a:pt x="825439" y="331431"/>
                  </a:lnTo>
                  <a:lnTo>
                    <a:pt x="792909" y="296976"/>
                  </a:lnTo>
                  <a:lnTo>
                    <a:pt x="762922" y="260250"/>
                  </a:lnTo>
                  <a:lnTo>
                    <a:pt x="735611" y="221393"/>
                  </a:lnTo>
                  <a:lnTo>
                    <a:pt x="711106" y="180544"/>
                  </a:lnTo>
                  <a:lnTo>
                    <a:pt x="689538" y="137841"/>
                  </a:lnTo>
                  <a:lnTo>
                    <a:pt x="671039" y="93423"/>
                  </a:lnTo>
                  <a:lnTo>
                    <a:pt x="655741" y="47430"/>
                  </a:lnTo>
                  <a:lnTo>
                    <a:pt x="643775" y="0"/>
                  </a:lnTo>
                  <a:close/>
                </a:path>
              </a:pathLst>
            </a:custGeom>
            <a:solidFill>
              <a:srgbClr val="B1B3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692034" y="4499575"/>
              <a:ext cx="724535" cy="850900"/>
            </a:xfrm>
            <a:custGeom>
              <a:avLst/>
              <a:gdLst/>
              <a:ahLst/>
              <a:cxnLst/>
              <a:rect l="l" t="t" r="r" b="b"/>
              <a:pathLst>
                <a:path w="724535" h="850900">
                  <a:moveTo>
                    <a:pt x="132475" y="0"/>
                  </a:moveTo>
                  <a:lnTo>
                    <a:pt x="110762" y="46957"/>
                  </a:lnTo>
                  <a:lnTo>
                    <a:pt x="90966" y="94588"/>
                  </a:lnTo>
                  <a:lnTo>
                    <a:pt x="73094" y="142836"/>
                  </a:lnTo>
                  <a:lnTo>
                    <a:pt x="57154" y="191643"/>
                  </a:lnTo>
                  <a:lnTo>
                    <a:pt x="43152" y="240950"/>
                  </a:lnTo>
                  <a:lnTo>
                    <a:pt x="31095" y="290700"/>
                  </a:lnTo>
                  <a:lnTo>
                    <a:pt x="20991" y="340835"/>
                  </a:lnTo>
                  <a:lnTo>
                    <a:pt x="12846" y="391297"/>
                  </a:lnTo>
                  <a:lnTo>
                    <a:pt x="6667" y="442028"/>
                  </a:lnTo>
                  <a:lnTo>
                    <a:pt x="2462" y="492970"/>
                  </a:lnTo>
                  <a:lnTo>
                    <a:pt x="237" y="544066"/>
                  </a:lnTo>
                  <a:lnTo>
                    <a:pt x="0" y="595257"/>
                  </a:lnTo>
                  <a:lnTo>
                    <a:pt x="1756" y="646486"/>
                  </a:lnTo>
                  <a:lnTo>
                    <a:pt x="5515" y="697695"/>
                  </a:lnTo>
                  <a:lnTo>
                    <a:pt x="11281" y="748825"/>
                  </a:lnTo>
                  <a:lnTo>
                    <a:pt x="19064" y="799820"/>
                  </a:lnTo>
                  <a:lnTo>
                    <a:pt x="28868" y="850620"/>
                  </a:lnTo>
                  <a:lnTo>
                    <a:pt x="672631" y="713117"/>
                  </a:lnTo>
                  <a:lnTo>
                    <a:pt x="664218" y="665087"/>
                  </a:lnTo>
                  <a:lnTo>
                    <a:pt x="659402" y="616793"/>
                  </a:lnTo>
                  <a:lnTo>
                    <a:pt x="658158" y="568431"/>
                  </a:lnTo>
                  <a:lnTo>
                    <a:pt x="660463" y="520199"/>
                  </a:lnTo>
                  <a:lnTo>
                    <a:pt x="666291" y="472293"/>
                  </a:lnTo>
                  <a:lnTo>
                    <a:pt x="675619" y="424911"/>
                  </a:lnTo>
                  <a:lnTo>
                    <a:pt x="688422" y="378248"/>
                  </a:lnTo>
                  <a:lnTo>
                    <a:pt x="704677" y="332503"/>
                  </a:lnTo>
                  <a:lnTo>
                    <a:pt x="724358" y="287870"/>
                  </a:lnTo>
                  <a:lnTo>
                    <a:pt x="132475" y="0"/>
                  </a:lnTo>
                  <a:close/>
                </a:path>
              </a:pathLst>
            </a:custGeom>
            <a:solidFill>
              <a:srgbClr val="FCB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824506" y="4142192"/>
              <a:ext cx="720090" cy="645795"/>
            </a:xfrm>
            <a:custGeom>
              <a:avLst/>
              <a:gdLst/>
              <a:ahLst/>
              <a:cxnLst/>
              <a:rect l="l" t="t" r="r" b="b"/>
              <a:pathLst>
                <a:path w="720089" h="645795">
                  <a:moveTo>
                    <a:pt x="255130" y="0"/>
                  </a:moveTo>
                  <a:lnTo>
                    <a:pt x="220996" y="35278"/>
                  </a:lnTo>
                  <a:lnTo>
                    <a:pt x="188235" y="71760"/>
                  </a:lnTo>
                  <a:lnTo>
                    <a:pt x="156879" y="109406"/>
                  </a:lnTo>
                  <a:lnTo>
                    <a:pt x="126960" y="148172"/>
                  </a:lnTo>
                  <a:lnTo>
                    <a:pt x="98508" y="188019"/>
                  </a:lnTo>
                  <a:lnTo>
                    <a:pt x="71555" y="228904"/>
                  </a:lnTo>
                  <a:lnTo>
                    <a:pt x="46131" y="270787"/>
                  </a:lnTo>
                  <a:lnTo>
                    <a:pt x="22269" y="313625"/>
                  </a:lnTo>
                  <a:lnTo>
                    <a:pt x="0" y="357377"/>
                  </a:lnTo>
                  <a:lnTo>
                    <a:pt x="591896" y="645248"/>
                  </a:lnTo>
                  <a:lnTo>
                    <a:pt x="618119" y="596694"/>
                  </a:lnTo>
                  <a:lnTo>
                    <a:pt x="648241" y="550567"/>
                  </a:lnTo>
                  <a:lnTo>
                    <a:pt x="682109" y="507120"/>
                  </a:lnTo>
                  <a:lnTo>
                    <a:pt x="719569" y="466610"/>
                  </a:lnTo>
                  <a:lnTo>
                    <a:pt x="255130" y="0"/>
                  </a:lnTo>
                  <a:close/>
                </a:path>
              </a:pathLst>
            </a:custGeom>
            <a:solidFill>
              <a:srgbClr val="5398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079639" y="3912584"/>
              <a:ext cx="620395" cy="696595"/>
            </a:xfrm>
            <a:custGeom>
              <a:avLst/>
              <a:gdLst/>
              <a:ahLst/>
              <a:cxnLst/>
              <a:rect l="l" t="t" r="r" b="b"/>
              <a:pathLst>
                <a:path w="620395" h="696595">
                  <a:moveTo>
                    <a:pt x="311327" y="0"/>
                  </a:moveTo>
                  <a:lnTo>
                    <a:pt x="268855" y="23565"/>
                  </a:lnTo>
                  <a:lnTo>
                    <a:pt x="227314" y="48657"/>
                  </a:lnTo>
                  <a:lnTo>
                    <a:pt x="186747" y="75245"/>
                  </a:lnTo>
                  <a:lnTo>
                    <a:pt x="147196" y="103300"/>
                  </a:lnTo>
                  <a:lnTo>
                    <a:pt x="108703" y="132792"/>
                  </a:lnTo>
                  <a:lnTo>
                    <a:pt x="71312" y="163693"/>
                  </a:lnTo>
                  <a:lnTo>
                    <a:pt x="35063" y="195973"/>
                  </a:lnTo>
                  <a:lnTo>
                    <a:pt x="0" y="229603"/>
                  </a:lnTo>
                  <a:lnTo>
                    <a:pt x="464439" y="696214"/>
                  </a:lnTo>
                  <a:lnTo>
                    <a:pt x="500074" y="663254"/>
                  </a:lnTo>
                  <a:lnTo>
                    <a:pt x="537981" y="633036"/>
                  </a:lnTo>
                  <a:lnTo>
                    <a:pt x="578017" y="605683"/>
                  </a:lnTo>
                  <a:lnTo>
                    <a:pt x="620039" y="581317"/>
                  </a:lnTo>
                  <a:lnTo>
                    <a:pt x="311327" y="0"/>
                  </a:lnTo>
                  <a:close/>
                </a:path>
              </a:pathLst>
            </a:custGeom>
            <a:solidFill>
              <a:srgbClr val="662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390972" y="3791356"/>
              <a:ext cx="472440" cy="702945"/>
            </a:xfrm>
            <a:custGeom>
              <a:avLst/>
              <a:gdLst/>
              <a:ahLst/>
              <a:cxnLst/>
              <a:rect l="l" t="t" r="r" b="b"/>
              <a:pathLst>
                <a:path w="472439" h="702945">
                  <a:moveTo>
                    <a:pt x="326720" y="0"/>
                  </a:moveTo>
                  <a:lnTo>
                    <a:pt x="278190" y="11956"/>
                  </a:lnTo>
                  <a:lnTo>
                    <a:pt x="230192" y="25734"/>
                  </a:lnTo>
                  <a:lnTo>
                    <a:pt x="182778" y="41313"/>
                  </a:lnTo>
                  <a:lnTo>
                    <a:pt x="136001" y="58674"/>
                  </a:lnTo>
                  <a:lnTo>
                    <a:pt x="89910" y="77795"/>
                  </a:lnTo>
                  <a:lnTo>
                    <a:pt x="44559" y="98655"/>
                  </a:lnTo>
                  <a:lnTo>
                    <a:pt x="0" y="121234"/>
                  </a:lnTo>
                  <a:lnTo>
                    <a:pt x="308711" y="702538"/>
                  </a:lnTo>
                  <a:lnTo>
                    <a:pt x="347957" y="683377"/>
                  </a:lnTo>
                  <a:lnTo>
                    <a:pt x="388348" y="666854"/>
                  </a:lnTo>
                  <a:lnTo>
                    <a:pt x="429760" y="653032"/>
                  </a:lnTo>
                  <a:lnTo>
                    <a:pt x="472071" y="641972"/>
                  </a:lnTo>
                  <a:lnTo>
                    <a:pt x="326720" y="0"/>
                  </a:lnTo>
                  <a:close/>
                </a:path>
              </a:pathLst>
            </a:custGeom>
            <a:solidFill>
              <a:srgbClr val="00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717691" y="3765812"/>
              <a:ext cx="223520" cy="668020"/>
            </a:xfrm>
            <a:custGeom>
              <a:avLst/>
              <a:gdLst/>
              <a:ahLst/>
              <a:cxnLst/>
              <a:rect l="l" t="t" r="r" b="b"/>
              <a:pathLst>
                <a:path w="223520" h="668020">
                  <a:moveTo>
                    <a:pt x="155714" y="0"/>
                  </a:moveTo>
                  <a:lnTo>
                    <a:pt x="116516" y="4604"/>
                  </a:lnTo>
                  <a:lnTo>
                    <a:pt x="77490" y="10398"/>
                  </a:lnTo>
                  <a:lnTo>
                    <a:pt x="38648" y="17377"/>
                  </a:lnTo>
                  <a:lnTo>
                    <a:pt x="0" y="25539"/>
                  </a:lnTo>
                  <a:lnTo>
                    <a:pt x="145351" y="667524"/>
                  </a:lnTo>
                  <a:lnTo>
                    <a:pt x="164644" y="663453"/>
                  </a:lnTo>
                  <a:lnTo>
                    <a:pt x="184061" y="659945"/>
                  </a:lnTo>
                  <a:lnTo>
                    <a:pt x="203601" y="657034"/>
                  </a:lnTo>
                  <a:lnTo>
                    <a:pt x="223265" y="654748"/>
                  </a:lnTo>
                  <a:lnTo>
                    <a:pt x="155714" y="0"/>
                  </a:lnTo>
                  <a:close/>
                </a:path>
              </a:pathLst>
            </a:custGeom>
            <a:solidFill>
              <a:srgbClr val="9841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873412" y="3758832"/>
              <a:ext cx="135255" cy="662305"/>
            </a:xfrm>
            <a:custGeom>
              <a:avLst/>
              <a:gdLst/>
              <a:ahLst/>
              <a:cxnLst/>
              <a:rect l="l" t="t" r="r" b="b"/>
              <a:pathLst>
                <a:path w="135254" h="662304">
                  <a:moveTo>
                    <a:pt x="134988" y="0"/>
                  </a:moveTo>
                  <a:lnTo>
                    <a:pt x="101189" y="432"/>
                  </a:lnTo>
                  <a:lnTo>
                    <a:pt x="67413" y="1735"/>
                  </a:lnTo>
                  <a:lnTo>
                    <a:pt x="33677" y="3916"/>
                  </a:lnTo>
                  <a:lnTo>
                    <a:pt x="0" y="6985"/>
                  </a:lnTo>
                  <a:lnTo>
                    <a:pt x="67551" y="661733"/>
                  </a:lnTo>
                  <a:lnTo>
                    <a:pt x="84346" y="660218"/>
                  </a:lnTo>
                  <a:lnTo>
                    <a:pt x="101184" y="659125"/>
                  </a:lnTo>
                  <a:lnTo>
                    <a:pt x="118064" y="658463"/>
                  </a:lnTo>
                  <a:lnTo>
                    <a:pt x="134988" y="658241"/>
                  </a:lnTo>
                  <a:lnTo>
                    <a:pt x="134988" y="0"/>
                  </a:lnTo>
                  <a:close/>
                </a:path>
              </a:pathLst>
            </a:custGeom>
            <a:solidFill>
              <a:srgbClr val="7E80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804545" y="4560614"/>
            <a:ext cx="2686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37%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183327" y="5637980"/>
            <a:ext cx="1262380" cy="464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endParaRPr sz="1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1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20831" y="4840852"/>
            <a:ext cx="2692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125072" y="4386129"/>
            <a:ext cx="198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5%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342445" y="4165403"/>
            <a:ext cx="198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5%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585104" y="4034504"/>
            <a:ext cx="198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4%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768809" y="3821461"/>
            <a:ext cx="296545" cy="35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489">
              <a:lnSpc>
                <a:spcPts val="1305"/>
              </a:lnSpc>
              <a:spcBef>
                <a:spcPts val="10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2%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305"/>
              </a:lnSpc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2%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5863044" y="1541335"/>
            <a:ext cx="1276985" cy="1929130"/>
            <a:chOff x="5863044" y="1541335"/>
            <a:chExt cx="1276985" cy="1929130"/>
          </a:xfrm>
        </p:grpSpPr>
        <p:sp>
          <p:nvSpPr>
            <p:cNvPr id="62" name="object 62"/>
            <p:cNvSpPr/>
            <p:nvPr/>
          </p:nvSpPr>
          <p:spPr>
            <a:xfrm>
              <a:off x="5863044" y="1541335"/>
              <a:ext cx="1276985" cy="1929130"/>
            </a:xfrm>
            <a:custGeom>
              <a:avLst/>
              <a:gdLst/>
              <a:ahLst/>
              <a:cxnLst/>
              <a:rect l="l" t="t" r="r" b="b"/>
              <a:pathLst>
                <a:path w="1276984" h="1929129">
                  <a:moveTo>
                    <a:pt x="1276718" y="0"/>
                  </a:moveTo>
                  <a:lnTo>
                    <a:pt x="0" y="0"/>
                  </a:lnTo>
                  <a:lnTo>
                    <a:pt x="0" y="1928876"/>
                  </a:lnTo>
                  <a:lnTo>
                    <a:pt x="1276718" y="1928876"/>
                  </a:lnTo>
                  <a:lnTo>
                    <a:pt x="1276718" y="0"/>
                  </a:lnTo>
                  <a:close/>
                </a:path>
              </a:pathLst>
            </a:custGeom>
            <a:solidFill>
              <a:srgbClr val="F1F1F2">
                <a:alpha val="388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049759" y="1831492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776" y="0"/>
                  </a:moveTo>
                  <a:lnTo>
                    <a:pt x="0" y="0"/>
                  </a:lnTo>
                  <a:lnTo>
                    <a:pt x="0" y="62776"/>
                  </a:lnTo>
                  <a:lnTo>
                    <a:pt x="62776" y="62776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049759" y="2045741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776" y="0"/>
                  </a:moveTo>
                  <a:lnTo>
                    <a:pt x="0" y="0"/>
                  </a:lnTo>
                  <a:lnTo>
                    <a:pt x="0" y="62776"/>
                  </a:lnTo>
                  <a:lnTo>
                    <a:pt x="62776" y="62776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B1B3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049759" y="2260117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776" y="0"/>
                  </a:moveTo>
                  <a:lnTo>
                    <a:pt x="0" y="0"/>
                  </a:lnTo>
                  <a:lnTo>
                    <a:pt x="0" y="62776"/>
                  </a:lnTo>
                  <a:lnTo>
                    <a:pt x="62776" y="62776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FCB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049759" y="247436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776" y="0"/>
                  </a:moveTo>
                  <a:lnTo>
                    <a:pt x="0" y="0"/>
                  </a:lnTo>
                  <a:lnTo>
                    <a:pt x="0" y="62776"/>
                  </a:lnTo>
                  <a:lnTo>
                    <a:pt x="62776" y="62776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5398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049759" y="2688742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776" y="0"/>
                  </a:moveTo>
                  <a:lnTo>
                    <a:pt x="0" y="0"/>
                  </a:lnTo>
                  <a:lnTo>
                    <a:pt x="0" y="62776"/>
                  </a:lnTo>
                  <a:lnTo>
                    <a:pt x="62776" y="62776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662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049759" y="2902991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776" y="0"/>
                  </a:moveTo>
                  <a:lnTo>
                    <a:pt x="0" y="0"/>
                  </a:lnTo>
                  <a:lnTo>
                    <a:pt x="0" y="62776"/>
                  </a:lnTo>
                  <a:lnTo>
                    <a:pt x="62776" y="62776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00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049759" y="3117367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776" y="0"/>
                  </a:moveTo>
                  <a:lnTo>
                    <a:pt x="0" y="0"/>
                  </a:lnTo>
                  <a:lnTo>
                    <a:pt x="0" y="62776"/>
                  </a:lnTo>
                  <a:lnTo>
                    <a:pt x="62776" y="62776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9841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049759" y="333161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776" y="0"/>
                  </a:moveTo>
                  <a:lnTo>
                    <a:pt x="0" y="0"/>
                  </a:lnTo>
                  <a:lnTo>
                    <a:pt x="0" y="62776"/>
                  </a:lnTo>
                  <a:lnTo>
                    <a:pt x="62776" y="62776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7E80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5863044" y="1541335"/>
            <a:ext cx="1276985" cy="19291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76860">
              <a:lnSpc>
                <a:spcPct val="100000"/>
              </a:lnSpc>
              <a:spcBef>
                <a:spcPts val="300"/>
              </a:spcBef>
            </a:pPr>
            <a:r>
              <a:rPr sz="800" spc="50">
                <a:solidFill>
                  <a:srgbClr val="214A76"/>
                </a:solidFill>
                <a:latin typeface="Trebuchet MS"/>
                <a:cs typeface="Trebuchet MS"/>
              </a:rPr>
              <a:t>FRANCE</a:t>
            </a:r>
            <a:endParaRPr sz="800">
              <a:latin typeface="Trebuchet MS"/>
              <a:cs typeface="Trebuchet MS"/>
            </a:endParaRPr>
          </a:p>
          <a:p>
            <a:pPr marL="276860" marR="670560">
              <a:lnSpc>
                <a:spcPct val="175700"/>
              </a:lnSpc>
            </a:pP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INDIA 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CHINA</a:t>
            </a:r>
            <a:endParaRPr sz="800">
              <a:latin typeface="Trebuchet MS"/>
              <a:cs typeface="Trebuchet MS"/>
            </a:endParaRPr>
          </a:p>
          <a:p>
            <a:pPr marL="276860" marR="85725">
              <a:lnSpc>
                <a:spcPct val="175700"/>
              </a:lnSpc>
            </a:pPr>
            <a:r>
              <a:rPr sz="800" spc="80">
                <a:solidFill>
                  <a:srgbClr val="214A76"/>
                </a:solidFill>
                <a:latin typeface="Trebuchet MS"/>
                <a:cs typeface="Trebuchet MS"/>
              </a:rPr>
              <a:t>CAYMAN</a:t>
            </a:r>
            <a:r>
              <a:rPr sz="800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ISLANDS </a:t>
            </a:r>
            <a:r>
              <a:rPr sz="800" spc="30">
                <a:solidFill>
                  <a:srgbClr val="214A76"/>
                </a:solidFill>
                <a:latin typeface="Trebuchet MS"/>
                <a:cs typeface="Trebuchet MS"/>
              </a:rPr>
              <a:t>UK</a:t>
            </a:r>
            <a:endParaRPr sz="800">
              <a:latin typeface="Trebuchet MS"/>
              <a:cs typeface="Trebuchet MS"/>
            </a:endParaRPr>
          </a:p>
          <a:p>
            <a:pPr marL="270510" marR="414020" indent="5715">
              <a:lnSpc>
                <a:spcPct val="175400"/>
              </a:lnSpc>
              <a:spcBef>
                <a:spcPts val="5"/>
              </a:spcBef>
            </a:pP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MAURITIUS SINGAPORE </a:t>
            </a:r>
            <a:r>
              <a:rPr sz="800" spc="50">
                <a:solidFill>
                  <a:srgbClr val="214A76"/>
                </a:solidFill>
                <a:latin typeface="Trebuchet MS"/>
                <a:cs typeface="Trebuchet MS"/>
              </a:rPr>
              <a:t>RUSSIA</a:t>
            </a:r>
            <a:r>
              <a:rPr sz="800" spc="50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35">
                <a:solidFill>
                  <a:srgbClr val="214A76"/>
                </a:solidFill>
                <a:latin typeface="Trebuchet MS"/>
                <a:cs typeface="Trebuchet MS"/>
              </a:rPr>
              <a:t>UAE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049759" y="1617116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62776" y="0"/>
                </a:moveTo>
                <a:lnTo>
                  <a:pt x="0" y="0"/>
                </a:lnTo>
                <a:lnTo>
                  <a:pt x="0" y="62776"/>
                </a:lnTo>
                <a:lnTo>
                  <a:pt x="62776" y="62776"/>
                </a:lnTo>
                <a:lnTo>
                  <a:pt x="62776" y="0"/>
                </a:lnTo>
                <a:close/>
              </a:path>
            </a:pathLst>
          </a:custGeom>
          <a:solidFill>
            <a:srgbClr val="214A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926727" y="6422007"/>
            <a:ext cx="2083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Figure</a:t>
            </a:r>
            <a:r>
              <a:rPr sz="9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 spc="-80">
                <a:solidFill>
                  <a:srgbClr val="214A76"/>
                </a:solidFill>
                <a:latin typeface="Trebuchet MS"/>
                <a:cs typeface="Trebuchet MS"/>
              </a:rPr>
              <a:t>1:</a:t>
            </a:r>
            <a:r>
              <a:rPr sz="9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Top</a:t>
            </a:r>
            <a:r>
              <a:rPr sz="9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10</a:t>
            </a:r>
            <a:r>
              <a:rPr sz="9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Sectors</a:t>
            </a:r>
            <a:r>
              <a:rPr sz="9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attracting</a:t>
            </a:r>
            <a:r>
              <a:rPr sz="900" spc="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 spc="-25">
                <a:solidFill>
                  <a:srgbClr val="214A76"/>
                </a:solidFill>
                <a:latin typeface="Trebuchet MS"/>
                <a:cs typeface="Trebuchet MS"/>
              </a:rPr>
              <a:t>FDI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986778" y="6471499"/>
            <a:ext cx="2189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Figure</a:t>
            </a:r>
            <a:r>
              <a:rPr sz="900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2:</a:t>
            </a:r>
            <a:r>
              <a:rPr sz="9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Top</a:t>
            </a:r>
            <a:r>
              <a:rPr sz="900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10</a:t>
            </a:r>
            <a:r>
              <a:rPr sz="9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countries</a:t>
            </a:r>
            <a:r>
              <a:rPr sz="9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>
                <a:solidFill>
                  <a:srgbClr val="214A76"/>
                </a:solidFill>
                <a:latin typeface="Trebuchet MS"/>
                <a:cs typeface="Trebuchet MS"/>
              </a:rPr>
              <a:t>attracting</a:t>
            </a:r>
            <a:r>
              <a:rPr sz="900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900" spc="-25">
                <a:solidFill>
                  <a:srgbClr val="214A76"/>
                </a:solidFill>
                <a:latin typeface="Trebuchet MS"/>
                <a:cs typeface="Trebuchet MS"/>
              </a:rPr>
              <a:t>FDI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582650" y="1570977"/>
            <a:ext cx="4612005" cy="1853564"/>
            <a:chOff x="582650" y="1570977"/>
            <a:chExt cx="4612005" cy="1853564"/>
          </a:xfrm>
        </p:grpSpPr>
        <p:sp>
          <p:nvSpPr>
            <p:cNvPr id="76" name="object 76"/>
            <p:cNvSpPr/>
            <p:nvPr/>
          </p:nvSpPr>
          <p:spPr>
            <a:xfrm>
              <a:off x="582650" y="1570977"/>
              <a:ext cx="4612005" cy="1853564"/>
            </a:xfrm>
            <a:custGeom>
              <a:avLst/>
              <a:gdLst/>
              <a:ahLst/>
              <a:cxnLst/>
              <a:rect l="l" t="t" r="r" b="b"/>
              <a:pathLst>
                <a:path w="4612005" h="1853564">
                  <a:moveTo>
                    <a:pt x="4611560" y="0"/>
                  </a:moveTo>
                  <a:lnTo>
                    <a:pt x="0" y="0"/>
                  </a:lnTo>
                  <a:lnTo>
                    <a:pt x="0" y="1853057"/>
                  </a:lnTo>
                  <a:lnTo>
                    <a:pt x="4611560" y="1853057"/>
                  </a:lnTo>
                  <a:lnTo>
                    <a:pt x="4611560" y="0"/>
                  </a:lnTo>
                  <a:close/>
                </a:path>
              </a:pathLst>
            </a:custGeom>
            <a:solidFill>
              <a:srgbClr val="F1F1F2">
                <a:alpha val="388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00328" y="1902129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214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873422" y="1839571"/>
            <a:ext cx="15036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60">
                <a:solidFill>
                  <a:srgbClr val="214A76"/>
                </a:solidFill>
                <a:latin typeface="Trebuchet MS"/>
                <a:cs typeface="Trebuchet MS"/>
              </a:rPr>
              <a:t>H</a:t>
            </a:r>
            <a:r>
              <a:rPr sz="8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Transportation</a:t>
            </a:r>
            <a:r>
              <a:rPr sz="8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8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storage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800328" y="2187371"/>
            <a:ext cx="51435" cy="336550"/>
            <a:chOff x="800328" y="2187371"/>
            <a:chExt cx="51435" cy="336550"/>
          </a:xfrm>
        </p:grpSpPr>
        <p:sp>
          <p:nvSpPr>
            <p:cNvPr id="80" name="object 80"/>
            <p:cNvSpPr/>
            <p:nvPr/>
          </p:nvSpPr>
          <p:spPr>
            <a:xfrm>
              <a:off x="800328" y="218737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00328" y="2472613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B1B3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873422" y="2124713"/>
            <a:ext cx="1229360" cy="43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100">
                <a:solidFill>
                  <a:srgbClr val="214A76"/>
                </a:solidFill>
                <a:latin typeface="Trebuchet MS"/>
                <a:cs typeface="Trebuchet MS"/>
              </a:rPr>
              <a:t>C</a:t>
            </a:r>
            <a:r>
              <a:rPr sz="800" spc="-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Manufacturing</a:t>
            </a:r>
            <a:endParaRPr sz="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B -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Mining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Quarrying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800328" y="2757855"/>
            <a:ext cx="51435" cy="336550"/>
            <a:chOff x="800328" y="2757855"/>
            <a:chExt cx="51435" cy="336550"/>
          </a:xfrm>
        </p:grpSpPr>
        <p:sp>
          <p:nvSpPr>
            <p:cNvPr id="84" name="object 84"/>
            <p:cNvSpPr/>
            <p:nvPr/>
          </p:nvSpPr>
          <p:spPr>
            <a:xfrm>
              <a:off x="800328" y="2757855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FDC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00328" y="3043097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5D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873422" y="2695394"/>
            <a:ext cx="1686560" cy="4330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R="92710">
              <a:lnSpc>
                <a:spcPts val="890"/>
              </a:lnSpc>
              <a:spcBef>
                <a:spcPts val="185"/>
              </a:spcBef>
            </a:pPr>
            <a:r>
              <a:rPr sz="800" spc="80">
                <a:solidFill>
                  <a:srgbClr val="214A76"/>
                </a:solidFill>
                <a:latin typeface="Trebuchet MS"/>
                <a:cs typeface="Trebuchet MS"/>
              </a:rPr>
              <a:t>D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Electricity,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gas,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steam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800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25">
                <a:solidFill>
                  <a:srgbClr val="214A76"/>
                </a:solidFill>
                <a:latin typeface="Trebuchet MS"/>
                <a:cs typeface="Trebuchet MS"/>
              </a:rPr>
              <a:t>air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conditioning</a:t>
            </a:r>
            <a:r>
              <a:rPr sz="800" spc="18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supply</a:t>
            </a:r>
            <a:endParaRPr sz="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J</a:t>
            </a:r>
            <a:r>
              <a:rPr sz="80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Information</a:t>
            </a:r>
            <a:r>
              <a:rPr sz="80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80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communication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2801905" y="1859785"/>
            <a:ext cx="439420" cy="1236980"/>
            <a:chOff x="2801905" y="1859785"/>
            <a:chExt cx="439420" cy="1236980"/>
          </a:xfrm>
        </p:grpSpPr>
        <p:sp>
          <p:nvSpPr>
            <p:cNvPr id="88" name="object 88"/>
            <p:cNvSpPr/>
            <p:nvPr/>
          </p:nvSpPr>
          <p:spPr>
            <a:xfrm>
              <a:off x="3190176" y="1881047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662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190176" y="2166289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00A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190176" y="2396121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9E4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190176" y="2703372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7E80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190176" y="2966707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50812" y="0"/>
                  </a:moveTo>
                  <a:lnTo>
                    <a:pt x="0" y="0"/>
                  </a:lnTo>
                  <a:lnTo>
                    <a:pt x="0" y="50812"/>
                  </a:lnTo>
                  <a:lnTo>
                    <a:pt x="50812" y="50812"/>
                  </a:lnTo>
                  <a:lnTo>
                    <a:pt x="50812" y="0"/>
                  </a:lnTo>
                  <a:close/>
                </a:path>
              </a:pathLst>
            </a:custGeom>
            <a:solidFill>
              <a:srgbClr val="987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820955" y="1859785"/>
              <a:ext cx="0" cy="1236980"/>
            </a:xfrm>
            <a:custGeom>
              <a:avLst/>
              <a:gdLst/>
              <a:ahLst/>
              <a:cxnLst/>
              <a:rect l="l" t="t" r="r" b="b"/>
              <a:pathLst>
                <a:path h="1236980">
                  <a:moveTo>
                    <a:pt x="0" y="0"/>
                  </a:moveTo>
                  <a:lnTo>
                    <a:pt x="0" y="1236903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820955" y="1859785"/>
              <a:ext cx="0" cy="1236980"/>
            </a:xfrm>
            <a:custGeom>
              <a:avLst/>
              <a:gdLst/>
              <a:ahLst/>
              <a:cxnLst/>
              <a:rect l="l" t="t" r="r" b="b"/>
              <a:pathLst>
                <a:path h="1236980">
                  <a:moveTo>
                    <a:pt x="0" y="0"/>
                  </a:moveTo>
                  <a:lnTo>
                    <a:pt x="0" y="1236903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3293677" y="1832985"/>
            <a:ext cx="170116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60">
                <a:solidFill>
                  <a:srgbClr val="214A76"/>
                </a:solidFill>
                <a:latin typeface="Trebuchet MS"/>
                <a:cs typeface="Trebuchet MS"/>
              </a:rPr>
              <a:t>A</a:t>
            </a:r>
            <a:r>
              <a:rPr sz="80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Agriculture,</a:t>
            </a:r>
            <a:r>
              <a:rPr sz="8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forestry</a:t>
            </a:r>
            <a:r>
              <a:rPr sz="8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8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fishing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3283607" y="2077187"/>
            <a:ext cx="1493520" cy="4330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R="5080">
              <a:lnSpc>
                <a:spcPts val="890"/>
              </a:lnSpc>
              <a:spcBef>
                <a:spcPts val="185"/>
              </a:spcBef>
            </a:pPr>
            <a:r>
              <a:rPr sz="800" spc="160">
                <a:solidFill>
                  <a:srgbClr val="214A76"/>
                </a:solidFill>
                <a:latin typeface="Trebuchet MS"/>
                <a:cs typeface="Trebuchet MS"/>
              </a:rPr>
              <a:t>M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Professional,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scientific</a:t>
            </a:r>
            <a:r>
              <a:rPr sz="800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25">
                <a:solidFill>
                  <a:srgbClr val="214A76"/>
                </a:solidFill>
                <a:latin typeface="Trebuchet MS"/>
                <a:cs typeface="Trebuchet MS"/>
              </a:rPr>
              <a:t>and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technical</a:t>
            </a:r>
            <a:r>
              <a:rPr sz="800" spc="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activities</a:t>
            </a:r>
            <a:endParaRPr sz="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L</a:t>
            </a:r>
            <a:r>
              <a:rPr sz="80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Real</a:t>
            </a:r>
            <a:r>
              <a:rPr sz="800" spc="2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estate</a:t>
            </a:r>
            <a:r>
              <a:rPr sz="800" spc="3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activities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283607" y="2647782"/>
            <a:ext cx="1297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120">
                <a:solidFill>
                  <a:srgbClr val="214A76"/>
                </a:solidFill>
                <a:latin typeface="Trebuchet MS"/>
                <a:cs typeface="Trebuchet MS"/>
              </a:rPr>
              <a:t>S</a:t>
            </a:r>
            <a:r>
              <a:rPr sz="800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Other</a:t>
            </a:r>
            <a:r>
              <a:rPr sz="800" spc="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service</a:t>
            </a:r>
            <a:r>
              <a:rPr sz="800" spc="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activities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283607" y="2933235"/>
            <a:ext cx="7956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F </a:t>
            </a:r>
            <a:r>
              <a:rPr sz="800" spc="6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80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800" spc="-10">
                <a:solidFill>
                  <a:srgbClr val="214A76"/>
                </a:solidFill>
                <a:latin typeface="Trebuchet MS"/>
                <a:cs typeface="Trebuchet MS"/>
              </a:rPr>
              <a:t>Construction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9064421" y="3941609"/>
            <a:ext cx="552450" cy="330200"/>
          </a:xfrm>
          <a:custGeom>
            <a:avLst/>
            <a:gdLst/>
            <a:ahLst/>
            <a:cxnLst/>
            <a:rect l="l" t="t" r="r" b="b"/>
            <a:pathLst>
              <a:path w="552450" h="330200">
                <a:moveTo>
                  <a:pt x="123977" y="188391"/>
                </a:moveTo>
                <a:lnTo>
                  <a:pt x="114871" y="188823"/>
                </a:lnTo>
                <a:lnTo>
                  <a:pt x="114871" y="199199"/>
                </a:lnTo>
                <a:lnTo>
                  <a:pt x="123977" y="199199"/>
                </a:lnTo>
                <a:lnTo>
                  <a:pt x="123977" y="188391"/>
                </a:lnTo>
                <a:close/>
              </a:path>
              <a:path w="552450" h="330200">
                <a:moveTo>
                  <a:pt x="146215" y="210629"/>
                </a:moveTo>
                <a:lnTo>
                  <a:pt x="135851" y="210629"/>
                </a:lnTo>
                <a:lnTo>
                  <a:pt x="135851" y="220141"/>
                </a:lnTo>
                <a:lnTo>
                  <a:pt x="146215" y="220141"/>
                </a:lnTo>
                <a:lnTo>
                  <a:pt x="146215" y="210629"/>
                </a:lnTo>
                <a:close/>
              </a:path>
              <a:path w="552450" h="330200">
                <a:moveTo>
                  <a:pt x="210997" y="124015"/>
                </a:moveTo>
                <a:lnTo>
                  <a:pt x="201320" y="124015"/>
                </a:lnTo>
                <a:lnTo>
                  <a:pt x="201320" y="133426"/>
                </a:lnTo>
                <a:lnTo>
                  <a:pt x="210997" y="133426"/>
                </a:lnTo>
                <a:lnTo>
                  <a:pt x="210997" y="124015"/>
                </a:lnTo>
                <a:close/>
              </a:path>
              <a:path w="552450" h="330200">
                <a:moveTo>
                  <a:pt x="282359" y="206895"/>
                </a:moveTo>
                <a:lnTo>
                  <a:pt x="282346" y="199720"/>
                </a:lnTo>
                <a:lnTo>
                  <a:pt x="282092" y="191528"/>
                </a:lnTo>
                <a:lnTo>
                  <a:pt x="282003" y="188480"/>
                </a:lnTo>
                <a:lnTo>
                  <a:pt x="260515" y="188480"/>
                </a:lnTo>
                <a:lnTo>
                  <a:pt x="260515" y="199720"/>
                </a:lnTo>
                <a:lnTo>
                  <a:pt x="253606" y="203136"/>
                </a:lnTo>
                <a:lnTo>
                  <a:pt x="250583" y="208813"/>
                </a:lnTo>
                <a:lnTo>
                  <a:pt x="249199" y="215607"/>
                </a:lnTo>
                <a:lnTo>
                  <a:pt x="247345" y="221830"/>
                </a:lnTo>
                <a:lnTo>
                  <a:pt x="245757" y="229552"/>
                </a:lnTo>
                <a:lnTo>
                  <a:pt x="248589" y="235305"/>
                </a:lnTo>
                <a:lnTo>
                  <a:pt x="253530" y="240398"/>
                </a:lnTo>
                <a:lnTo>
                  <a:pt x="257517" y="245262"/>
                </a:lnTo>
                <a:lnTo>
                  <a:pt x="257937" y="245808"/>
                </a:lnTo>
                <a:lnTo>
                  <a:pt x="249161" y="261429"/>
                </a:lnTo>
                <a:lnTo>
                  <a:pt x="247777" y="261429"/>
                </a:lnTo>
                <a:lnTo>
                  <a:pt x="246900" y="261594"/>
                </a:lnTo>
                <a:lnTo>
                  <a:pt x="246227" y="261429"/>
                </a:lnTo>
                <a:lnTo>
                  <a:pt x="235204" y="260070"/>
                </a:lnTo>
                <a:lnTo>
                  <a:pt x="225856" y="261924"/>
                </a:lnTo>
                <a:lnTo>
                  <a:pt x="218008" y="267119"/>
                </a:lnTo>
                <a:lnTo>
                  <a:pt x="211569" y="275818"/>
                </a:lnTo>
                <a:lnTo>
                  <a:pt x="209905" y="278879"/>
                </a:lnTo>
                <a:lnTo>
                  <a:pt x="210947" y="284314"/>
                </a:lnTo>
                <a:lnTo>
                  <a:pt x="215353" y="295389"/>
                </a:lnTo>
                <a:lnTo>
                  <a:pt x="215455" y="295643"/>
                </a:lnTo>
                <a:lnTo>
                  <a:pt x="211289" y="298462"/>
                </a:lnTo>
                <a:lnTo>
                  <a:pt x="199821" y="305765"/>
                </a:lnTo>
                <a:lnTo>
                  <a:pt x="195389" y="306031"/>
                </a:lnTo>
                <a:lnTo>
                  <a:pt x="194500" y="304736"/>
                </a:lnTo>
                <a:lnTo>
                  <a:pt x="186639" y="293319"/>
                </a:lnTo>
                <a:lnTo>
                  <a:pt x="181165" y="291884"/>
                </a:lnTo>
                <a:lnTo>
                  <a:pt x="180416" y="291884"/>
                </a:lnTo>
                <a:lnTo>
                  <a:pt x="172720" y="295643"/>
                </a:lnTo>
                <a:lnTo>
                  <a:pt x="171348" y="296265"/>
                </a:lnTo>
                <a:lnTo>
                  <a:pt x="169341" y="296786"/>
                </a:lnTo>
                <a:lnTo>
                  <a:pt x="169011" y="296786"/>
                </a:lnTo>
                <a:lnTo>
                  <a:pt x="158115" y="297649"/>
                </a:lnTo>
                <a:lnTo>
                  <a:pt x="158826" y="297649"/>
                </a:lnTo>
                <a:lnTo>
                  <a:pt x="153606" y="301802"/>
                </a:lnTo>
                <a:lnTo>
                  <a:pt x="152603" y="316839"/>
                </a:lnTo>
                <a:lnTo>
                  <a:pt x="152476" y="318643"/>
                </a:lnTo>
                <a:lnTo>
                  <a:pt x="152450" y="319163"/>
                </a:lnTo>
                <a:lnTo>
                  <a:pt x="148361" y="318643"/>
                </a:lnTo>
                <a:lnTo>
                  <a:pt x="129692" y="318643"/>
                </a:lnTo>
                <a:lnTo>
                  <a:pt x="129349" y="313461"/>
                </a:lnTo>
                <a:lnTo>
                  <a:pt x="129247" y="312051"/>
                </a:lnTo>
                <a:lnTo>
                  <a:pt x="129159" y="310718"/>
                </a:lnTo>
                <a:lnTo>
                  <a:pt x="129095" y="309651"/>
                </a:lnTo>
                <a:lnTo>
                  <a:pt x="128993" y="308165"/>
                </a:lnTo>
                <a:lnTo>
                  <a:pt x="128892" y="306628"/>
                </a:lnTo>
                <a:lnTo>
                  <a:pt x="128841" y="305765"/>
                </a:lnTo>
                <a:lnTo>
                  <a:pt x="128587" y="301955"/>
                </a:lnTo>
                <a:lnTo>
                  <a:pt x="123418" y="297649"/>
                </a:lnTo>
                <a:lnTo>
                  <a:pt x="115049" y="296976"/>
                </a:lnTo>
                <a:lnTo>
                  <a:pt x="115049" y="305765"/>
                </a:lnTo>
                <a:lnTo>
                  <a:pt x="109474" y="305930"/>
                </a:lnTo>
                <a:lnTo>
                  <a:pt x="109207" y="305765"/>
                </a:lnTo>
                <a:lnTo>
                  <a:pt x="115049" y="305765"/>
                </a:lnTo>
                <a:lnTo>
                  <a:pt x="115049" y="296976"/>
                </a:lnTo>
                <a:lnTo>
                  <a:pt x="112801" y="296786"/>
                </a:lnTo>
                <a:lnTo>
                  <a:pt x="110744" y="296265"/>
                </a:lnTo>
                <a:lnTo>
                  <a:pt x="101676" y="291884"/>
                </a:lnTo>
                <a:lnTo>
                  <a:pt x="95605" y="293065"/>
                </a:lnTo>
                <a:lnTo>
                  <a:pt x="86563" y="306628"/>
                </a:lnTo>
                <a:lnTo>
                  <a:pt x="81305" y="304736"/>
                </a:lnTo>
                <a:lnTo>
                  <a:pt x="81457" y="304736"/>
                </a:lnTo>
                <a:lnTo>
                  <a:pt x="69329" y="298208"/>
                </a:lnTo>
                <a:lnTo>
                  <a:pt x="67056" y="294246"/>
                </a:lnTo>
                <a:lnTo>
                  <a:pt x="73190" y="280517"/>
                </a:lnTo>
                <a:lnTo>
                  <a:pt x="72618" y="275818"/>
                </a:lnTo>
                <a:lnTo>
                  <a:pt x="72491" y="274789"/>
                </a:lnTo>
                <a:lnTo>
                  <a:pt x="72453" y="274485"/>
                </a:lnTo>
                <a:lnTo>
                  <a:pt x="65786" y="270662"/>
                </a:lnTo>
                <a:lnTo>
                  <a:pt x="65074" y="270256"/>
                </a:lnTo>
                <a:lnTo>
                  <a:pt x="64846" y="270052"/>
                </a:lnTo>
                <a:lnTo>
                  <a:pt x="64681" y="269811"/>
                </a:lnTo>
                <a:lnTo>
                  <a:pt x="58496" y="262737"/>
                </a:lnTo>
                <a:lnTo>
                  <a:pt x="51409" y="258978"/>
                </a:lnTo>
                <a:lnTo>
                  <a:pt x="43040" y="258978"/>
                </a:lnTo>
                <a:lnTo>
                  <a:pt x="34086" y="262724"/>
                </a:lnTo>
                <a:lnTo>
                  <a:pt x="24206" y="246265"/>
                </a:lnTo>
                <a:lnTo>
                  <a:pt x="24612" y="245262"/>
                </a:lnTo>
                <a:lnTo>
                  <a:pt x="24676" y="244500"/>
                </a:lnTo>
                <a:lnTo>
                  <a:pt x="25057" y="244259"/>
                </a:lnTo>
                <a:lnTo>
                  <a:pt x="33401" y="235978"/>
                </a:lnTo>
                <a:lnTo>
                  <a:pt x="35496" y="226695"/>
                </a:lnTo>
                <a:lnTo>
                  <a:pt x="33845" y="217297"/>
                </a:lnTo>
                <a:lnTo>
                  <a:pt x="33769" y="216890"/>
                </a:lnTo>
                <a:lnTo>
                  <a:pt x="29667" y="204025"/>
                </a:lnTo>
                <a:lnTo>
                  <a:pt x="23647" y="202095"/>
                </a:lnTo>
                <a:lnTo>
                  <a:pt x="19608" y="200672"/>
                </a:lnTo>
                <a:lnTo>
                  <a:pt x="14681" y="197180"/>
                </a:lnTo>
                <a:lnTo>
                  <a:pt x="11252" y="191528"/>
                </a:lnTo>
                <a:lnTo>
                  <a:pt x="10033" y="185178"/>
                </a:lnTo>
                <a:lnTo>
                  <a:pt x="11722" y="179565"/>
                </a:lnTo>
                <a:lnTo>
                  <a:pt x="12966" y="177812"/>
                </a:lnTo>
                <a:lnTo>
                  <a:pt x="16116" y="176949"/>
                </a:lnTo>
                <a:lnTo>
                  <a:pt x="27266" y="175247"/>
                </a:lnTo>
                <a:lnTo>
                  <a:pt x="30391" y="170294"/>
                </a:lnTo>
                <a:lnTo>
                  <a:pt x="33362" y="161823"/>
                </a:lnTo>
                <a:lnTo>
                  <a:pt x="34721" y="155879"/>
                </a:lnTo>
                <a:lnTo>
                  <a:pt x="34747" y="155752"/>
                </a:lnTo>
                <a:lnTo>
                  <a:pt x="35458" y="152679"/>
                </a:lnTo>
                <a:lnTo>
                  <a:pt x="34683" y="144843"/>
                </a:lnTo>
                <a:lnTo>
                  <a:pt x="30784" y="138061"/>
                </a:lnTo>
                <a:lnTo>
                  <a:pt x="23571" y="132054"/>
                </a:lnTo>
                <a:lnTo>
                  <a:pt x="32893" y="115366"/>
                </a:lnTo>
                <a:lnTo>
                  <a:pt x="33820" y="115366"/>
                </a:lnTo>
                <a:lnTo>
                  <a:pt x="34874" y="115036"/>
                </a:lnTo>
                <a:lnTo>
                  <a:pt x="46863" y="116674"/>
                </a:lnTo>
                <a:lnTo>
                  <a:pt x="56019" y="115023"/>
                </a:lnTo>
                <a:lnTo>
                  <a:pt x="63741" y="109893"/>
                </a:lnTo>
                <a:lnTo>
                  <a:pt x="66890" y="105689"/>
                </a:lnTo>
                <a:lnTo>
                  <a:pt x="70421" y="100977"/>
                </a:lnTo>
                <a:lnTo>
                  <a:pt x="72237" y="97828"/>
                </a:lnTo>
                <a:lnTo>
                  <a:pt x="70993" y="91986"/>
                </a:lnTo>
                <a:lnTo>
                  <a:pt x="66522" y="80454"/>
                </a:lnTo>
                <a:lnTo>
                  <a:pt x="67487" y="79908"/>
                </a:lnTo>
                <a:lnTo>
                  <a:pt x="71183" y="77965"/>
                </a:lnTo>
                <a:lnTo>
                  <a:pt x="81318" y="71729"/>
                </a:lnTo>
                <a:lnTo>
                  <a:pt x="85839" y="69532"/>
                </a:lnTo>
                <a:lnTo>
                  <a:pt x="95326" y="83464"/>
                </a:lnTo>
                <a:lnTo>
                  <a:pt x="101981" y="85166"/>
                </a:lnTo>
                <a:lnTo>
                  <a:pt x="111658" y="79908"/>
                </a:lnTo>
                <a:lnTo>
                  <a:pt x="113525" y="79641"/>
                </a:lnTo>
                <a:lnTo>
                  <a:pt x="123774" y="79146"/>
                </a:lnTo>
                <a:lnTo>
                  <a:pt x="128092" y="74625"/>
                </a:lnTo>
                <a:lnTo>
                  <a:pt x="128612" y="70586"/>
                </a:lnTo>
                <a:lnTo>
                  <a:pt x="129451" y="64249"/>
                </a:lnTo>
                <a:lnTo>
                  <a:pt x="129552" y="63487"/>
                </a:lnTo>
                <a:lnTo>
                  <a:pt x="131165" y="60883"/>
                </a:lnTo>
                <a:lnTo>
                  <a:pt x="132207" y="58204"/>
                </a:lnTo>
                <a:lnTo>
                  <a:pt x="135305" y="58635"/>
                </a:lnTo>
                <a:lnTo>
                  <a:pt x="135191" y="88239"/>
                </a:lnTo>
                <a:lnTo>
                  <a:pt x="135115" y="91986"/>
                </a:lnTo>
                <a:lnTo>
                  <a:pt x="135039" y="95211"/>
                </a:lnTo>
                <a:lnTo>
                  <a:pt x="131800" y="96850"/>
                </a:lnTo>
                <a:lnTo>
                  <a:pt x="129882" y="97142"/>
                </a:lnTo>
                <a:lnTo>
                  <a:pt x="97777" y="107429"/>
                </a:lnTo>
                <a:lnTo>
                  <a:pt x="72707" y="126707"/>
                </a:lnTo>
                <a:lnTo>
                  <a:pt x="55994" y="153543"/>
                </a:lnTo>
                <a:lnTo>
                  <a:pt x="55511" y="155752"/>
                </a:lnTo>
                <a:lnTo>
                  <a:pt x="55486" y="155892"/>
                </a:lnTo>
                <a:lnTo>
                  <a:pt x="48971" y="186499"/>
                </a:lnTo>
                <a:lnTo>
                  <a:pt x="68249" y="244500"/>
                </a:lnTo>
                <a:lnTo>
                  <a:pt x="121983" y="278345"/>
                </a:lnTo>
                <a:lnTo>
                  <a:pt x="157327" y="279019"/>
                </a:lnTo>
                <a:lnTo>
                  <a:pt x="182651" y="269024"/>
                </a:lnTo>
                <a:lnTo>
                  <a:pt x="189738" y="266230"/>
                </a:lnTo>
                <a:lnTo>
                  <a:pt x="215366" y="242379"/>
                </a:lnTo>
                <a:lnTo>
                  <a:pt x="230301" y="209994"/>
                </a:lnTo>
                <a:lnTo>
                  <a:pt x="231051" y="206895"/>
                </a:lnTo>
                <a:lnTo>
                  <a:pt x="232638" y="199720"/>
                </a:lnTo>
                <a:lnTo>
                  <a:pt x="260515" y="199720"/>
                </a:lnTo>
                <a:lnTo>
                  <a:pt x="260515" y="188480"/>
                </a:lnTo>
                <a:lnTo>
                  <a:pt x="220789" y="188480"/>
                </a:lnTo>
                <a:lnTo>
                  <a:pt x="220789" y="199377"/>
                </a:lnTo>
                <a:lnTo>
                  <a:pt x="211810" y="228511"/>
                </a:lnTo>
                <a:lnTo>
                  <a:pt x="192316" y="251155"/>
                </a:lnTo>
                <a:lnTo>
                  <a:pt x="164922" y="265328"/>
                </a:lnTo>
                <a:lnTo>
                  <a:pt x="132283" y="269024"/>
                </a:lnTo>
                <a:lnTo>
                  <a:pt x="103441" y="260819"/>
                </a:lnTo>
                <a:lnTo>
                  <a:pt x="80187" y="242062"/>
                </a:lnTo>
                <a:lnTo>
                  <a:pt x="64973" y="215607"/>
                </a:lnTo>
                <a:lnTo>
                  <a:pt x="60210" y="184302"/>
                </a:lnTo>
                <a:lnTo>
                  <a:pt x="67017" y="155905"/>
                </a:lnTo>
                <a:lnTo>
                  <a:pt x="67043" y="155752"/>
                </a:lnTo>
                <a:lnTo>
                  <a:pt x="67195" y="155168"/>
                </a:lnTo>
                <a:lnTo>
                  <a:pt x="83947" y="130721"/>
                </a:lnTo>
                <a:lnTo>
                  <a:pt x="107645" y="113982"/>
                </a:lnTo>
                <a:lnTo>
                  <a:pt x="135496" y="107950"/>
                </a:lnTo>
                <a:lnTo>
                  <a:pt x="135496" y="155752"/>
                </a:lnTo>
                <a:lnTo>
                  <a:pt x="135496" y="155943"/>
                </a:lnTo>
                <a:lnTo>
                  <a:pt x="135496" y="199237"/>
                </a:lnTo>
                <a:lnTo>
                  <a:pt x="135636" y="199377"/>
                </a:lnTo>
                <a:lnTo>
                  <a:pt x="220789" y="199377"/>
                </a:lnTo>
                <a:lnTo>
                  <a:pt x="220789" y="188480"/>
                </a:lnTo>
                <a:lnTo>
                  <a:pt x="146710" y="188480"/>
                </a:lnTo>
                <a:lnTo>
                  <a:pt x="146710" y="155956"/>
                </a:lnTo>
                <a:lnTo>
                  <a:pt x="146710" y="47256"/>
                </a:lnTo>
                <a:lnTo>
                  <a:pt x="146291" y="47383"/>
                </a:lnTo>
                <a:lnTo>
                  <a:pt x="120738" y="46812"/>
                </a:lnTo>
                <a:lnTo>
                  <a:pt x="121285" y="54622"/>
                </a:lnTo>
                <a:lnTo>
                  <a:pt x="119392" y="60883"/>
                </a:lnTo>
                <a:lnTo>
                  <a:pt x="115658" y="67005"/>
                </a:lnTo>
                <a:lnTo>
                  <a:pt x="109740" y="70383"/>
                </a:lnTo>
                <a:lnTo>
                  <a:pt x="102984" y="70586"/>
                </a:lnTo>
                <a:lnTo>
                  <a:pt x="101041" y="69532"/>
                </a:lnTo>
                <a:lnTo>
                  <a:pt x="96735" y="67195"/>
                </a:lnTo>
                <a:lnTo>
                  <a:pt x="90449" y="61493"/>
                </a:lnTo>
                <a:lnTo>
                  <a:pt x="85915" y="59283"/>
                </a:lnTo>
                <a:lnTo>
                  <a:pt x="57238" y="77965"/>
                </a:lnTo>
                <a:lnTo>
                  <a:pt x="57150" y="79146"/>
                </a:lnTo>
                <a:lnTo>
                  <a:pt x="57048" y="80454"/>
                </a:lnTo>
                <a:lnTo>
                  <a:pt x="58724" y="88239"/>
                </a:lnTo>
                <a:lnTo>
                  <a:pt x="58674" y="95948"/>
                </a:lnTo>
                <a:lnTo>
                  <a:pt x="55181" y="102069"/>
                </a:lnTo>
                <a:lnTo>
                  <a:pt x="49098" y="105689"/>
                </a:lnTo>
                <a:lnTo>
                  <a:pt x="41643" y="105689"/>
                </a:lnTo>
                <a:lnTo>
                  <a:pt x="28321" y="102349"/>
                </a:lnTo>
                <a:lnTo>
                  <a:pt x="19977" y="115938"/>
                </a:lnTo>
                <a:lnTo>
                  <a:pt x="18808" y="117932"/>
                </a:lnTo>
                <a:lnTo>
                  <a:pt x="17703" y="119951"/>
                </a:lnTo>
                <a:lnTo>
                  <a:pt x="13754" y="127622"/>
                </a:lnTo>
                <a:lnTo>
                  <a:pt x="12903" y="132054"/>
                </a:lnTo>
                <a:lnTo>
                  <a:pt x="12776" y="132676"/>
                </a:lnTo>
                <a:lnTo>
                  <a:pt x="15062" y="137350"/>
                </a:lnTo>
                <a:lnTo>
                  <a:pt x="20916" y="143878"/>
                </a:lnTo>
                <a:lnTo>
                  <a:pt x="23964" y="149936"/>
                </a:lnTo>
                <a:lnTo>
                  <a:pt x="23863" y="152679"/>
                </a:lnTo>
                <a:lnTo>
                  <a:pt x="23825" y="153543"/>
                </a:lnTo>
                <a:lnTo>
                  <a:pt x="23736" y="155752"/>
                </a:lnTo>
                <a:lnTo>
                  <a:pt x="23710" y="156768"/>
                </a:lnTo>
                <a:lnTo>
                  <a:pt x="20574" y="162750"/>
                </a:lnTo>
                <a:lnTo>
                  <a:pt x="14922" y="166243"/>
                </a:lnTo>
                <a:lnTo>
                  <a:pt x="5448" y="168833"/>
                </a:lnTo>
                <a:lnTo>
                  <a:pt x="1155" y="171602"/>
                </a:lnTo>
                <a:lnTo>
                  <a:pt x="12" y="176568"/>
                </a:lnTo>
                <a:lnTo>
                  <a:pt x="0" y="206362"/>
                </a:lnTo>
                <a:lnTo>
                  <a:pt x="13347" y="209994"/>
                </a:lnTo>
                <a:lnTo>
                  <a:pt x="20345" y="213931"/>
                </a:lnTo>
                <a:lnTo>
                  <a:pt x="24015" y="220167"/>
                </a:lnTo>
                <a:lnTo>
                  <a:pt x="23901" y="226695"/>
                </a:lnTo>
                <a:lnTo>
                  <a:pt x="23812" y="227418"/>
                </a:lnTo>
                <a:lnTo>
                  <a:pt x="19507" y="233934"/>
                </a:lnTo>
                <a:lnTo>
                  <a:pt x="15074" y="238772"/>
                </a:lnTo>
                <a:lnTo>
                  <a:pt x="12954" y="243674"/>
                </a:lnTo>
                <a:lnTo>
                  <a:pt x="13373" y="248843"/>
                </a:lnTo>
                <a:lnTo>
                  <a:pt x="16573" y="254495"/>
                </a:lnTo>
                <a:lnTo>
                  <a:pt x="17805" y="256057"/>
                </a:lnTo>
                <a:lnTo>
                  <a:pt x="18465" y="258038"/>
                </a:lnTo>
                <a:lnTo>
                  <a:pt x="34239" y="272389"/>
                </a:lnTo>
                <a:lnTo>
                  <a:pt x="43446" y="270662"/>
                </a:lnTo>
                <a:lnTo>
                  <a:pt x="49796" y="271195"/>
                </a:lnTo>
                <a:lnTo>
                  <a:pt x="55206" y="274789"/>
                </a:lnTo>
                <a:lnTo>
                  <a:pt x="58623" y="280377"/>
                </a:lnTo>
                <a:lnTo>
                  <a:pt x="58851" y="284314"/>
                </a:lnTo>
                <a:lnTo>
                  <a:pt x="58953" y="286207"/>
                </a:lnTo>
                <a:lnTo>
                  <a:pt x="58991" y="286816"/>
                </a:lnTo>
                <a:lnTo>
                  <a:pt x="57200" y="295389"/>
                </a:lnTo>
                <a:lnTo>
                  <a:pt x="57315" y="297649"/>
                </a:lnTo>
                <a:lnTo>
                  <a:pt x="57569" y="300990"/>
                </a:lnTo>
                <a:lnTo>
                  <a:pt x="73063" y="312051"/>
                </a:lnTo>
                <a:lnTo>
                  <a:pt x="82740" y="318782"/>
                </a:lnTo>
                <a:lnTo>
                  <a:pt x="85521" y="318643"/>
                </a:lnTo>
                <a:lnTo>
                  <a:pt x="88912" y="318643"/>
                </a:lnTo>
                <a:lnTo>
                  <a:pt x="95808" y="310718"/>
                </a:lnTo>
                <a:lnTo>
                  <a:pt x="101739" y="306628"/>
                </a:lnTo>
                <a:lnTo>
                  <a:pt x="102450" y="306133"/>
                </a:lnTo>
                <a:lnTo>
                  <a:pt x="109816" y="306133"/>
                </a:lnTo>
                <a:lnTo>
                  <a:pt x="115595" y="309651"/>
                </a:lnTo>
                <a:lnTo>
                  <a:pt x="119545" y="316839"/>
                </a:lnTo>
                <a:lnTo>
                  <a:pt x="122936" y="329145"/>
                </a:lnTo>
                <a:lnTo>
                  <a:pt x="123024" y="329438"/>
                </a:lnTo>
                <a:lnTo>
                  <a:pt x="140373" y="329438"/>
                </a:lnTo>
                <a:lnTo>
                  <a:pt x="145021" y="329145"/>
                </a:lnTo>
                <a:lnTo>
                  <a:pt x="156540" y="330073"/>
                </a:lnTo>
                <a:lnTo>
                  <a:pt x="157988" y="329145"/>
                </a:lnTo>
                <a:lnTo>
                  <a:pt x="160401" y="327609"/>
                </a:lnTo>
                <a:lnTo>
                  <a:pt x="161734" y="319163"/>
                </a:lnTo>
                <a:lnTo>
                  <a:pt x="162636" y="313461"/>
                </a:lnTo>
                <a:lnTo>
                  <a:pt x="164896" y="308165"/>
                </a:lnTo>
                <a:lnTo>
                  <a:pt x="180797" y="304736"/>
                </a:lnTo>
                <a:lnTo>
                  <a:pt x="184162" y="307479"/>
                </a:lnTo>
                <a:lnTo>
                  <a:pt x="193128" y="318643"/>
                </a:lnTo>
                <a:lnTo>
                  <a:pt x="195072" y="318643"/>
                </a:lnTo>
                <a:lnTo>
                  <a:pt x="198589" y="319112"/>
                </a:lnTo>
                <a:lnTo>
                  <a:pt x="207810" y="312559"/>
                </a:lnTo>
                <a:lnTo>
                  <a:pt x="210553" y="311505"/>
                </a:lnTo>
                <a:lnTo>
                  <a:pt x="213029" y="310032"/>
                </a:lnTo>
                <a:lnTo>
                  <a:pt x="219202" y="306133"/>
                </a:lnTo>
                <a:lnTo>
                  <a:pt x="220891" y="305066"/>
                </a:lnTo>
                <a:lnTo>
                  <a:pt x="224497" y="300990"/>
                </a:lnTo>
                <a:lnTo>
                  <a:pt x="224726" y="298462"/>
                </a:lnTo>
                <a:lnTo>
                  <a:pt x="224853" y="296786"/>
                </a:lnTo>
                <a:lnTo>
                  <a:pt x="224955" y="295389"/>
                </a:lnTo>
                <a:lnTo>
                  <a:pt x="223024" y="286207"/>
                </a:lnTo>
                <a:lnTo>
                  <a:pt x="223456" y="280517"/>
                </a:lnTo>
                <a:lnTo>
                  <a:pt x="237896" y="270662"/>
                </a:lnTo>
                <a:lnTo>
                  <a:pt x="238696" y="270662"/>
                </a:lnTo>
                <a:lnTo>
                  <a:pt x="247726" y="272338"/>
                </a:lnTo>
                <a:lnTo>
                  <a:pt x="253072" y="271830"/>
                </a:lnTo>
                <a:lnTo>
                  <a:pt x="253314" y="271830"/>
                </a:lnTo>
                <a:lnTo>
                  <a:pt x="254609" y="270662"/>
                </a:lnTo>
                <a:lnTo>
                  <a:pt x="265087" y="254800"/>
                </a:lnTo>
                <a:lnTo>
                  <a:pt x="271386" y="245808"/>
                </a:lnTo>
                <a:lnTo>
                  <a:pt x="270484" y="240398"/>
                </a:lnTo>
                <a:lnTo>
                  <a:pt x="258876" y="231648"/>
                </a:lnTo>
                <a:lnTo>
                  <a:pt x="257213" y="227418"/>
                </a:lnTo>
                <a:lnTo>
                  <a:pt x="260654" y="209994"/>
                </a:lnTo>
                <a:lnTo>
                  <a:pt x="267855" y="209994"/>
                </a:lnTo>
                <a:lnTo>
                  <a:pt x="282359" y="206895"/>
                </a:lnTo>
                <a:close/>
              </a:path>
              <a:path w="552450" h="330200">
                <a:moveTo>
                  <a:pt x="552018" y="156222"/>
                </a:moveTo>
                <a:lnTo>
                  <a:pt x="297929" y="156057"/>
                </a:lnTo>
                <a:lnTo>
                  <a:pt x="314769" y="155778"/>
                </a:lnTo>
                <a:lnTo>
                  <a:pt x="318757" y="155752"/>
                </a:lnTo>
                <a:lnTo>
                  <a:pt x="324358" y="152654"/>
                </a:lnTo>
                <a:lnTo>
                  <a:pt x="325069" y="149974"/>
                </a:lnTo>
                <a:lnTo>
                  <a:pt x="325907" y="144513"/>
                </a:lnTo>
                <a:lnTo>
                  <a:pt x="326631" y="139763"/>
                </a:lnTo>
                <a:lnTo>
                  <a:pt x="324789" y="132295"/>
                </a:lnTo>
                <a:lnTo>
                  <a:pt x="319239" y="126834"/>
                </a:lnTo>
                <a:lnTo>
                  <a:pt x="315849" y="125374"/>
                </a:lnTo>
                <a:lnTo>
                  <a:pt x="315849" y="137934"/>
                </a:lnTo>
                <a:lnTo>
                  <a:pt x="313499" y="144513"/>
                </a:lnTo>
                <a:lnTo>
                  <a:pt x="277317" y="144513"/>
                </a:lnTo>
                <a:lnTo>
                  <a:pt x="276250" y="137934"/>
                </a:lnTo>
                <a:lnTo>
                  <a:pt x="276199" y="137629"/>
                </a:lnTo>
                <a:lnTo>
                  <a:pt x="275666" y="132295"/>
                </a:lnTo>
                <a:lnTo>
                  <a:pt x="275539" y="131038"/>
                </a:lnTo>
                <a:lnTo>
                  <a:pt x="274040" y="124650"/>
                </a:lnTo>
                <a:lnTo>
                  <a:pt x="264655" y="100926"/>
                </a:lnTo>
                <a:lnTo>
                  <a:pt x="264655" y="144513"/>
                </a:lnTo>
                <a:lnTo>
                  <a:pt x="190474" y="144513"/>
                </a:lnTo>
                <a:lnTo>
                  <a:pt x="190474" y="65481"/>
                </a:lnTo>
                <a:lnTo>
                  <a:pt x="219341" y="71272"/>
                </a:lnTo>
                <a:lnTo>
                  <a:pt x="219087" y="71272"/>
                </a:lnTo>
                <a:lnTo>
                  <a:pt x="243598" y="89471"/>
                </a:lnTo>
                <a:lnTo>
                  <a:pt x="260184" y="115493"/>
                </a:lnTo>
                <a:lnTo>
                  <a:pt x="264655" y="144513"/>
                </a:lnTo>
                <a:lnTo>
                  <a:pt x="264655" y="100926"/>
                </a:lnTo>
                <a:lnTo>
                  <a:pt x="229158" y="65481"/>
                </a:lnTo>
                <a:lnTo>
                  <a:pt x="194652" y="53543"/>
                </a:lnTo>
                <a:lnTo>
                  <a:pt x="194183" y="53543"/>
                </a:lnTo>
                <a:lnTo>
                  <a:pt x="190500" y="51549"/>
                </a:lnTo>
                <a:lnTo>
                  <a:pt x="190373" y="47625"/>
                </a:lnTo>
                <a:lnTo>
                  <a:pt x="190296" y="44500"/>
                </a:lnTo>
                <a:lnTo>
                  <a:pt x="190182" y="15430"/>
                </a:lnTo>
                <a:lnTo>
                  <a:pt x="192989" y="14859"/>
                </a:lnTo>
                <a:lnTo>
                  <a:pt x="193522" y="14859"/>
                </a:lnTo>
                <a:lnTo>
                  <a:pt x="194830" y="18732"/>
                </a:lnTo>
                <a:lnTo>
                  <a:pt x="196469" y="22720"/>
                </a:lnTo>
                <a:lnTo>
                  <a:pt x="198640" y="31737"/>
                </a:lnTo>
                <a:lnTo>
                  <a:pt x="201002" y="35191"/>
                </a:lnTo>
                <a:lnTo>
                  <a:pt x="208864" y="35191"/>
                </a:lnTo>
                <a:lnTo>
                  <a:pt x="211315" y="35750"/>
                </a:lnTo>
                <a:lnTo>
                  <a:pt x="213296" y="36791"/>
                </a:lnTo>
                <a:lnTo>
                  <a:pt x="220218" y="39319"/>
                </a:lnTo>
                <a:lnTo>
                  <a:pt x="226225" y="39319"/>
                </a:lnTo>
                <a:lnTo>
                  <a:pt x="232029" y="36436"/>
                </a:lnTo>
                <a:lnTo>
                  <a:pt x="236969" y="31000"/>
                </a:lnTo>
                <a:lnTo>
                  <a:pt x="238658" y="28524"/>
                </a:lnTo>
                <a:lnTo>
                  <a:pt x="240207" y="26263"/>
                </a:lnTo>
                <a:lnTo>
                  <a:pt x="244068" y="28016"/>
                </a:lnTo>
                <a:lnTo>
                  <a:pt x="251066" y="33616"/>
                </a:lnTo>
                <a:lnTo>
                  <a:pt x="258826" y="33616"/>
                </a:lnTo>
                <a:lnTo>
                  <a:pt x="255663" y="44500"/>
                </a:lnTo>
                <a:lnTo>
                  <a:pt x="255104" y="47320"/>
                </a:lnTo>
                <a:lnTo>
                  <a:pt x="254063" y="51549"/>
                </a:lnTo>
                <a:lnTo>
                  <a:pt x="272567" y="75158"/>
                </a:lnTo>
                <a:lnTo>
                  <a:pt x="277444" y="74434"/>
                </a:lnTo>
                <a:lnTo>
                  <a:pt x="284327" y="73799"/>
                </a:lnTo>
                <a:lnTo>
                  <a:pt x="287553" y="72466"/>
                </a:lnTo>
                <a:lnTo>
                  <a:pt x="291973" y="71272"/>
                </a:lnTo>
                <a:lnTo>
                  <a:pt x="301269" y="86969"/>
                </a:lnTo>
                <a:lnTo>
                  <a:pt x="300901" y="87960"/>
                </a:lnTo>
                <a:lnTo>
                  <a:pt x="300863" y="88734"/>
                </a:lnTo>
                <a:lnTo>
                  <a:pt x="300405" y="89039"/>
                </a:lnTo>
                <a:lnTo>
                  <a:pt x="292163" y="97243"/>
                </a:lnTo>
                <a:lnTo>
                  <a:pt x="289941" y="106514"/>
                </a:lnTo>
                <a:lnTo>
                  <a:pt x="291604" y="116293"/>
                </a:lnTo>
                <a:lnTo>
                  <a:pt x="294944" y="126098"/>
                </a:lnTo>
                <a:lnTo>
                  <a:pt x="296164" y="129540"/>
                </a:lnTo>
                <a:lnTo>
                  <a:pt x="302844" y="132003"/>
                </a:lnTo>
                <a:lnTo>
                  <a:pt x="314413" y="134620"/>
                </a:lnTo>
                <a:lnTo>
                  <a:pt x="315849" y="137934"/>
                </a:lnTo>
                <a:lnTo>
                  <a:pt x="315849" y="125374"/>
                </a:lnTo>
                <a:lnTo>
                  <a:pt x="309702" y="122694"/>
                </a:lnTo>
                <a:lnTo>
                  <a:pt x="304787" y="119126"/>
                </a:lnTo>
                <a:lnTo>
                  <a:pt x="301891" y="113245"/>
                </a:lnTo>
                <a:lnTo>
                  <a:pt x="301459" y="106705"/>
                </a:lnTo>
                <a:lnTo>
                  <a:pt x="303949" y="101168"/>
                </a:lnTo>
                <a:lnTo>
                  <a:pt x="310108" y="94094"/>
                </a:lnTo>
                <a:lnTo>
                  <a:pt x="312470" y="89039"/>
                </a:lnTo>
                <a:lnTo>
                  <a:pt x="303403" y="69913"/>
                </a:lnTo>
                <a:lnTo>
                  <a:pt x="300012" y="62738"/>
                </a:lnTo>
                <a:lnTo>
                  <a:pt x="298907" y="60388"/>
                </a:lnTo>
                <a:lnTo>
                  <a:pt x="294043" y="58623"/>
                </a:lnTo>
                <a:lnTo>
                  <a:pt x="285407" y="61887"/>
                </a:lnTo>
                <a:lnTo>
                  <a:pt x="281457" y="62738"/>
                </a:lnTo>
                <a:lnTo>
                  <a:pt x="275729" y="62064"/>
                </a:lnTo>
                <a:lnTo>
                  <a:pt x="270433" y="58496"/>
                </a:lnTo>
                <a:lnTo>
                  <a:pt x="266839" y="53263"/>
                </a:lnTo>
                <a:lnTo>
                  <a:pt x="266179" y="47625"/>
                </a:lnTo>
                <a:lnTo>
                  <a:pt x="268109" y="37998"/>
                </a:lnTo>
                <a:lnTo>
                  <a:pt x="267741" y="33616"/>
                </a:lnTo>
                <a:lnTo>
                  <a:pt x="249770" y="19799"/>
                </a:lnTo>
                <a:lnTo>
                  <a:pt x="241274" y="14401"/>
                </a:lnTo>
                <a:lnTo>
                  <a:pt x="236093" y="14859"/>
                </a:lnTo>
                <a:lnTo>
                  <a:pt x="226987" y="28016"/>
                </a:lnTo>
                <a:lnTo>
                  <a:pt x="220738" y="28524"/>
                </a:lnTo>
                <a:lnTo>
                  <a:pt x="204622" y="22936"/>
                </a:lnTo>
                <a:lnTo>
                  <a:pt x="206349" y="15646"/>
                </a:lnTo>
                <a:lnTo>
                  <a:pt x="206057" y="14859"/>
                </a:lnTo>
                <a:lnTo>
                  <a:pt x="202323" y="4584"/>
                </a:lnTo>
                <a:lnTo>
                  <a:pt x="200660" y="0"/>
                </a:lnTo>
                <a:lnTo>
                  <a:pt x="192341" y="4584"/>
                </a:lnTo>
                <a:lnTo>
                  <a:pt x="179565" y="3581"/>
                </a:lnTo>
                <a:lnTo>
                  <a:pt x="178828" y="8559"/>
                </a:lnTo>
                <a:lnTo>
                  <a:pt x="178739" y="153581"/>
                </a:lnTo>
                <a:lnTo>
                  <a:pt x="181254" y="155752"/>
                </a:lnTo>
                <a:lnTo>
                  <a:pt x="181508" y="155981"/>
                </a:lnTo>
                <a:lnTo>
                  <a:pt x="181762" y="156184"/>
                </a:lnTo>
                <a:lnTo>
                  <a:pt x="177165" y="156222"/>
                </a:lnTo>
                <a:lnTo>
                  <a:pt x="181787" y="156210"/>
                </a:lnTo>
                <a:lnTo>
                  <a:pt x="287731" y="156222"/>
                </a:lnTo>
                <a:lnTo>
                  <a:pt x="552018" y="1562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13412" y="928848"/>
            <a:ext cx="287655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205">
              <a:lnSpc>
                <a:spcPts val="2815"/>
              </a:lnSpc>
              <a:spcBef>
                <a:spcPts val="100"/>
              </a:spcBef>
            </a:pPr>
            <a:r>
              <a:rPr sz="2500" b="1" spc="295">
                <a:solidFill>
                  <a:srgbClr val="214A76"/>
                </a:solidFill>
                <a:latin typeface="Trebuchet MS"/>
                <a:cs typeface="Trebuchet MS"/>
              </a:rPr>
              <a:t>30%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ts val="1855"/>
              </a:lnSpc>
            </a:pPr>
            <a:r>
              <a:rPr sz="1700" spc="65">
                <a:solidFill>
                  <a:srgbClr val="214A76"/>
                </a:solidFill>
                <a:latin typeface="Trebuchet MS"/>
                <a:cs typeface="Trebuchet MS"/>
              </a:rPr>
              <a:t>Corporate</a:t>
            </a:r>
            <a:r>
              <a:rPr sz="1700" spc="-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spc="-20">
                <a:solidFill>
                  <a:srgbClr val="214A76"/>
                </a:solidFill>
                <a:latin typeface="Trebuchet MS"/>
                <a:cs typeface="Trebuchet MS"/>
              </a:rPr>
              <a:t>tax.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1700">
              <a:latin typeface="Trebuchet MS"/>
              <a:cs typeface="Trebuchet MS"/>
            </a:endParaRPr>
          </a:p>
          <a:p>
            <a:pPr marL="802005">
              <a:lnSpc>
                <a:spcPts val="2970"/>
              </a:lnSpc>
            </a:pPr>
            <a:r>
              <a:rPr sz="2500" b="1" spc="220">
                <a:solidFill>
                  <a:srgbClr val="214A76"/>
                </a:solidFill>
                <a:latin typeface="Trebuchet MS"/>
                <a:cs typeface="Trebuchet MS"/>
              </a:rPr>
              <a:t>10%-4</a:t>
            </a:r>
            <a:r>
              <a:rPr lang="en-US" sz="2500" b="1" spc="220">
                <a:solidFill>
                  <a:srgbClr val="214A76"/>
                </a:solidFill>
                <a:latin typeface="Trebuchet MS"/>
                <a:cs typeface="Trebuchet MS"/>
              </a:rPr>
              <a:t>0</a:t>
            </a:r>
            <a:r>
              <a:rPr sz="2500" b="1" spc="220">
                <a:solidFill>
                  <a:srgbClr val="214A76"/>
                </a:solidFill>
                <a:latin typeface="Trebuchet MS"/>
                <a:cs typeface="Trebuchet MS"/>
              </a:rPr>
              <a:t>%</a:t>
            </a:r>
            <a:endParaRPr sz="2500">
              <a:latin typeface="Trebuchet MS"/>
              <a:cs typeface="Trebuchet MS"/>
            </a:endParaRPr>
          </a:p>
          <a:p>
            <a:pPr marL="839469">
              <a:lnSpc>
                <a:spcPts val="2010"/>
              </a:lnSpc>
            </a:pPr>
            <a:r>
              <a:rPr sz="1700" b="1" spc="70">
                <a:solidFill>
                  <a:srgbClr val="214A76"/>
                </a:solidFill>
                <a:latin typeface="Trebuchet MS"/>
                <a:cs typeface="Trebuchet MS"/>
              </a:rPr>
              <a:t>PAYE</a:t>
            </a:r>
            <a:r>
              <a:rPr sz="1700" b="1" spc="-1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spc="80">
                <a:solidFill>
                  <a:srgbClr val="214A76"/>
                </a:solidFill>
                <a:latin typeface="Trebuchet MS"/>
                <a:cs typeface="Trebuchet MS"/>
              </a:rPr>
              <a:t>depending</a:t>
            </a:r>
            <a:r>
              <a:rPr sz="1700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spc="60">
                <a:solidFill>
                  <a:srgbClr val="214A76"/>
                </a:solidFill>
                <a:latin typeface="Trebuchet MS"/>
                <a:cs typeface="Trebuchet MS"/>
              </a:rPr>
              <a:t>on</a:t>
            </a:r>
            <a:endParaRPr sz="1700">
              <a:latin typeface="Trebuchet MS"/>
              <a:cs typeface="Trebuchet MS"/>
            </a:endParaRPr>
          </a:p>
          <a:p>
            <a:pPr marL="839469">
              <a:lnSpc>
                <a:spcPct val="100000"/>
              </a:lnSpc>
            </a:pPr>
            <a:r>
              <a:rPr sz="1700" spc="60">
                <a:solidFill>
                  <a:srgbClr val="214A76"/>
                </a:solidFill>
                <a:latin typeface="Trebuchet MS"/>
                <a:cs typeface="Trebuchet MS"/>
              </a:rPr>
              <a:t>income</a:t>
            </a:r>
            <a:r>
              <a:rPr sz="170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spc="-10">
                <a:solidFill>
                  <a:srgbClr val="214A76"/>
                </a:solidFill>
                <a:latin typeface="Trebuchet MS"/>
                <a:cs typeface="Trebuchet MS"/>
              </a:rPr>
              <a:t>earned.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04665" y="2735677"/>
            <a:ext cx="671830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915"/>
              </a:lnSpc>
              <a:spcBef>
                <a:spcPts val="100"/>
              </a:spcBef>
            </a:pPr>
            <a:r>
              <a:rPr sz="2500" b="1" spc="110">
                <a:solidFill>
                  <a:srgbClr val="214A76"/>
                </a:solidFill>
                <a:latin typeface="Trebuchet MS"/>
                <a:cs typeface="Trebuchet MS"/>
              </a:rPr>
              <a:t>18%</a:t>
            </a:r>
            <a:endParaRPr sz="2500">
              <a:latin typeface="Trebuchet MS"/>
              <a:cs typeface="Trebuchet MS"/>
            </a:endParaRPr>
          </a:p>
          <a:p>
            <a:pPr marL="69215">
              <a:lnSpc>
                <a:spcPts val="1955"/>
              </a:lnSpc>
            </a:pPr>
            <a:r>
              <a:rPr sz="1700" b="1" spc="30">
                <a:solidFill>
                  <a:srgbClr val="214A76"/>
                </a:solidFill>
                <a:latin typeface="Trebuchet MS"/>
                <a:cs typeface="Trebuchet MS"/>
              </a:rPr>
              <a:t>VAT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7935" y="3253028"/>
            <a:ext cx="2219325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>
                <a:solidFill>
                  <a:srgbClr val="214A76"/>
                </a:solidFill>
                <a:latin typeface="Trebuchet MS"/>
                <a:cs typeface="Trebuchet MS"/>
              </a:rPr>
              <a:t>Import</a:t>
            </a:r>
            <a:r>
              <a:rPr sz="1700" b="1" spc="9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b="1" spc="-20">
                <a:solidFill>
                  <a:srgbClr val="214A76"/>
                </a:solidFill>
                <a:latin typeface="Trebuchet MS"/>
                <a:cs typeface="Trebuchet MS"/>
              </a:rPr>
              <a:t>duty: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00" spc="70">
                <a:solidFill>
                  <a:srgbClr val="214A76"/>
                </a:solidFill>
                <a:latin typeface="Trebuchet MS"/>
                <a:cs typeface="Trebuchet MS"/>
              </a:rPr>
              <a:t>Finished</a:t>
            </a:r>
            <a:r>
              <a:rPr sz="1700" spc="-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spc="125">
                <a:solidFill>
                  <a:srgbClr val="214A76"/>
                </a:solidFill>
                <a:latin typeface="Trebuchet MS"/>
                <a:cs typeface="Trebuchet MS"/>
              </a:rPr>
              <a:t>Goods</a:t>
            </a:r>
            <a:r>
              <a:rPr sz="1700" spc="-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b="1" spc="75">
                <a:solidFill>
                  <a:srgbClr val="214A76"/>
                </a:solidFill>
                <a:latin typeface="Trebuchet MS"/>
                <a:cs typeface="Trebuchet MS"/>
              </a:rPr>
              <a:t>25%,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00">
                <a:solidFill>
                  <a:srgbClr val="214A76"/>
                </a:solidFill>
                <a:latin typeface="Trebuchet MS"/>
                <a:cs typeface="Trebuchet MS"/>
              </a:rPr>
              <a:t>intermediate,</a:t>
            </a:r>
            <a:r>
              <a:rPr sz="1700" spc="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b="1" spc="90">
                <a:solidFill>
                  <a:srgbClr val="214A76"/>
                </a:solidFill>
                <a:latin typeface="Trebuchet MS"/>
                <a:cs typeface="Trebuchet MS"/>
              </a:rPr>
              <a:t>10%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11677" y="4812500"/>
            <a:ext cx="3312795" cy="143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8670">
              <a:lnSpc>
                <a:spcPct val="100000"/>
              </a:lnSpc>
              <a:spcBef>
                <a:spcPts val="100"/>
              </a:spcBef>
            </a:pPr>
            <a:r>
              <a:rPr sz="1700" spc="100">
                <a:solidFill>
                  <a:srgbClr val="214A76"/>
                </a:solidFill>
                <a:latin typeface="Trebuchet MS"/>
                <a:cs typeface="Trebuchet MS"/>
              </a:rPr>
              <a:t>Raw</a:t>
            </a:r>
            <a:r>
              <a:rPr sz="1700" spc="-5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spc="-10">
                <a:solidFill>
                  <a:srgbClr val="214A76"/>
                </a:solidFill>
                <a:latin typeface="Trebuchet MS"/>
                <a:cs typeface="Trebuchet MS"/>
              </a:rPr>
              <a:t>materials:</a:t>
            </a:r>
            <a:endParaRPr sz="1700">
              <a:latin typeface="Trebuchet MS"/>
              <a:cs typeface="Trebuchet MS"/>
            </a:endParaRPr>
          </a:p>
          <a:p>
            <a:pPr marL="788670">
              <a:lnSpc>
                <a:spcPct val="100000"/>
              </a:lnSpc>
            </a:pPr>
            <a:r>
              <a:rPr sz="1700" b="1" spc="60">
                <a:solidFill>
                  <a:srgbClr val="214A76"/>
                </a:solidFill>
                <a:latin typeface="Trebuchet MS"/>
                <a:cs typeface="Trebuchet MS"/>
              </a:rPr>
              <a:t>Duty</a:t>
            </a:r>
            <a:r>
              <a:rPr sz="1700" b="1" spc="-10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b="1" spc="-20">
                <a:solidFill>
                  <a:srgbClr val="214A76"/>
                </a:solidFill>
                <a:latin typeface="Trebuchet MS"/>
                <a:cs typeface="Trebuchet MS"/>
              </a:rPr>
              <a:t>Free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00" b="1">
                <a:solidFill>
                  <a:srgbClr val="214A76"/>
                </a:solidFill>
                <a:latin typeface="Trebuchet MS"/>
                <a:cs typeface="Trebuchet MS"/>
              </a:rPr>
              <a:t>Exemption</a:t>
            </a:r>
            <a:r>
              <a:rPr sz="1700" b="1" spc="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b="1">
                <a:solidFill>
                  <a:srgbClr val="214A76"/>
                </a:solidFill>
                <a:latin typeface="Trebuchet MS"/>
                <a:cs typeface="Trebuchet MS"/>
              </a:rPr>
              <a:t>from</a:t>
            </a:r>
            <a:r>
              <a:rPr sz="1700" b="1" spc="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b="1" spc="60">
                <a:solidFill>
                  <a:srgbClr val="214A76"/>
                </a:solidFill>
                <a:latin typeface="Trebuchet MS"/>
                <a:cs typeface="Trebuchet MS"/>
              </a:rPr>
              <a:t>Corporate</a:t>
            </a:r>
            <a:r>
              <a:rPr sz="1700" b="1" spc="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700" b="1" spc="35">
                <a:solidFill>
                  <a:srgbClr val="214A76"/>
                </a:solidFill>
                <a:latin typeface="Trebuchet MS"/>
                <a:cs typeface="Trebuchet MS"/>
              </a:rPr>
              <a:t>tax-</a:t>
            </a:r>
            <a:endParaRPr sz="1700">
              <a:latin typeface="Trebuchet MS"/>
              <a:cs typeface="Trebuchet MS"/>
            </a:endParaRPr>
          </a:p>
          <a:p>
            <a:pPr marL="22860">
              <a:lnSpc>
                <a:spcPct val="100000"/>
              </a:lnSpc>
              <a:spcBef>
                <a:spcPts val="330"/>
              </a:spcBef>
            </a:pPr>
            <a:r>
              <a:rPr sz="1700" b="1" spc="40">
                <a:solidFill>
                  <a:srgbClr val="214A76"/>
                </a:solidFill>
                <a:latin typeface="Trebuchet MS"/>
                <a:cs typeface="Trebuchet MS"/>
              </a:rPr>
              <a:t>USD10million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79337" y="1028515"/>
            <a:ext cx="4102100" cy="5567045"/>
            <a:chOff x="2979337" y="1028515"/>
            <a:chExt cx="4102100" cy="5567045"/>
          </a:xfrm>
        </p:grpSpPr>
        <p:sp>
          <p:nvSpPr>
            <p:cNvPr id="7" name="object 7"/>
            <p:cNvSpPr/>
            <p:nvPr/>
          </p:nvSpPr>
          <p:spPr>
            <a:xfrm>
              <a:off x="4980991" y="1028521"/>
              <a:ext cx="2100580" cy="5567045"/>
            </a:xfrm>
            <a:custGeom>
              <a:avLst/>
              <a:gdLst/>
              <a:ahLst/>
              <a:cxnLst/>
              <a:rect l="l" t="t" r="r" b="b"/>
              <a:pathLst>
                <a:path w="2100579" h="5567045">
                  <a:moveTo>
                    <a:pt x="863968" y="431990"/>
                  </a:moveTo>
                  <a:lnTo>
                    <a:pt x="861428" y="384924"/>
                  </a:lnTo>
                  <a:lnTo>
                    <a:pt x="853998" y="339318"/>
                  </a:lnTo>
                  <a:lnTo>
                    <a:pt x="841946" y="295452"/>
                  </a:lnTo>
                  <a:lnTo>
                    <a:pt x="825512" y="253568"/>
                  </a:lnTo>
                  <a:lnTo>
                    <a:pt x="804989" y="213956"/>
                  </a:lnTo>
                  <a:lnTo>
                    <a:pt x="780618" y="176860"/>
                  </a:lnTo>
                  <a:lnTo>
                    <a:pt x="752665" y="142557"/>
                  </a:lnTo>
                  <a:lnTo>
                    <a:pt x="721410" y="111290"/>
                  </a:lnTo>
                  <a:lnTo>
                    <a:pt x="687108" y="83350"/>
                  </a:lnTo>
                  <a:lnTo>
                    <a:pt x="650011" y="58978"/>
                  </a:lnTo>
                  <a:lnTo>
                    <a:pt x="610387" y="38455"/>
                  </a:lnTo>
                  <a:lnTo>
                    <a:pt x="568515" y="22021"/>
                  </a:lnTo>
                  <a:lnTo>
                    <a:pt x="524649" y="9969"/>
                  </a:lnTo>
                  <a:lnTo>
                    <a:pt x="479044" y="2540"/>
                  </a:lnTo>
                  <a:lnTo>
                    <a:pt x="431977" y="0"/>
                  </a:lnTo>
                  <a:lnTo>
                    <a:pt x="384911" y="2540"/>
                  </a:lnTo>
                  <a:lnTo>
                    <a:pt x="339305" y="9969"/>
                  </a:lnTo>
                  <a:lnTo>
                    <a:pt x="295440" y="22021"/>
                  </a:lnTo>
                  <a:lnTo>
                    <a:pt x="253568" y="38455"/>
                  </a:lnTo>
                  <a:lnTo>
                    <a:pt x="213944" y="58978"/>
                  </a:lnTo>
                  <a:lnTo>
                    <a:pt x="176860" y="83350"/>
                  </a:lnTo>
                  <a:lnTo>
                    <a:pt x="142544" y="111290"/>
                  </a:lnTo>
                  <a:lnTo>
                    <a:pt x="111290" y="142557"/>
                  </a:lnTo>
                  <a:lnTo>
                    <a:pt x="83350" y="176860"/>
                  </a:lnTo>
                  <a:lnTo>
                    <a:pt x="58978" y="213956"/>
                  </a:lnTo>
                  <a:lnTo>
                    <a:pt x="38442" y="253568"/>
                  </a:lnTo>
                  <a:lnTo>
                    <a:pt x="22021" y="295452"/>
                  </a:lnTo>
                  <a:lnTo>
                    <a:pt x="9956" y="339318"/>
                  </a:lnTo>
                  <a:lnTo>
                    <a:pt x="2527" y="384924"/>
                  </a:lnTo>
                  <a:lnTo>
                    <a:pt x="0" y="431990"/>
                  </a:lnTo>
                  <a:lnTo>
                    <a:pt x="2527" y="479056"/>
                  </a:lnTo>
                  <a:lnTo>
                    <a:pt x="9956" y="524662"/>
                  </a:lnTo>
                  <a:lnTo>
                    <a:pt x="22021" y="568528"/>
                  </a:lnTo>
                  <a:lnTo>
                    <a:pt x="38442" y="610412"/>
                  </a:lnTo>
                  <a:lnTo>
                    <a:pt x="58978" y="650024"/>
                  </a:lnTo>
                  <a:lnTo>
                    <a:pt x="83350" y="687120"/>
                  </a:lnTo>
                  <a:lnTo>
                    <a:pt x="111290" y="721423"/>
                  </a:lnTo>
                  <a:lnTo>
                    <a:pt x="142544" y="752690"/>
                  </a:lnTo>
                  <a:lnTo>
                    <a:pt x="176860" y="780630"/>
                  </a:lnTo>
                  <a:lnTo>
                    <a:pt x="213944" y="805002"/>
                  </a:lnTo>
                  <a:lnTo>
                    <a:pt x="253568" y="825525"/>
                  </a:lnTo>
                  <a:lnTo>
                    <a:pt x="295440" y="841959"/>
                  </a:lnTo>
                  <a:lnTo>
                    <a:pt x="339305" y="854011"/>
                  </a:lnTo>
                  <a:lnTo>
                    <a:pt x="384911" y="861441"/>
                  </a:lnTo>
                  <a:lnTo>
                    <a:pt x="431977" y="863981"/>
                  </a:lnTo>
                  <a:lnTo>
                    <a:pt x="479044" y="861441"/>
                  </a:lnTo>
                  <a:lnTo>
                    <a:pt x="524649" y="854011"/>
                  </a:lnTo>
                  <a:lnTo>
                    <a:pt x="568515" y="841959"/>
                  </a:lnTo>
                  <a:lnTo>
                    <a:pt x="610387" y="825525"/>
                  </a:lnTo>
                  <a:lnTo>
                    <a:pt x="650011" y="805002"/>
                  </a:lnTo>
                  <a:lnTo>
                    <a:pt x="687108" y="780630"/>
                  </a:lnTo>
                  <a:lnTo>
                    <a:pt x="721410" y="752690"/>
                  </a:lnTo>
                  <a:lnTo>
                    <a:pt x="752665" y="721423"/>
                  </a:lnTo>
                  <a:lnTo>
                    <a:pt x="780618" y="687120"/>
                  </a:lnTo>
                  <a:lnTo>
                    <a:pt x="804989" y="650024"/>
                  </a:lnTo>
                  <a:lnTo>
                    <a:pt x="825512" y="610412"/>
                  </a:lnTo>
                  <a:lnTo>
                    <a:pt x="841946" y="568528"/>
                  </a:lnTo>
                  <a:lnTo>
                    <a:pt x="853998" y="524662"/>
                  </a:lnTo>
                  <a:lnTo>
                    <a:pt x="861428" y="479056"/>
                  </a:lnTo>
                  <a:lnTo>
                    <a:pt x="863968" y="431990"/>
                  </a:lnTo>
                  <a:close/>
                </a:path>
                <a:path w="2100579" h="5567045">
                  <a:moveTo>
                    <a:pt x="1222781" y="5134978"/>
                  </a:moveTo>
                  <a:lnTo>
                    <a:pt x="1220241" y="5087912"/>
                  </a:lnTo>
                  <a:lnTo>
                    <a:pt x="1212811" y="5042306"/>
                  </a:lnTo>
                  <a:lnTo>
                    <a:pt x="1200746" y="4998440"/>
                  </a:lnTo>
                  <a:lnTo>
                    <a:pt x="1184325" y="4956556"/>
                  </a:lnTo>
                  <a:lnTo>
                    <a:pt x="1163802" y="4916944"/>
                  </a:lnTo>
                  <a:lnTo>
                    <a:pt x="1139431" y="4879848"/>
                  </a:lnTo>
                  <a:lnTo>
                    <a:pt x="1111478" y="4845545"/>
                  </a:lnTo>
                  <a:lnTo>
                    <a:pt x="1080223" y="4814278"/>
                  </a:lnTo>
                  <a:lnTo>
                    <a:pt x="1045908" y="4786338"/>
                  </a:lnTo>
                  <a:lnTo>
                    <a:pt x="1008824" y="4761966"/>
                  </a:lnTo>
                  <a:lnTo>
                    <a:pt x="969200" y="4741443"/>
                  </a:lnTo>
                  <a:lnTo>
                    <a:pt x="927328" y="4725009"/>
                  </a:lnTo>
                  <a:lnTo>
                    <a:pt x="883462" y="4712957"/>
                  </a:lnTo>
                  <a:lnTo>
                    <a:pt x="837857" y="4705528"/>
                  </a:lnTo>
                  <a:lnTo>
                    <a:pt x="790790" y="4702988"/>
                  </a:lnTo>
                  <a:lnTo>
                    <a:pt x="743712" y="4705528"/>
                  </a:lnTo>
                  <a:lnTo>
                    <a:pt x="698119" y="4712957"/>
                  </a:lnTo>
                  <a:lnTo>
                    <a:pt x="654253" y="4725009"/>
                  </a:lnTo>
                  <a:lnTo>
                    <a:pt x="612381" y="4741443"/>
                  </a:lnTo>
                  <a:lnTo>
                    <a:pt x="572757" y="4761966"/>
                  </a:lnTo>
                  <a:lnTo>
                    <a:pt x="535673" y="4786338"/>
                  </a:lnTo>
                  <a:lnTo>
                    <a:pt x="501357" y="4814278"/>
                  </a:lnTo>
                  <a:lnTo>
                    <a:pt x="470103" y="4845545"/>
                  </a:lnTo>
                  <a:lnTo>
                    <a:pt x="442150" y="4879848"/>
                  </a:lnTo>
                  <a:lnTo>
                    <a:pt x="417791" y="4916944"/>
                  </a:lnTo>
                  <a:lnTo>
                    <a:pt x="397256" y="4956556"/>
                  </a:lnTo>
                  <a:lnTo>
                    <a:pt x="380834" y="4998440"/>
                  </a:lnTo>
                  <a:lnTo>
                    <a:pt x="368769" y="5042306"/>
                  </a:lnTo>
                  <a:lnTo>
                    <a:pt x="361340" y="5087912"/>
                  </a:lnTo>
                  <a:lnTo>
                    <a:pt x="358813" y="5134978"/>
                  </a:lnTo>
                  <a:lnTo>
                    <a:pt x="361340" y="5182044"/>
                  </a:lnTo>
                  <a:lnTo>
                    <a:pt x="368769" y="5227650"/>
                  </a:lnTo>
                  <a:lnTo>
                    <a:pt x="380834" y="5271516"/>
                  </a:lnTo>
                  <a:lnTo>
                    <a:pt x="397256" y="5313400"/>
                  </a:lnTo>
                  <a:lnTo>
                    <a:pt x="417791" y="5353012"/>
                  </a:lnTo>
                  <a:lnTo>
                    <a:pt x="442150" y="5390108"/>
                  </a:lnTo>
                  <a:lnTo>
                    <a:pt x="470103" y="5424411"/>
                  </a:lnTo>
                  <a:lnTo>
                    <a:pt x="501357" y="5455678"/>
                  </a:lnTo>
                  <a:lnTo>
                    <a:pt x="535673" y="5483618"/>
                  </a:lnTo>
                  <a:lnTo>
                    <a:pt x="572757" y="5507990"/>
                  </a:lnTo>
                  <a:lnTo>
                    <a:pt x="612381" y="5528526"/>
                  </a:lnTo>
                  <a:lnTo>
                    <a:pt x="654253" y="5544947"/>
                  </a:lnTo>
                  <a:lnTo>
                    <a:pt x="698119" y="5557012"/>
                  </a:lnTo>
                  <a:lnTo>
                    <a:pt x="743712" y="5564441"/>
                  </a:lnTo>
                  <a:lnTo>
                    <a:pt x="790790" y="5566969"/>
                  </a:lnTo>
                  <a:lnTo>
                    <a:pt x="837857" y="5564441"/>
                  </a:lnTo>
                  <a:lnTo>
                    <a:pt x="883462" y="5557012"/>
                  </a:lnTo>
                  <a:lnTo>
                    <a:pt x="927328" y="5544947"/>
                  </a:lnTo>
                  <a:lnTo>
                    <a:pt x="969200" y="5528526"/>
                  </a:lnTo>
                  <a:lnTo>
                    <a:pt x="1008824" y="5507990"/>
                  </a:lnTo>
                  <a:lnTo>
                    <a:pt x="1045908" y="5483618"/>
                  </a:lnTo>
                  <a:lnTo>
                    <a:pt x="1080223" y="5455678"/>
                  </a:lnTo>
                  <a:lnTo>
                    <a:pt x="1111478" y="5424411"/>
                  </a:lnTo>
                  <a:lnTo>
                    <a:pt x="1139431" y="5390108"/>
                  </a:lnTo>
                  <a:lnTo>
                    <a:pt x="1163802" y="5353012"/>
                  </a:lnTo>
                  <a:lnTo>
                    <a:pt x="1184325" y="5313400"/>
                  </a:lnTo>
                  <a:lnTo>
                    <a:pt x="1200746" y="5271516"/>
                  </a:lnTo>
                  <a:lnTo>
                    <a:pt x="1212811" y="5227650"/>
                  </a:lnTo>
                  <a:lnTo>
                    <a:pt x="1220241" y="5182044"/>
                  </a:lnTo>
                  <a:lnTo>
                    <a:pt x="1222781" y="5134978"/>
                  </a:lnTo>
                  <a:close/>
                </a:path>
                <a:path w="2100579" h="5567045">
                  <a:moveTo>
                    <a:pt x="2033676" y="3858590"/>
                  </a:moveTo>
                  <a:lnTo>
                    <a:pt x="2031149" y="3811524"/>
                  </a:lnTo>
                  <a:lnTo>
                    <a:pt x="2023719" y="3765918"/>
                  </a:lnTo>
                  <a:lnTo>
                    <a:pt x="2011654" y="3722052"/>
                  </a:lnTo>
                  <a:lnTo>
                    <a:pt x="1995233" y="3680180"/>
                  </a:lnTo>
                  <a:lnTo>
                    <a:pt x="1974697" y="3640556"/>
                  </a:lnTo>
                  <a:lnTo>
                    <a:pt x="1950326" y="3603460"/>
                  </a:lnTo>
                  <a:lnTo>
                    <a:pt x="1922386" y="3569157"/>
                  </a:lnTo>
                  <a:lnTo>
                    <a:pt x="1891118" y="3537902"/>
                  </a:lnTo>
                  <a:lnTo>
                    <a:pt x="1856816" y="3509949"/>
                  </a:lnTo>
                  <a:lnTo>
                    <a:pt x="1819719" y="3485578"/>
                  </a:lnTo>
                  <a:lnTo>
                    <a:pt x="1780108" y="3465055"/>
                  </a:lnTo>
                  <a:lnTo>
                    <a:pt x="1738236" y="3448621"/>
                  </a:lnTo>
                  <a:lnTo>
                    <a:pt x="1694357" y="3436569"/>
                  </a:lnTo>
                  <a:lnTo>
                    <a:pt x="1648764" y="3429139"/>
                  </a:lnTo>
                  <a:lnTo>
                    <a:pt x="1601685" y="3426599"/>
                  </a:lnTo>
                  <a:lnTo>
                    <a:pt x="1554619" y="3429139"/>
                  </a:lnTo>
                  <a:lnTo>
                    <a:pt x="1509026" y="3436569"/>
                  </a:lnTo>
                  <a:lnTo>
                    <a:pt x="1465148" y="3448621"/>
                  </a:lnTo>
                  <a:lnTo>
                    <a:pt x="1423276" y="3465055"/>
                  </a:lnTo>
                  <a:lnTo>
                    <a:pt x="1383665" y="3485578"/>
                  </a:lnTo>
                  <a:lnTo>
                    <a:pt x="1346568" y="3509949"/>
                  </a:lnTo>
                  <a:lnTo>
                    <a:pt x="1312265" y="3537902"/>
                  </a:lnTo>
                  <a:lnTo>
                    <a:pt x="1280998" y="3569157"/>
                  </a:lnTo>
                  <a:lnTo>
                    <a:pt x="1253058" y="3603460"/>
                  </a:lnTo>
                  <a:lnTo>
                    <a:pt x="1228686" y="3640556"/>
                  </a:lnTo>
                  <a:lnTo>
                    <a:pt x="1208163" y="3680180"/>
                  </a:lnTo>
                  <a:lnTo>
                    <a:pt x="1191729" y="3722052"/>
                  </a:lnTo>
                  <a:lnTo>
                    <a:pt x="1179677" y="3765918"/>
                  </a:lnTo>
                  <a:lnTo>
                    <a:pt x="1172248" y="3811524"/>
                  </a:lnTo>
                  <a:lnTo>
                    <a:pt x="1169708" y="3858590"/>
                  </a:lnTo>
                  <a:lnTo>
                    <a:pt x="1172248" y="3905669"/>
                  </a:lnTo>
                  <a:lnTo>
                    <a:pt x="1179677" y="3951262"/>
                  </a:lnTo>
                  <a:lnTo>
                    <a:pt x="1191729" y="3995140"/>
                  </a:lnTo>
                  <a:lnTo>
                    <a:pt x="1208163" y="4037012"/>
                  </a:lnTo>
                  <a:lnTo>
                    <a:pt x="1228686" y="4076623"/>
                  </a:lnTo>
                  <a:lnTo>
                    <a:pt x="1253058" y="4113720"/>
                  </a:lnTo>
                  <a:lnTo>
                    <a:pt x="1280998" y="4148023"/>
                  </a:lnTo>
                  <a:lnTo>
                    <a:pt x="1312265" y="4179290"/>
                  </a:lnTo>
                  <a:lnTo>
                    <a:pt x="1346568" y="4207230"/>
                  </a:lnTo>
                  <a:lnTo>
                    <a:pt x="1383665" y="4231602"/>
                  </a:lnTo>
                  <a:lnTo>
                    <a:pt x="1423276" y="4252138"/>
                  </a:lnTo>
                  <a:lnTo>
                    <a:pt x="1465148" y="4268559"/>
                  </a:lnTo>
                  <a:lnTo>
                    <a:pt x="1509026" y="4280624"/>
                  </a:lnTo>
                  <a:lnTo>
                    <a:pt x="1554619" y="4288053"/>
                  </a:lnTo>
                  <a:lnTo>
                    <a:pt x="1601685" y="4290580"/>
                  </a:lnTo>
                  <a:lnTo>
                    <a:pt x="1648764" y="4288053"/>
                  </a:lnTo>
                  <a:lnTo>
                    <a:pt x="1694357" y="4280624"/>
                  </a:lnTo>
                  <a:lnTo>
                    <a:pt x="1738236" y="4268559"/>
                  </a:lnTo>
                  <a:lnTo>
                    <a:pt x="1780108" y="4252138"/>
                  </a:lnTo>
                  <a:lnTo>
                    <a:pt x="1819719" y="4231602"/>
                  </a:lnTo>
                  <a:lnTo>
                    <a:pt x="1856816" y="4207230"/>
                  </a:lnTo>
                  <a:lnTo>
                    <a:pt x="1891118" y="4179290"/>
                  </a:lnTo>
                  <a:lnTo>
                    <a:pt x="1922386" y="4148023"/>
                  </a:lnTo>
                  <a:lnTo>
                    <a:pt x="1950326" y="4113720"/>
                  </a:lnTo>
                  <a:lnTo>
                    <a:pt x="1974697" y="4076623"/>
                  </a:lnTo>
                  <a:lnTo>
                    <a:pt x="1995233" y="4037012"/>
                  </a:lnTo>
                  <a:lnTo>
                    <a:pt x="2011654" y="3995140"/>
                  </a:lnTo>
                  <a:lnTo>
                    <a:pt x="2023719" y="3951262"/>
                  </a:lnTo>
                  <a:lnTo>
                    <a:pt x="2031149" y="3905669"/>
                  </a:lnTo>
                  <a:lnTo>
                    <a:pt x="2033676" y="3858590"/>
                  </a:lnTo>
                  <a:close/>
                </a:path>
                <a:path w="2100579" h="5567045">
                  <a:moveTo>
                    <a:pt x="2099957" y="2613901"/>
                  </a:moveTo>
                  <a:lnTo>
                    <a:pt x="2097417" y="2566822"/>
                  </a:lnTo>
                  <a:lnTo>
                    <a:pt x="2089988" y="2521229"/>
                  </a:lnTo>
                  <a:lnTo>
                    <a:pt x="2077935" y="2477351"/>
                  </a:lnTo>
                  <a:lnTo>
                    <a:pt x="2061502" y="2435479"/>
                  </a:lnTo>
                  <a:lnTo>
                    <a:pt x="2040978" y="2395867"/>
                  </a:lnTo>
                  <a:lnTo>
                    <a:pt x="2016607" y="2358771"/>
                  </a:lnTo>
                  <a:lnTo>
                    <a:pt x="1988667" y="2324468"/>
                  </a:lnTo>
                  <a:lnTo>
                    <a:pt x="1957400" y="2293201"/>
                  </a:lnTo>
                  <a:lnTo>
                    <a:pt x="1923097" y="2265261"/>
                  </a:lnTo>
                  <a:lnTo>
                    <a:pt x="1886000" y="2240889"/>
                  </a:lnTo>
                  <a:lnTo>
                    <a:pt x="1846389" y="2220353"/>
                  </a:lnTo>
                  <a:lnTo>
                    <a:pt x="1804504" y="2203932"/>
                  </a:lnTo>
                  <a:lnTo>
                    <a:pt x="1760639" y="2191867"/>
                  </a:lnTo>
                  <a:lnTo>
                    <a:pt x="1715033" y="2184438"/>
                  </a:lnTo>
                  <a:lnTo>
                    <a:pt x="1667967" y="2181910"/>
                  </a:lnTo>
                  <a:lnTo>
                    <a:pt x="1620901" y="2184438"/>
                  </a:lnTo>
                  <a:lnTo>
                    <a:pt x="1575295" y="2191867"/>
                  </a:lnTo>
                  <a:lnTo>
                    <a:pt x="1531429" y="2203932"/>
                  </a:lnTo>
                  <a:lnTo>
                    <a:pt x="1489557" y="2220353"/>
                  </a:lnTo>
                  <a:lnTo>
                    <a:pt x="1449946" y="2240889"/>
                  </a:lnTo>
                  <a:lnTo>
                    <a:pt x="1412849" y="2265261"/>
                  </a:lnTo>
                  <a:lnTo>
                    <a:pt x="1378546" y="2293201"/>
                  </a:lnTo>
                  <a:lnTo>
                    <a:pt x="1347279" y="2324468"/>
                  </a:lnTo>
                  <a:lnTo>
                    <a:pt x="1319339" y="2358771"/>
                  </a:lnTo>
                  <a:lnTo>
                    <a:pt x="1294968" y="2395867"/>
                  </a:lnTo>
                  <a:lnTo>
                    <a:pt x="1274432" y="2435479"/>
                  </a:lnTo>
                  <a:lnTo>
                    <a:pt x="1258011" y="2477351"/>
                  </a:lnTo>
                  <a:lnTo>
                    <a:pt x="1245958" y="2521229"/>
                  </a:lnTo>
                  <a:lnTo>
                    <a:pt x="1238529" y="2566822"/>
                  </a:lnTo>
                  <a:lnTo>
                    <a:pt x="1235989" y="2613901"/>
                  </a:lnTo>
                  <a:lnTo>
                    <a:pt x="1238529" y="2660967"/>
                  </a:lnTo>
                  <a:lnTo>
                    <a:pt x="1245958" y="2706573"/>
                  </a:lnTo>
                  <a:lnTo>
                    <a:pt x="1258011" y="2750439"/>
                  </a:lnTo>
                  <a:lnTo>
                    <a:pt x="1274432" y="2792311"/>
                  </a:lnTo>
                  <a:lnTo>
                    <a:pt x="1294968" y="2831935"/>
                  </a:lnTo>
                  <a:lnTo>
                    <a:pt x="1319339" y="2869031"/>
                  </a:lnTo>
                  <a:lnTo>
                    <a:pt x="1347279" y="2903334"/>
                  </a:lnTo>
                  <a:lnTo>
                    <a:pt x="1378546" y="2934589"/>
                  </a:lnTo>
                  <a:lnTo>
                    <a:pt x="1412849" y="2962541"/>
                  </a:lnTo>
                  <a:lnTo>
                    <a:pt x="1449946" y="2986913"/>
                  </a:lnTo>
                  <a:lnTo>
                    <a:pt x="1489557" y="3007436"/>
                  </a:lnTo>
                  <a:lnTo>
                    <a:pt x="1531429" y="3023870"/>
                  </a:lnTo>
                  <a:lnTo>
                    <a:pt x="1575295" y="3035922"/>
                  </a:lnTo>
                  <a:lnTo>
                    <a:pt x="1620901" y="3043351"/>
                  </a:lnTo>
                  <a:lnTo>
                    <a:pt x="1667967" y="3045891"/>
                  </a:lnTo>
                  <a:lnTo>
                    <a:pt x="1715033" y="3043351"/>
                  </a:lnTo>
                  <a:lnTo>
                    <a:pt x="1760639" y="3035922"/>
                  </a:lnTo>
                  <a:lnTo>
                    <a:pt x="1804504" y="3023870"/>
                  </a:lnTo>
                  <a:lnTo>
                    <a:pt x="1846389" y="3007436"/>
                  </a:lnTo>
                  <a:lnTo>
                    <a:pt x="1886000" y="2986913"/>
                  </a:lnTo>
                  <a:lnTo>
                    <a:pt x="1923097" y="2962541"/>
                  </a:lnTo>
                  <a:lnTo>
                    <a:pt x="1957400" y="2934589"/>
                  </a:lnTo>
                  <a:lnTo>
                    <a:pt x="1988667" y="2903334"/>
                  </a:lnTo>
                  <a:lnTo>
                    <a:pt x="2016607" y="2869031"/>
                  </a:lnTo>
                  <a:lnTo>
                    <a:pt x="2040978" y="2831935"/>
                  </a:lnTo>
                  <a:lnTo>
                    <a:pt x="2061502" y="2792311"/>
                  </a:lnTo>
                  <a:lnTo>
                    <a:pt x="2077935" y="2750439"/>
                  </a:lnTo>
                  <a:lnTo>
                    <a:pt x="2089988" y="2706573"/>
                  </a:lnTo>
                  <a:lnTo>
                    <a:pt x="2097417" y="2660967"/>
                  </a:lnTo>
                  <a:lnTo>
                    <a:pt x="2099957" y="2613901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9337" y="1336884"/>
              <a:ext cx="3769603" cy="49669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473703" y="3361161"/>
              <a:ext cx="441325" cy="440690"/>
            </a:xfrm>
            <a:custGeom>
              <a:avLst/>
              <a:gdLst/>
              <a:ahLst/>
              <a:cxnLst/>
              <a:rect l="l" t="t" r="r" b="b"/>
              <a:pathLst>
                <a:path w="441325" h="440689">
                  <a:moveTo>
                    <a:pt x="57954" y="392429"/>
                  </a:moveTo>
                  <a:lnTo>
                    <a:pt x="45212" y="392429"/>
                  </a:lnTo>
                  <a:lnTo>
                    <a:pt x="45262" y="400049"/>
                  </a:lnTo>
                  <a:lnTo>
                    <a:pt x="45364" y="402589"/>
                  </a:lnTo>
                  <a:lnTo>
                    <a:pt x="45415" y="403859"/>
                  </a:lnTo>
                  <a:lnTo>
                    <a:pt x="45254" y="406399"/>
                  </a:lnTo>
                  <a:lnTo>
                    <a:pt x="45220" y="408939"/>
                  </a:lnTo>
                  <a:lnTo>
                    <a:pt x="45497" y="416559"/>
                  </a:lnTo>
                  <a:lnTo>
                    <a:pt x="45590" y="419099"/>
                  </a:lnTo>
                  <a:lnTo>
                    <a:pt x="45682" y="421639"/>
                  </a:lnTo>
                  <a:lnTo>
                    <a:pt x="45728" y="422909"/>
                  </a:lnTo>
                  <a:lnTo>
                    <a:pt x="45821" y="425449"/>
                  </a:lnTo>
                  <a:lnTo>
                    <a:pt x="45867" y="426719"/>
                  </a:lnTo>
                  <a:lnTo>
                    <a:pt x="45960" y="429259"/>
                  </a:lnTo>
                  <a:lnTo>
                    <a:pt x="51749" y="438149"/>
                  </a:lnTo>
                  <a:lnTo>
                    <a:pt x="63372" y="440689"/>
                  </a:lnTo>
                  <a:lnTo>
                    <a:pt x="93103" y="440689"/>
                  </a:lnTo>
                  <a:lnTo>
                    <a:pt x="98666" y="434339"/>
                  </a:lnTo>
                  <a:lnTo>
                    <a:pt x="98767" y="430529"/>
                  </a:lnTo>
                  <a:lnTo>
                    <a:pt x="98801" y="429259"/>
                  </a:lnTo>
                  <a:lnTo>
                    <a:pt x="64246" y="429259"/>
                  </a:lnTo>
                  <a:lnTo>
                    <a:pt x="59139" y="426719"/>
                  </a:lnTo>
                  <a:lnTo>
                    <a:pt x="57930" y="421639"/>
                  </a:lnTo>
                  <a:lnTo>
                    <a:pt x="57954" y="392429"/>
                  </a:lnTo>
                  <a:close/>
                </a:path>
                <a:path w="441325" h="440689">
                  <a:moveTo>
                    <a:pt x="203695" y="393699"/>
                  </a:moveTo>
                  <a:lnTo>
                    <a:pt x="190487" y="393699"/>
                  </a:lnTo>
                  <a:lnTo>
                    <a:pt x="190429" y="417829"/>
                  </a:lnTo>
                  <a:lnTo>
                    <a:pt x="190303" y="434339"/>
                  </a:lnTo>
                  <a:lnTo>
                    <a:pt x="190207" y="438149"/>
                  </a:lnTo>
                  <a:lnTo>
                    <a:pt x="193090" y="440689"/>
                  </a:lnTo>
                  <a:lnTo>
                    <a:pt x="397649" y="440689"/>
                  </a:lnTo>
                  <a:lnTo>
                    <a:pt x="408511" y="435609"/>
                  </a:lnTo>
                  <a:lnTo>
                    <a:pt x="417161" y="427989"/>
                  </a:lnTo>
                  <a:lnTo>
                    <a:pt x="203695" y="427989"/>
                  </a:lnTo>
                  <a:lnTo>
                    <a:pt x="203695" y="393699"/>
                  </a:lnTo>
                  <a:close/>
                </a:path>
                <a:path w="441325" h="440689">
                  <a:moveTo>
                    <a:pt x="89128" y="346709"/>
                  </a:moveTo>
                  <a:lnTo>
                    <a:pt x="85953" y="350519"/>
                  </a:lnTo>
                  <a:lnTo>
                    <a:pt x="85982" y="351789"/>
                  </a:lnTo>
                  <a:lnTo>
                    <a:pt x="86098" y="356869"/>
                  </a:lnTo>
                  <a:lnTo>
                    <a:pt x="86203" y="363219"/>
                  </a:lnTo>
                  <a:lnTo>
                    <a:pt x="86321" y="406399"/>
                  </a:lnTo>
                  <a:lnTo>
                    <a:pt x="86446" y="416559"/>
                  </a:lnTo>
                  <a:lnTo>
                    <a:pt x="86556" y="421639"/>
                  </a:lnTo>
                  <a:lnTo>
                    <a:pt x="86652" y="425449"/>
                  </a:lnTo>
                  <a:lnTo>
                    <a:pt x="85001" y="429259"/>
                  </a:lnTo>
                  <a:lnTo>
                    <a:pt x="98801" y="429259"/>
                  </a:lnTo>
                  <a:lnTo>
                    <a:pt x="98903" y="425449"/>
                  </a:lnTo>
                  <a:lnTo>
                    <a:pt x="99021" y="393699"/>
                  </a:lnTo>
                  <a:lnTo>
                    <a:pt x="203695" y="393699"/>
                  </a:lnTo>
                  <a:lnTo>
                    <a:pt x="203695" y="379729"/>
                  </a:lnTo>
                  <a:lnTo>
                    <a:pt x="99783" y="379729"/>
                  </a:lnTo>
                  <a:lnTo>
                    <a:pt x="99783" y="360679"/>
                  </a:lnTo>
                  <a:lnTo>
                    <a:pt x="103873" y="360679"/>
                  </a:lnTo>
                  <a:lnTo>
                    <a:pt x="105879" y="359409"/>
                  </a:lnTo>
                  <a:lnTo>
                    <a:pt x="112834" y="356869"/>
                  </a:lnTo>
                  <a:lnTo>
                    <a:pt x="116987" y="353059"/>
                  </a:lnTo>
                  <a:lnTo>
                    <a:pt x="117766" y="347979"/>
                  </a:lnTo>
                  <a:lnTo>
                    <a:pt x="99707" y="347979"/>
                  </a:lnTo>
                  <a:lnTo>
                    <a:pt x="89128" y="346709"/>
                  </a:lnTo>
                  <a:close/>
                </a:path>
                <a:path w="441325" h="440689">
                  <a:moveTo>
                    <a:pt x="306184" y="339089"/>
                  </a:moveTo>
                  <a:lnTo>
                    <a:pt x="291947" y="339089"/>
                  </a:lnTo>
                  <a:lnTo>
                    <a:pt x="291947" y="427989"/>
                  </a:lnTo>
                  <a:lnTo>
                    <a:pt x="306184" y="427989"/>
                  </a:lnTo>
                  <a:lnTo>
                    <a:pt x="306184" y="339089"/>
                  </a:lnTo>
                  <a:close/>
                </a:path>
                <a:path w="441325" h="440689">
                  <a:moveTo>
                    <a:pt x="408417" y="339089"/>
                  </a:moveTo>
                  <a:lnTo>
                    <a:pt x="394703" y="339089"/>
                  </a:lnTo>
                  <a:lnTo>
                    <a:pt x="394703" y="427989"/>
                  </a:lnTo>
                  <a:lnTo>
                    <a:pt x="417161" y="427989"/>
                  </a:lnTo>
                  <a:lnTo>
                    <a:pt x="422927" y="422909"/>
                  </a:lnTo>
                  <a:lnTo>
                    <a:pt x="426364" y="419099"/>
                  </a:lnTo>
                  <a:lnTo>
                    <a:pt x="411124" y="419099"/>
                  </a:lnTo>
                  <a:lnTo>
                    <a:pt x="407644" y="416559"/>
                  </a:lnTo>
                  <a:lnTo>
                    <a:pt x="407561" y="355599"/>
                  </a:lnTo>
                  <a:lnTo>
                    <a:pt x="408351" y="340359"/>
                  </a:lnTo>
                  <a:lnTo>
                    <a:pt x="408417" y="339089"/>
                  </a:lnTo>
                  <a:close/>
                </a:path>
                <a:path w="441325" h="440689">
                  <a:moveTo>
                    <a:pt x="441037" y="316229"/>
                  </a:moveTo>
                  <a:lnTo>
                    <a:pt x="425919" y="316229"/>
                  </a:lnTo>
                  <a:lnTo>
                    <a:pt x="428586" y="317499"/>
                  </a:lnTo>
                  <a:lnTo>
                    <a:pt x="428666" y="325119"/>
                  </a:lnTo>
                  <a:lnTo>
                    <a:pt x="428735" y="377189"/>
                  </a:lnTo>
                  <a:lnTo>
                    <a:pt x="427859" y="392429"/>
                  </a:lnTo>
                  <a:lnTo>
                    <a:pt x="427786" y="393699"/>
                  </a:lnTo>
                  <a:lnTo>
                    <a:pt x="425660" y="400049"/>
                  </a:lnTo>
                  <a:lnTo>
                    <a:pt x="421336" y="406399"/>
                  </a:lnTo>
                  <a:lnTo>
                    <a:pt x="416072" y="412749"/>
                  </a:lnTo>
                  <a:lnTo>
                    <a:pt x="411124" y="419099"/>
                  </a:lnTo>
                  <a:lnTo>
                    <a:pt x="426364" y="419099"/>
                  </a:lnTo>
                  <a:lnTo>
                    <a:pt x="435531" y="408939"/>
                  </a:lnTo>
                  <a:lnTo>
                    <a:pt x="440956" y="397509"/>
                  </a:lnTo>
                  <a:lnTo>
                    <a:pt x="441037" y="316229"/>
                  </a:lnTo>
                  <a:close/>
                </a:path>
                <a:path w="441325" h="440689">
                  <a:moveTo>
                    <a:pt x="242252" y="0"/>
                  </a:moveTo>
                  <a:lnTo>
                    <a:pt x="660" y="0"/>
                  </a:lnTo>
                  <a:lnTo>
                    <a:pt x="317" y="1269"/>
                  </a:lnTo>
                  <a:lnTo>
                    <a:pt x="190" y="380999"/>
                  </a:lnTo>
                  <a:lnTo>
                    <a:pt x="0" y="389889"/>
                  </a:lnTo>
                  <a:lnTo>
                    <a:pt x="3517" y="393699"/>
                  </a:lnTo>
                  <a:lnTo>
                    <a:pt x="12903" y="393699"/>
                  </a:lnTo>
                  <a:lnTo>
                    <a:pt x="20694" y="392429"/>
                  </a:lnTo>
                  <a:lnTo>
                    <a:pt x="57954" y="392429"/>
                  </a:lnTo>
                  <a:lnTo>
                    <a:pt x="57965" y="379729"/>
                  </a:lnTo>
                  <a:lnTo>
                    <a:pt x="13766" y="379729"/>
                  </a:lnTo>
                  <a:lnTo>
                    <a:pt x="13766" y="13969"/>
                  </a:lnTo>
                  <a:lnTo>
                    <a:pt x="259441" y="13969"/>
                  </a:lnTo>
                  <a:lnTo>
                    <a:pt x="254368" y="8889"/>
                  </a:lnTo>
                  <a:lnTo>
                    <a:pt x="248399" y="2539"/>
                  </a:lnTo>
                  <a:lnTo>
                    <a:pt x="242252" y="0"/>
                  </a:lnTo>
                  <a:close/>
                </a:path>
                <a:path w="441325" h="440689">
                  <a:moveTo>
                    <a:pt x="71826" y="285749"/>
                  </a:moveTo>
                  <a:lnTo>
                    <a:pt x="65972" y="287019"/>
                  </a:lnTo>
                  <a:lnTo>
                    <a:pt x="60655" y="292099"/>
                  </a:lnTo>
                  <a:lnTo>
                    <a:pt x="53297" y="303529"/>
                  </a:lnTo>
                  <a:lnTo>
                    <a:pt x="46039" y="313689"/>
                  </a:lnTo>
                  <a:lnTo>
                    <a:pt x="31661" y="335279"/>
                  </a:lnTo>
                  <a:lnTo>
                    <a:pt x="26710" y="345439"/>
                  </a:lnTo>
                  <a:lnTo>
                    <a:pt x="26974" y="350519"/>
                  </a:lnTo>
                  <a:lnTo>
                    <a:pt x="27040" y="351789"/>
                  </a:lnTo>
                  <a:lnTo>
                    <a:pt x="27106" y="353059"/>
                  </a:lnTo>
                  <a:lnTo>
                    <a:pt x="32977" y="358139"/>
                  </a:lnTo>
                  <a:lnTo>
                    <a:pt x="44450" y="360679"/>
                  </a:lnTo>
                  <a:lnTo>
                    <a:pt x="44450" y="379729"/>
                  </a:lnTo>
                  <a:lnTo>
                    <a:pt x="57965" y="379729"/>
                  </a:lnTo>
                  <a:lnTo>
                    <a:pt x="57850" y="363219"/>
                  </a:lnTo>
                  <a:lnTo>
                    <a:pt x="39928" y="345439"/>
                  </a:lnTo>
                  <a:lnTo>
                    <a:pt x="72072" y="297179"/>
                  </a:lnTo>
                  <a:lnTo>
                    <a:pt x="86567" y="297179"/>
                  </a:lnTo>
                  <a:lnTo>
                    <a:pt x="82854" y="292099"/>
                  </a:lnTo>
                  <a:lnTo>
                    <a:pt x="77644" y="287019"/>
                  </a:lnTo>
                  <a:lnTo>
                    <a:pt x="71826" y="285749"/>
                  </a:lnTo>
                  <a:close/>
                </a:path>
                <a:path w="441325" h="440689">
                  <a:moveTo>
                    <a:pt x="259441" y="13969"/>
                  </a:moveTo>
                  <a:lnTo>
                    <a:pt x="236943" y="13969"/>
                  </a:lnTo>
                  <a:lnTo>
                    <a:pt x="237007" y="50799"/>
                  </a:lnTo>
                  <a:lnTo>
                    <a:pt x="239817" y="66039"/>
                  </a:lnTo>
                  <a:lnTo>
                    <a:pt x="246991" y="77469"/>
                  </a:lnTo>
                  <a:lnTo>
                    <a:pt x="258101" y="83819"/>
                  </a:lnTo>
                  <a:lnTo>
                    <a:pt x="272719" y="86359"/>
                  </a:lnTo>
                  <a:lnTo>
                    <a:pt x="309067" y="86359"/>
                  </a:lnTo>
                  <a:lnTo>
                    <a:pt x="309067" y="190499"/>
                  </a:lnTo>
                  <a:lnTo>
                    <a:pt x="298988" y="191769"/>
                  </a:lnTo>
                  <a:lnTo>
                    <a:pt x="291372" y="195579"/>
                  </a:lnTo>
                  <a:lnTo>
                    <a:pt x="284828" y="203199"/>
                  </a:lnTo>
                  <a:lnTo>
                    <a:pt x="268440" y="218439"/>
                  </a:lnTo>
                  <a:lnTo>
                    <a:pt x="262304" y="228599"/>
                  </a:lnTo>
                  <a:lnTo>
                    <a:pt x="259403" y="240029"/>
                  </a:lnTo>
                  <a:lnTo>
                    <a:pt x="259520" y="248919"/>
                  </a:lnTo>
                  <a:lnTo>
                    <a:pt x="259588" y="253999"/>
                  </a:lnTo>
                  <a:lnTo>
                    <a:pt x="260169" y="261619"/>
                  </a:lnTo>
                  <a:lnTo>
                    <a:pt x="260045" y="281939"/>
                  </a:lnTo>
                  <a:lnTo>
                    <a:pt x="259983" y="285749"/>
                  </a:lnTo>
                  <a:lnTo>
                    <a:pt x="259880" y="292099"/>
                  </a:lnTo>
                  <a:lnTo>
                    <a:pt x="256832" y="292099"/>
                  </a:lnTo>
                  <a:lnTo>
                    <a:pt x="254990" y="293369"/>
                  </a:lnTo>
                  <a:lnTo>
                    <a:pt x="233063" y="293369"/>
                  </a:lnTo>
                  <a:lnTo>
                    <a:pt x="217704" y="302259"/>
                  </a:lnTo>
                  <a:lnTo>
                    <a:pt x="204901" y="314959"/>
                  </a:lnTo>
                  <a:lnTo>
                    <a:pt x="192278" y="328929"/>
                  </a:lnTo>
                  <a:lnTo>
                    <a:pt x="190436" y="330199"/>
                  </a:lnTo>
                  <a:lnTo>
                    <a:pt x="190487" y="379729"/>
                  </a:lnTo>
                  <a:lnTo>
                    <a:pt x="203695" y="379729"/>
                  </a:lnTo>
                  <a:lnTo>
                    <a:pt x="203695" y="339089"/>
                  </a:lnTo>
                  <a:lnTo>
                    <a:pt x="408417" y="339089"/>
                  </a:lnTo>
                  <a:lnTo>
                    <a:pt x="408482" y="337819"/>
                  </a:lnTo>
                  <a:lnTo>
                    <a:pt x="410619" y="332739"/>
                  </a:lnTo>
                  <a:lnTo>
                    <a:pt x="415158" y="326389"/>
                  </a:lnTo>
                  <a:lnTo>
                    <a:pt x="416548" y="325119"/>
                  </a:lnTo>
                  <a:lnTo>
                    <a:pt x="215176" y="325119"/>
                  </a:lnTo>
                  <a:lnTo>
                    <a:pt x="222365" y="314959"/>
                  </a:lnTo>
                  <a:lnTo>
                    <a:pt x="230836" y="308609"/>
                  </a:lnTo>
                  <a:lnTo>
                    <a:pt x="242549" y="306069"/>
                  </a:lnTo>
                  <a:lnTo>
                    <a:pt x="273088" y="306069"/>
                  </a:lnTo>
                  <a:lnTo>
                    <a:pt x="273088" y="237489"/>
                  </a:lnTo>
                  <a:lnTo>
                    <a:pt x="308076" y="237489"/>
                  </a:lnTo>
                  <a:lnTo>
                    <a:pt x="308076" y="236219"/>
                  </a:lnTo>
                  <a:lnTo>
                    <a:pt x="375453" y="236219"/>
                  </a:lnTo>
                  <a:lnTo>
                    <a:pt x="379239" y="228599"/>
                  </a:lnTo>
                  <a:lnTo>
                    <a:pt x="384119" y="223519"/>
                  </a:lnTo>
                  <a:lnTo>
                    <a:pt x="283718" y="223519"/>
                  </a:lnTo>
                  <a:lnTo>
                    <a:pt x="291833" y="213359"/>
                  </a:lnTo>
                  <a:lnTo>
                    <a:pt x="301258" y="205739"/>
                  </a:lnTo>
                  <a:lnTo>
                    <a:pt x="312123" y="203199"/>
                  </a:lnTo>
                  <a:lnTo>
                    <a:pt x="407218" y="203199"/>
                  </a:lnTo>
                  <a:lnTo>
                    <a:pt x="403971" y="194309"/>
                  </a:lnTo>
                  <a:lnTo>
                    <a:pt x="395156" y="190499"/>
                  </a:lnTo>
                  <a:lnTo>
                    <a:pt x="322529" y="190499"/>
                  </a:lnTo>
                  <a:lnTo>
                    <a:pt x="322529" y="113029"/>
                  </a:lnTo>
                  <a:lnTo>
                    <a:pt x="322211" y="87629"/>
                  </a:lnTo>
                  <a:lnTo>
                    <a:pt x="322110" y="81279"/>
                  </a:lnTo>
                  <a:lnTo>
                    <a:pt x="319265" y="74929"/>
                  </a:lnTo>
                  <a:lnTo>
                    <a:pt x="317952" y="73659"/>
                  </a:lnTo>
                  <a:lnTo>
                    <a:pt x="280908" y="73659"/>
                  </a:lnTo>
                  <a:lnTo>
                    <a:pt x="263334" y="71119"/>
                  </a:lnTo>
                  <a:lnTo>
                    <a:pt x="248742" y="39369"/>
                  </a:lnTo>
                  <a:lnTo>
                    <a:pt x="249081" y="31749"/>
                  </a:lnTo>
                  <a:lnTo>
                    <a:pt x="249247" y="25399"/>
                  </a:lnTo>
                  <a:lnTo>
                    <a:pt x="249313" y="22859"/>
                  </a:lnTo>
                  <a:lnTo>
                    <a:pt x="268320" y="22859"/>
                  </a:lnTo>
                  <a:lnTo>
                    <a:pt x="259441" y="13969"/>
                  </a:lnTo>
                  <a:close/>
                </a:path>
                <a:path w="441325" h="440689">
                  <a:moveTo>
                    <a:pt x="238683" y="339089"/>
                  </a:moveTo>
                  <a:lnTo>
                    <a:pt x="225501" y="339089"/>
                  </a:lnTo>
                  <a:lnTo>
                    <a:pt x="225486" y="345439"/>
                  </a:lnTo>
                  <a:lnTo>
                    <a:pt x="225365" y="368299"/>
                  </a:lnTo>
                  <a:lnTo>
                    <a:pt x="225257" y="372109"/>
                  </a:lnTo>
                  <a:lnTo>
                    <a:pt x="225221" y="373379"/>
                  </a:lnTo>
                  <a:lnTo>
                    <a:pt x="228422" y="377189"/>
                  </a:lnTo>
                  <a:lnTo>
                    <a:pt x="267665" y="377189"/>
                  </a:lnTo>
                  <a:lnTo>
                    <a:pt x="270548" y="374649"/>
                  </a:lnTo>
                  <a:lnTo>
                    <a:pt x="270511" y="363219"/>
                  </a:lnTo>
                  <a:lnTo>
                    <a:pt x="238683" y="363219"/>
                  </a:lnTo>
                  <a:lnTo>
                    <a:pt x="238683" y="339089"/>
                  </a:lnTo>
                  <a:close/>
                </a:path>
                <a:path w="441325" h="440689">
                  <a:moveTo>
                    <a:pt x="341058" y="339089"/>
                  </a:moveTo>
                  <a:lnTo>
                    <a:pt x="328282" y="339089"/>
                  </a:lnTo>
                  <a:lnTo>
                    <a:pt x="328201" y="363219"/>
                  </a:lnTo>
                  <a:lnTo>
                    <a:pt x="328079" y="368299"/>
                  </a:lnTo>
                  <a:lnTo>
                    <a:pt x="327907" y="372109"/>
                  </a:lnTo>
                  <a:lnTo>
                    <a:pt x="327850" y="373379"/>
                  </a:lnTo>
                  <a:lnTo>
                    <a:pt x="330415" y="377189"/>
                  </a:lnTo>
                  <a:lnTo>
                    <a:pt x="355981" y="377189"/>
                  </a:lnTo>
                  <a:lnTo>
                    <a:pt x="367245" y="375919"/>
                  </a:lnTo>
                  <a:lnTo>
                    <a:pt x="371792" y="372109"/>
                  </a:lnTo>
                  <a:lnTo>
                    <a:pt x="372148" y="368299"/>
                  </a:lnTo>
                  <a:lnTo>
                    <a:pt x="372561" y="363219"/>
                  </a:lnTo>
                  <a:lnTo>
                    <a:pt x="341058" y="363219"/>
                  </a:lnTo>
                  <a:lnTo>
                    <a:pt x="341058" y="339089"/>
                  </a:lnTo>
                  <a:close/>
                </a:path>
                <a:path w="441325" h="440689">
                  <a:moveTo>
                    <a:pt x="270433" y="339089"/>
                  </a:moveTo>
                  <a:lnTo>
                    <a:pt x="257136" y="339089"/>
                  </a:lnTo>
                  <a:lnTo>
                    <a:pt x="257136" y="363219"/>
                  </a:lnTo>
                  <a:lnTo>
                    <a:pt x="270511" y="363219"/>
                  </a:lnTo>
                  <a:lnTo>
                    <a:pt x="270433" y="339089"/>
                  </a:lnTo>
                  <a:close/>
                </a:path>
                <a:path w="441325" h="440689">
                  <a:moveTo>
                    <a:pt x="372541" y="339089"/>
                  </a:moveTo>
                  <a:lnTo>
                    <a:pt x="359244" y="339089"/>
                  </a:lnTo>
                  <a:lnTo>
                    <a:pt x="359244" y="363219"/>
                  </a:lnTo>
                  <a:lnTo>
                    <a:pt x="372561" y="363219"/>
                  </a:lnTo>
                  <a:lnTo>
                    <a:pt x="372541" y="339089"/>
                  </a:lnTo>
                  <a:close/>
                </a:path>
                <a:path w="441325" h="440689">
                  <a:moveTo>
                    <a:pt x="86567" y="297179"/>
                  </a:moveTo>
                  <a:lnTo>
                    <a:pt x="72072" y="297179"/>
                  </a:lnTo>
                  <a:lnTo>
                    <a:pt x="104711" y="346709"/>
                  </a:lnTo>
                  <a:lnTo>
                    <a:pt x="101434" y="346709"/>
                  </a:lnTo>
                  <a:lnTo>
                    <a:pt x="99707" y="347979"/>
                  </a:lnTo>
                  <a:lnTo>
                    <a:pt x="117766" y="347979"/>
                  </a:lnTo>
                  <a:lnTo>
                    <a:pt x="117961" y="346709"/>
                  </a:lnTo>
                  <a:lnTo>
                    <a:pt x="115379" y="340359"/>
                  </a:lnTo>
                  <a:lnTo>
                    <a:pt x="107482" y="327659"/>
                  </a:lnTo>
                  <a:lnTo>
                    <a:pt x="99421" y="316229"/>
                  </a:lnTo>
                  <a:lnTo>
                    <a:pt x="91208" y="303529"/>
                  </a:lnTo>
                  <a:lnTo>
                    <a:pt x="86567" y="297179"/>
                  </a:lnTo>
                  <a:close/>
                </a:path>
                <a:path w="441325" h="440689">
                  <a:moveTo>
                    <a:pt x="273088" y="306069"/>
                  </a:moveTo>
                  <a:lnTo>
                    <a:pt x="259461" y="306069"/>
                  </a:lnTo>
                  <a:lnTo>
                    <a:pt x="259461" y="325119"/>
                  </a:lnTo>
                  <a:lnTo>
                    <a:pt x="273088" y="325119"/>
                  </a:lnTo>
                  <a:lnTo>
                    <a:pt x="273088" y="306069"/>
                  </a:lnTo>
                  <a:close/>
                </a:path>
                <a:path w="441325" h="440689">
                  <a:moveTo>
                    <a:pt x="375453" y="236219"/>
                  </a:moveTo>
                  <a:lnTo>
                    <a:pt x="361175" y="236219"/>
                  </a:lnTo>
                  <a:lnTo>
                    <a:pt x="361175" y="325119"/>
                  </a:lnTo>
                  <a:lnTo>
                    <a:pt x="384162" y="325119"/>
                  </a:lnTo>
                  <a:lnTo>
                    <a:pt x="391659" y="318769"/>
                  </a:lnTo>
                  <a:lnTo>
                    <a:pt x="393994" y="316229"/>
                  </a:lnTo>
                  <a:lnTo>
                    <a:pt x="377621" y="316229"/>
                  </a:lnTo>
                  <a:lnTo>
                    <a:pt x="374726" y="314959"/>
                  </a:lnTo>
                  <a:lnTo>
                    <a:pt x="374827" y="274319"/>
                  </a:lnTo>
                  <a:lnTo>
                    <a:pt x="374895" y="271779"/>
                  </a:lnTo>
                  <a:lnTo>
                    <a:pt x="375111" y="265429"/>
                  </a:lnTo>
                  <a:lnTo>
                    <a:pt x="375133" y="256539"/>
                  </a:lnTo>
                  <a:lnTo>
                    <a:pt x="374459" y="248919"/>
                  </a:lnTo>
                  <a:lnTo>
                    <a:pt x="374741" y="240029"/>
                  </a:lnTo>
                  <a:lnTo>
                    <a:pt x="374822" y="237489"/>
                  </a:lnTo>
                  <a:lnTo>
                    <a:pt x="375453" y="236219"/>
                  </a:lnTo>
                  <a:close/>
                </a:path>
                <a:path w="441325" h="440689">
                  <a:moveTo>
                    <a:pt x="441048" y="306069"/>
                  </a:moveTo>
                  <a:lnTo>
                    <a:pt x="407243" y="306069"/>
                  </a:lnTo>
                  <a:lnTo>
                    <a:pt x="419455" y="307339"/>
                  </a:lnTo>
                  <a:lnTo>
                    <a:pt x="411590" y="313689"/>
                  </a:lnTo>
                  <a:lnTo>
                    <a:pt x="404437" y="321309"/>
                  </a:lnTo>
                  <a:lnTo>
                    <a:pt x="395970" y="325119"/>
                  </a:lnTo>
                  <a:lnTo>
                    <a:pt x="416548" y="325119"/>
                  </a:lnTo>
                  <a:lnTo>
                    <a:pt x="420718" y="321309"/>
                  </a:lnTo>
                  <a:lnTo>
                    <a:pt x="425919" y="316229"/>
                  </a:lnTo>
                  <a:lnTo>
                    <a:pt x="441037" y="316229"/>
                  </a:lnTo>
                  <a:lnTo>
                    <a:pt x="441048" y="306069"/>
                  </a:lnTo>
                  <a:close/>
                </a:path>
                <a:path w="441325" h="440689">
                  <a:moveTo>
                    <a:pt x="407504" y="213359"/>
                  </a:moveTo>
                  <a:lnTo>
                    <a:pt x="395630" y="213359"/>
                  </a:lnTo>
                  <a:lnTo>
                    <a:pt x="395674" y="218439"/>
                  </a:lnTo>
                  <a:lnTo>
                    <a:pt x="395785" y="275589"/>
                  </a:lnTo>
                  <a:lnTo>
                    <a:pt x="382748" y="309879"/>
                  </a:lnTo>
                  <a:lnTo>
                    <a:pt x="377621" y="316229"/>
                  </a:lnTo>
                  <a:lnTo>
                    <a:pt x="393994" y="316229"/>
                  </a:lnTo>
                  <a:lnTo>
                    <a:pt x="398665" y="311149"/>
                  </a:lnTo>
                  <a:lnTo>
                    <a:pt x="407243" y="306069"/>
                  </a:lnTo>
                  <a:lnTo>
                    <a:pt x="441048" y="306069"/>
                  </a:lnTo>
                  <a:lnTo>
                    <a:pt x="441058" y="295909"/>
                  </a:lnTo>
                  <a:lnTo>
                    <a:pt x="438073" y="293369"/>
                  </a:lnTo>
                  <a:lnTo>
                    <a:pt x="407682" y="293369"/>
                  </a:lnTo>
                  <a:lnTo>
                    <a:pt x="407647" y="218439"/>
                  </a:lnTo>
                  <a:lnTo>
                    <a:pt x="407504" y="213359"/>
                  </a:lnTo>
                  <a:close/>
                </a:path>
                <a:path w="441325" h="440689">
                  <a:moveTo>
                    <a:pt x="308076" y="237489"/>
                  </a:moveTo>
                  <a:lnTo>
                    <a:pt x="294906" y="237489"/>
                  </a:lnTo>
                  <a:lnTo>
                    <a:pt x="294900" y="240029"/>
                  </a:lnTo>
                  <a:lnTo>
                    <a:pt x="294774" y="265429"/>
                  </a:lnTo>
                  <a:lnTo>
                    <a:pt x="294601" y="271779"/>
                  </a:lnTo>
                  <a:lnTo>
                    <a:pt x="297751" y="275589"/>
                  </a:lnTo>
                  <a:lnTo>
                    <a:pt x="314236" y="274319"/>
                  </a:lnTo>
                  <a:lnTo>
                    <a:pt x="337972" y="274319"/>
                  </a:lnTo>
                  <a:lnTo>
                    <a:pt x="340004" y="271779"/>
                  </a:lnTo>
                  <a:lnTo>
                    <a:pt x="339864" y="265429"/>
                  </a:lnTo>
                  <a:lnTo>
                    <a:pt x="339859" y="261619"/>
                  </a:lnTo>
                  <a:lnTo>
                    <a:pt x="308076" y="261619"/>
                  </a:lnTo>
                  <a:lnTo>
                    <a:pt x="308076" y="237489"/>
                  </a:lnTo>
                  <a:close/>
                </a:path>
                <a:path w="441325" h="440689">
                  <a:moveTo>
                    <a:pt x="337972" y="274319"/>
                  </a:moveTo>
                  <a:lnTo>
                    <a:pt x="322186" y="274319"/>
                  </a:lnTo>
                  <a:lnTo>
                    <a:pt x="336956" y="275589"/>
                  </a:lnTo>
                  <a:lnTo>
                    <a:pt x="337972" y="274319"/>
                  </a:lnTo>
                  <a:close/>
                </a:path>
                <a:path w="441325" h="440689">
                  <a:moveTo>
                    <a:pt x="339826" y="236219"/>
                  </a:moveTo>
                  <a:lnTo>
                    <a:pt x="326275" y="236219"/>
                  </a:lnTo>
                  <a:lnTo>
                    <a:pt x="326275" y="261619"/>
                  </a:lnTo>
                  <a:lnTo>
                    <a:pt x="339859" y="261619"/>
                  </a:lnTo>
                  <a:lnTo>
                    <a:pt x="339826" y="236219"/>
                  </a:lnTo>
                  <a:close/>
                </a:path>
                <a:path w="441325" h="440689">
                  <a:moveTo>
                    <a:pt x="407218" y="203199"/>
                  </a:moveTo>
                  <a:lnTo>
                    <a:pt x="385673" y="203199"/>
                  </a:lnTo>
                  <a:lnTo>
                    <a:pt x="377826" y="212089"/>
                  </a:lnTo>
                  <a:lnTo>
                    <a:pt x="369824" y="218439"/>
                  </a:lnTo>
                  <a:lnTo>
                    <a:pt x="360574" y="223519"/>
                  </a:lnTo>
                  <a:lnTo>
                    <a:pt x="384119" y="223519"/>
                  </a:lnTo>
                  <a:lnTo>
                    <a:pt x="386559" y="220979"/>
                  </a:lnTo>
                  <a:lnTo>
                    <a:pt x="395630" y="213359"/>
                  </a:lnTo>
                  <a:lnTo>
                    <a:pt x="407504" y="213359"/>
                  </a:lnTo>
                  <a:lnTo>
                    <a:pt x="407290" y="205739"/>
                  </a:lnTo>
                  <a:lnTo>
                    <a:pt x="407218" y="203199"/>
                  </a:lnTo>
                  <a:close/>
                </a:path>
                <a:path w="441325" h="440689">
                  <a:moveTo>
                    <a:pt x="268320" y="22859"/>
                  </a:moveTo>
                  <a:lnTo>
                    <a:pt x="249313" y="22859"/>
                  </a:lnTo>
                  <a:lnTo>
                    <a:pt x="252387" y="25399"/>
                  </a:lnTo>
                  <a:lnTo>
                    <a:pt x="253517" y="25399"/>
                  </a:lnTo>
                  <a:lnTo>
                    <a:pt x="300139" y="72389"/>
                  </a:lnTo>
                  <a:lnTo>
                    <a:pt x="290320" y="72389"/>
                  </a:lnTo>
                  <a:lnTo>
                    <a:pt x="280908" y="73659"/>
                  </a:lnTo>
                  <a:lnTo>
                    <a:pt x="317952" y="73659"/>
                  </a:lnTo>
                  <a:lnTo>
                    <a:pt x="315328" y="71119"/>
                  </a:lnTo>
                  <a:lnTo>
                    <a:pt x="300229" y="54609"/>
                  </a:lnTo>
                  <a:lnTo>
                    <a:pt x="268320" y="22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5077" y="3433611"/>
              <a:ext cx="222230" cy="2233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46064" y="4680508"/>
              <a:ext cx="1122045" cy="1678305"/>
            </a:xfrm>
            <a:custGeom>
              <a:avLst/>
              <a:gdLst/>
              <a:ahLst/>
              <a:cxnLst/>
              <a:rect l="l" t="t" r="r" b="b"/>
              <a:pathLst>
                <a:path w="1122045" h="1678304">
                  <a:moveTo>
                    <a:pt x="288226" y="1589405"/>
                  </a:moveTo>
                  <a:lnTo>
                    <a:pt x="288112" y="1317396"/>
                  </a:lnTo>
                  <a:lnTo>
                    <a:pt x="288112" y="1294193"/>
                  </a:lnTo>
                  <a:lnTo>
                    <a:pt x="0" y="1294193"/>
                  </a:lnTo>
                  <a:lnTo>
                    <a:pt x="0" y="1546847"/>
                  </a:lnTo>
                  <a:lnTo>
                    <a:pt x="24282" y="1548015"/>
                  </a:lnTo>
                  <a:lnTo>
                    <a:pt x="24282" y="1317396"/>
                  </a:lnTo>
                  <a:lnTo>
                    <a:pt x="263220" y="1317396"/>
                  </a:lnTo>
                  <a:lnTo>
                    <a:pt x="263220" y="1564957"/>
                  </a:lnTo>
                  <a:lnTo>
                    <a:pt x="257213" y="1564957"/>
                  </a:lnTo>
                  <a:lnTo>
                    <a:pt x="257213" y="1589405"/>
                  </a:lnTo>
                  <a:lnTo>
                    <a:pt x="205587" y="1644815"/>
                  </a:lnTo>
                  <a:lnTo>
                    <a:pt x="203174" y="1643380"/>
                  </a:lnTo>
                  <a:lnTo>
                    <a:pt x="203174" y="1589405"/>
                  </a:lnTo>
                  <a:lnTo>
                    <a:pt x="257213" y="1589405"/>
                  </a:lnTo>
                  <a:lnTo>
                    <a:pt x="257213" y="1564957"/>
                  </a:lnTo>
                  <a:lnTo>
                    <a:pt x="178130" y="1564957"/>
                  </a:lnTo>
                  <a:lnTo>
                    <a:pt x="178130" y="1654327"/>
                  </a:lnTo>
                  <a:lnTo>
                    <a:pt x="96329" y="1654327"/>
                  </a:lnTo>
                  <a:lnTo>
                    <a:pt x="96329" y="1678266"/>
                  </a:lnTo>
                  <a:lnTo>
                    <a:pt x="169532" y="1678266"/>
                  </a:lnTo>
                  <a:lnTo>
                    <a:pt x="203428" y="1678063"/>
                  </a:lnTo>
                  <a:lnTo>
                    <a:pt x="206514" y="1675930"/>
                  </a:lnTo>
                  <a:lnTo>
                    <a:pt x="238455" y="1644815"/>
                  </a:lnTo>
                  <a:lnTo>
                    <a:pt x="282232" y="1602282"/>
                  </a:lnTo>
                  <a:lnTo>
                    <a:pt x="286753" y="1597952"/>
                  </a:lnTo>
                  <a:lnTo>
                    <a:pt x="288226" y="1593570"/>
                  </a:lnTo>
                  <a:lnTo>
                    <a:pt x="288226" y="1589405"/>
                  </a:lnTo>
                  <a:close/>
                </a:path>
                <a:path w="1122045" h="1678304">
                  <a:moveTo>
                    <a:pt x="888250" y="377063"/>
                  </a:moveTo>
                  <a:lnTo>
                    <a:pt x="884936" y="356590"/>
                  </a:lnTo>
                  <a:lnTo>
                    <a:pt x="875703" y="339001"/>
                  </a:lnTo>
                  <a:lnTo>
                    <a:pt x="861809" y="325958"/>
                  </a:lnTo>
                  <a:lnTo>
                    <a:pt x="844511" y="319112"/>
                  </a:lnTo>
                  <a:lnTo>
                    <a:pt x="825893" y="319341"/>
                  </a:lnTo>
                  <a:lnTo>
                    <a:pt x="809066" y="326123"/>
                  </a:lnTo>
                  <a:lnTo>
                    <a:pt x="795362" y="338683"/>
                  </a:lnTo>
                  <a:lnTo>
                    <a:pt x="786155" y="356260"/>
                  </a:lnTo>
                  <a:lnTo>
                    <a:pt x="782637" y="373189"/>
                  </a:lnTo>
                  <a:lnTo>
                    <a:pt x="783513" y="389343"/>
                  </a:lnTo>
                  <a:lnTo>
                    <a:pt x="810183" y="428472"/>
                  </a:lnTo>
                  <a:lnTo>
                    <a:pt x="838136" y="435444"/>
                  </a:lnTo>
                  <a:lnTo>
                    <a:pt x="852335" y="432473"/>
                  </a:lnTo>
                  <a:lnTo>
                    <a:pt x="867092" y="423887"/>
                  </a:lnTo>
                  <a:lnTo>
                    <a:pt x="878408" y="411149"/>
                  </a:lnTo>
                  <a:lnTo>
                    <a:pt x="885659" y="395236"/>
                  </a:lnTo>
                  <a:lnTo>
                    <a:pt x="888250" y="377063"/>
                  </a:lnTo>
                  <a:close/>
                </a:path>
                <a:path w="1122045" h="1678304">
                  <a:moveTo>
                    <a:pt x="936269" y="75920"/>
                  </a:moveTo>
                  <a:lnTo>
                    <a:pt x="933945" y="74587"/>
                  </a:lnTo>
                  <a:lnTo>
                    <a:pt x="932586" y="73545"/>
                  </a:lnTo>
                  <a:lnTo>
                    <a:pt x="821524" y="30416"/>
                  </a:lnTo>
                  <a:lnTo>
                    <a:pt x="810006" y="27330"/>
                  </a:lnTo>
                  <a:lnTo>
                    <a:pt x="801293" y="28359"/>
                  </a:lnTo>
                  <a:lnTo>
                    <a:pt x="794766" y="33985"/>
                  </a:lnTo>
                  <a:lnTo>
                    <a:pt x="789851" y="44704"/>
                  </a:lnTo>
                  <a:lnTo>
                    <a:pt x="784098" y="63969"/>
                  </a:lnTo>
                  <a:lnTo>
                    <a:pt x="778865" y="83591"/>
                  </a:lnTo>
                  <a:lnTo>
                    <a:pt x="768540" y="124256"/>
                  </a:lnTo>
                  <a:lnTo>
                    <a:pt x="877798" y="124155"/>
                  </a:lnTo>
                  <a:lnTo>
                    <a:pt x="880567" y="123393"/>
                  </a:lnTo>
                  <a:lnTo>
                    <a:pt x="936269" y="75920"/>
                  </a:lnTo>
                  <a:close/>
                </a:path>
                <a:path w="1122045" h="1678304">
                  <a:moveTo>
                    <a:pt x="971931" y="394208"/>
                  </a:moveTo>
                  <a:lnTo>
                    <a:pt x="969708" y="372122"/>
                  </a:lnTo>
                  <a:lnTo>
                    <a:pt x="903224" y="372122"/>
                  </a:lnTo>
                  <a:lnTo>
                    <a:pt x="900849" y="394208"/>
                  </a:lnTo>
                  <a:lnTo>
                    <a:pt x="971931" y="394208"/>
                  </a:lnTo>
                  <a:close/>
                </a:path>
                <a:path w="1122045" h="1678304">
                  <a:moveTo>
                    <a:pt x="983068" y="35737"/>
                  </a:moveTo>
                  <a:lnTo>
                    <a:pt x="889393" y="0"/>
                  </a:lnTo>
                  <a:lnTo>
                    <a:pt x="874496" y="35775"/>
                  </a:lnTo>
                  <a:lnTo>
                    <a:pt x="946467" y="63969"/>
                  </a:lnTo>
                  <a:lnTo>
                    <a:pt x="949413" y="64312"/>
                  </a:lnTo>
                  <a:lnTo>
                    <a:pt x="958507" y="56769"/>
                  </a:lnTo>
                  <a:lnTo>
                    <a:pt x="983068" y="35737"/>
                  </a:lnTo>
                  <a:close/>
                </a:path>
                <a:path w="1122045" h="1678304">
                  <a:moveTo>
                    <a:pt x="1017866" y="123647"/>
                  </a:moveTo>
                  <a:lnTo>
                    <a:pt x="976795" y="90627"/>
                  </a:lnTo>
                  <a:lnTo>
                    <a:pt x="950582" y="82448"/>
                  </a:lnTo>
                  <a:lnTo>
                    <a:pt x="937387" y="93446"/>
                  </a:lnTo>
                  <a:lnTo>
                    <a:pt x="902106" y="123647"/>
                  </a:lnTo>
                  <a:lnTo>
                    <a:pt x="1017866" y="123647"/>
                  </a:lnTo>
                  <a:close/>
                </a:path>
                <a:path w="1122045" h="1678304">
                  <a:moveTo>
                    <a:pt x="1090269" y="377939"/>
                  </a:moveTo>
                  <a:lnTo>
                    <a:pt x="1086866" y="356514"/>
                  </a:lnTo>
                  <a:lnTo>
                    <a:pt x="1077099" y="338289"/>
                  </a:lnTo>
                  <a:lnTo>
                    <a:pt x="1062418" y="325107"/>
                  </a:lnTo>
                  <a:lnTo>
                    <a:pt x="1044270" y="318833"/>
                  </a:lnTo>
                  <a:lnTo>
                    <a:pt x="1024140" y="320382"/>
                  </a:lnTo>
                  <a:lnTo>
                    <a:pt x="1006856" y="329158"/>
                  </a:lnTo>
                  <a:lnTo>
                    <a:pt x="993660" y="344170"/>
                  </a:lnTo>
                  <a:lnTo>
                    <a:pt x="985812" y="364439"/>
                  </a:lnTo>
                  <a:lnTo>
                    <a:pt x="985583" y="388251"/>
                  </a:lnTo>
                  <a:lnTo>
                    <a:pt x="993838" y="409841"/>
                  </a:lnTo>
                  <a:lnTo>
                    <a:pt x="1008773" y="426275"/>
                  </a:lnTo>
                  <a:lnTo>
                    <a:pt x="1028611" y="434619"/>
                  </a:lnTo>
                  <a:lnTo>
                    <a:pt x="1052093" y="432943"/>
                  </a:lnTo>
                  <a:lnTo>
                    <a:pt x="1071638" y="421614"/>
                  </a:lnTo>
                  <a:lnTo>
                    <a:pt x="1085088" y="402615"/>
                  </a:lnTo>
                  <a:lnTo>
                    <a:pt x="1090269" y="377939"/>
                  </a:lnTo>
                  <a:close/>
                </a:path>
                <a:path w="1122045" h="1678304">
                  <a:moveTo>
                    <a:pt x="1104963" y="124294"/>
                  </a:moveTo>
                  <a:lnTo>
                    <a:pt x="1080198" y="71983"/>
                  </a:lnTo>
                  <a:lnTo>
                    <a:pt x="1055751" y="21323"/>
                  </a:lnTo>
                  <a:lnTo>
                    <a:pt x="1051293" y="14605"/>
                  </a:lnTo>
                  <a:lnTo>
                    <a:pt x="1046124" y="11417"/>
                  </a:lnTo>
                  <a:lnTo>
                    <a:pt x="1039964" y="11823"/>
                  </a:lnTo>
                  <a:lnTo>
                    <a:pt x="1032497" y="15875"/>
                  </a:lnTo>
                  <a:lnTo>
                    <a:pt x="1015263" y="28651"/>
                  </a:lnTo>
                  <a:lnTo>
                    <a:pt x="998093" y="41973"/>
                  </a:lnTo>
                  <a:lnTo>
                    <a:pt x="962507" y="70091"/>
                  </a:lnTo>
                  <a:lnTo>
                    <a:pt x="998220" y="84150"/>
                  </a:lnTo>
                  <a:lnTo>
                    <a:pt x="1008265" y="88900"/>
                  </a:lnTo>
                  <a:lnTo>
                    <a:pt x="1016774" y="95275"/>
                  </a:lnTo>
                  <a:lnTo>
                    <a:pt x="1023607" y="103276"/>
                  </a:lnTo>
                  <a:lnTo>
                    <a:pt x="1028573" y="112839"/>
                  </a:lnTo>
                  <a:lnTo>
                    <a:pt x="1032332" y="122643"/>
                  </a:lnTo>
                  <a:lnTo>
                    <a:pt x="1037704" y="125310"/>
                  </a:lnTo>
                  <a:lnTo>
                    <a:pt x="1054874" y="123736"/>
                  </a:lnTo>
                  <a:lnTo>
                    <a:pt x="1062634" y="124294"/>
                  </a:lnTo>
                  <a:lnTo>
                    <a:pt x="1104963" y="124294"/>
                  </a:lnTo>
                  <a:close/>
                </a:path>
                <a:path w="1122045" h="1678304">
                  <a:moveTo>
                    <a:pt x="1121854" y="138899"/>
                  </a:moveTo>
                  <a:lnTo>
                    <a:pt x="751230" y="138899"/>
                  </a:lnTo>
                  <a:lnTo>
                    <a:pt x="779005" y="331939"/>
                  </a:lnTo>
                  <a:lnTo>
                    <a:pt x="779843" y="333819"/>
                  </a:lnTo>
                  <a:lnTo>
                    <a:pt x="795324" y="319252"/>
                  </a:lnTo>
                  <a:lnTo>
                    <a:pt x="800785" y="315061"/>
                  </a:lnTo>
                  <a:lnTo>
                    <a:pt x="828103" y="304596"/>
                  </a:lnTo>
                  <a:lnTo>
                    <a:pt x="855700" y="307594"/>
                  </a:lnTo>
                  <a:lnTo>
                    <a:pt x="879856" y="322770"/>
                  </a:lnTo>
                  <a:lnTo>
                    <a:pt x="896886" y="348818"/>
                  </a:lnTo>
                  <a:lnTo>
                    <a:pt x="899464" y="355384"/>
                  </a:lnTo>
                  <a:lnTo>
                    <a:pt x="902436" y="357898"/>
                  </a:lnTo>
                  <a:lnTo>
                    <a:pt x="922820" y="357301"/>
                  </a:lnTo>
                  <a:lnTo>
                    <a:pt x="949121" y="357276"/>
                  </a:lnTo>
                  <a:lnTo>
                    <a:pt x="970368" y="358025"/>
                  </a:lnTo>
                  <a:lnTo>
                    <a:pt x="973620" y="355180"/>
                  </a:lnTo>
                  <a:lnTo>
                    <a:pt x="997204" y="318439"/>
                  </a:lnTo>
                  <a:lnTo>
                    <a:pt x="1030325" y="304825"/>
                  </a:lnTo>
                  <a:lnTo>
                    <a:pt x="1048181" y="305015"/>
                  </a:lnTo>
                  <a:lnTo>
                    <a:pt x="1064094" y="309943"/>
                  </a:lnTo>
                  <a:lnTo>
                    <a:pt x="1078103" y="319214"/>
                  </a:lnTo>
                  <a:lnTo>
                    <a:pt x="1090269" y="332409"/>
                  </a:lnTo>
                  <a:lnTo>
                    <a:pt x="1095375" y="338582"/>
                  </a:lnTo>
                  <a:lnTo>
                    <a:pt x="1121854" y="138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4962" y="6244751"/>
              <a:ext cx="120992" cy="1224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3571" y="6030169"/>
              <a:ext cx="168889" cy="16828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76037" y="1258201"/>
              <a:ext cx="437515" cy="399415"/>
            </a:xfrm>
            <a:custGeom>
              <a:avLst/>
              <a:gdLst/>
              <a:ahLst/>
              <a:cxnLst/>
              <a:rect l="l" t="t" r="r" b="b"/>
              <a:pathLst>
                <a:path w="437514" h="399414">
                  <a:moveTo>
                    <a:pt x="392620" y="114465"/>
                  </a:moveTo>
                  <a:lnTo>
                    <a:pt x="316407" y="114465"/>
                  </a:lnTo>
                  <a:lnTo>
                    <a:pt x="316407" y="345376"/>
                  </a:lnTo>
                  <a:lnTo>
                    <a:pt x="392620" y="345376"/>
                  </a:lnTo>
                  <a:lnTo>
                    <a:pt x="392620" y="114465"/>
                  </a:lnTo>
                  <a:close/>
                </a:path>
                <a:path w="437514" h="399414">
                  <a:moveTo>
                    <a:pt x="437375" y="378612"/>
                  </a:moveTo>
                  <a:lnTo>
                    <a:pt x="433514" y="375234"/>
                  </a:lnTo>
                  <a:lnTo>
                    <a:pt x="411797" y="373494"/>
                  </a:lnTo>
                  <a:lnTo>
                    <a:pt x="24244" y="373227"/>
                  </a:lnTo>
                  <a:lnTo>
                    <a:pt x="24206" y="96697"/>
                  </a:lnTo>
                  <a:lnTo>
                    <a:pt x="23698" y="33439"/>
                  </a:lnTo>
                  <a:lnTo>
                    <a:pt x="23037" y="8293"/>
                  </a:lnTo>
                  <a:lnTo>
                    <a:pt x="18961" y="1905"/>
                  </a:lnTo>
                  <a:lnTo>
                    <a:pt x="11658" y="0"/>
                  </a:lnTo>
                  <a:lnTo>
                    <a:pt x="5676" y="2997"/>
                  </a:lnTo>
                  <a:lnTo>
                    <a:pt x="0" y="7886"/>
                  </a:lnTo>
                  <a:lnTo>
                    <a:pt x="317" y="13131"/>
                  </a:lnTo>
                  <a:lnTo>
                    <a:pt x="254" y="396138"/>
                  </a:lnTo>
                  <a:lnTo>
                    <a:pt x="2832" y="398691"/>
                  </a:lnTo>
                  <a:lnTo>
                    <a:pt x="420573" y="398691"/>
                  </a:lnTo>
                  <a:lnTo>
                    <a:pt x="423075" y="398957"/>
                  </a:lnTo>
                  <a:lnTo>
                    <a:pt x="432485" y="397484"/>
                  </a:lnTo>
                  <a:lnTo>
                    <a:pt x="436943" y="394017"/>
                  </a:lnTo>
                  <a:lnTo>
                    <a:pt x="437375" y="3786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8318" y="1203223"/>
              <a:ext cx="362140" cy="40067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586901" y="0"/>
            <a:ext cx="2931795" cy="1520190"/>
          </a:xfrm>
          <a:prstGeom prst="rect">
            <a:avLst/>
          </a:prstGeom>
          <a:solidFill>
            <a:srgbClr val="214A76">
              <a:alpha val="75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1700">
              <a:latin typeface="Times New Roman"/>
              <a:cs typeface="Times New Roman"/>
            </a:endParaRPr>
          </a:p>
          <a:p>
            <a:pPr marL="771525">
              <a:lnSpc>
                <a:spcPct val="100000"/>
              </a:lnSpc>
            </a:pPr>
            <a:r>
              <a:rPr sz="1700" spc="105">
                <a:solidFill>
                  <a:srgbClr val="FFFFFF"/>
                </a:solidFill>
                <a:latin typeface="Trebuchet MS"/>
                <a:cs typeface="Trebuchet MS"/>
              </a:rPr>
              <a:t>TAX</a:t>
            </a:r>
            <a:r>
              <a:rPr sz="17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114">
                <a:solidFill>
                  <a:srgbClr val="FFFFFF"/>
                </a:solidFill>
                <a:latin typeface="Trebuchet MS"/>
                <a:cs typeface="Trebuchet MS"/>
              </a:rPr>
              <a:t>POLICY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38497" y="379350"/>
            <a:ext cx="28892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80">
                <a:solidFill>
                  <a:srgbClr val="214A76"/>
                </a:solidFill>
              </a:rPr>
              <a:t>Why</a:t>
            </a:r>
            <a:r>
              <a:rPr sz="4000" spc="-70">
                <a:solidFill>
                  <a:srgbClr val="214A76"/>
                </a:solidFill>
              </a:rPr>
              <a:t> </a:t>
            </a:r>
            <a:r>
              <a:rPr sz="4000" spc="-405">
                <a:solidFill>
                  <a:srgbClr val="214A76"/>
                </a:solidFill>
              </a:rPr>
              <a:t>Uganda?</a:t>
            </a:r>
            <a:endParaRPr sz="4000"/>
          </a:p>
        </p:txBody>
      </p:sp>
      <p:grpSp>
        <p:nvGrpSpPr>
          <p:cNvPr id="18" name="object 18"/>
          <p:cNvGrpSpPr/>
          <p:nvPr/>
        </p:nvGrpSpPr>
        <p:grpSpPr>
          <a:xfrm>
            <a:off x="2064472" y="1862527"/>
            <a:ext cx="864235" cy="864235"/>
            <a:chOff x="2064472" y="1862527"/>
            <a:chExt cx="864235" cy="864235"/>
          </a:xfrm>
        </p:grpSpPr>
        <p:sp>
          <p:nvSpPr>
            <p:cNvPr id="19" name="object 19"/>
            <p:cNvSpPr/>
            <p:nvPr/>
          </p:nvSpPr>
          <p:spPr>
            <a:xfrm>
              <a:off x="2064472" y="1862527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5" h="864235">
                  <a:moveTo>
                    <a:pt x="431977" y="0"/>
                  </a:moveTo>
                  <a:lnTo>
                    <a:pt x="384909" y="2534"/>
                  </a:lnTo>
                  <a:lnTo>
                    <a:pt x="339309" y="9963"/>
                  </a:lnTo>
                  <a:lnTo>
                    <a:pt x="295441" y="22023"/>
                  </a:lnTo>
                  <a:lnTo>
                    <a:pt x="253567" y="38449"/>
                  </a:lnTo>
                  <a:lnTo>
                    <a:pt x="213952" y="58979"/>
                  </a:lnTo>
                  <a:lnTo>
                    <a:pt x="176859" y="83348"/>
                  </a:lnTo>
                  <a:lnTo>
                    <a:pt x="142552" y="111295"/>
                  </a:lnTo>
                  <a:lnTo>
                    <a:pt x="111293" y="142554"/>
                  </a:lnTo>
                  <a:lnTo>
                    <a:pt x="83348" y="176862"/>
                  </a:lnTo>
                  <a:lnTo>
                    <a:pt x="58978" y="213956"/>
                  </a:lnTo>
                  <a:lnTo>
                    <a:pt x="38449" y="253572"/>
                  </a:lnTo>
                  <a:lnTo>
                    <a:pt x="22023" y="295447"/>
                  </a:lnTo>
                  <a:lnTo>
                    <a:pt x="9963" y="339318"/>
                  </a:lnTo>
                  <a:lnTo>
                    <a:pt x="2534" y="384920"/>
                  </a:lnTo>
                  <a:lnTo>
                    <a:pt x="0" y="431990"/>
                  </a:lnTo>
                  <a:lnTo>
                    <a:pt x="2534" y="479060"/>
                  </a:lnTo>
                  <a:lnTo>
                    <a:pt x="9963" y="524662"/>
                  </a:lnTo>
                  <a:lnTo>
                    <a:pt x="22023" y="568533"/>
                  </a:lnTo>
                  <a:lnTo>
                    <a:pt x="38449" y="610408"/>
                  </a:lnTo>
                  <a:lnTo>
                    <a:pt x="58978" y="650024"/>
                  </a:lnTo>
                  <a:lnTo>
                    <a:pt x="83348" y="687118"/>
                  </a:lnTo>
                  <a:lnTo>
                    <a:pt x="111293" y="721426"/>
                  </a:lnTo>
                  <a:lnTo>
                    <a:pt x="142552" y="752685"/>
                  </a:lnTo>
                  <a:lnTo>
                    <a:pt x="176859" y="780632"/>
                  </a:lnTo>
                  <a:lnTo>
                    <a:pt x="213952" y="805001"/>
                  </a:lnTo>
                  <a:lnTo>
                    <a:pt x="253567" y="825531"/>
                  </a:lnTo>
                  <a:lnTo>
                    <a:pt x="295441" y="841957"/>
                  </a:lnTo>
                  <a:lnTo>
                    <a:pt x="339309" y="854017"/>
                  </a:lnTo>
                  <a:lnTo>
                    <a:pt x="384909" y="861446"/>
                  </a:lnTo>
                  <a:lnTo>
                    <a:pt x="431977" y="863980"/>
                  </a:lnTo>
                  <a:lnTo>
                    <a:pt x="479048" y="861446"/>
                  </a:lnTo>
                  <a:lnTo>
                    <a:pt x="524650" y="854017"/>
                  </a:lnTo>
                  <a:lnTo>
                    <a:pt x="568520" y="841957"/>
                  </a:lnTo>
                  <a:lnTo>
                    <a:pt x="610395" y="825531"/>
                  </a:lnTo>
                  <a:lnTo>
                    <a:pt x="650011" y="805001"/>
                  </a:lnTo>
                  <a:lnTo>
                    <a:pt x="687105" y="780632"/>
                  </a:lnTo>
                  <a:lnTo>
                    <a:pt x="721414" y="752685"/>
                  </a:lnTo>
                  <a:lnTo>
                    <a:pt x="752673" y="721426"/>
                  </a:lnTo>
                  <a:lnTo>
                    <a:pt x="780619" y="687118"/>
                  </a:lnTo>
                  <a:lnTo>
                    <a:pt x="804989" y="650024"/>
                  </a:lnTo>
                  <a:lnTo>
                    <a:pt x="825518" y="610408"/>
                  </a:lnTo>
                  <a:lnTo>
                    <a:pt x="841945" y="568533"/>
                  </a:lnTo>
                  <a:lnTo>
                    <a:pt x="854004" y="524662"/>
                  </a:lnTo>
                  <a:lnTo>
                    <a:pt x="861433" y="479060"/>
                  </a:lnTo>
                  <a:lnTo>
                    <a:pt x="863968" y="431990"/>
                  </a:lnTo>
                  <a:lnTo>
                    <a:pt x="861433" y="384920"/>
                  </a:lnTo>
                  <a:lnTo>
                    <a:pt x="854004" y="339318"/>
                  </a:lnTo>
                  <a:lnTo>
                    <a:pt x="841945" y="295447"/>
                  </a:lnTo>
                  <a:lnTo>
                    <a:pt x="825518" y="253572"/>
                  </a:lnTo>
                  <a:lnTo>
                    <a:pt x="804989" y="213956"/>
                  </a:lnTo>
                  <a:lnTo>
                    <a:pt x="780619" y="176862"/>
                  </a:lnTo>
                  <a:lnTo>
                    <a:pt x="752673" y="142554"/>
                  </a:lnTo>
                  <a:lnTo>
                    <a:pt x="721414" y="111295"/>
                  </a:lnTo>
                  <a:lnTo>
                    <a:pt x="687105" y="83348"/>
                  </a:lnTo>
                  <a:lnTo>
                    <a:pt x="650011" y="58979"/>
                  </a:lnTo>
                  <a:lnTo>
                    <a:pt x="610395" y="38449"/>
                  </a:lnTo>
                  <a:lnTo>
                    <a:pt x="568520" y="22023"/>
                  </a:lnTo>
                  <a:lnTo>
                    <a:pt x="524650" y="9963"/>
                  </a:lnTo>
                  <a:lnTo>
                    <a:pt x="479048" y="2534"/>
                  </a:lnTo>
                  <a:lnTo>
                    <a:pt x="431977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75319" y="2065642"/>
              <a:ext cx="443865" cy="445770"/>
            </a:xfrm>
            <a:custGeom>
              <a:avLst/>
              <a:gdLst/>
              <a:ahLst/>
              <a:cxnLst/>
              <a:rect l="l" t="t" r="r" b="b"/>
              <a:pathLst>
                <a:path w="443864" h="445769">
                  <a:moveTo>
                    <a:pt x="249707" y="198882"/>
                  </a:moveTo>
                  <a:lnTo>
                    <a:pt x="223469" y="181343"/>
                  </a:lnTo>
                  <a:lnTo>
                    <a:pt x="221119" y="182029"/>
                  </a:lnTo>
                  <a:lnTo>
                    <a:pt x="215709" y="179120"/>
                  </a:lnTo>
                  <a:lnTo>
                    <a:pt x="212191" y="176364"/>
                  </a:lnTo>
                  <a:lnTo>
                    <a:pt x="208534" y="173888"/>
                  </a:lnTo>
                  <a:lnTo>
                    <a:pt x="212166" y="171399"/>
                  </a:lnTo>
                  <a:lnTo>
                    <a:pt x="215557" y="167335"/>
                  </a:lnTo>
                  <a:lnTo>
                    <a:pt x="227088" y="165620"/>
                  </a:lnTo>
                  <a:lnTo>
                    <a:pt x="235000" y="166420"/>
                  </a:lnTo>
                  <a:lnTo>
                    <a:pt x="242633" y="166420"/>
                  </a:lnTo>
                  <a:lnTo>
                    <a:pt x="242633" y="153644"/>
                  </a:lnTo>
                  <a:lnTo>
                    <a:pt x="229946" y="152933"/>
                  </a:lnTo>
                  <a:lnTo>
                    <a:pt x="228968" y="140004"/>
                  </a:lnTo>
                  <a:lnTo>
                    <a:pt x="216065" y="140004"/>
                  </a:lnTo>
                  <a:lnTo>
                    <a:pt x="215303" y="152527"/>
                  </a:lnTo>
                  <a:lnTo>
                    <a:pt x="211429" y="153885"/>
                  </a:lnTo>
                  <a:lnTo>
                    <a:pt x="203631" y="157441"/>
                  </a:lnTo>
                  <a:lnTo>
                    <a:pt x="198361" y="162585"/>
                  </a:lnTo>
                  <a:lnTo>
                    <a:pt x="195656" y="169252"/>
                  </a:lnTo>
                  <a:lnTo>
                    <a:pt x="195554" y="177406"/>
                  </a:lnTo>
                  <a:lnTo>
                    <a:pt x="197827" y="184429"/>
                  </a:lnTo>
                  <a:lnTo>
                    <a:pt x="202336" y="189674"/>
                  </a:lnTo>
                  <a:lnTo>
                    <a:pt x="208915" y="192976"/>
                  </a:lnTo>
                  <a:lnTo>
                    <a:pt x="217347" y="194195"/>
                  </a:lnTo>
                  <a:lnTo>
                    <a:pt x="220306" y="194233"/>
                  </a:lnTo>
                  <a:lnTo>
                    <a:pt x="223621" y="193370"/>
                  </a:lnTo>
                  <a:lnTo>
                    <a:pt x="229946" y="195986"/>
                  </a:lnTo>
                  <a:lnTo>
                    <a:pt x="233184" y="198882"/>
                  </a:lnTo>
                  <a:lnTo>
                    <a:pt x="236651" y="201218"/>
                  </a:lnTo>
                  <a:lnTo>
                    <a:pt x="233159" y="203885"/>
                  </a:lnTo>
                  <a:lnTo>
                    <a:pt x="229933" y="208254"/>
                  </a:lnTo>
                  <a:lnTo>
                    <a:pt x="218490" y="210070"/>
                  </a:lnTo>
                  <a:lnTo>
                    <a:pt x="210553" y="209219"/>
                  </a:lnTo>
                  <a:lnTo>
                    <a:pt x="202501" y="209219"/>
                  </a:lnTo>
                  <a:lnTo>
                    <a:pt x="202501" y="221640"/>
                  </a:lnTo>
                  <a:lnTo>
                    <a:pt x="215087" y="222516"/>
                  </a:lnTo>
                  <a:lnTo>
                    <a:pt x="216331" y="235153"/>
                  </a:lnTo>
                  <a:lnTo>
                    <a:pt x="229057" y="235153"/>
                  </a:lnTo>
                  <a:lnTo>
                    <a:pt x="229971" y="222923"/>
                  </a:lnTo>
                  <a:lnTo>
                    <a:pt x="239572" y="219290"/>
                  </a:lnTo>
                  <a:lnTo>
                    <a:pt x="245973" y="214160"/>
                  </a:lnTo>
                  <a:lnTo>
                    <a:pt x="249301" y="207403"/>
                  </a:lnTo>
                  <a:lnTo>
                    <a:pt x="249707" y="198882"/>
                  </a:lnTo>
                  <a:close/>
                </a:path>
                <a:path w="443864" h="445769">
                  <a:moveTo>
                    <a:pt x="298754" y="188620"/>
                  </a:moveTo>
                  <a:lnTo>
                    <a:pt x="298500" y="187058"/>
                  </a:lnTo>
                  <a:lnTo>
                    <a:pt x="292950" y="158508"/>
                  </a:lnTo>
                  <a:lnTo>
                    <a:pt x="285076" y="146608"/>
                  </a:lnTo>
                  <a:lnTo>
                    <a:pt x="285076" y="188620"/>
                  </a:lnTo>
                  <a:lnTo>
                    <a:pt x="280009" y="212763"/>
                  </a:lnTo>
                  <a:lnTo>
                    <a:pt x="266585" y="232549"/>
                  </a:lnTo>
                  <a:lnTo>
                    <a:pt x="246786" y="245948"/>
                  </a:lnTo>
                  <a:lnTo>
                    <a:pt x="222770" y="250913"/>
                  </a:lnTo>
                  <a:lnTo>
                    <a:pt x="198285" y="245948"/>
                  </a:lnTo>
                  <a:lnTo>
                    <a:pt x="178308" y="232270"/>
                  </a:lnTo>
                  <a:lnTo>
                    <a:pt x="164896" y="211937"/>
                  </a:lnTo>
                  <a:lnTo>
                    <a:pt x="160083" y="187058"/>
                  </a:lnTo>
                  <a:lnTo>
                    <a:pt x="165201" y="162687"/>
                  </a:lnTo>
                  <a:lnTo>
                    <a:pt x="178904" y="142798"/>
                  </a:lnTo>
                  <a:lnTo>
                    <a:pt x="199009" y="129463"/>
                  </a:lnTo>
                  <a:lnTo>
                    <a:pt x="223380" y="124790"/>
                  </a:lnTo>
                  <a:lnTo>
                    <a:pt x="247624" y="130073"/>
                  </a:lnTo>
                  <a:lnTo>
                    <a:pt x="267284" y="143802"/>
                  </a:lnTo>
                  <a:lnTo>
                    <a:pt x="280416" y="163995"/>
                  </a:lnTo>
                  <a:lnTo>
                    <a:pt x="285076" y="188620"/>
                  </a:lnTo>
                  <a:lnTo>
                    <a:pt x="285076" y="146608"/>
                  </a:lnTo>
                  <a:lnTo>
                    <a:pt x="276809" y="134099"/>
                  </a:lnTo>
                  <a:lnTo>
                    <a:pt x="263169" y="124790"/>
                  </a:lnTo>
                  <a:lnTo>
                    <a:pt x="252653" y="117614"/>
                  </a:lnTo>
                  <a:lnTo>
                    <a:pt x="222796" y="111379"/>
                  </a:lnTo>
                  <a:lnTo>
                    <a:pt x="193370" y="117170"/>
                  </a:lnTo>
                  <a:lnTo>
                    <a:pt x="169087" y="133438"/>
                  </a:lnTo>
                  <a:lnTo>
                    <a:pt x="152552" y="157607"/>
                  </a:lnTo>
                  <a:lnTo>
                    <a:pt x="146392" y="187058"/>
                  </a:lnTo>
                  <a:lnTo>
                    <a:pt x="152196" y="217170"/>
                  </a:lnTo>
                  <a:lnTo>
                    <a:pt x="168287" y="241515"/>
                  </a:lnTo>
                  <a:lnTo>
                    <a:pt x="192430" y="257835"/>
                  </a:lnTo>
                  <a:lnTo>
                    <a:pt x="222364" y="263829"/>
                  </a:lnTo>
                  <a:lnTo>
                    <a:pt x="252145" y="258013"/>
                  </a:lnTo>
                  <a:lnTo>
                    <a:pt x="262864" y="250913"/>
                  </a:lnTo>
                  <a:lnTo>
                    <a:pt x="276402" y="241947"/>
                  </a:lnTo>
                  <a:lnTo>
                    <a:pt x="292747" y="217982"/>
                  </a:lnTo>
                  <a:lnTo>
                    <a:pt x="298754" y="188620"/>
                  </a:lnTo>
                  <a:close/>
                </a:path>
                <a:path w="443864" h="445769">
                  <a:moveTo>
                    <a:pt x="326453" y="341058"/>
                  </a:moveTo>
                  <a:lnTo>
                    <a:pt x="302920" y="309994"/>
                  </a:lnTo>
                  <a:lnTo>
                    <a:pt x="280568" y="306324"/>
                  </a:lnTo>
                  <a:lnTo>
                    <a:pt x="274294" y="306349"/>
                  </a:lnTo>
                  <a:lnTo>
                    <a:pt x="268097" y="305650"/>
                  </a:lnTo>
                  <a:lnTo>
                    <a:pt x="240550" y="301320"/>
                  </a:lnTo>
                  <a:lnTo>
                    <a:pt x="213537" y="294932"/>
                  </a:lnTo>
                  <a:lnTo>
                    <a:pt x="186918" y="287045"/>
                  </a:lnTo>
                  <a:lnTo>
                    <a:pt x="160553" y="278168"/>
                  </a:lnTo>
                  <a:lnTo>
                    <a:pt x="132905" y="271246"/>
                  </a:lnTo>
                  <a:lnTo>
                    <a:pt x="105968" y="270560"/>
                  </a:lnTo>
                  <a:lnTo>
                    <a:pt x="80200" y="277063"/>
                  </a:lnTo>
                  <a:lnTo>
                    <a:pt x="56045" y="291655"/>
                  </a:lnTo>
                  <a:lnTo>
                    <a:pt x="44373" y="299605"/>
                  </a:lnTo>
                  <a:lnTo>
                    <a:pt x="32550" y="304571"/>
                  </a:lnTo>
                  <a:lnTo>
                    <a:pt x="20180" y="306806"/>
                  </a:lnTo>
                  <a:lnTo>
                    <a:pt x="6908" y="306590"/>
                  </a:lnTo>
                  <a:lnTo>
                    <a:pt x="4635" y="306374"/>
                  </a:lnTo>
                  <a:lnTo>
                    <a:pt x="0" y="306692"/>
                  </a:lnTo>
                  <a:lnTo>
                    <a:pt x="0" y="320548"/>
                  </a:lnTo>
                  <a:lnTo>
                    <a:pt x="41719" y="319557"/>
                  </a:lnTo>
                  <a:lnTo>
                    <a:pt x="45834" y="318427"/>
                  </a:lnTo>
                  <a:lnTo>
                    <a:pt x="47955" y="316217"/>
                  </a:lnTo>
                  <a:lnTo>
                    <a:pt x="73088" y="296062"/>
                  </a:lnTo>
                  <a:lnTo>
                    <a:pt x="100215" y="285724"/>
                  </a:lnTo>
                  <a:lnTo>
                    <a:pt x="129374" y="284670"/>
                  </a:lnTo>
                  <a:lnTo>
                    <a:pt x="160642" y="292430"/>
                  </a:lnTo>
                  <a:lnTo>
                    <a:pt x="187363" y="301688"/>
                  </a:lnTo>
                  <a:lnTo>
                    <a:pt x="214503" y="309562"/>
                  </a:lnTo>
                  <a:lnTo>
                    <a:pt x="242112" y="315607"/>
                  </a:lnTo>
                  <a:lnTo>
                    <a:pt x="270268" y="319430"/>
                  </a:lnTo>
                  <a:lnTo>
                    <a:pt x="284492" y="320763"/>
                  </a:lnTo>
                  <a:lnTo>
                    <a:pt x="291541" y="321779"/>
                  </a:lnTo>
                  <a:lnTo>
                    <a:pt x="298462" y="323278"/>
                  </a:lnTo>
                  <a:lnTo>
                    <a:pt x="306324" y="325361"/>
                  </a:lnTo>
                  <a:lnTo>
                    <a:pt x="312470" y="330847"/>
                  </a:lnTo>
                  <a:lnTo>
                    <a:pt x="312712" y="349237"/>
                  </a:lnTo>
                  <a:lnTo>
                    <a:pt x="307657" y="355942"/>
                  </a:lnTo>
                  <a:lnTo>
                    <a:pt x="299758" y="358178"/>
                  </a:lnTo>
                  <a:lnTo>
                    <a:pt x="292938" y="359791"/>
                  </a:lnTo>
                  <a:lnTo>
                    <a:pt x="285927" y="360857"/>
                  </a:lnTo>
                  <a:lnTo>
                    <a:pt x="278853" y="361353"/>
                  </a:lnTo>
                  <a:lnTo>
                    <a:pt x="271830" y="361327"/>
                  </a:lnTo>
                  <a:lnTo>
                    <a:pt x="255828" y="360375"/>
                  </a:lnTo>
                  <a:lnTo>
                    <a:pt x="207860" y="356666"/>
                  </a:lnTo>
                  <a:lnTo>
                    <a:pt x="198056" y="356336"/>
                  </a:lnTo>
                  <a:lnTo>
                    <a:pt x="168008" y="356527"/>
                  </a:lnTo>
                  <a:lnTo>
                    <a:pt x="168008" y="367804"/>
                  </a:lnTo>
                  <a:lnTo>
                    <a:pt x="269481" y="374865"/>
                  </a:lnTo>
                  <a:lnTo>
                    <a:pt x="285496" y="375450"/>
                  </a:lnTo>
                  <a:lnTo>
                    <a:pt x="301434" y="372935"/>
                  </a:lnTo>
                  <a:lnTo>
                    <a:pt x="314299" y="365607"/>
                  </a:lnTo>
                  <a:lnTo>
                    <a:pt x="322999" y="354596"/>
                  </a:lnTo>
                  <a:lnTo>
                    <a:pt x="326453" y="341058"/>
                  </a:lnTo>
                  <a:close/>
                </a:path>
                <a:path w="443864" h="445769">
                  <a:moveTo>
                    <a:pt x="333908" y="263118"/>
                  </a:moveTo>
                  <a:lnTo>
                    <a:pt x="333362" y="251333"/>
                  </a:lnTo>
                  <a:lnTo>
                    <a:pt x="320954" y="251333"/>
                  </a:lnTo>
                  <a:lnTo>
                    <a:pt x="320954" y="263779"/>
                  </a:lnTo>
                  <a:lnTo>
                    <a:pt x="333908" y="263118"/>
                  </a:lnTo>
                  <a:close/>
                </a:path>
                <a:path w="443864" h="445769">
                  <a:moveTo>
                    <a:pt x="374980" y="270814"/>
                  </a:moveTo>
                  <a:lnTo>
                    <a:pt x="374967" y="270090"/>
                  </a:lnTo>
                  <a:lnTo>
                    <a:pt x="374954" y="263563"/>
                  </a:lnTo>
                  <a:lnTo>
                    <a:pt x="374840" y="221691"/>
                  </a:lnTo>
                  <a:lnTo>
                    <a:pt x="366026" y="176720"/>
                  </a:lnTo>
                  <a:lnTo>
                    <a:pt x="347903" y="136093"/>
                  </a:lnTo>
                  <a:lnTo>
                    <a:pt x="319874" y="100037"/>
                  </a:lnTo>
                  <a:lnTo>
                    <a:pt x="281317" y="68745"/>
                  </a:lnTo>
                  <a:lnTo>
                    <a:pt x="333197" y="68745"/>
                  </a:lnTo>
                  <a:lnTo>
                    <a:pt x="333197" y="67398"/>
                  </a:lnTo>
                  <a:lnTo>
                    <a:pt x="333197" y="55575"/>
                  </a:lnTo>
                  <a:lnTo>
                    <a:pt x="284010" y="55575"/>
                  </a:lnTo>
                  <a:lnTo>
                    <a:pt x="283946" y="55016"/>
                  </a:lnTo>
                  <a:lnTo>
                    <a:pt x="283819" y="54051"/>
                  </a:lnTo>
                  <a:lnTo>
                    <a:pt x="314769" y="41071"/>
                  </a:lnTo>
                  <a:lnTo>
                    <a:pt x="315442" y="40792"/>
                  </a:lnTo>
                  <a:lnTo>
                    <a:pt x="310032" y="28930"/>
                  </a:lnTo>
                  <a:lnTo>
                    <a:pt x="278295" y="41071"/>
                  </a:lnTo>
                  <a:lnTo>
                    <a:pt x="282689" y="13817"/>
                  </a:lnTo>
                  <a:lnTo>
                    <a:pt x="284924" y="0"/>
                  </a:lnTo>
                  <a:lnTo>
                    <a:pt x="269786" y="0"/>
                  </a:lnTo>
                  <a:lnTo>
                    <a:pt x="269786" y="13817"/>
                  </a:lnTo>
                  <a:lnTo>
                    <a:pt x="265912" y="27432"/>
                  </a:lnTo>
                  <a:lnTo>
                    <a:pt x="257759" y="40792"/>
                  </a:lnTo>
                  <a:lnTo>
                    <a:pt x="247548" y="51092"/>
                  </a:lnTo>
                  <a:lnTo>
                    <a:pt x="237490" y="55575"/>
                  </a:lnTo>
                  <a:lnTo>
                    <a:pt x="212242" y="55575"/>
                  </a:lnTo>
                  <a:lnTo>
                    <a:pt x="195389" y="49682"/>
                  </a:lnTo>
                  <a:lnTo>
                    <a:pt x="184086" y="36385"/>
                  </a:lnTo>
                  <a:lnTo>
                    <a:pt x="174371" y="13817"/>
                  </a:lnTo>
                  <a:lnTo>
                    <a:pt x="269786" y="13817"/>
                  </a:lnTo>
                  <a:lnTo>
                    <a:pt x="269786" y="0"/>
                  </a:lnTo>
                  <a:lnTo>
                    <a:pt x="160274" y="0"/>
                  </a:lnTo>
                  <a:lnTo>
                    <a:pt x="161137" y="17424"/>
                  </a:lnTo>
                  <a:lnTo>
                    <a:pt x="166230" y="33096"/>
                  </a:lnTo>
                  <a:lnTo>
                    <a:pt x="174967" y="47218"/>
                  </a:lnTo>
                  <a:lnTo>
                    <a:pt x="186804" y="60045"/>
                  </a:lnTo>
                  <a:lnTo>
                    <a:pt x="139306" y="88709"/>
                  </a:lnTo>
                  <a:lnTo>
                    <a:pt x="104559" y="126072"/>
                  </a:lnTo>
                  <a:lnTo>
                    <a:pt x="81927" y="169405"/>
                  </a:lnTo>
                  <a:lnTo>
                    <a:pt x="70789" y="215988"/>
                  </a:lnTo>
                  <a:lnTo>
                    <a:pt x="70535" y="263105"/>
                  </a:lnTo>
                  <a:lnTo>
                    <a:pt x="82232" y="263105"/>
                  </a:lnTo>
                  <a:lnTo>
                    <a:pt x="82689" y="251612"/>
                  </a:lnTo>
                  <a:lnTo>
                    <a:pt x="83146" y="237832"/>
                  </a:lnTo>
                  <a:lnTo>
                    <a:pt x="83832" y="225463"/>
                  </a:lnTo>
                  <a:lnTo>
                    <a:pt x="97561" y="166509"/>
                  </a:lnTo>
                  <a:lnTo>
                    <a:pt x="119811" y="127304"/>
                  </a:lnTo>
                  <a:lnTo>
                    <a:pt x="152095" y="95935"/>
                  </a:lnTo>
                  <a:lnTo>
                    <a:pt x="194538" y="72694"/>
                  </a:lnTo>
                  <a:lnTo>
                    <a:pt x="208127" y="68745"/>
                  </a:lnTo>
                  <a:lnTo>
                    <a:pt x="207835" y="68745"/>
                  </a:lnTo>
                  <a:lnTo>
                    <a:pt x="222465" y="67398"/>
                  </a:lnTo>
                  <a:lnTo>
                    <a:pt x="237058" y="68745"/>
                  </a:lnTo>
                  <a:lnTo>
                    <a:pt x="236816" y="68745"/>
                  </a:lnTo>
                  <a:lnTo>
                    <a:pt x="250939" y="72694"/>
                  </a:lnTo>
                  <a:lnTo>
                    <a:pt x="250748" y="72694"/>
                  </a:lnTo>
                  <a:lnTo>
                    <a:pt x="286931" y="91211"/>
                  </a:lnTo>
                  <a:lnTo>
                    <a:pt x="316268" y="116547"/>
                  </a:lnTo>
                  <a:lnTo>
                    <a:pt x="338772" y="148247"/>
                  </a:lnTo>
                  <a:lnTo>
                    <a:pt x="354660" y="185978"/>
                  </a:lnTo>
                  <a:lnTo>
                    <a:pt x="355498" y="188658"/>
                  </a:lnTo>
                  <a:lnTo>
                    <a:pt x="355879" y="191490"/>
                  </a:lnTo>
                  <a:lnTo>
                    <a:pt x="356730" y="195491"/>
                  </a:lnTo>
                  <a:lnTo>
                    <a:pt x="335102" y="195491"/>
                  </a:lnTo>
                  <a:lnTo>
                    <a:pt x="335102" y="208419"/>
                  </a:lnTo>
                  <a:lnTo>
                    <a:pt x="359752" y="208419"/>
                  </a:lnTo>
                  <a:lnTo>
                    <a:pt x="361251" y="223494"/>
                  </a:lnTo>
                  <a:lnTo>
                    <a:pt x="307149" y="223494"/>
                  </a:lnTo>
                  <a:lnTo>
                    <a:pt x="307149" y="236270"/>
                  </a:lnTo>
                  <a:lnTo>
                    <a:pt x="361505" y="236270"/>
                  </a:lnTo>
                  <a:lnTo>
                    <a:pt x="361505" y="250405"/>
                  </a:lnTo>
                  <a:lnTo>
                    <a:pt x="348640" y="251612"/>
                  </a:lnTo>
                  <a:lnTo>
                    <a:pt x="348640" y="262928"/>
                  </a:lnTo>
                  <a:lnTo>
                    <a:pt x="353161" y="263715"/>
                  </a:lnTo>
                  <a:lnTo>
                    <a:pt x="360362" y="263563"/>
                  </a:lnTo>
                  <a:lnTo>
                    <a:pt x="363385" y="274599"/>
                  </a:lnTo>
                  <a:lnTo>
                    <a:pt x="369684" y="270090"/>
                  </a:lnTo>
                  <a:lnTo>
                    <a:pt x="374980" y="270814"/>
                  </a:lnTo>
                  <a:close/>
                </a:path>
                <a:path w="443864" h="445769">
                  <a:moveTo>
                    <a:pt x="443801" y="276542"/>
                  </a:moveTo>
                  <a:lnTo>
                    <a:pt x="426732" y="268541"/>
                  </a:lnTo>
                  <a:lnTo>
                    <a:pt x="407085" y="266915"/>
                  </a:lnTo>
                  <a:lnTo>
                    <a:pt x="388327" y="271614"/>
                  </a:lnTo>
                  <a:lnTo>
                    <a:pt x="373913" y="282600"/>
                  </a:lnTo>
                  <a:lnTo>
                    <a:pt x="364109" y="296024"/>
                  </a:lnTo>
                  <a:lnTo>
                    <a:pt x="354965" y="310032"/>
                  </a:lnTo>
                  <a:lnTo>
                    <a:pt x="337058" y="338683"/>
                  </a:lnTo>
                  <a:lnTo>
                    <a:pt x="348767" y="345973"/>
                  </a:lnTo>
                  <a:lnTo>
                    <a:pt x="377482" y="300469"/>
                  </a:lnTo>
                  <a:lnTo>
                    <a:pt x="386207" y="289763"/>
                  </a:lnTo>
                  <a:lnTo>
                    <a:pt x="396443" y="283286"/>
                  </a:lnTo>
                  <a:lnTo>
                    <a:pt x="408673" y="280847"/>
                  </a:lnTo>
                  <a:lnTo>
                    <a:pt x="423379" y="282295"/>
                  </a:lnTo>
                  <a:lnTo>
                    <a:pt x="366483" y="374523"/>
                  </a:lnTo>
                  <a:lnTo>
                    <a:pt x="258762" y="429856"/>
                  </a:lnTo>
                  <a:lnTo>
                    <a:pt x="255206" y="431063"/>
                  </a:lnTo>
                  <a:lnTo>
                    <a:pt x="176479" y="418185"/>
                  </a:lnTo>
                  <a:lnTo>
                    <a:pt x="151168" y="414375"/>
                  </a:lnTo>
                  <a:lnTo>
                    <a:pt x="105295" y="408457"/>
                  </a:lnTo>
                  <a:lnTo>
                    <a:pt x="59283" y="403961"/>
                  </a:lnTo>
                  <a:lnTo>
                    <a:pt x="29679" y="403225"/>
                  </a:lnTo>
                  <a:lnTo>
                    <a:pt x="0" y="403644"/>
                  </a:lnTo>
                  <a:lnTo>
                    <a:pt x="0" y="417499"/>
                  </a:lnTo>
                  <a:lnTo>
                    <a:pt x="39941" y="417017"/>
                  </a:lnTo>
                  <a:lnTo>
                    <a:pt x="59905" y="417068"/>
                  </a:lnTo>
                  <a:lnTo>
                    <a:pt x="115354" y="422046"/>
                  </a:lnTo>
                  <a:lnTo>
                    <a:pt x="250317" y="443750"/>
                  </a:lnTo>
                  <a:lnTo>
                    <a:pt x="251764" y="444614"/>
                  </a:lnTo>
                  <a:lnTo>
                    <a:pt x="253263" y="445198"/>
                  </a:lnTo>
                  <a:lnTo>
                    <a:pt x="261175" y="445198"/>
                  </a:lnTo>
                  <a:lnTo>
                    <a:pt x="263804" y="443420"/>
                  </a:lnTo>
                  <a:lnTo>
                    <a:pt x="266268" y="441350"/>
                  </a:lnTo>
                  <a:lnTo>
                    <a:pt x="307213" y="420255"/>
                  </a:lnTo>
                  <a:lnTo>
                    <a:pt x="326390" y="410667"/>
                  </a:lnTo>
                  <a:lnTo>
                    <a:pt x="345821" y="401650"/>
                  </a:lnTo>
                  <a:lnTo>
                    <a:pt x="360514" y="393839"/>
                  </a:lnTo>
                  <a:lnTo>
                    <a:pt x="373151" y="384200"/>
                  </a:lnTo>
                  <a:lnTo>
                    <a:pt x="383959" y="372529"/>
                  </a:lnTo>
                  <a:lnTo>
                    <a:pt x="393141" y="358584"/>
                  </a:lnTo>
                  <a:lnTo>
                    <a:pt x="405244" y="337743"/>
                  </a:lnTo>
                  <a:lnTo>
                    <a:pt x="417957" y="317246"/>
                  </a:lnTo>
                  <a:lnTo>
                    <a:pt x="443801" y="2765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6" y="13436"/>
            <a:ext cx="12179641" cy="68311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453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4000" spc="-480">
                <a:solidFill>
                  <a:srgbClr val="214A76"/>
                </a:solidFill>
              </a:rPr>
              <a:t>Why</a:t>
            </a:r>
            <a:r>
              <a:rPr sz="4000" spc="-70">
                <a:solidFill>
                  <a:srgbClr val="214A76"/>
                </a:solidFill>
              </a:rPr>
              <a:t> </a:t>
            </a:r>
            <a:r>
              <a:rPr sz="4000" spc="-405">
                <a:solidFill>
                  <a:srgbClr val="214A76"/>
                </a:solidFill>
              </a:rPr>
              <a:t>Uganda?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575010" y="2758356"/>
            <a:ext cx="2912110" cy="3008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182245">
              <a:lnSpc>
                <a:spcPct val="100000"/>
              </a:lnSpc>
              <a:spcBef>
                <a:spcPts val="100"/>
              </a:spcBef>
            </a:pPr>
            <a:r>
              <a:rPr sz="1600" b="1">
                <a:solidFill>
                  <a:srgbClr val="214A76"/>
                </a:solidFill>
                <a:latin typeface="Trebuchet MS"/>
                <a:cs typeface="Trebuchet MS"/>
              </a:rPr>
              <a:t>Large</a:t>
            </a:r>
            <a:r>
              <a:rPr sz="1600" b="1" spc="20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600" b="1">
                <a:solidFill>
                  <a:srgbClr val="214A76"/>
                </a:solidFill>
                <a:latin typeface="Trebuchet MS"/>
                <a:cs typeface="Trebuchet MS"/>
              </a:rPr>
              <a:t>Domestic,</a:t>
            </a:r>
            <a:r>
              <a:rPr sz="1600" b="1" spc="1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600" b="1" spc="-10">
                <a:solidFill>
                  <a:srgbClr val="214A76"/>
                </a:solidFill>
                <a:latin typeface="Trebuchet MS"/>
                <a:cs typeface="Trebuchet MS"/>
              </a:rPr>
              <a:t>Regional </a:t>
            </a:r>
            <a:r>
              <a:rPr sz="1600" b="1" spc="5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6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600" b="1">
                <a:solidFill>
                  <a:srgbClr val="214A76"/>
                </a:solidFill>
                <a:latin typeface="Trebuchet MS"/>
                <a:cs typeface="Trebuchet MS"/>
              </a:rPr>
              <a:t>Global</a:t>
            </a:r>
            <a:r>
              <a:rPr sz="1600" b="1" spc="-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600" b="1" spc="65">
                <a:solidFill>
                  <a:srgbClr val="214A76"/>
                </a:solidFill>
                <a:latin typeface="Trebuchet MS"/>
                <a:cs typeface="Trebuchet MS"/>
              </a:rPr>
              <a:t>Markets</a:t>
            </a:r>
            <a:r>
              <a:rPr sz="16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600" b="1" spc="-10">
                <a:solidFill>
                  <a:srgbClr val="214A76"/>
                </a:solidFill>
                <a:latin typeface="Trebuchet MS"/>
                <a:cs typeface="Trebuchet MS"/>
              </a:rPr>
              <a:t>(Quota </a:t>
            </a:r>
            <a:r>
              <a:rPr sz="1600" b="1" spc="50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600" b="1" spc="-8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600" b="1" spc="-10">
                <a:solidFill>
                  <a:srgbClr val="214A76"/>
                </a:solidFill>
                <a:latin typeface="Trebuchet MS"/>
                <a:cs typeface="Trebuchet MS"/>
              </a:rPr>
              <a:t>Tariff</a:t>
            </a:r>
            <a:r>
              <a:rPr sz="1600" b="1" spc="-7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600" b="1" spc="-20">
                <a:solidFill>
                  <a:srgbClr val="214A76"/>
                </a:solidFill>
                <a:latin typeface="Trebuchet MS"/>
                <a:cs typeface="Trebuchet MS"/>
              </a:rPr>
              <a:t>free)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400" b="1" spc="5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90">
                <a:solidFill>
                  <a:srgbClr val="214A76"/>
                </a:solidFill>
                <a:latin typeface="Trebuchet MS"/>
                <a:cs typeface="Trebuchet MS"/>
              </a:rPr>
              <a:t>Uganda</a:t>
            </a:r>
            <a:r>
              <a:rPr sz="1400" b="1" spc="-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140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-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75">
                <a:solidFill>
                  <a:srgbClr val="214A76"/>
                </a:solidFill>
                <a:latin typeface="Trebuchet MS"/>
                <a:cs typeface="Trebuchet MS"/>
              </a:rPr>
              <a:t>45.9Mm</a:t>
            </a:r>
            <a:r>
              <a:rPr sz="1400" b="1" spc="-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214A76"/>
                </a:solidFill>
                <a:latin typeface="Trebuchet MS"/>
                <a:cs typeface="Trebuchet MS"/>
              </a:rPr>
              <a:t>people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7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80">
                <a:solidFill>
                  <a:srgbClr val="214A76"/>
                </a:solidFill>
                <a:latin typeface="Trebuchet MS"/>
                <a:cs typeface="Trebuchet MS"/>
              </a:rPr>
              <a:t>East</a:t>
            </a:r>
            <a:r>
              <a:rPr sz="1400" b="1" spc="-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214A76"/>
                </a:solidFill>
                <a:latin typeface="Trebuchet MS"/>
                <a:cs typeface="Trebuchet MS"/>
              </a:rPr>
              <a:t>African</a:t>
            </a:r>
            <a:r>
              <a:rPr sz="14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55">
                <a:solidFill>
                  <a:srgbClr val="214A76"/>
                </a:solidFill>
                <a:latin typeface="Trebuchet MS"/>
                <a:cs typeface="Trebuchet MS"/>
              </a:rPr>
              <a:t>Community</a:t>
            </a:r>
            <a:r>
              <a:rPr sz="14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140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90">
                <a:solidFill>
                  <a:srgbClr val="214A76"/>
                </a:solidFill>
                <a:latin typeface="Trebuchet MS"/>
                <a:cs typeface="Trebuchet MS"/>
              </a:rPr>
              <a:t>300m</a:t>
            </a:r>
            <a:endParaRPr sz="1400">
              <a:latin typeface="Trebuchet MS"/>
              <a:cs typeface="Trebuchet MS"/>
            </a:endParaRPr>
          </a:p>
          <a:p>
            <a:pPr marL="88900">
              <a:lnSpc>
                <a:spcPct val="100000"/>
              </a:lnSpc>
            </a:pPr>
            <a:r>
              <a:rPr sz="1400" b="1" spc="-10">
                <a:solidFill>
                  <a:srgbClr val="214A76"/>
                </a:solidFill>
                <a:latin typeface="Trebuchet MS"/>
                <a:cs typeface="Trebuchet MS"/>
              </a:rPr>
              <a:t>people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b="1" spc="8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155">
                <a:solidFill>
                  <a:srgbClr val="214A76"/>
                </a:solidFill>
                <a:latin typeface="Trebuchet MS"/>
                <a:cs typeface="Trebuchet MS"/>
              </a:rPr>
              <a:t>COMESA</a:t>
            </a:r>
            <a:r>
              <a:rPr sz="1400" b="1" spc="-9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140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-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110">
                <a:solidFill>
                  <a:srgbClr val="214A76"/>
                </a:solidFill>
                <a:latin typeface="Trebuchet MS"/>
                <a:cs typeface="Trebuchet MS"/>
              </a:rPr>
              <a:t>600m</a:t>
            </a:r>
            <a:r>
              <a:rPr sz="1400" b="1" spc="-9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214A76"/>
                </a:solidFill>
                <a:latin typeface="Trebuchet MS"/>
                <a:cs typeface="Trebuchet MS"/>
              </a:rPr>
              <a:t>people</a:t>
            </a:r>
            <a:endParaRPr sz="1400">
              <a:latin typeface="Trebuchet MS"/>
              <a:cs typeface="Trebuchet MS"/>
            </a:endParaRPr>
          </a:p>
          <a:p>
            <a:pPr marL="88900" marR="232410" indent="-76835">
              <a:lnSpc>
                <a:spcPct val="100000"/>
              </a:lnSpc>
            </a:pPr>
            <a:r>
              <a:rPr sz="1400" b="1" spc="7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95">
                <a:solidFill>
                  <a:srgbClr val="214A76"/>
                </a:solidFill>
                <a:latin typeface="Trebuchet MS"/>
                <a:cs typeface="Trebuchet MS"/>
              </a:rPr>
              <a:t>AFCTA</a:t>
            </a:r>
            <a:r>
              <a:rPr sz="1400" b="1" spc="-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140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-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-30">
                <a:solidFill>
                  <a:srgbClr val="214A76"/>
                </a:solidFill>
                <a:latin typeface="Trebuchet MS"/>
                <a:cs typeface="Trebuchet MS"/>
              </a:rPr>
              <a:t>1.3bn</a:t>
            </a:r>
            <a:r>
              <a:rPr sz="1400" b="1" spc="-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214A76"/>
                </a:solidFill>
                <a:latin typeface="Trebuchet MS"/>
                <a:cs typeface="Trebuchet MS"/>
              </a:rPr>
              <a:t>people,</a:t>
            </a:r>
            <a:r>
              <a:rPr sz="1400" b="1" spc="-1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214A76"/>
                </a:solidFill>
                <a:latin typeface="Trebuchet MS"/>
                <a:cs typeface="Trebuchet MS"/>
              </a:rPr>
              <a:t>in</a:t>
            </a:r>
            <a:r>
              <a:rPr sz="1400" b="1" spc="-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70">
                <a:solidFill>
                  <a:srgbClr val="214A76"/>
                </a:solidFill>
                <a:latin typeface="Trebuchet MS"/>
                <a:cs typeface="Trebuchet MS"/>
              </a:rPr>
              <a:t>54 </a:t>
            </a:r>
            <a:r>
              <a:rPr sz="1400" b="1" spc="20">
                <a:solidFill>
                  <a:srgbClr val="214A76"/>
                </a:solidFill>
                <a:latin typeface="Trebuchet MS"/>
                <a:cs typeface="Trebuchet MS"/>
              </a:rPr>
              <a:t>countries</a:t>
            </a:r>
            <a:r>
              <a:rPr sz="14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20">
                <a:solidFill>
                  <a:srgbClr val="214A76"/>
                </a:solidFill>
                <a:latin typeface="Trebuchet MS"/>
                <a:cs typeface="Trebuchet MS"/>
              </a:rPr>
              <a:t>with</a:t>
            </a:r>
            <a:r>
              <a:rPr sz="1400" b="1" spc="-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50">
                <a:solidFill>
                  <a:srgbClr val="214A76"/>
                </a:solidFill>
                <a:latin typeface="Trebuchet MS"/>
                <a:cs typeface="Trebuchet MS"/>
              </a:rPr>
              <a:t>combined</a:t>
            </a:r>
            <a:r>
              <a:rPr sz="1400" b="1" spc="-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80">
                <a:solidFill>
                  <a:srgbClr val="214A76"/>
                </a:solidFill>
                <a:latin typeface="Trebuchet MS"/>
                <a:cs typeface="Trebuchet MS"/>
              </a:rPr>
              <a:t>GDP </a:t>
            </a:r>
            <a:r>
              <a:rPr sz="1400" b="1">
                <a:solidFill>
                  <a:srgbClr val="214A76"/>
                </a:solidFill>
                <a:latin typeface="Trebuchet MS"/>
                <a:cs typeface="Trebuchet MS"/>
              </a:rPr>
              <a:t>valued</a:t>
            </a:r>
            <a:r>
              <a:rPr sz="14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214A76"/>
                </a:solidFill>
                <a:latin typeface="Trebuchet MS"/>
                <a:cs typeface="Trebuchet MS"/>
              </a:rPr>
              <a:t>at</a:t>
            </a:r>
            <a:r>
              <a:rPr sz="14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90">
                <a:solidFill>
                  <a:srgbClr val="214A76"/>
                </a:solidFill>
                <a:latin typeface="Trebuchet MS"/>
                <a:cs typeface="Trebuchet MS"/>
              </a:rPr>
              <a:t>$</a:t>
            </a:r>
            <a:r>
              <a:rPr sz="14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214A76"/>
                </a:solidFill>
                <a:latin typeface="Trebuchet MS"/>
                <a:cs typeface="Trebuchet MS"/>
              </a:rPr>
              <a:t>3.4</a:t>
            </a:r>
            <a:r>
              <a:rPr sz="1400" b="1" spc="-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-10">
                <a:solidFill>
                  <a:srgbClr val="214A76"/>
                </a:solidFill>
                <a:latin typeface="Trebuchet MS"/>
                <a:cs typeface="Trebuchet MS"/>
              </a:rPr>
              <a:t>Trillion</a:t>
            </a:r>
            <a:endParaRPr sz="1400">
              <a:latin typeface="Trebuchet MS"/>
              <a:cs typeface="Trebuchet MS"/>
            </a:endParaRPr>
          </a:p>
          <a:p>
            <a:pPr marL="88900" marR="125095" indent="-76835">
              <a:lnSpc>
                <a:spcPct val="100000"/>
              </a:lnSpc>
            </a:pPr>
            <a:r>
              <a:rPr sz="1400" b="1" spc="75">
                <a:solidFill>
                  <a:srgbClr val="214A76"/>
                </a:solidFill>
                <a:latin typeface="Trebuchet MS"/>
                <a:cs typeface="Trebuchet MS"/>
              </a:rPr>
              <a:t>-</a:t>
            </a:r>
            <a:r>
              <a:rPr sz="1400" b="1" spc="55">
                <a:solidFill>
                  <a:srgbClr val="214A76"/>
                </a:solidFill>
                <a:latin typeface="Trebuchet MS"/>
                <a:cs typeface="Trebuchet MS"/>
              </a:rPr>
              <a:t>EBA(Everything</a:t>
            </a:r>
            <a:r>
              <a:rPr sz="1400" b="1" spc="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214A76"/>
                </a:solidFill>
                <a:latin typeface="Trebuchet MS"/>
                <a:cs typeface="Trebuchet MS"/>
              </a:rPr>
              <a:t>except</a:t>
            </a:r>
            <a:r>
              <a:rPr sz="1400" b="1" spc="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80">
                <a:solidFill>
                  <a:srgbClr val="214A76"/>
                </a:solidFill>
                <a:latin typeface="Trebuchet MS"/>
                <a:cs typeface="Trebuchet MS"/>
              </a:rPr>
              <a:t>Arms)- </a:t>
            </a:r>
            <a:r>
              <a:rPr sz="1400" b="1" spc="55">
                <a:solidFill>
                  <a:srgbClr val="214A76"/>
                </a:solidFill>
                <a:latin typeface="Trebuchet MS"/>
                <a:cs typeface="Trebuchet MS"/>
              </a:rPr>
              <a:t>EU</a:t>
            </a:r>
            <a:r>
              <a:rPr sz="1400" b="1" spc="-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>
                <a:solidFill>
                  <a:srgbClr val="214A76"/>
                </a:solidFill>
                <a:latin typeface="Trebuchet MS"/>
                <a:cs typeface="Trebuchet MS"/>
              </a:rPr>
              <a:t>Trade</a:t>
            </a:r>
            <a:r>
              <a:rPr sz="1400" b="1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60">
                <a:solidFill>
                  <a:srgbClr val="214A76"/>
                </a:solidFill>
                <a:latin typeface="Trebuchet MS"/>
                <a:cs typeface="Trebuchet MS"/>
              </a:rPr>
              <a:t>Agreements</a:t>
            </a:r>
            <a:r>
              <a:rPr sz="1400" b="1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b="1" spc="-20">
                <a:solidFill>
                  <a:srgbClr val="214A76"/>
                </a:solidFill>
                <a:latin typeface="Trebuchet MS"/>
                <a:cs typeface="Trebuchet MS"/>
              </a:rPr>
              <a:t>with </a:t>
            </a:r>
            <a:r>
              <a:rPr sz="1400" b="1" spc="-10">
                <a:solidFill>
                  <a:srgbClr val="214A76"/>
                </a:solidFill>
                <a:latin typeface="Trebuchet MS"/>
                <a:cs typeface="Trebuchet MS"/>
              </a:rPr>
              <a:t>China.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4610" y="2756364"/>
            <a:ext cx="16236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Repatriation</a:t>
            </a:r>
            <a:r>
              <a:rPr sz="1500" spc="1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25">
                <a:solidFill>
                  <a:srgbClr val="214A76"/>
                </a:solidFill>
                <a:latin typeface="Trebuchet MS"/>
                <a:cs typeface="Trebuchet MS"/>
              </a:rPr>
              <a:t>of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profits</a:t>
            </a:r>
            <a:r>
              <a:rPr sz="1500" spc="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is</a:t>
            </a:r>
            <a:r>
              <a:rPr sz="1500" spc="6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allowed.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3129" y="2792178"/>
            <a:ext cx="12471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140">
                <a:solidFill>
                  <a:srgbClr val="214A76"/>
                </a:solidFill>
                <a:latin typeface="Trebuchet MS"/>
                <a:cs typeface="Trebuchet MS"/>
              </a:rPr>
              <a:t>100%</a:t>
            </a:r>
            <a:r>
              <a:rPr sz="1500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35">
                <a:solidFill>
                  <a:srgbClr val="214A76"/>
                </a:solidFill>
                <a:latin typeface="Trebuchet MS"/>
                <a:cs typeface="Trebuchet MS"/>
              </a:rPr>
              <a:t>Foreign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ownership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20780" y="4816241"/>
            <a:ext cx="20631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95">
                <a:solidFill>
                  <a:srgbClr val="214A76"/>
                </a:solidFill>
                <a:latin typeface="Trebuchet MS"/>
                <a:cs typeface="Trebuchet MS"/>
              </a:rPr>
              <a:t>2nd</a:t>
            </a:r>
            <a:r>
              <a:rPr sz="1500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most</a:t>
            </a:r>
            <a:r>
              <a:rPr sz="1500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40">
                <a:solidFill>
                  <a:srgbClr val="214A76"/>
                </a:solidFill>
                <a:latin typeface="Trebuchet MS"/>
                <a:cs typeface="Trebuchet MS"/>
              </a:rPr>
              <a:t>biodiverse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country</a:t>
            </a:r>
            <a:r>
              <a:rPr sz="1500" spc="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in</a:t>
            </a:r>
            <a:r>
              <a:rPr sz="1500" spc="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Africa</a:t>
            </a:r>
            <a:r>
              <a:rPr sz="1500" spc="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125">
                <a:solidFill>
                  <a:srgbClr val="214A76"/>
                </a:solidFill>
                <a:latin typeface="Trebuchet MS"/>
                <a:cs typeface="Trebuchet MS"/>
              </a:rPr>
              <a:t>2020 </a:t>
            </a:r>
            <a:r>
              <a:rPr sz="1500" spc="75">
                <a:solidFill>
                  <a:srgbClr val="214A76"/>
                </a:solidFill>
                <a:latin typeface="Trebuchet MS"/>
                <a:cs typeface="Trebuchet MS"/>
              </a:rPr>
              <a:t>(Source</a:t>
            </a:r>
            <a:r>
              <a:rPr sz="1500" spc="-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UBF).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Green</a:t>
            </a:r>
            <a:r>
              <a:rPr sz="1500" spc="1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investment</a:t>
            </a:r>
            <a:r>
              <a:rPr sz="1500" spc="1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2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20780" y="2855043"/>
            <a:ext cx="12788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120">
                <a:solidFill>
                  <a:srgbClr val="214A76"/>
                </a:solidFill>
                <a:latin typeface="Trebuchet MS"/>
                <a:cs typeface="Trebuchet MS"/>
              </a:rPr>
              <a:t>11</a:t>
            </a:r>
            <a:r>
              <a:rPr sz="1500" spc="-4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operational Industrial parks.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4824" y="4891236"/>
            <a:ext cx="223710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80">
                <a:solidFill>
                  <a:srgbClr val="214A76"/>
                </a:solidFill>
                <a:latin typeface="Trebuchet MS"/>
                <a:cs typeface="Trebuchet MS"/>
              </a:rPr>
              <a:t>youngest</a:t>
            </a:r>
            <a:r>
              <a:rPr sz="1400" spc="-4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-10">
                <a:solidFill>
                  <a:srgbClr val="214A76"/>
                </a:solidFill>
                <a:latin typeface="Trebuchet MS"/>
                <a:cs typeface="Trebuchet MS"/>
              </a:rPr>
              <a:t>population </a:t>
            </a:r>
            <a:r>
              <a:rPr sz="1400">
                <a:solidFill>
                  <a:srgbClr val="214A76"/>
                </a:solidFill>
                <a:latin typeface="Trebuchet MS"/>
                <a:cs typeface="Trebuchet MS"/>
              </a:rPr>
              <a:t>globally,</a:t>
            </a:r>
            <a:r>
              <a:rPr sz="1400" spc="-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>
                <a:solidFill>
                  <a:srgbClr val="214A76"/>
                </a:solidFill>
                <a:latin typeface="Trebuchet MS"/>
                <a:cs typeface="Trebuchet MS"/>
              </a:rPr>
              <a:t>with</a:t>
            </a:r>
            <a:r>
              <a:rPr sz="1400" spc="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55">
                <a:solidFill>
                  <a:srgbClr val="214A76"/>
                </a:solidFill>
                <a:latin typeface="Trebuchet MS"/>
                <a:cs typeface="Trebuchet MS"/>
              </a:rPr>
              <a:t>an</a:t>
            </a:r>
            <a:r>
              <a:rPr sz="14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45">
                <a:solidFill>
                  <a:srgbClr val="214A76"/>
                </a:solidFill>
                <a:latin typeface="Trebuchet MS"/>
                <a:cs typeface="Trebuchet MS"/>
              </a:rPr>
              <a:t>average </a:t>
            </a:r>
            <a:r>
              <a:rPr sz="1400" spc="80">
                <a:solidFill>
                  <a:srgbClr val="214A76"/>
                </a:solidFill>
                <a:latin typeface="Trebuchet MS"/>
                <a:cs typeface="Trebuchet MS"/>
              </a:rPr>
              <a:t>age</a:t>
            </a:r>
            <a:r>
              <a:rPr sz="14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>
                <a:solidFill>
                  <a:srgbClr val="214A76"/>
                </a:solidFill>
                <a:latin typeface="Trebuchet MS"/>
                <a:cs typeface="Trebuchet MS"/>
              </a:rPr>
              <a:t>of</a:t>
            </a:r>
            <a:r>
              <a:rPr sz="14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-10">
                <a:solidFill>
                  <a:srgbClr val="214A76"/>
                </a:solidFill>
                <a:latin typeface="Trebuchet MS"/>
                <a:cs typeface="Trebuchet MS"/>
              </a:rPr>
              <a:t>16.7</a:t>
            </a:r>
            <a:r>
              <a:rPr sz="14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75">
                <a:solidFill>
                  <a:srgbClr val="214A76"/>
                </a:solidFill>
                <a:latin typeface="Trebuchet MS"/>
                <a:cs typeface="Trebuchet MS"/>
              </a:rPr>
              <a:t>years</a:t>
            </a:r>
            <a:r>
              <a:rPr sz="14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75">
                <a:solidFill>
                  <a:srgbClr val="214A76"/>
                </a:solidFill>
                <a:latin typeface="Trebuchet MS"/>
                <a:cs typeface="Trebuchet MS"/>
              </a:rPr>
              <a:t>and</a:t>
            </a:r>
            <a:r>
              <a:rPr sz="1400" spc="-3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135">
                <a:solidFill>
                  <a:srgbClr val="214A76"/>
                </a:solidFill>
                <a:latin typeface="Trebuchet MS"/>
                <a:cs typeface="Trebuchet MS"/>
              </a:rPr>
              <a:t>75% </a:t>
            </a:r>
            <a:r>
              <a:rPr sz="1400" spc="50">
                <a:solidFill>
                  <a:srgbClr val="214A76"/>
                </a:solidFill>
                <a:latin typeface="Trebuchet MS"/>
                <a:cs typeface="Trebuchet MS"/>
              </a:rPr>
              <a:t>under</a:t>
            </a:r>
            <a:r>
              <a:rPr sz="14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160">
                <a:solidFill>
                  <a:srgbClr val="214A76"/>
                </a:solidFill>
                <a:latin typeface="Trebuchet MS"/>
                <a:cs typeface="Trebuchet MS"/>
              </a:rPr>
              <a:t>30</a:t>
            </a:r>
            <a:r>
              <a:rPr sz="1400" spc="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75">
                <a:solidFill>
                  <a:srgbClr val="214A76"/>
                </a:solidFill>
                <a:latin typeface="Trebuchet MS"/>
                <a:cs typeface="Trebuchet MS"/>
              </a:rPr>
              <a:t>years</a:t>
            </a:r>
            <a:r>
              <a:rPr sz="1400" spc="1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>
                <a:solidFill>
                  <a:srgbClr val="214A76"/>
                </a:solidFill>
                <a:latin typeface="Trebuchet MS"/>
                <a:cs typeface="Trebuchet MS"/>
              </a:rPr>
              <a:t>offering</a:t>
            </a:r>
            <a:r>
              <a:rPr sz="1400" spc="2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5">
                <a:solidFill>
                  <a:srgbClr val="214A76"/>
                </a:solidFill>
                <a:latin typeface="Trebuchet MS"/>
                <a:cs typeface="Trebuchet MS"/>
              </a:rPr>
              <a:t>a </a:t>
            </a:r>
            <a:r>
              <a:rPr sz="1400">
                <a:solidFill>
                  <a:srgbClr val="214A76"/>
                </a:solidFill>
                <a:latin typeface="Trebuchet MS"/>
                <a:cs typeface="Trebuchet MS"/>
              </a:rPr>
              <a:t>large,</a:t>
            </a:r>
            <a:r>
              <a:rPr sz="140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>
                <a:solidFill>
                  <a:srgbClr val="214A76"/>
                </a:solidFill>
                <a:latin typeface="Trebuchet MS"/>
                <a:cs typeface="Trebuchet MS"/>
              </a:rPr>
              <a:t>energetic,</a:t>
            </a:r>
            <a:r>
              <a:rPr sz="1400" spc="9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50">
                <a:solidFill>
                  <a:srgbClr val="214A76"/>
                </a:solidFill>
                <a:latin typeface="Trebuchet MS"/>
                <a:cs typeface="Trebuchet MS"/>
              </a:rPr>
              <a:t>and </a:t>
            </a:r>
            <a:r>
              <a:rPr sz="1400">
                <a:solidFill>
                  <a:srgbClr val="214A76"/>
                </a:solidFill>
                <a:latin typeface="Trebuchet MS"/>
                <a:cs typeface="Trebuchet MS"/>
              </a:rPr>
              <a:t>trainable</a:t>
            </a:r>
            <a:r>
              <a:rPr sz="1400" spc="10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400" spc="35">
                <a:solidFill>
                  <a:srgbClr val="214A76"/>
                </a:solidFill>
                <a:latin typeface="Trebuchet MS"/>
                <a:cs typeface="Trebuchet MS"/>
              </a:rPr>
              <a:t>workforce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46428" y="4855796"/>
            <a:ext cx="20885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Highest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 adult</a:t>
            </a:r>
            <a:r>
              <a:rPr sz="1500" spc="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literacy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in</a:t>
            </a:r>
            <a:r>
              <a:rPr sz="1500" spc="-5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65">
                <a:solidFill>
                  <a:srgbClr val="214A76"/>
                </a:solidFill>
                <a:latin typeface="Trebuchet MS"/>
                <a:cs typeface="Trebuchet MS"/>
              </a:rPr>
              <a:t>EAC,</a:t>
            </a:r>
            <a:r>
              <a:rPr sz="1500" spc="-65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40">
                <a:solidFill>
                  <a:srgbClr val="214A76"/>
                </a:solidFill>
                <a:latin typeface="Trebuchet MS"/>
                <a:cs typeface="Trebuchet MS"/>
              </a:rPr>
              <a:t>workforce </a:t>
            </a:r>
            <a:r>
              <a:rPr sz="1500" spc="95">
                <a:solidFill>
                  <a:srgbClr val="214A76"/>
                </a:solidFill>
                <a:latin typeface="Trebuchet MS"/>
                <a:cs typeface="Trebuchet MS"/>
              </a:rPr>
              <a:t>aged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15-</a:t>
            </a:r>
            <a:r>
              <a:rPr sz="1500" spc="145">
                <a:solidFill>
                  <a:srgbClr val="214A76"/>
                </a:solidFill>
                <a:latin typeface="Trebuchet MS"/>
                <a:cs typeface="Trebuchet MS"/>
              </a:rPr>
              <a:t>24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50">
                <a:solidFill>
                  <a:srgbClr val="214A76"/>
                </a:solidFill>
                <a:latin typeface="Trebuchet MS"/>
                <a:cs typeface="Trebuchet MS"/>
              </a:rPr>
              <a:t>about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190">
                <a:solidFill>
                  <a:srgbClr val="214A76"/>
                </a:solidFill>
                <a:latin typeface="Trebuchet MS"/>
                <a:cs typeface="Trebuchet MS"/>
              </a:rPr>
              <a:t>90%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(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>
                <a:solidFill>
                  <a:srgbClr val="214A76"/>
                </a:solidFill>
                <a:latin typeface="Trebuchet MS"/>
                <a:cs typeface="Trebuchet MS"/>
              </a:rPr>
              <a:t>Source:</a:t>
            </a:r>
            <a:r>
              <a:rPr sz="1500" spc="70">
                <a:solidFill>
                  <a:srgbClr val="214A76"/>
                </a:solidFill>
                <a:latin typeface="Trebuchet MS"/>
                <a:cs typeface="Trebuchet MS"/>
              </a:rPr>
              <a:t> </a:t>
            </a:r>
            <a:r>
              <a:rPr sz="1500" spc="-10">
                <a:solidFill>
                  <a:srgbClr val="214A76"/>
                </a:solidFill>
                <a:latin typeface="Trebuchet MS"/>
                <a:cs typeface="Trebuchet MS"/>
              </a:rPr>
              <a:t>Knoema)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6863" y="1651585"/>
            <a:ext cx="10085070" cy="3108325"/>
            <a:chOff x="396863" y="1651585"/>
            <a:chExt cx="10085070" cy="3108325"/>
          </a:xfrm>
        </p:grpSpPr>
        <p:sp>
          <p:nvSpPr>
            <p:cNvPr id="12" name="object 12"/>
            <p:cNvSpPr/>
            <p:nvPr/>
          </p:nvSpPr>
          <p:spPr>
            <a:xfrm>
              <a:off x="438626" y="2856102"/>
              <a:ext cx="0" cy="1228090"/>
            </a:xfrm>
            <a:custGeom>
              <a:avLst/>
              <a:gdLst/>
              <a:ahLst/>
              <a:cxnLst/>
              <a:rect l="l" t="t" r="r" b="b"/>
              <a:pathLst>
                <a:path h="1228089">
                  <a:moveTo>
                    <a:pt x="0" y="0"/>
                  </a:moveTo>
                  <a:lnTo>
                    <a:pt x="0" y="1227645"/>
                  </a:lnTo>
                </a:path>
              </a:pathLst>
            </a:custGeom>
            <a:ln w="11950">
              <a:solidFill>
                <a:srgbClr val="75BC4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6862" y="2826194"/>
              <a:ext cx="83820" cy="1318260"/>
            </a:xfrm>
            <a:custGeom>
              <a:avLst/>
              <a:gdLst/>
              <a:ahLst/>
              <a:cxnLst/>
              <a:rect l="l" t="t" r="r" b="b"/>
              <a:pathLst>
                <a:path w="83820" h="1318260">
                  <a:moveTo>
                    <a:pt x="73228" y="31483"/>
                  </a:moveTo>
                  <a:lnTo>
                    <a:pt x="70764" y="19227"/>
                  </a:lnTo>
                  <a:lnTo>
                    <a:pt x="64008" y="9220"/>
                  </a:lnTo>
                  <a:lnTo>
                    <a:pt x="54000" y="2476"/>
                  </a:lnTo>
                  <a:lnTo>
                    <a:pt x="41744" y="0"/>
                  </a:lnTo>
                  <a:lnTo>
                    <a:pt x="29502" y="2476"/>
                  </a:lnTo>
                  <a:lnTo>
                    <a:pt x="19494" y="9220"/>
                  </a:lnTo>
                  <a:lnTo>
                    <a:pt x="12738" y="19227"/>
                  </a:lnTo>
                  <a:lnTo>
                    <a:pt x="10261" y="31483"/>
                  </a:lnTo>
                  <a:lnTo>
                    <a:pt x="12738" y="43738"/>
                  </a:lnTo>
                  <a:lnTo>
                    <a:pt x="19494" y="53746"/>
                  </a:lnTo>
                  <a:lnTo>
                    <a:pt x="29502" y="60490"/>
                  </a:lnTo>
                  <a:lnTo>
                    <a:pt x="41744" y="62966"/>
                  </a:lnTo>
                  <a:lnTo>
                    <a:pt x="54000" y="60490"/>
                  </a:lnTo>
                  <a:lnTo>
                    <a:pt x="64008" y="53746"/>
                  </a:lnTo>
                  <a:lnTo>
                    <a:pt x="70764" y="43738"/>
                  </a:lnTo>
                  <a:lnTo>
                    <a:pt x="73228" y="31483"/>
                  </a:lnTo>
                  <a:close/>
                </a:path>
                <a:path w="83820" h="1318260">
                  <a:moveTo>
                    <a:pt x="83515" y="1245336"/>
                  </a:moveTo>
                  <a:lnTo>
                    <a:pt x="0" y="1245336"/>
                  </a:lnTo>
                  <a:lnTo>
                    <a:pt x="41757" y="1317650"/>
                  </a:lnTo>
                  <a:lnTo>
                    <a:pt x="83515" y="1245336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23861" y="2168018"/>
              <a:ext cx="2004695" cy="0"/>
            </a:xfrm>
            <a:custGeom>
              <a:avLst/>
              <a:gdLst/>
              <a:ahLst/>
              <a:cxnLst/>
              <a:rect l="l" t="t" r="r" b="b"/>
              <a:pathLst>
                <a:path w="2004695">
                  <a:moveTo>
                    <a:pt x="0" y="0"/>
                  </a:moveTo>
                  <a:lnTo>
                    <a:pt x="2004377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00975" y="3738575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454164" y="0"/>
                  </a:moveTo>
                  <a:lnTo>
                    <a:pt x="407729" y="2344"/>
                  </a:lnTo>
                  <a:lnTo>
                    <a:pt x="362635" y="9227"/>
                  </a:lnTo>
                  <a:lnTo>
                    <a:pt x="319111" y="20418"/>
                  </a:lnTo>
                  <a:lnTo>
                    <a:pt x="277384" y="35690"/>
                  </a:lnTo>
                  <a:lnTo>
                    <a:pt x="237684" y="54815"/>
                  </a:lnTo>
                  <a:lnTo>
                    <a:pt x="200238" y="77565"/>
                  </a:lnTo>
                  <a:lnTo>
                    <a:pt x="165275" y="103710"/>
                  </a:lnTo>
                  <a:lnTo>
                    <a:pt x="133022" y="133022"/>
                  </a:lnTo>
                  <a:lnTo>
                    <a:pt x="103710" y="165275"/>
                  </a:lnTo>
                  <a:lnTo>
                    <a:pt x="77565" y="200238"/>
                  </a:lnTo>
                  <a:lnTo>
                    <a:pt x="54815" y="237684"/>
                  </a:lnTo>
                  <a:lnTo>
                    <a:pt x="35690" y="277384"/>
                  </a:lnTo>
                  <a:lnTo>
                    <a:pt x="20418" y="319111"/>
                  </a:lnTo>
                  <a:lnTo>
                    <a:pt x="9227" y="362635"/>
                  </a:lnTo>
                  <a:lnTo>
                    <a:pt x="2344" y="407729"/>
                  </a:lnTo>
                  <a:lnTo>
                    <a:pt x="0" y="454164"/>
                  </a:lnTo>
                  <a:lnTo>
                    <a:pt x="2344" y="500599"/>
                  </a:lnTo>
                  <a:lnTo>
                    <a:pt x="9227" y="545693"/>
                  </a:lnTo>
                  <a:lnTo>
                    <a:pt x="20418" y="589218"/>
                  </a:lnTo>
                  <a:lnTo>
                    <a:pt x="35690" y="630944"/>
                  </a:lnTo>
                  <a:lnTo>
                    <a:pt x="54815" y="670645"/>
                  </a:lnTo>
                  <a:lnTo>
                    <a:pt x="77565" y="708091"/>
                  </a:lnTo>
                  <a:lnTo>
                    <a:pt x="103710" y="743054"/>
                  </a:lnTo>
                  <a:lnTo>
                    <a:pt x="133022" y="775306"/>
                  </a:lnTo>
                  <a:lnTo>
                    <a:pt x="165275" y="804619"/>
                  </a:lnTo>
                  <a:lnTo>
                    <a:pt x="200238" y="830764"/>
                  </a:lnTo>
                  <a:lnTo>
                    <a:pt x="237684" y="853513"/>
                  </a:lnTo>
                  <a:lnTo>
                    <a:pt x="277384" y="872638"/>
                  </a:lnTo>
                  <a:lnTo>
                    <a:pt x="319111" y="887910"/>
                  </a:lnTo>
                  <a:lnTo>
                    <a:pt x="362635" y="899102"/>
                  </a:lnTo>
                  <a:lnTo>
                    <a:pt x="407729" y="905984"/>
                  </a:lnTo>
                  <a:lnTo>
                    <a:pt x="454164" y="908329"/>
                  </a:lnTo>
                  <a:lnTo>
                    <a:pt x="500599" y="905984"/>
                  </a:lnTo>
                  <a:lnTo>
                    <a:pt x="545693" y="899102"/>
                  </a:lnTo>
                  <a:lnTo>
                    <a:pt x="589218" y="887910"/>
                  </a:lnTo>
                  <a:lnTo>
                    <a:pt x="630944" y="872638"/>
                  </a:lnTo>
                  <a:lnTo>
                    <a:pt x="670645" y="853513"/>
                  </a:lnTo>
                  <a:lnTo>
                    <a:pt x="708091" y="830764"/>
                  </a:lnTo>
                  <a:lnTo>
                    <a:pt x="743054" y="804619"/>
                  </a:lnTo>
                  <a:lnTo>
                    <a:pt x="775306" y="775306"/>
                  </a:lnTo>
                  <a:lnTo>
                    <a:pt x="804619" y="743054"/>
                  </a:lnTo>
                  <a:lnTo>
                    <a:pt x="830764" y="708091"/>
                  </a:lnTo>
                  <a:lnTo>
                    <a:pt x="853513" y="670645"/>
                  </a:lnTo>
                  <a:lnTo>
                    <a:pt x="872638" y="630944"/>
                  </a:lnTo>
                  <a:lnTo>
                    <a:pt x="887910" y="589218"/>
                  </a:lnTo>
                  <a:lnTo>
                    <a:pt x="899102" y="545693"/>
                  </a:lnTo>
                  <a:lnTo>
                    <a:pt x="905984" y="500599"/>
                  </a:lnTo>
                  <a:lnTo>
                    <a:pt x="908329" y="454164"/>
                  </a:lnTo>
                  <a:lnTo>
                    <a:pt x="905984" y="407729"/>
                  </a:lnTo>
                  <a:lnTo>
                    <a:pt x="899102" y="362635"/>
                  </a:lnTo>
                  <a:lnTo>
                    <a:pt x="887910" y="319111"/>
                  </a:lnTo>
                  <a:lnTo>
                    <a:pt x="872638" y="277384"/>
                  </a:lnTo>
                  <a:lnTo>
                    <a:pt x="853513" y="237684"/>
                  </a:lnTo>
                  <a:lnTo>
                    <a:pt x="830764" y="200238"/>
                  </a:lnTo>
                  <a:lnTo>
                    <a:pt x="804619" y="165275"/>
                  </a:lnTo>
                  <a:lnTo>
                    <a:pt x="775306" y="133022"/>
                  </a:lnTo>
                  <a:lnTo>
                    <a:pt x="743054" y="103710"/>
                  </a:lnTo>
                  <a:lnTo>
                    <a:pt x="708091" y="77565"/>
                  </a:lnTo>
                  <a:lnTo>
                    <a:pt x="670645" y="54815"/>
                  </a:lnTo>
                  <a:lnTo>
                    <a:pt x="630944" y="35690"/>
                  </a:lnTo>
                  <a:lnTo>
                    <a:pt x="589218" y="20418"/>
                  </a:lnTo>
                  <a:lnTo>
                    <a:pt x="545693" y="9227"/>
                  </a:lnTo>
                  <a:lnTo>
                    <a:pt x="500599" y="2344"/>
                  </a:lnTo>
                  <a:lnTo>
                    <a:pt x="454164" y="0"/>
                  </a:lnTo>
                  <a:close/>
                </a:path>
              </a:pathLst>
            </a:custGeom>
            <a:solidFill>
              <a:srgbClr val="214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16829" y="3654425"/>
              <a:ext cx="1076960" cy="1076960"/>
            </a:xfrm>
            <a:custGeom>
              <a:avLst/>
              <a:gdLst/>
              <a:ahLst/>
              <a:cxnLst/>
              <a:rect l="l" t="t" r="r" b="b"/>
              <a:pathLst>
                <a:path w="1076960" h="1076960">
                  <a:moveTo>
                    <a:pt x="1076629" y="538314"/>
                  </a:moveTo>
                  <a:lnTo>
                    <a:pt x="1074429" y="587313"/>
                  </a:lnTo>
                  <a:lnTo>
                    <a:pt x="1067956" y="635078"/>
                  </a:lnTo>
                  <a:lnTo>
                    <a:pt x="1057400" y="681421"/>
                  </a:lnTo>
                  <a:lnTo>
                    <a:pt x="1042951" y="726151"/>
                  </a:lnTo>
                  <a:lnTo>
                    <a:pt x="1024799" y="769079"/>
                  </a:lnTo>
                  <a:lnTo>
                    <a:pt x="1003134" y="810014"/>
                  </a:lnTo>
                  <a:lnTo>
                    <a:pt x="978146" y="848766"/>
                  </a:lnTo>
                  <a:lnTo>
                    <a:pt x="950026" y="885145"/>
                  </a:lnTo>
                  <a:lnTo>
                    <a:pt x="918962" y="918962"/>
                  </a:lnTo>
                  <a:lnTo>
                    <a:pt x="885145" y="950026"/>
                  </a:lnTo>
                  <a:lnTo>
                    <a:pt x="848766" y="978146"/>
                  </a:lnTo>
                  <a:lnTo>
                    <a:pt x="810014" y="1003134"/>
                  </a:lnTo>
                  <a:lnTo>
                    <a:pt x="769079" y="1024799"/>
                  </a:lnTo>
                  <a:lnTo>
                    <a:pt x="726151" y="1042951"/>
                  </a:lnTo>
                  <a:lnTo>
                    <a:pt x="681421" y="1057400"/>
                  </a:lnTo>
                  <a:lnTo>
                    <a:pt x="635078" y="1067956"/>
                  </a:lnTo>
                  <a:lnTo>
                    <a:pt x="587313" y="1074429"/>
                  </a:lnTo>
                  <a:lnTo>
                    <a:pt x="538314" y="1076629"/>
                  </a:lnTo>
                  <a:lnTo>
                    <a:pt x="489316" y="1074429"/>
                  </a:lnTo>
                  <a:lnTo>
                    <a:pt x="441551" y="1067956"/>
                  </a:lnTo>
                  <a:lnTo>
                    <a:pt x="395208" y="1057400"/>
                  </a:lnTo>
                  <a:lnTo>
                    <a:pt x="350477" y="1042951"/>
                  </a:lnTo>
                  <a:lnTo>
                    <a:pt x="307550" y="1024799"/>
                  </a:lnTo>
                  <a:lnTo>
                    <a:pt x="266615" y="1003134"/>
                  </a:lnTo>
                  <a:lnTo>
                    <a:pt x="227863" y="978146"/>
                  </a:lnTo>
                  <a:lnTo>
                    <a:pt x="191483" y="950026"/>
                  </a:lnTo>
                  <a:lnTo>
                    <a:pt x="157667" y="918962"/>
                  </a:lnTo>
                  <a:lnTo>
                    <a:pt x="126603" y="885145"/>
                  </a:lnTo>
                  <a:lnTo>
                    <a:pt x="98482" y="848766"/>
                  </a:lnTo>
                  <a:lnTo>
                    <a:pt x="73494" y="810014"/>
                  </a:lnTo>
                  <a:lnTo>
                    <a:pt x="51829" y="769079"/>
                  </a:lnTo>
                  <a:lnTo>
                    <a:pt x="33677" y="726151"/>
                  </a:lnTo>
                  <a:lnTo>
                    <a:pt x="19228" y="681421"/>
                  </a:lnTo>
                  <a:lnTo>
                    <a:pt x="8672" y="635078"/>
                  </a:lnTo>
                  <a:lnTo>
                    <a:pt x="2199" y="587313"/>
                  </a:lnTo>
                  <a:lnTo>
                    <a:pt x="0" y="538314"/>
                  </a:lnTo>
                  <a:lnTo>
                    <a:pt x="2199" y="489316"/>
                  </a:lnTo>
                  <a:lnTo>
                    <a:pt x="8672" y="441551"/>
                  </a:lnTo>
                  <a:lnTo>
                    <a:pt x="19228" y="395208"/>
                  </a:lnTo>
                  <a:lnTo>
                    <a:pt x="33677" y="350477"/>
                  </a:lnTo>
                  <a:lnTo>
                    <a:pt x="51829" y="307550"/>
                  </a:lnTo>
                  <a:lnTo>
                    <a:pt x="73494" y="266615"/>
                  </a:lnTo>
                  <a:lnTo>
                    <a:pt x="98482" y="227863"/>
                  </a:lnTo>
                  <a:lnTo>
                    <a:pt x="126603" y="191483"/>
                  </a:lnTo>
                  <a:lnTo>
                    <a:pt x="157667" y="157667"/>
                  </a:lnTo>
                  <a:lnTo>
                    <a:pt x="191483" y="126603"/>
                  </a:lnTo>
                  <a:lnTo>
                    <a:pt x="227863" y="98482"/>
                  </a:lnTo>
                  <a:lnTo>
                    <a:pt x="266615" y="73494"/>
                  </a:lnTo>
                  <a:lnTo>
                    <a:pt x="307550" y="51829"/>
                  </a:lnTo>
                  <a:lnTo>
                    <a:pt x="350477" y="33677"/>
                  </a:lnTo>
                  <a:lnTo>
                    <a:pt x="395208" y="19228"/>
                  </a:lnTo>
                  <a:lnTo>
                    <a:pt x="441551" y="8672"/>
                  </a:lnTo>
                  <a:lnTo>
                    <a:pt x="489316" y="2199"/>
                  </a:lnTo>
                  <a:lnTo>
                    <a:pt x="538314" y="0"/>
                  </a:lnTo>
                  <a:lnTo>
                    <a:pt x="587313" y="2199"/>
                  </a:lnTo>
                  <a:lnTo>
                    <a:pt x="635078" y="8672"/>
                  </a:lnTo>
                  <a:lnTo>
                    <a:pt x="681421" y="19228"/>
                  </a:lnTo>
                  <a:lnTo>
                    <a:pt x="726151" y="33677"/>
                  </a:lnTo>
                  <a:lnTo>
                    <a:pt x="769079" y="51829"/>
                  </a:lnTo>
                  <a:lnTo>
                    <a:pt x="810014" y="73494"/>
                  </a:lnTo>
                  <a:lnTo>
                    <a:pt x="848766" y="98482"/>
                  </a:lnTo>
                  <a:lnTo>
                    <a:pt x="885145" y="126603"/>
                  </a:lnTo>
                  <a:lnTo>
                    <a:pt x="918962" y="157667"/>
                  </a:lnTo>
                  <a:lnTo>
                    <a:pt x="950026" y="191483"/>
                  </a:lnTo>
                  <a:lnTo>
                    <a:pt x="978146" y="227863"/>
                  </a:lnTo>
                  <a:lnTo>
                    <a:pt x="1003134" y="266615"/>
                  </a:lnTo>
                  <a:lnTo>
                    <a:pt x="1024799" y="307550"/>
                  </a:lnTo>
                  <a:lnTo>
                    <a:pt x="1042951" y="350477"/>
                  </a:lnTo>
                  <a:lnTo>
                    <a:pt x="1057400" y="395208"/>
                  </a:lnTo>
                  <a:lnTo>
                    <a:pt x="1067956" y="441551"/>
                  </a:lnTo>
                  <a:lnTo>
                    <a:pt x="1074429" y="489316"/>
                  </a:lnTo>
                  <a:lnTo>
                    <a:pt x="1076629" y="5383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46356" y="4192739"/>
              <a:ext cx="1360805" cy="0"/>
            </a:xfrm>
            <a:custGeom>
              <a:avLst/>
              <a:gdLst/>
              <a:ahLst/>
              <a:cxnLst/>
              <a:rect l="l" t="t" r="r" b="b"/>
              <a:pathLst>
                <a:path w="1360804">
                  <a:moveTo>
                    <a:pt x="0" y="0"/>
                  </a:moveTo>
                  <a:lnTo>
                    <a:pt x="1360322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80519" y="3676306"/>
              <a:ext cx="2701354" cy="103286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77586" y="1734999"/>
              <a:ext cx="866140" cy="866140"/>
            </a:xfrm>
            <a:custGeom>
              <a:avLst/>
              <a:gdLst/>
              <a:ahLst/>
              <a:cxnLst/>
              <a:rect l="l" t="t" r="r" b="b"/>
              <a:pathLst>
                <a:path w="866139" h="866139">
                  <a:moveTo>
                    <a:pt x="433019" y="0"/>
                  </a:moveTo>
                  <a:lnTo>
                    <a:pt x="385838" y="2540"/>
                  </a:lnTo>
                  <a:lnTo>
                    <a:pt x="340129" y="9987"/>
                  </a:lnTo>
                  <a:lnTo>
                    <a:pt x="296155" y="22075"/>
                  </a:lnTo>
                  <a:lnTo>
                    <a:pt x="254180" y="38540"/>
                  </a:lnTo>
                  <a:lnTo>
                    <a:pt x="214470" y="59118"/>
                  </a:lnTo>
                  <a:lnTo>
                    <a:pt x="177287" y="83546"/>
                  </a:lnTo>
                  <a:lnTo>
                    <a:pt x="142897" y="111558"/>
                  </a:lnTo>
                  <a:lnTo>
                    <a:pt x="111563" y="142892"/>
                  </a:lnTo>
                  <a:lnTo>
                    <a:pt x="83550" y="177282"/>
                  </a:lnTo>
                  <a:lnTo>
                    <a:pt x="59121" y="214464"/>
                  </a:lnTo>
                  <a:lnTo>
                    <a:pt x="38542" y="254175"/>
                  </a:lnTo>
                  <a:lnTo>
                    <a:pt x="22076" y="296150"/>
                  </a:lnTo>
                  <a:lnTo>
                    <a:pt x="9987" y="340125"/>
                  </a:lnTo>
                  <a:lnTo>
                    <a:pt x="2541" y="385836"/>
                  </a:lnTo>
                  <a:lnTo>
                    <a:pt x="0" y="433019"/>
                  </a:lnTo>
                  <a:lnTo>
                    <a:pt x="2541" y="480202"/>
                  </a:lnTo>
                  <a:lnTo>
                    <a:pt x="9987" y="525913"/>
                  </a:lnTo>
                  <a:lnTo>
                    <a:pt x="22076" y="569888"/>
                  </a:lnTo>
                  <a:lnTo>
                    <a:pt x="38542" y="611863"/>
                  </a:lnTo>
                  <a:lnTo>
                    <a:pt x="59121" y="651573"/>
                  </a:lnTo>
                  <a:lnTo>
                    <a:pt x="83550" y="688756"/>
                  </a:lnTo>
                  <a:lnTo>
                    <a:pt x="111563" y="723146"/>
                  </a:lnTo>
                  <a:lnTo>
                    <a:pt x="142897" y="754479"/>
                  </a:lnTo>
                  <a:lnTo>
                    <a:pt x="177287" y="782491"/>
                  </a:lnTo>
                  <a:lnTo>
                    <a:pt x="214470" y="806919"/>
                  </a:lnTo>
                  <a:lnTo>
                    <a:pt x="254180" y="827497"/>
                  </a:lnTo>
                  <a:lnTo>
                    <a:pt x="296155" y="843963"/>
                  </a:lnTo>
                  <a:lnTo>
                    <a:pt x="340129" y="856051"/>
                  </a:lnTo>
                  <a:lnTo>
                    <a:pt x="385838" y="863497"/>
                  </a:lnTo>
                  <a:lnTo>
                    <a:pt x="433019" y="866038"/>
                  </a:lnTo>
                  <a:lnTo>
                    <a:pt x="480202" y="863497"/>
                  </a:lnTo>
                  <a:lnTo>
                    <a:pt x="525913" y="856051"/>
                  </a:lnTo>
                  <a:lnTo>
                    <a:pt x="569888" y="843963"/>
                  </a:lnTo>
                  <a:lnTo>
                    <a:pt x="611863" y="827497"/>
                  </a:lnTo>
                  <a:lnTo>
                    <a:pt x="651573" y="806919"/>
                  </a:lnTo>
                  <a:lnTo>
                    <a:pt x="688756" y="782491"/>
                  </a:lnTo>
                  <a:lnTo>
                    <a:pt x="723146" y="754479"/>
                  </a:lnTo>
                  <a:lnTo>
                    <a:pt x="754479" y="723146"/>
                  </a:lnTo>
                  <a:lnTo>
                    <a:pt x="782491" y="688756"/>
                  </a:lnTo>
                  <a:lnTo>
                    <a:pt x="806919" y="651573"/>
                  </a:lnTo>
                  <a:lnTo>
                    <a:pt x="827497" y="611863"/>
                  </a:lnTo>
                  <a:lnTo>
                    <a:pt x="843963" y="569888"/>
                  </a:lnTo>
                  <a:lnTo>
                    <a:pt x="856051" y="525913"/>
                  </a:lnTo>
                  <a:lnTo>
                    <a:pt x="863497" y="480202"/>
                  </a:lnTo>
                  <a:lnTo>
                    <a:pt x="866038" y="433019"/>
                  </a:lnTo>
                  <a:lnTo>
                    <a:pt x="863497" y="385836"/>
                  </a:lnTo>
                  <a:lnTo>
                    <a:pt x="856051" y="340125"/>
                  </a:lnTo>
                  <a:lnTo>
                    <a:pt x="843963" y="296150"/>
                  </a:lnTo>
                  <a:lnTo>
                    <a:pt x="827497" y="254175"/>
                  </a:lnTo>
                  <a:lnTo>
                    <a:pt x="806919" y="214464"/>
                  </a:lnTo>
                  <a:lnTo>
                    <a:pt x="782491" y="177282"/>
                  </a:lnTo>
                  <a:lnTo>
                    <a:pt x="754479" y="142892"/>
                  </a:lnTo>
                  <a:lnTo>
                    <a:pt x="723146" y="111558"/>
                  </a:lnTo>
                  <a:lnTo>
                    <a:pt x="688756" y="83546"/>
                  </a:lnTo>
                  <a:lnTo>
                    <a:pt x="651573" y="59118"/>
                  </a:lnTo>
                  <a:lnTo>
                    <a:pt x="611863" y="38540"/>
                  </a:lnTo>
                  <a:lnTo>
                    <a:pt x="569888" y="22075"/>
                  </a:lnTo>
                  <a:lnTo>
                    <a:pt x="525913" y="9987"/>
                  </a:lnTo>
                  <a:lnTo>
                    <a:pt x="480202" y="2540"/>
                  </a:lnTo>
                  <a:lnTo>
                    <a:pt x="433019" y="0"/>
                  </a:lnTo>
                  <a:close/>
                </a:path>
              </a:pathLst>
            </a:custGeom>
            <a:solidFill>
              <a:srgbClr val="214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7358" y="1654760"/>
              <a:ext cx="1026794" cy="1026794"/>
            </a:xfrm>
            <a:custGeom>
              <a:avLst/>
              <a:gdLst/>
              <a:ahLst/>
              <a:cxnLst/>
              <a:rect l="l" t="t" r="r" b="b"/>
              <a:pathLst>
                <a:path w="1026794" h="1026794">
                  <a:moveTo>
                    <a:pt x="1026502" y="513257"/>
                  </a:moveTo>
                  <a:lnTo>
                    <a:pt x="1024405" y="559974"/>
                  </a:lnTo>
                  <a:lnTo>
                    <a:pt x="1018233" y="605516"/>
                  </a:lnTo>
                  <a:lnTo>
                    <a:pt x="1008168" y="649701"/>
                  </a:lnTo>
                  <a:lnTo>
                    <a:pt x="994392" y="692349"/>
                  </a:lnTo>
                  <a:lnTo>
                    <a:pt x="977084" y="733279"/>
                  </a:lnTo>
                  <a:lnTo>
                    <a:pt x="956428" y="772308"/>
                  </a:lnTo>
                  <a:lnTo>
                    <a:pt x="932603" y="809256"/>
                  </a:lnTo>
                  <a:lnTo>
                    <a:pt x="905790" y="843943"/>
                  </a:lnTo>
                  <a:lnTo>
                    <a:pt x="876172" y="876185"/>
                  </a:lnTo>
                  <a:lnTo>
                    <a:pt x="843930" y="905803"/>
                  </a:lnTo>
                  <a:lnTo>
                    <a:pt x="809244" y="932615"/>
                  </a:lnTo>
                  <a:lnTo>
                    <a:pt x="772295" y="956440"/>
                  </a:lnTo>
                  <a:lnTo>
                    <a:pt x="733266" y="977097"/>
                  </a:lnTo>
                  <a:lnTo>
                    <a:pt x="692337" y="994404"/>
                  </a:lnTo>
                  <a:lnTo>
                    <a:pt x="649689" y="1008181"/>
                  </a:lnTo>
                  <a:lnTo>
                    <a:pt x="605503" y="1018246"/>
                  </a:lnTo>
                  <a:lnTo>
                    <a:pt x="559961" y="1024418"/>
                  </a:lnTo>
                  <a:lnTo>
                    <a:pt x="513245" y="1026515"/>
                  </a:lnTo>
                  <a:lnTo>
                    <a:pt x="466530" y="1024418"/>
                  </a:lnTo>
                  <a:lnTo>
                    <a:pt x="420990" y="1018246"/>
                  </a:lnTo>
                  <a:lnTo>
                    <a:pt x="376806" y="1008181"/>
                  </a:lnTo>
                  <a:lnTo>
                    <a:pt x="334159" y="994404"/>
                  </a:lnTo>
                  <a:lnTo>
                    <a:pt x="293231" y="977097"/>
                  </a:lnTo>
                  <a:lnTo>
                    <a:pt x="254203" y="956440"/>
                  </a:lnTo>
                  <a:lnTo>
                    <a:pt x="217255" y="932615"/>
                  </a:lnTo>
                  <a:lnTo>
                    <a:pt x="182570" y="905803"/>
                  </a:lnTo>
                  <a:lnTo>
                    <a:pt x="150328" y="876185"/>
                  </a:lnTo>
                  <a:lnTo>
                    <a:pt x="120710" y="843943"/>
                  </a:lnTo>
                  <a:lnTo>
                    <a:pt x="93899" y="809256"/>
                  </a:lnTo>
                  <a:lnTo>
                    <a:pt x="70074" y="772308"/>
                  </a:lnTo>
                  <a:lnTo>
                    <a:pt x="49417" y="733279"/>
                  </a:lnTo>
                  <a:lnTo>
                    <a:pt x="32110" y="692349"/>
                  </a:lnTo>
                  <a:lnTo>
                    <a:pt x="18334" y="649701"/>
                  </a:lnTo>
                  <a:lnTo>
                    <a:pt x="8269" y="605516"/>
                  </a:lnTo>
                  <a:lnTo>
                    <a:pt x="2097" y="559974"/>
                  </a:lnTo>
                  <a:lnTo>
                    <a:pt x="0" y="513257"/>
                  </a:lnTo>
                  <a:lnTo>
                    <a:pt x="2097" y="466540"/>
                  </a:lnTo>
                  <a:lnTo>
                    <a:pt x="8269" y="420999"/>
                  </a:lnTo>
                  <a:lnTo>
                    <a:pt x="18334" y="376813"/>
                  </a:lnTo>
                  <a:lnTo>
                    <a:pt x="32110" y="334165"/>
                  </a:lnTo>
                  <a:lnTo>
                    <a:pt x="49417" y="293236"/>
                  </a:lnTo>
                  <a:lnTo>
                    <a:pt x="70074" y="254206"/>
                  </a:lnTo>
                  <a:lnTo>
                    <a:pt x="93899" y="217258"/>
                  </a:lnTo>
                  <a:lnTo>
                    <a:pt x="120710" y="182572"/>
                  </a:lnTo>
                  <a:lnTo>
                    <a:pt x="150328" y="150329"/>
                  </a:lnTo>
                  <a:lnTo>
                    <a:pt x="182570" y="120711"/>
                  </a:lnTo>
                  <a:lnTo>
                    <a:pt x="217255" y="93899"/>
                  </a:lnTo>
                  <a:lnTo>
                    <a:pt x="254203" y="70074"/>
                  </a:lnTo>
                  <a:lnTo>
                    <a:pt x="293231" y="49418"/>
                  </a:lnTo>
                  <a:lnTo>
                    <a:pt x="334159" y="32110"/>
                  </a:lnTo>
                  <a:lnTo>
                    <a:pt x="376806" y="18334"/>
                  </a:lnTo>
                  <a:lnTo>
                    <a:pt x="420990" y="8269"/>
                  </a:lnTo>
                  <a:lnTo>
                    <a:pt x="466530" y="2097"/>
                  </a:lnTo>
                  <a:lnTo>
                    <a:pt x="513245" y="0"/>
                  </a:lnTo>
                  <a:lnTo>
                    <a:pt x="559961" y="2097"/>
                  </a:lnTo>
                  <a:lnTo>
                    <a:pt x="605503" y="8269"/>
                  </a:lnTo>
                  <a:lnTo>
                    <a:pt x="649689" y="18334"/>
                  </a:lnTo>
                  <a:lnTo>
                    <a:pt x="692337" y="32110"/>
                  </a:lnTo>
                  <a:lnTo>
                    <a:pt x="733266" y="49418"/>
                  </a:lnTo>
                  <a:lnTo>
                    <a:pt x="772295" y="70074"/>
                  </a:lnTo>
                  <a:lnTo>
                    <a:pt x="809244" y="93899"/>
                  </a:lnTo>
                  <a:lnTo>
                    <a:pt x="843930" y="120711"/>
                  </a:lnTo>
                  <a:lnTo>
                    <a:pt x="876172" y="150329"/>
                  </a:lnTo>
                  <a:lnTo>
                    <a:pt x="905790" y="182572"/>
                  </a:lnTo>
                  <a:lnTo>
                    <a:pt x="932603" y="217258"/>
                  </a:lnTo>
                  <a:lnTo>
                    <a:pt x="956428" y="254206"/>
                  </a:lnTo>
                  <a:lnTo>
                    <a:pt x="977084" y="293236"/>
                  </a:lnTo>
                  <a:lnTo>
                    <a:pt x="994392" y="334165"/>
                  </a:lnTo>
                  <a:lnTo>
                    <a:pt x="1008168" y="376813"/>
                  </a:lnTo>
                  <a:lnTo>
                    <a:pt x="1018233" y="420999"/>
                  </a:lnTo>
                  <a:lnTo>
                    <a:pt x="1024405" y="466540"/>
                  </a:lnTo>
                  <a:lnTo>
                    <a:pt x="1026502" y="513257"/>
                  </a:lnTo>
                  <a:close/>
                </a:path>
              </a:pathLst>
            </a:custGeom>
            <a:ln w="6349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5061" y="1651585"/>
              <a:ext cx="6125837" cy="103286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32871" y="3938358"/>
              <a:ext cx="510540" cy="508634"/>
            </a:xfrm>
            <a:custGeom>
              <a:avLst/>
              <a:gdLst/>
              <a:ahLst/>
              <a:cxnLst/>
              <a:rect l="l" t="t" r="r" b="b"/>
              <a:pathLst>
                <a:path w="510539" h="508635">
                  <a:moveTo>
                    <a:pt x="308076" y="172948"/>
                  </a:moveTo>
                  <a:lnTo>
                    <a:pt x="304558" y="157708"/>
                  </a:lnTo>
                  <a:lnTo>
                    <a:pt x="304520" y="157556"/>
                  </a:lnTo>
                  <a:lnTo>
                    <a:pt x="302615" y="154673"/>
                  </a:lnTo>
                  <a:lnTo>
                    <a:pt x="302488" y="154482"/>
                  </a:lnTo>
                  <a:lnTo>
                    <a:pt x="297738" y="147281"/>
                  </a:lnTo>
                  <a:lnTo>
                    <a:pt x="297624" y="147104"/>
                  </a:lnTo>
                  <a:lnTo>
                    <a:pt x="291973" y="138557"/>
                  </a:lnTo>
                  <a:lnTo>
                    <a:pt x="295287" y="136118"/>
                  </a:lnTo>
                  <a:lnTo>
                    <a:pt x="300647" y="134175"/>
                  </a:lnTo>
                  <a:lnTo>
                    <a:pt x="303847" y="126174"/>
                  </a:lnTo>
                  <a:lnTo>
                    <a:pt x="303949" y="125895"/>
                  </a:lnTo>
                  <a:lnTo>
                    <a:pt x="304888" y="118745"/>
                  </a:lnTo>
                  <a:lnTo>
                    <a:pt x="302641" y="114808"/>
                  </a:lnTo>
                  <a:lnTo>
                    <a:pt x="298462" y="108165"/>
                  </a:lnTo>
                  <a:lnTo>
                    <a:pt x="293712" y="101714"/>
                  </a:lnTo>
                  <a:lnTo>
                    <a:pt x="288645" y="95618"/>
                  </a:lnTo>
                  <a:lnTo>
                    <a:pt x="287223" y="94056"/>
                  </a:lnTo>
                  <a:lnTo>
                    <a:pt x="287223" y="170256"/>
                  </a:lnTo>
                  <a:lnTo>
                    <a:pt x="286575" y="175831"/>
                  </a:lnTo>
                  <a:lnTo>
                    <a:pt x="286537" y="176212"/>
                  </a:lnTo>
                  <a:lnTo>
                    <a:pt x="283171" y="181432"/>
                  </a:lnTo>
                  <a:lnTo>
                    <a:pt x="277444" y="186029"/>
                  </a:lnTo>
                  <a:lnTo>
                    <a:pt x="273088" y="188798"/>
                  </a:lnTo>
                  <a:lnTo>
                    <a:pt x="269024" y="193205"/>
                  </a:lnTo>
                  <a:lnTo>
                    <a:pt x="266687" y="197815"/>
                  </a:lnTo>
                  <a:lnTo>
                    <a:pt x="258838" y="213880"/>
                  </a:lnTo>
                  <a:lnTo>
                    <a:pt x="251206" y="230060"/>
                  </a:lnTo>
                  <a:lnTo>
                    <a:pt x="243433" y="246164"/>
                  </a:lnTo>
                  <a:lnTo>
                    <a:pt x="210045" y="278638"/>
                  </a:lnTo>
                  <a:lnTo>
                    <a:pt x="199186" y="279488"/>
                  </a:lnTo>
                  <a:lnTo>
                    <a:pt x="188315" y="278841"/>
                  </a:lnTo>
                  <a:lnTo>
                    <a:pt x="154698" y="247675"/>
                  </a:lnTo>
                  <a:lnTo>
                    <a:pt x="129057" y="194411"/>
                  </a:lnTo>
                  <a:lnTo>
                    <a:pt x="128549" y="188798"/>
                  </a:lnTo>
                  <a:lnTo>
                    <a:pt x="128435" y="187553"/>
                  </a:lnTo>
                  <a:lnTo>
                    <a:pt x="128409" y="187350"/>
                  </a:lnTo>
                  <a:lnTo>
                    <a:pt x="118465" y="184289"/>
                  </a:lnTo>
                  <a:lnTo>
                    <a:pt x="112966" y="180987"/>
                  </a:lnTo>
                  <a:lnTo>
                    <a:pt x="110236" y="175831"/>
                  </a:lnTo>
                  <a:lnTo>
                    <a:pt x="110236" y="169570"/>
                  </a:lnTo>
                  <a:lnTo>
                    <a:pt x="112928" y="162953"/>
                  </a:lnTo>
                  <a:lnTo>
                    <a:pt x="118008" y="154673"/>
                  </a:lnTo>
                  <a:lnTo>
                    <a:pt x="123786" y="155181"/>
                  </a:lnTo>
                  <a:lnTo>
                    <a:pt x="136156" y="164592"/>
                  </a:lnTo>
                  <a:lnTo>
                    <a:pt x="143802" y="166103"/>
                  </a:lnTo>
                  <a:lnTo>
                    <a:pt x="149504" y="166103"/>
                  </a:lnTo>
                  <a:lnTo>
                    <a:pt x="175463" y="166370"/>
                  </a:lnTo>
                  <a:lnTo>
                    <a:pt x="226123" y="166370"/>
                  </a:lnTo>
                  <a:lnTo>
                    <a:pt x="247662" y="166103"/>
                  </a:lnTo>
                  <a:lnTo>
                    <a:pt x="257594" y="166103"/>
                  </a:lnTo>
                  <a:lnTo>
                    <a:pt x="265391" y="163499"/>
                  </a:lnTo>
                  <a:lnTo>
                    <a:pt x="277723" y="154673"/>
                  </a:lnTo>
                  <a:lnTo>
                    <a:pt x="277990" y="154482"/>
                  </a:lnTo>
                  <a:lnTo>
                    <a:pt x="281876" y="157708"/>
                  </a:lnTo>
                  <a:lnTo>
                    <a:pt x="284949" y="163499"/>
                  </a:lnTo>
                  <a:lnTo>
                    <a:pt x="287223" y="170256"/>
                  </a:lnTo>
                  <a:lnTo>
                    <a:pt x="287223" y="94056"/>
                  </a:lnTo>
                  <a:lnTo>
                    <a:pt x="283337" y="89763"/>
                  </a:lnTo>
                  <a:lnTo>
                    <a:pt x="276707" y="82740"/>
                  </a:lnTo>
                  <a:lnTo>
                    <a:pt x="276707" y="126174"/>
                  </a:lnTo>
                  <a:lnTo>
                    <a:pt x="275717" y="127050"/>
                  </a:lnTo>
                  <a:lnTo>
                    <a:pt x="268744" y="133959"/>
                  </a:lnTo>
                  <a:lnTo>
                    <a:pt x="261670" y="140652"/>
                  </a:lnTo>
                  <a:lnTo>
                    <a:pt x="253326" y="145567"/>
                  </a:lnTo>
                  <a:lnTo>
                    <a:pt x="242506" y="147104"/>
                  </a:lnTo>
                  <a:lnTo>
                    <a:pt x="224078" y="146265"/>
                  </a:lnTo>
                  <a:lnTo>
                    <a:pt x="205600" y="145846"/>
                  </a:lnTo>
                  <a:lnTo>
                    <a:pt x="187147" y="146113"/>
                  </a:lnTo>
                  <a:lnTo>
                    <a:pt x="168783" y="147281"/>
                  </a:lnTo>
                  <a:lnTo>
                    <a:pt x="153314" y="146418"/>
                  </a:lnTo>
                  <a:lnTo>
                    <a:pt x="140385" y="141414"/>
                  </a:lnTo>
                  <a:lnTo>
                    <a:pt x="129095" y="133375"/>
                  </a:lnTo>
                  <a:lnTo>
                    <a:pt x="118529" y="123405"/>
                  </a:lnTo>
                  <a:lnTo>
                    <a:pt x="127203" y="105918"/>
                  </a:lnTo>
                  <a:lnTo>
                    <a:pt x="137922" y="90335"/>
                  </a:lnTo>
                  <a:lnTo>
                    <a:pt x="151917" y="77330"/>
                  </a:lnTo>
                  <a:lnTo>
                    <a:pt x="170395" y="67525"/>
                  </a:lnTo>
                  <a:lnTo>
                    <a:pt x="170395" y="104762"/>
                  </a:lnTo>
                  <a:lnTo>
                    <a:pt x="190512" y="104762"/>
                  </a:lnTo>
                  <a:lnTo>
                    <a:pt x="190398" y="71577"/>
                  </a:lnTo>
                  <a:lnTo>
                    <a:pt x="190563" y="67970"/>
                  </a:lnTo>
                  <a:lnTo>
                    <a:pt x="190588" y="67525"/>
                  </a:lnTo>
                  <a:lnTo>
                    <a:pt x="190906" y="60655"/>
                  </a:lnTo>
                  <a:lnTo>
                    <a:pt x="191147" y="57467"/>
                  </a:lnTo>
                  <a:lnTo>
                    <a:pt x="191236" y="56184"/>
                  </a:lnTo>
                  <a:lnTo>
                    <a:pt x="196240" y="52057"/>
                  </a:lnTo>
                  <a:lnTo>
                    <a:pt x="199097" y="47764"/>
                  </a:lnTo>
                  <a:lnTo>
                    <a:pt x="201625" y="52057"/>
                  </a:lnTo>
                  <a:lnTo>
                    <a:pt x="204952" y="55257"/>
                  </a:lnTo>
                  <a:lnTo>
                    <a:pt x="205841" y="56184"/>
                  </a:lnTo>
                  <a:lnTo>
                    <a:pt x="206082" y="60452"/>
                  </a:lnTo>
                  <a:lnTo>
                    <a:pt x="206349" y="67525"/>
                  </a:lnTo>
                  <a:lnTo>
                    <a:pt x="206425" y="104762"/>
                  </a:lnTo>
                  <a:lnTo>
                    <a:pt x="227355" y="104762"/>
                  </a:lnTo>
                  <a:lnTo>
                    <a:pt x="227355" y="67970"/>
                  </a:lnTo>
                  <a:lnTo>
                    <a:pt x="244983" y="77520"/>
                  </a:lnTo>
                  <a:lnTo>
                    <a:pt x="258394" y="90030"/>
                  </a:lnTo>
                  <a:lnTo>
                    <a:pt x="268389" y="104762"/>
                  </a:lnTo>
                  <a:lnTo>
                    <a:pt x="268503" y="104927"/>
                  </a:lnTo>
                  <a:lnTo>
                    <a:pt x="276174" y="121729"/>
                  </a:lnTo>
                  <a:lnTo>
                    <a:pt x="276606" y="122859"/>
                  </a:lnTo>
                  <a:lnTo>
                    <a:pt x="276707" y="126174"/>
                  </a:lnTo>
                  <a:lnTo>
                    <a:pt x="276707" y="82740"/>
                  </a:lnTo>
                  <a:lnTo>
                    <a:pt x="274904" y="80822"/>
                  </a:lnTo>
                  <a:lnTo>
                    <a:pt x="266306" y="72009"/>
                  </a:lnTo>
                  <a:lnTo>
                    <a:pt x="262140" y="67970"/>
                  </a:lnTo>
                  <a:lnTo>
                    <a:pt x="257479" y="63449"/>
                  </a:lnTo>
                  <a:lnTo>
                    <a:pt x="248361" y="55257"/>
                  </a:lnTo>
                  <a:lnTo>
                    <a:pt x="240652" y="49250"/>
                  </a:lnTo>
                  <a:lnTo>
                    <a:pt x="238442" y="47764"/>
                  </a:lnTo>
                  <a:lnTo>
                    <a:pt x="232511" y="43738"/>
                  </a:lnTo>
                  <a:lnTo>
                    <a:pt x="224269" y="38328"/>
                  </a:lnTo>
                  <a:lnTo>
                    <a:pt x="216230" y="32677"/>
                  </a:lnTo>
                  <a:lnTo>
                    <a:pt x="206159" y="27673"/>
                  </a:lnTo>
                  <a:lnTo>
                    <a:pt x="195503" y="26873"/>
                  </a:lnTo>
                  <a:lnTo>
                    <a:pt x="185102" y="30149"/>
                  </a:lnTo>
                  <a:lnTo>
                    <a:pt x="175793" y="37388"/>
                  </a:lnTo>
                  <a:lnTo>
                    <a:pt x="171335" y="42227"/>
                  </a:lnTo>
                  <a:lnTo>
                    <a:pt x="165646" y="46634"/>
                  </a:lnTo>
                  <a:lnTo>
                    <a:pt x="130771" y="67970"/>
                  </a:lnTo>
                  <a:lnTo>
                    <a:pt x="105397" y="102146"/>
                  </a:lnTo>
                  <a:lnTo>
                    <a:pt x="99441" y="108165"/>
                  </a:lnTo>
                  <a:lnTo>
                    <a:pt x="94488" y="114808"/>
                  </a:lnTo>
                  <a:lnTo>
                    <a:pt x="91084" y="122859"/>
                  </a:lnTo>
                  <a:lnTo>
                    <a:pt x="93040" y="129006"/>
                  </a:lnTo>
                  <a:lnTo>
                    <a:pt x="97993" y="134175"/>
                  </a:lnTo>
                  <a:lnTo>
                    <a:pt x="103212" y="138925"/>
                  </a:lnTo>
                  <a:lnTo>
                    <a:pt x="99974" y="144792"/>
                  </a:lnTo>
                  <a:lnTo>
                    <a:pt x="96685" y="150583"/>
                  </a:lnTo>
                  <a:lnTo>
                    <a:pt x="93649" y="156400"/>
                  </a:lnTo>
                  <a:lnTo>
                    <a:pt x="91160" y="162382"/>
                  </a:lnTo>
                  <a:lnTo>
                    <a:pt x="89331" y="172656"/>
                  </a:lnTo>
                  <a:lnTo>
                    <a:pt x="90665" y="180987"/>
                  </a:lnTo>
                  <a:lnTo>
                    <a:pt x="90728" y="181432"/>
                  </a:lnTo>
                  <a:lnTo>
                    <a:pt x="90843" y="182118"/>
                  </a:lnTo>
                  <a:lnTo>
                    <a:pt x="95173" y="190906"/>
                  </a:lnTo>
                  <a:lnTo>
                    <a:pt x="101803" y="199148"/>
                  </a:lnTo>
                  <a:lnTo>
                    <a:pt x="106019" y="203974"/>
                  </a:lnTo>
                  <a:lnTo>
                    <a:pt x="109880" y="209169"/>
                  </a:lnTo>
                  <a:lnTo>
                    <a:pt x="113398" y="214604"/>
                  </a:lnTo>
                  <a:lnTo>
                    <a:pt x="116598" y="220205"/>
                  </a:lnTo>
                  <a:lnTo>
                    <a:pt x="122910" y="232346"/>
                  </a:lnTo>
                  <a:lnTo>
                    <a:pt x="129120" y="244919"/>
                  </a:lnTo>
                  <a:lnTo>
                    <a:pt x="135293" y="257327"/>
                  </a:lnTo>
                  <a:lnTo>
                    <a:pt x="141782" y="269582"/>
                  </a:lnTo>
                  <a:lnTo>
                    <a:pt x="166027" y="292506"/>
                  </a:lnTo>
                  <a:lnTo>
                    <a:pt x="198856" y="300012"/>
                  </a:lnTo>
                  <a:lnTo>
                    <a:pt x="231609" y="292290"/>
                  </a:lnTo>
                  <a:lnTo>
                    <a:pt x="262445" y="256692"/>
                  </a:lnTo>
                  <a:lnTo>
                    <a:pt x="275234" y="230428"/>
                  </a:lnTo>
                  <a:lnTo>
                    <a:pt x="281597" y="217284"/>
                  </a:lnTo>
                  <a:lnTo>
                    <a:pt x="283756" y="212890"/>
                  </a:lnTo>
                  <a:lnTo>
                    <a:pt x="284861" y="207441"/>
                  </a:lnTo>
                  <a:lnTo>
                    <a:pt x="288150" y="204216"/>
                  </a:lnTo>
                  <a:lnTo>
                    <a:pt x="302628" y="187553"/>
                  </a:lnTo>
                  <a:lnTo>
                    <a:pt x="308076" y="172948"/>
                  </a:lnTo>
                  <a:close/>
                </a:path>
                <a:path w="510539" h="508635">
                  <a:moveTo>
                    <a:pt x="323469" y="336130"/>
                  </a:moveTo>
                  <a:lnTo>
                    <a:pt x="280860" y="314909"/>
                  </a:lnTo>
                  <a:lnTo>
                    <a:pt x="269417" y="311023"/>
                  </a:lnTo>
                  <a:lnTo>
                    <a:pt x="269417" y="417487"/>
                  </a:lnTo>
                  <a:lnTo>
                    <a:pt x="127482" y="417487"/>
                  </a:lnTo>
                  <a:lnTo>
                    <a:pt x="127508" y="358584"/>
                  </a:lnTo>
                  <a:lnTo>
                    <a:pt x="127635" y="352679"/>
                  </a:lnTo>
                  <a:lnTo>
                    <a:pt x="127723" y="348411"/>
                  </a:lnTo>
                  <a:lnTo>
                    <a:pt x="143497" y="324319"/>
                  </a:lnTo>
                  <a:lnTo>
                    <a:pt x="150177" y="325297"/>
                  </a:lnTo>
                  <a:lnTo>
                    <a:pt x="150012" y="325297"/>
                  </a:lnTo>
                  <a:lnTo>
                    <a:pt x="153822" y="333781"/>
                  </a:lnTo>
                  <a:lnTo>
                    <a:pt x="161569" y="350735"/>
                  </a:lnTo>
                  <a:lnTo>
                    <a:pt x="169392" y="367665"/>
                  </a:lnTo>
                  <a:lnTo>
                    <a:pt x="177114" y="384632"/>
                  </a:lnTo>
                  <a:lnTo>
                    <a:pt x="184442" y="401523"/>
                  </a:lnTo>
                  <a:lnTo>
                    <a:pt x="187477" y="408749"/>
                  </a:lnTo>
                  <a:lnTo>
                    <a:pt x="189522" y="413359"/>
                  </a:lnTo>
                  <a:lnTo>
                    <a:pt x="208127" y="413664"/>
                  </a:lnTo>
                  <a:lnTo>
                    <a:pt x="210273" y="408889"/>
                  </a:lnTo>
                  <a:lnTo>
                    <a:pt x="210337" y="408749"/>
                  </a:lnTo>
                  <a:lnTo>
                    <a:pt x="212420" y="401726"/>
                  </a:lnTo>
                  <a:lnTo>
                    <a:pt x="218211" y="383286"/>
                  </a:lnTo>
                  <a:lnTo>
                    <a:pt x="223266" y="369963"/>
                  </a:lnTo>
                  <a:lnTo>
                    <a:pt x="224955" y="365506"/>
                  </a:lnTo>
                  <a:lnTo>
                    <a:pt x="233311" y="348411"/>
                  </a:lnTo>
                  <a:lnTo>
                    <a:pt x="243890" y="332244"/>
                  </a:lnTo>
                  <a:lnTo>
                    <a:pt x="249351" y="325069"/>
                  </a:lnTo>
                  <a:lnTo>
                    <a:pt x="254609" y="325297"/>
                  </a:lnTo>
                  <a:lnTo>
                    <a:pt x="269201" y="348411"/>
                  </a:lnTo>
                  <a:lnTo>
                    <a:pt x="269290" y="352679"/>
                  </a:lnTo>
                  <a:lnTo>
                    <a:pt x="269405" y="358584"/>
                  </a:lnTo>
                  <a:lnTo>
                    <a:pt x="269417" y="417487"/>
                  </a:lnTo>
                  <a:lnTo>
                    <a:pt x="269417" y="311023"/>
                  </a:lnTo>
                  <a:lnTo>
                    <a:pt x="243039" y="302056"/>
                  </a:lnTo>
                  <a:lnTo>
                    <a:pt x="237159" y="304520"/>
                  </a:lnTo>
                  <a:lnTo>
                    <a:pt x="232625" y="312610"/>
                  </a:lnTo>
                  <a:lnTo>
                    <a:pt x="223964" y="327761"/>
                  </a:lnTo>
                  <a:lnTo>
                    <a:pt x="215252" y="342506"/>
                  </a:lnTo>
                  <a:lnTo>
                    <a:pt x="198780" y="369963"/>
                  </a:lnTo>
                  <a:lnTo>
                    <a:pt x="182308" y="342176"/>
                  </a:lnTo>
                  <a:lnTo>
                    <a:pt x="173329" y="327342"/>
                  </a:lnTo>
                  <a:lnTo>
                    <a:pt x="171424" y="324319"/>
                  </a:lnTo>
                  <a:lnTo>
                    <a:pt x="163906" y="312381"/>
                  </a:lnTo>
                  <a:lnTo>
                    <a:pt x="161290" y="308343"/>
                  </a:lnTo>
                  <a:lnTo>
                    <a:pt x="154216" y="304038"/>
                  </a:lnTo>
                  <a:lnTo>
                    <a:pt x="149288" y="304800"/>
                  </a:lnTo>
                  <a:lnTo>
                    <a:pt x="149580" y="304800"/>
                  </a:lnTo>
                  <a:lnTo>
                    <a:pt x="105625" y="317360"/>
                  </a:lnTo>
                  <a:lnTo>
                    <a:pt x="105625" y="342176"/>
                  </a:lnTo>
                  <a:lnTo>
                    <a:pt x="105625" y="419442"/>
                  </a:lnTo>
                  <a:lnTo>
                    <a:pt x="70561" y="419442"/>
                  </a:lnTo>
                  <a:lnTo>
                    <a:pt x="70561" y="486664"/>
                  </a:lnTo>
                  <a:lnTo>
                    <a:pt x="23444" y="486664"/>
                  </a:lnTo>
                  <a:lnTo>
                    <a:pt x="26454" y="439674"/>
                  </a:lnTo>
                  <a:lnTo>
                    <a:pt x="26555" y="438048"/>
                  </a:lnTo>
                  <a:lnTo>
                    <a:pt x="26670" y="436270"/>
                  </a:lnTo>
                  <a:lnTo>
                    <a:pt x="43383" y="392226"/>
                  </a:lnTo>
                  <a:lnTo>
                    <a:pt x="70662" y="359270"/>
                  </a:lnTo>
                  <a:lnTo>
                    <a:pt x="105613" y="342176"/>
                  </a:lnTo>
                  <a:lnTo>
                    <a:pt x="105625" y="317360"/>
                  </a:lnTo>
                  <a:lnTo>
                    <a:pt x="60248" y="343154"/>
                  </a:lnTo>
                  <a:lnTo>
                    <a:pt x="26047" y="379387"/>
                  </a:lnTo>
                  <a:lnTo>
                    <a:pt x="5753" y="426085"/>
                  </a:lnTo>
                  <a:lnTo>
                    <a:pt x="1397" y="465328"/>
                  </a:lnTo>
                  <a:lnTo>
                    <a:pt x="838" y="485597"/>
                  </a:lnTo>
                  <a:lnTo>
                    <a:pt x="0" y="506133"/>
                  </a:lnTo>
                  <a:lnTo>
                    <a:pt x="268871" y="506133"/>
                  </a:lnTo>
                  <a:lnTo>
                    <a:pt x="270865" y="487476"/>
                  </a:lnTo>
                  <a:lnTo>
                    <a:pt x="93141" y="487476"/>
                  </a:lnTo>
                  <a:lnTo>
                    <a:pt x="93141" y="486664"/>
                  </a:lnTo>
                  <a:lnTo>
                    <a:pt x="93141" y="439674"/>
                  </a:lnTo>
                  <a:lnTo>
                    <a:pt x="276860" y="439674"/>
                  </a:lnTo>
                  <a:lnTo>
                    <a:pt x="284187" y="438048"/>
                  </a:lnTo>
                  <a:lnTo>
                    <a:pt x="289661" y="433832"/>
                  </a:lnTo>
                  <a:lnTo>
                    <a:pt x="292989" y="427748"/>
                  </a:lnTo>
                  <a:lnTo>
                    <a:pt x="293763" y="420611"/>
                  </a:lnTo>
                  <a:lnTo>
                    <a:pt x="293522" y="417487"/>
                  </a:lnTo>
                  <a:lnTo>
                    <a:pt x="292265" y="401726"/>
                  </a:lnTo>
                  <a:lnTo>
                    <a:pt x="290817" y="380911"/>
                  </a:lnTo>
                  <a:lnTo>
                    <a:pt x="288340" y="343154"/>
                  </a:lnTo>
                  <a:lnTo>
                    <a:pt x="288277" y="342176"/>
                  </a:lnTo>
                  <a:lnTo>
                    <a:pt x="288175" y="340702"/>
                  </a:lnTo>
                  <a:lnTo>
                    <a:pt x="288099" y="339394"/>
                  </a:lnTo>
                  <a:lnTo>
                    <a:pt x="287985" y="337807"/>
                  </a:lnTo>
                  <a:lnTo>
                    <a:pt x="315861" y="352679"/>
                  </a:lnTo>
                  <a:lnTo>
                    <a:pt x="321983" y="342696"/>
                  </a:lnTo>
                  <a:lnTo>
                    <a:pt x="323100" y="337807"/>
                  </a:lnTo>
                  <a:lnTo>
                    <a:pt x="323405" y="336461"/>
                  </a:lnTo>
                  <a:lnTo>
                    <a:pt x="323469" y="336130"/>
                  </a:lnTo>
                  <a:close/>
                </a:path>
                <a:path w="510539" h="508635">
                  <a:moveTo>
                    <a:pt x="510374" y="50990"/>
                  </a:moveTo>
                  <a:lnTo>
                    <a:pt x="510286" y="50482"/>
                  </a:lnTo>
                  <a:lnTo>
                    <a:pt x="508825" y="45897"/>
                  </a:lnTo>
                  <a:lnTo>
                    <a:pt x="506780" y="42138"/>
                  </a:lnTo>
                  <a:lnTo>
                    <a:pt x="489280" y="21336"/>
                  </a:lnTo>
                  <a:lnTo>
                    <a:pt x="489280" y="54876"/>
                  </a:lnTo>
                  <a:lnTo>
                    <a:pt x="486117" y="82423"/>
                  </a:lnTo>
                  <a:lnTo>
                    <a:pt x="483184" y="107010"/>
                  </a:lnTo>
                  <a:lnTo>
                    <a:pt x="477113" y="156819"/>
                  </a:lnTo>
                  <a:lnTo>
                    <a:pt x="425348" y="138379"/>
                  </a:lnTo>
                  <a:lnTo>
                    <a:pt x="403212" y="180695"/>
                  </a:lnTo>
                  <a:lnTo>
                    <a:pt x="398119" y="179882"/>
                  </a:lnTo>
                  <a:lnTo>
                    <a:pt x="395757" y="167576"/>
                  </a:lnTo>
                  <a:lnTo>
                    <a:pt x="397510" y="155092"/>
                  </a:lnTo>
                  <a:lnTo>
                    <a:pt x="400189" y="142392"/>
                  </a:lnTo>
                  <a:lnTo>
                    <a:pt x="400621" y="129425"/>
                  </a:lnTo>
                  <a:lnTo>
                    <a:pt x="350393" y="110756"/>
                  </a:lnTo>
                  <a:lnTo>
                    <a:pt x="378155" y="70142"/>
                  </a:lnTo>
                  <a:lnTo>
                    <a:pt x="391756" y="50482"/>
                  </a:lnTo>
                  <a:lnTo>
                    <a:pt x="421538" y="21920"/>
                  </a:lnTo>
                  <a:lnTo>
                    <a:pt x="440664" y="20878"/>
                  </a:lnTo>
                  <a:lnTo>
                    <a:pt x="457708" y="25209"/>
                  </a:lnTo>
                  <a:lnTo>
                    <a:pt x="472732" y="34531"/>
                  </a:lnTo>
                  <a:lnTo>
                    <a:pt x="485787" y="48437"/>
                  </a:lnTo>
                  <a:lnTo>
                    <a:pt x="487718" y="50990"/>
                  </a:lnTo>
                  <a:lnTo>
                    <a:pt x="489280" y="54876"/>
                  </a:lnTo>
                  <a:lnTo>
                    <a:pt x="489280" y="21336"/>
                  </a:lnTo>
                  <a:lnTo>
                    <a:pt x="488899" y="20878"/>
                  </a:lnTo>
                  <a:lnTo>
                    <a:pt x="487616" y="19354"/>
                  </a:lnTo>
                  <a:lnTo>
                    <a:pt x="461416" y="4889"/>
                  </a:lnTo>
                  <a:lnTo>
                    <a:pt x="431800" y="0"/>
                  </a:lnTo>
                  <a:lnTo>
                    <a:pt x="402374" y="5918"/>
                  </a:lnTo>
                  <a:lnTo>
                    <a:pt x="318541" y="121056"/>
                  </a:lnTo>
                  <a:lnTo>
                    <a:pt x="378752" y="143230"/>
                  </a:lnTo>
                  <a:lnTo>
                    <a:pt x="376580" y="158813"/>
                  </a:lnTo>
                  <a:lnTo>
                    <a:pt x="375500" y="166281"/>
                  </a:lnTo>
                  <a:lnTo>
                    <a:pt x="374319" y="173659"/>
                  </a:lnTo>
                  <a:lnTo>
                    <a:pt x="372922" y="179679"/>
                  </a:lnTo>
                  <a:lnTo>
                    <a:pt x="372059" y="185508"/>
                  </a:lnTo>
                  <a:lnTo>
                    <a:pt x="373710" y="190779"/>
                  </a:lnTo>
                  <a:lnTo>
                    <a:pt x="379857" y="195110"/>
                  </a:lnTo>
                  <a:lnTo>
                    <a:pt x="381025" y="195592"/>
                  </a:lnTo>
                  <a:lnTo>
                    <a:pt x="379730" y="204203"/>
                  </a:lnTo>
                  <a:lnTo>
                    <a:pt x="316890" y="391629"/>
                  </a:lnTo>
                  <a:lnTo>
                    <a:pt x="286283" y="483158"/>
                  </a:lnTo>
                  <a:lnTo>
                    <a:pt x="283514" y="489762"/>
                  </a:lnTo>
                  <a:lnTo>
                    <a:pt x="281101" y="496684"/>
                  </a:lnTo>
                  <a:lnTo>
                    <a:pt x="281724" y="502983"/>
                  </a:lnTo>
                  <a:lnTo>
                    <a:pt x="288061" y="507695"/>
                  </a:lnTo>
                  <a:lnTo>
                    <a:pt x="296684" y="508190"/>
                  </a:lnTo>
                  <a:lnTo>
                    <a:pt x="301256" y="503453"/>
                  </a:lnTo>
                  <a:lnTo>
                    <a:pt x="303542" y="496150"/>
                  </a:lnTo>
                  <a:lnTo>
                    <a:pt x="305320" y="489000"/>
                  </a:lnTo>
                  <a:lnTo>
                    <a:pt x="320840" y="443306"/>
                  </a:lnTo>
                  <a:lnTo>
                    <a:pt x="336296" y="397586"/>
                  </a:lnTo>
                  <a:lnTo>
                    <a:pt x="399072" y="210858"/>
                  </a:lnTo>
                  <a:lnTo>
                    <a:pt x="400646" y="207225"/>
                  </a:lnTo>
                  <a:lnTo>
                    <a:pt x="401434" y="205168"/>
                  </a:lnTo>
                  <a:lnTo>
                    <a:pt x="415696" y="199555"/>
                  </a:lnTo>
                  <a:lnTo>
                    <a:pt x="423202" y="188531"/>
                  </a:lnTo>
                  <a:lnTo>
                    <a:pt x="426732" y="180695"/>
                  </a:lnTo>
                  <a:lnTo>
                    <a:pt x="428967" y="175755"/>
                  </a:lnTo>
                  <a:lnTo>
                    <a:pt x="438048" y="164896"/>
                  </a:lnTo>
                  <a:lnTo>
                    <a:pt x="494652" y="184340"/>
                  </a:lnTo>
                  <a:lnTo>
                    <a:pt x="496989" y="164896"/>
                  </a:lnTo>
                  <a:lnTo>
                    <a:pt x="497954" y="156819"/>
                  </a:lnTo>
                  <a:lnTo>
                    <a:pt x="502475" y="119189"/>
                  </a:lnTo>
                  <a:lnTo>
                    <a:pt x="506272" y="87020"/>
                  </a:lnTo>
                  <a:lnTo>
                    <a:pt x="510374" y="5099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4606" y="4305117"/>
              <a:ext cx="82622" cy="13963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667036" y="3763685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4" h="908685">
                  <a:moveTo>
                    <a:pt x="454164" y="0"/>
                  </a:moveTo>
                  <a:lnTo>
                    <a:pt x="407729" y="2344"/>
                  </a:lnTo>
                  <a:lnTo>
                    <a:pt x="362635" y="9227"/>
                  </a:lnTo>
                  <a:lnTo>
                    <a:pt x="319111" y="20418"/>
                  </a:lnTo>
                  <a:lnTo>
                    <a:pt x="277384" y="35690"/>
                  </a:lnTo>
                  <a:lnTo>
                    <a:pt x="237684" y="54815"/>
                  </a:lnTo>
                  <a:lnTo>
                    <a:pt x="200238" y="77565"/>
                  </a:lnTo>
                  <a:lnTo>
                    <a:pt x="165275" y="103710"/>
                  </a:lnTo>
                  <a:lnTo>
                    <a:pt x="133022" y="133022"/>
                  </a:lnTo>
                  <a:lnTo>
                    <a:pt x="103710" y="165275"/>
                  </a:lnTo>
                  <a:lnTo>
                    <a:pt x="77565" y="200238"/>
                  </a:lnTo>
                  <a:lnTo>
                    <a:pt x="54815" y="237684"/>
                  </a:lnTo>
                  <a:lnTo>
                    <a:pt x="35690" y="277384"/>
                  </a:lnTo>
                  <a:lnTo>
                    <a:pt x="20418" y="319111"/>
                  </a:lnTo>
                  <a:lnTo>
                    <a:pt x="9227" y="362635"/>
                  </a:lnTo>
                  <a:lnTo>
                    <a:pt x="2344" y="407729"/>
                  </a:lnTo>
                  <a:lnTo>
                    <a:pt x="0" y="454164"/>
                  </a:lnTo>
                  <a:lnTo>
                    <a:pt x="2344" y="500599"/>
                  </a:lnTo>
                  <a:lnTo>
                    <a:pt x="9227" y="545693"/>
                  </a:lnTo>
                  <a:lnTo>
                    <a:pt x="20418" y="589218"/>
                  </a:lnTo>
                  <a:lnTo>
                    <a:pt x="35690" y="630944"/>
                  </a:lnTo>
                  <a:lnTo>
                    <a:pt x="54815" y="670645"/>
                  </a:lnTo>
                  <a:lnTo>
                    <a:pt x="77565" y="708091"/>
                  </a:lnTo>
                  <a:lnTo>
                    <a:pt x="103710" y="743054"/>
                  </a:lnTo>
                  <a:lnTo>
                    <a:pt x="133022" y="775306"/>
                  </a:lnTo>
                  <a:lnTo>
                    <a:pt x="165275" y="804619"/>
                  </a:lnTo>
                  <a:lnTo>
                    <a:pt x="200238" y="830764"/>
                  </a:lnTo>
                  <a:lnTo>
                    <a:pt x="237684" y="853513"/>
                  </a:lnTo>
                  <a:lnTo>
                    <a:pt x="277384" y="872638"/>
                  </a:lnTo>
                  <a:lnTo>
                    <a:pt x="319111" y="887910"/>
                  </a:lnTo>
                  <a:lnTo>
                    <a:pt x="362635" y="899102"/>
                  </a:lnTo>
                  <a:lnTo>
                    <a:pt x="407729" y="905984"/>
                  </a:lnTo>
                  <a:lnTo>
                    <a:pt x="454164" y="908329"/>
                  </a:lnTo>
                  <a:lnTo>
                    <a:pt x="500599" y="905984"/>
                  </a:lnTo>
                  <a:lnTo>
                    <a:pt x="545693" y="899102"/>
                  </a:lnTo>
                  <a:lnTo>
                    <a:pt x="589218" y="887910"/>
                  </a:lnTo>
                  <a:lnTo>
                    <a:pt x="630944" y="872638"/>
                  </a:lnTo>
                  <a:lnTo>
                    <a:pt x="670645" y="853513"/>
                  </a:lnTo>
                  <a:lnTo>
                    <a:pt x="708091" y="830764"/>
                  </a:lnTo>
                  <a:lnTo>
                    <a:pt x="743054" y="804619"/>
                  </a:lnTo>
                  <a:lnTo>
                    <a:pt x="775306" y="775306"/>
                  </a:lnTo>
                  <a:lnTo>
                    <a:pt x="804619" y="743054"/>
                  </a:lnTo>
                  <a:lnTo>
                    <a:pt x="830764" y="708091"/>
                  </a:lnTo>
                  <a:lnTo>
                    <a:pt x="853513" y="670645"/>
                  </a:lnTo>
                  <a:lnTo>
                    <a:pt x="872638" y="630944"/>
                  </a:lnTo>
                  <a:lnTo>
                    <a:pt x="887910" y="589218"/>
                  </a:lnTo>
                  <a:lnTo>
                    <a:pt x="899102" y="545693"/>
                  </a:lnTo>
                  <a:lnTo>
                    <a:pt x="905984" y="500599"/>
                  </a:lnTo>
                  <a:lnTo>
                    <a:pt x="908329" y="454164"/>
                  </a:lnTo>
                  <a:lnTo>
                    <a:pt x="905984" y="407729"/>
                  </a:lnTo>
                  <a:lnTo>
                    <a:pt x="899102" y="362635"/>
                  </a:lnTo>
                  <a:lnTo>
                    <a:pt x="887910" y="319111"/>
                  </a:lnTo>
                  <a:lnTo>
                    <a:pt x="872638" y="277384"/>
                  </a:lnTo>
                  <a:lnTo>
                    <a:pt x="853513" y="237684"/>
                  </a:lnTo>
                  <a:lnTo>
                    <a:pt x="830764" y="200238"/>
                  </a:lnTo>
                  <a:lnTo>
                    <a:pt x="804619" y="165275"/>
                  </a:lnTo>
                  <a:lnTo>
                    <a:pt x="775306" y="133022"/>
                  </a:lnTo>
                  <a:lnTo>
                    <a:pt x="743054" y="103710"/>
                  </a:lnTo>
                  <a:lnTo>
                    <a:pt x="708091" y="77565"/>
                  </a:lnTo>
                  <a:lnTo>
                    <a:pt x="670645" y="54815"/>
                  </a:lnTo>
                  <a:lnTo>
                    <a:pt x="630944" y="35690"/>
                  </a:lnTo>
                  <a:lnTo>
                    <a:pt x="589218" y="20418"/>
                  </a:lnTo>
                  <a:lnTo>
                    <a:pt x="545693" y="9227"/>
                  </a:lnTo>
                  <a:lnTo>
                    <a:pt x="500599" y="2344"/>
                  </a:lnTo>
                  <a:lnTo>
                    <a:pt x="454164" y="0"/>
                  </a:lnTo>
                  <a:close/>
                </a:path>
              </a:pathLst>
            </a:custGeom>
            <a:solidFill>
              <a:srgbClr val="214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82890" y="3679535"/>
              <a:ext cx="1076960" cy="1076960"/>
            </a:xfrm>
            <a:custGeom>
              <a:avLst/>
              <a:gdLst/>
              <a:ahLst/>
              <a:cxnLst/>
              <a:rect l="l" t="t" r="r" b="b"/>
              <a:pathLst>
                <a:path w="1076959" h="1076960">
                  <a:moveTo>
                    <a:pt x="1076629" y="538314"/>
                  </a:moveTo>
                  <a:lnTo>
                    <a:pt x="1074429" y="587313"/>
                  </a:lnTo>
                  <a:lnTo>
                    <a:pt x="1067956" y="635078"/>
                  </a:lnTo>
                  <a:lnTo>
                    <a:pt x="1057400" y="681421"/>
                  </a:lnTo>
                  <a:lnTo>
                    <a:pt x="1042951" y="726151"/>
                  </a:lnTo>
                  <a:lnTo>
                    <a:pt x="1024799" y="769079"/>
                  </a:lnTo>
                  <a:lnTo>
                    <a:pt x="1003134" y="810014"/>
                  </a:lnTo>
                  <a:lnTo>
                    <a:pt x="978146" y="848766"/>
                  </a:lnTo>
                  <a:lnTo>
                    <a:pt x="950026" y="885145"/>
                  </a:lnTo>
                  <a:lnTo>
                    <a:pt x="918962" y="918962"/>
                  </a:lnTo>
                  <a:lnTo>
                    <a:pt x="885145" y="950026"/>
                  </a:lnTo>
                  <a:lnTo>
                    <a:pt x="848766" y="978146"/>
                  </a:lnTo>
                  <a:lnTo>
                    <a:pt x="810014" y="1003134"/>
                  </a:lnTo>
                  <a:lnTo>
                    <a:pt x="769079" y="1024799"/>
                  </a:lnTo>
                  <a:lnTo>
                    <a:pt x="726151" y="1042951"/>
                  </a:lnTo>
                  <a:lnTo>
                    <a:pt x="681421" y="1057400"/>
                  </a:lnTo>
                  <a:lnTo>
                    <a:pt x="635078" y="1067956"/>
                  </a:lnTo>
                  <a:lnTo>
                    <a:pt x="587313" y="1074429"/>
                  </a:lnTo>
                  <a:lnTo>
                    <a:pt x="538314" y="1076629"/>
                  </a:lnTo>
                  <a:lnTo>
                    <a:pt x="489316" y="1074429"/>
                  </a:lnTo>
                  <a:lnTo>
                    <a:pt x="441551" y="1067956"/>
                  </a:lnTo>
                  <a:lnTo>
                    <a:pt x="395208" y="1057400"/>
                  </a:lnTo>
                  <a:lnTo>
                    <a:pt x="350477" y="1042951"/>
                  </a:lnTo>
                  <a:lnTo>
                    <a:pt x="307550" y="1024799"/>
                  </a:lnTo>
                  <a:lnTo>
                    <a:pt x="266615" y="1003134"/>
                  </a:lnTo>
                  <a:lnTo>
                    <a:pt x="227863" y="978146"/>
                  </a:lnTo>
                  <a:lnTo>
                    <a:pt x="191483" y="950026"/>
                  </a:lnTo>
                  <a:lnTo>
                    <a:pt x="157667" y="918962"/>
                  </a:lnTo>
                  <a:lnTo>
                    <a:pt x="126603" y="885145"/>
                  </a:lnTo>
                  <a:lnTo>
                    <a:pt x="98482" y="848766"/>
                  </a:lnTo>
                  <a:lnTo>
                    <a:pt x="73494" y="810014"/>
                  </a:lnTo>
                  <a:lnTo>
                    <a:pt x="51829" y="769079"/>
                  </a:lnTo>
                  <a:lnTo>
                    <a:pt x="33677" y="726151"/>
                  </a:lnTo>
                  <a:lnTo>
                    <a:pt x="19228" y="681421"/>
                  </a:lnTo>
                  <a:lnTo>
                    <a:pt x="8672" y="635078"/>
                  </a:lnTo>
                  <a:lnTo>
                    <a:pt x="2199" y="587313"/>
                  </a:lnTo>
                  <a:lnTo>
                    <a:pt x="0" y="538314"/>
                  </a:lnTo>
                  <a:lnTo>
                    <a:pt x="2199" y="489316"/>
                  </a:lnTo>
                  <a:lnTo>
                    <a:pt x="8672" y="441551"/>
                  </a:lnTo>
                  <a:lnTo>
                    <a:pt x="19228" y="395208"/>
                  </a:lnTo>
                  <a:lnTo>
                    <a:pt x="33677" y="350477"/>
                  </a:lnTo>
                  <a:lnTo>
                    <a:pt x="51829" y="307550"/>
                  </a:lnTo>
                  <a:lnTo>
                    <a:pt x="73494" y="266615"/>
                  </a:lnTo>
                  <a:lnTo>
                    <a:pt x="98482" y="227863"/>
                  </a:lnTo>
                  <a:lnTo>
                    <a:pt x="126603" y="191483"/>
                  </a:lnTo>
                  <a:lnTo>
                    <a:pt x="157667" y="157667"/>
                  </a:lnTo>
                  <a:lnTo>
                    <a:pt x="191483" y="126603"/>
                  </a:lnTo>
                  <a:lnTo>
                    <a:pt x="227863" y="98482"/>
                  </a:lnTo>
                  <a:lnTo>
                    <a:pt x="266615" y="73494"/>
                  </a:lnTo>
                  <a:lnTo>
                    <a:pt x="307550" y="51829"/>
                  </a:lnTo>
                  <a:lnTo>
                    <a:pt x="350477" y="33677"/>
                  </a:lnTo>
                  <a:lnTo>
                    <a:pt x="395208" y="19228"/>
                  </a:lnTo>
                  <a:lnTo>
                    <a:pt x="441551" y="8672"/>
                  </a:lnTo>
                  <a:lnTo>
                    <a:pt x="489316" y="2199"/>
                  </a:lnTo>
                  <a:lnTo>
                    <a:pt x="538314" y="0"/>
                  </a:lnTo>
                  <a:lnTo>
                    <a:pt x="587313" y="2199"/>
                  </a:lnTo>
                  <a:lnTo>
                    <a:pt x="635078" y="8672"/>
                  </a:lnTo>
                  <a:lnTo>
                    <a:pt x="681421" y="19228"/>
                  </a:lnTo>
                  <a:lnTo>
                    <a:pt x="726151" y="33677"/>
                  </a:lnTo>
                  <a:lnTo>
                    <a:pt x="769079" y="51829"/>
                  </a:lnTo>
                  <a:lnTo>
                    <a:pt x="810014" y="73494"/>
                  </a:lnTo>
                  <a:lnTo>
                    <a:pt x="848766" y="98482"/>
                  </a:lnTo>
                  <a:lnTo>
                    <a:pt x="885145" y="126603"/>
                  </a:lnTo>
                  <a:lnTo>
                    <a:pt x="918962" y="157667"/>
                  </a:lnTo>
                  <a:lnTo>
                    <a:pt x="950026" y="191483"/>
                  </a:lnTo>
                  <a:lnTo>
                    <a:pt x="978146" y="227863"/>
                  </a:lnTo>
                  <a:lnTo>
                    <a:pt x="1003134" y="266615"/>
                  </a:lnTo>
                  <a:lnTo>
                    <a:pt x="1024799" y="307550"/>
                  </a:lnTo>
                  <a:lnTo>
                    <a:pt x="1042951" y="350477"/>
                  </a:lnTo>
                  <a:lnTo>
                    <a:pt x="1057400" y="395208"/>
                  </a:lnTo>
                  <a:lnTo>
                    <a:pt x="1067956" y="441551"/>
                  </a:lnTo>
                  <a:lnTo>
                    <a:pt x="1074429" y="489316"/>
                  </a:lnTo>
                  <a:lnTo>
                    <a:pt x="1076629" y="538314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45185" y="3995445"/>
              <a:ext cx="444500" cy="445134"/>
            </a:xfrm>
            <a:custGeom>
              <a:avLst/>
              <a:gdLst/>
              <a:ahLst/>
              <a:cxnLst/>
              <a:rect l="l" t="t" r="r" b="b"/>
              <a:pathLst>
                <a:path w="444500" h="445135">
                  <a:moveTo>
                    <a:pt x="190919" y="13944"/>
                  </a:moveTo>
                  <a:lnTo>
                    <a:pt x="190461" y="7785"/>
                  </a:lnTo>
                  <a:lnTo>
                    <a:pt x="185648" y="4584"/>
                  </a:lnTo>
                  <a:lnTo>
                    <a:pt x="179387" y="2336"/>
                  </a:lnTo>
                  <a:lnTo>
                    <a:pt x="175577" y="3530"/>
                  </a:lnTo>
                  <a:lnTo>
                    <a:pt x="172275" y="4178"/>
                  </a:lnTo>
                  <a:lnTo>
                    <a:pt x="126479" y="19494"/>
                  </a:lnTo>
                  <a:lnTo>
                    <a:pt x="90957" y="45135"/>
                  </a:lnTo>
                  <a:lnTo>
                    <a:pt x="65747" y="80822"/>
                  </a:lnTo>
                  <a:lnTo>
                    <a:pt x="50939" y="126250"/>
                  </a:lnTo>
                  <a:lnTo>
                    <a:pt x="45770" y="147574"/>
                  </a:lnTo>
                  <a:lnTo>
                    <a:pt x="38696" y="167830"/>
                  </a:lnTo>
                  <a:lnTo>
                    <a:pt x="29730" y="187210"/>
                  </a:lnTo>
                  <a:lnTo>
                    <a:pt x="18935" y="205943"/>
                  </a:lnTo>
                  <a:lnTo>
                    <a:pt x="11036" y="218986"/>
                  </a:lnTo>
                  <a:lnTo>
                    <a:pt x="3619" y="232308"/>
                  </a:lnTo>
                  <a:lnTo>
                    <a:pt x="0" y="243281"/>
                  </a:lnTo>
                  <a:lnTo>
                    <a:pt x="812" y="253669"/>
                  </a:lnTo>
                  <a:lnTo>
                    <a:pt x="5816" y="262763"/>
                  </a:lnTo>
                  <a:lnTo>
                    <a:pt x="14782" y="269862"/>
                  </a:lnTo>
                  <a:lnTo>
                    <a:pt x="27990" y="277190"/>
                  </a:lnTo>
                  <a:lnTo>
                    <a:pt x="42862" y="282930"/>
                  </a:lnTo>
                  <a:lnTo>
                    <a:pt x="45212" y="288442"/>
                  </a:lnTo>
                  <a:lnTo>
                    <a:pt x="52108" y="342531"/>
                  </a:lnTo>
                  <a:lnTo>
                    <a:pt x="73850" y="392569"/>
                  </a:lnTo>
                  <a:lnTo>
                    <a:pt x="111988" y="404799"/>
                  </a:lnTo>
                  <a:lnTo>
                    <a:pt x="141871" y="404799"/>
                  </a:lnTo>
                  <a:lnTo>
                    <a:pt x="141871" y="444588"/>
                  </a:lnTo>
                  <a:lnTo>
                    <a:pt x="160820" y="444588"/>
                  </a:lnTo>
                  <a:lnTo>
                    <a:pt x="160820" y="384467"/>
                  </a:lnTo>
                  <a:lnTo>
                    <a:pt x="109118" y="384454"/>
                  </a:lnTo>
                  <a:lnTo>
                    <a:pt x="96100" y="382104"/>
                  </a:lnTo>
                  <a:lnTo>
                    <a:pt x="69367" y="329222"/>
                  </a:lnTo>
                  <a:lnTo>
                    <a:pt x="67144" y="305168"/>
                  </a:lnTo>
                  <a:lnTo>
                    <a:pt x="65252" y="287883"/>
                  </a:lnTo>
                  <a:lnTo>
                    <a:pt x="59093" y="274193"/>
                  </a:lnTo>
                  <a:lnTo>
                    <a:pt x="48272" y="263791"/>
                  </a:lnTo>
                  <a:lnTo>
                    <a:pt x="32461" y="256349"/>
                  </a:lnTo>
                  <a:lnTo>
                    <a:pt x="23152" y="252653"/>
                  </a:lnTo>
                  <a:lnTo>
                    <a:pt x="19405" y="248704"/>
                  </a:lnTo>
                  <a:lnTo>
                    <a:pt x="20459" y="242938"/>
                  </a:lnTo>
                  <a:lnTo>
                    <a:pt x="25514" y="233807"/>
                  </a:lnTo>
                  <a:lnTo>
                    <a:pt x="40462" y="207848"/>
                  </a:lnTo>
                  <a:lnTo>
                    <a:pt x="53733" y="181292"/>
                  </a:lnTo>
                  <a:lnTo>
                    <a:pt x="64528" y="153479"/>
                  </a:lnTo>
                  <a:lnTo>
                    <a:pt x="72059" y="123799"/>
                  </a:lnTo>
                  <a:lnTo>
                    <a:pt x="83985" y="87414"/>
                  </a:lnTo>
                  <a:lnTo>
                    <a:pt x="104825" y="58559"/>
                  </a:lnTo>
                  <a:lnTo>
                    <a:pt x="134010" y="37490"/>
                  </a:lnTo>
                  <a:lnTo>
                    <a:pt x="171018" y="24447"/>
                  </a:lnTo>
                  <a:lnTo>
                    <a:pt x="175793" y="23406"/>
                  </a:lnTo>
                  <a:lnTo>
                    <a:pt x="181279" y="23507"/>
                  </a:lnTo>
                  <a:lnTo>
                    <a:pt x="188201" y="19126"/>
                  </a:lnTo>
                  <a:lnTo>
                    <a:pt x="190919" y="13944"/>
                  </a:lnTo>
                  <a:close/>
                </a:path>
                <a:path w="444500" h="445135">
                  <a:moveTo>
                    <a:pt x="372884" y="293217"/>
                  </a:moveTo>
                  <a:lnTo>
                    <a:pt x="371779" y="284937"/>
                  </a:lnTo>
                  <a:lnTo>
                    <a:pt x="364312" y="276948"/>
                  </a:lnTo>
                  <a:lnTo>
                    <a:pt x="358114" y="279996"/>
                  </a:lnTo>
                  <a:lnTo>
                    <a:pt x="338950" y="315264"/>
                  </a:lnTo>
                  <a:lnTo>
                    <a:pt x="324332" y="369443"/>
                  </a:lnTo>
                  <a:lnTo>
                    <a:pt x="323596" y="391998"/>
                  </a:lnTo>
                  <a:lnTo>
                    <a:pt x="323723" y="444919"/>
                  </a:lnTo>
                  <a:lnTo>
                    <a:pt x="343369" y="444919"/>
                  </a:lnTo>
                  <a:lnTo>
                    <a:pt x="343560" y="414693"/>
                  </a:lnTo>
                  <a:lnTo>
                    <a:pt x="343268" y="405066"/>
                  </a:lnTo>
                  <a:lnTo>
                    <a:pt x="343522" y="376212"/>
                  </a:lnTo>
                  <a:lnTo>
                    <a:pt x="347814" y="348437"/>
                  </a:lnTo>
                  <a:lnTo>
                    <a:pt x="356692" y="321792"/>
                  </a:lnTo>
                  <a:lnTo>
                    <a:pt x="370725" y="296392"/>
                  </a:lnTo>
                  <a:lnTo>
                    <a:pt x="372884" y="293217"/>
                  </a:lnTo>
                  <a:close/>
                </a:path>
                <a:path w="444500" h="445135">
                  <a:moveTo>
                    <a:pt x="444411" y="116560"/>
                  </a:moveTo>
                  <a:lnTo>
                    <a:pt x="424535" y="112991"/>
                  </a:lnTo>
                  <a:lnTo>
                    <a:pt x="424535" y="133426"/>
                  </a:lnTo>
                  <a:lnTo>
                    <a:pt x="424535" y="149059"/>
                  </a:lnTo>
                  <a:lnTo>
                    <a:pt x="386334" y="162763"/>
                  </a:lnTo>
                  <a:lnTo>
                    <a:pt x="373976" y="191871"/>
                  </a:lnTo>
                  <a:lnTo>
                    <a:pt x="395224" y="222021"/>
                  </a:lnTo>
                  <a:lnTo>
                    <a:pt x="395338" y="222186"/>
                  </a:lnTo>
                  <a:lnTo>
                    <a:pt x="382930" y="232244"/>
                  </a:lnTo>
                  <a:lnTo>
                    <a:pt x="359867" y="216369"/>
                  </a:lnTo>
                  <a:lnTo>
                    <a:pt x="358089" y="214909"/>
                  </a:lnTo>
                  <a:lnTo>
                    <a:pt x="356171" y="213918"/>
                  </a:lnTo>
                  <a:lnTo>
                    <a:pt x="355765" y="213918"/>
                  </a:lnTo>
                  <a:lnTo>
                    <a:pt x="347357" y="214909"/>
                  </a:lnTo>
                  <a:lnTo>
                    <a:pt x="347586" y="214909"/>
                  </a:lnTo>
                  <a:lnTo>
                    <a:pt x="334479" y="220332"/>
                  </a:lnTo>
                  <a:lnTo>
                    <a:pt x="322008" y="227609"/>
                  </a:lnTo>
                  <a:lnTo>
                    <a:pt x="316204" y="233565"/>
                  </a:lnTo>
                  <a:lnTo>
                    <a:pt x="314693" y="242062"/>
                  </a:lnTo>
                  <a:lnTo>
                    <a:pt x="311200" y="262102"/>
                  </a:lnTo>
                  <a:lnTo>
                    <a:pt x="295541" y="265010"/>
                  </a:lnTo>
                  <a:lnTo>
                    <a:pt x="291617" y="242811"/>
                  </a:lnTo>
                  <a:lnTo>
                    <a:pt x="290499" y="237426"/>
                  </a:lnTo>
                  <a:lnTo>
                    <a:pt x="290410" y="236969"/>
                  </a:lnTo>
                  <a:lnTo>
                    <a:pt x="290309" y="236524"/>
                  </a:lnTo>
                  <a:lnTo>
                    <a:pt x="290283" y="236359"/>
                  </a:lnTo>
                  <a:lnTo>
                    <a:pt x="289712" y="233565"/>
                  </a:lnTo>
                  <a:lnTo>
                    <a:pt x="255498" y="213918"/>
                  </a:lnTo>
                  <a:lnTo>
                    <a:pt x="250393" y="214401"/>
                  </a:lnTo>
                  <a:lnTo>
                    <a:pt x="247269" y="216204"/>
                  </a:lnTo>
                  <a:lnTo>
                    <a:pt x="241046" y="220040"/>
                  </a:lnTo>
                  <a:lnTo>
                    <a:pt x="234911" y="224205"/>
                  </a:lnTo>
                  <a:lnTo>
                    <a:pt x="222262" y="233133"/>
                  </a:lnTo>
                  <a:lnTo>
                    <a:pt x="212204" y="221589"/>
                  </a:lnTo>
                  <a:lnTo>
                    <a:pt x="212178" y="220332"/>
                  </a:lnTo>
                  <a:lnTo>
                    <a:pt x="212369" y="220040"/>
                  </a:lnTo>
                  <a:lnTo>
                    <a:pt x="217881" y="212763"/>
                  </a:lnTo>
                  <a:lnTo>
                    <a:pt x="223596" y="205625"/>
                  </a:lnTo>
                  <a:lnTo>
                    <a:pt x="228333" y="198386"/>
                  </a:lnTo>
                  <a:lnTo>
                    <a:pt x="230822" y="190868"/>
                  </a:lnTo>
                  <a:lnTo>
                    <a:pt x="230098" y="183388"/>
                  </a:lnTo>
                  <a:lnTo>
                    <a:pt x="227025" y="175615"/>
                  </a:lnTo>
                  <a:lnTo>
                    <a:pt x="222834" y="167754"/>
                  </a:lnTo>
                  <a:lnTo>
                    <a:pt x="218808" y="159994"/>
                  </a:lnTo>
                  <a:lnTo>
                    <a:pt x="195097" y="151892"/>
                  </a:lnTo>
                  <a:lnTo>
                    <a:pt x="187667" y="150558"/>
                  </a:lnTo>
                  <a:lnTo>
                    <a:pt x="183070" y="147167"/>
                  </a:lnTo>
                  <a:lnTo>
                    <a:pt x="181406" y="141439"/>
                  </a:lnTo>
                  <a:lnTo>
                    <a:pt x="182714" y="133426"/>
                  </a:lnTo>
                  <a:lnTo>
                    <a:pt x="182778" y="133083"/>
                  </a:lnTo>
                  <a:lnTo>
                    <a:pt x="196164" y="130822"/>
                  </a:lnTo>
                  <a:lnTo>
                    <a:pt x="202996" y="129527"/>
                  </a:lnTo>
                  <a:lnTo>
                    <a:pt x="210083" y="127812"/>
                  </a:lnTo>
                  <a:lnTo>
                    <a:pt x="213880" y="126758"/>
                  </a:lnTo>
                  <a:lnTo>
                    <a:pt x="221564" y="117944"/>
                  </a:lnTo>
                  <a:lnTo>
                    <a:pt x="221005" y="114312"/>
                  </a:lnTo>
                  <a:lnTo>
                    <a:pt x="222529" y="112407"/>
                  </a:lnTo>
                  <a:lnTo>
                    <a:pt x="229184" y="99923"/>
                  </a:lnTo>
                  <a:lnTo>
                    <a:pt x="229209" y="88569"/>
                  </a:lnTo>
                  <a:lnTo>
                    <a:pt x="227850" y="85509"/>
                  </a:lnTo>
                  <a:lnTo>
                    <a:pt x="224282" y="77711"/>
                  </a:lnTo>
                  <a:lnTo>
                    <a:pt x="216077" y="67424"/>
                  </a:lnTo>
                  <a:lnTo>
                    <a:pt x="214566" y="65786"/>
                  </a:lnTo>
                  <a:lnTo>
                    <a:pt x="213588" y="63652"/>
                  </a:lnTo>
                  <a:lnTo>
                    <a:pt x="212140" y="61391"/>
                  </a:lnTo>
                  <a:lnTo>
                    <a:pt x="223761" y="50152"/>
                  </a:lnTo>
                  <a:lnTo>
                    <a:pt x="235839" y="58851"/>
                  </a:lnTo>
                  <a:lnTo>
                    <a:pt x="242049" y="63169"/>
                  </a:lnTo>
                  <a:lnTo>
                    <a:pt x="248716" y="67424"/>
                  </a:lnTo>
                  <a:lnTo>
                    <a:pt x="251040" y="68834"/>
                  </a:lnTo>
                  <a:lnTo>
                    <a:pt x="255689" y="68694"/>
                  </a:lnTo>
                  <a:lnTo>
                    <a:pt x="265290" y="65608"/>
                  </a:lnTo>
                  <a:lnTo>
                    <a:pt x="271094" y="61010"/>
                  </a:lnTo>
                  <a:lnTo>
                    <a:pt x="288099" y="58254"/>
                  </a:lnTo>
                  <a:lnTo>
                    <a:pt x="290626" y="51892"/>
                  </a:lnTo>
                  <a:lnTo>
                    <a:pt x="290728" y="50152"/>
                  </a:lnTo>
                  <a:lnTo>
                    <a:pt x="290855" y="47993"/>
                  </a:lnTo>
                  <a:lnTo>
                    <a:pt x="290944" y="46380"/>
                  </a:lnTo>
                  <a:lnTo>
                    <a:pt x="291236" y="41554"/>
                  </a:lnTo>
                  <a:lnTo>
                    <a:pt x="291350" y="39560"/>
                  </a:lnTo>
                  <a:lnTo>
                    <a:pt x="292976" y="36207"/>
                  </a:lnTo>
                  <a:lnTo>
                    <a:pt x="292849" y="33820"/>
                  </a:lnTo>
                  <a:lnTo>
                    <a:pt x="292811" y="32918"/>
                  </a:lnTo>
                  <a:lnTo>
                    <a:pt x="293585" y="25158"/>
                  </a:lnTo>
                  <a:lnTo>
                    <a:pt x="296875" y="20612"/>
                  </a:lnTo>
                  <a:lnTo>
                    <a:pt x="302653" y="19050"/>
                  </a:lnTo>
                  <a:lnTo>
                    <a:pt x="310934" y="20269"/>
                  </a:lnTo>
                  <a:lnTo>
                    <a:pt x="313563" y="33820"/>
                  </a:lnTo>
                  <a:lnTo>
                    <a:pt x="314858" y="40919"/>
                  </a:lnTo>
                  <a:lnTo>
                    <a:pt x="315963" y="47993"/>
                  </a:lnTo>
                  <a:lnTo>
                    <a:pt x="316763" y="53848"/>
                  </a:lnTo>
                  <a:lnTo>
                    <a:pt x="318643" y="56921"/>
                  </a:lnTo>
                  <a:lnTo>
                    <a:pt x="325374" y="58851"/>
                  </a:lnTo>
                  <a:lnTo>
                    <a:pt x="332181" y="61137"/>
                  </a:lnTo>
                  <a:lnTo>
                    <a:pt x="339267" y="64084"/>
                  </a:lnTo>
                  <a:lnTo>
                    <a:pt x="353783" y="70573"/>
                  </a:lnTo>
                  <a:lnTo>
                    <a:pt x="384136" y="49009"/>
                  </a:lnTo>
                  <a:lnTo>
                    <a:pt x="393039" y="63169"/>
                  </a:lnTo>
                  <a:lnTo>
                    <a:pt x="389356" y="68694"/>
                  </a:lnTo>
                  <a:lnTo>
                    <a:pt x="386473" y="73075"/>
                  </a:lnTo>
                  <a:lnTo>
                    <a:pt x="382612" y="78613"/>
                  </a:lnTo>
                  <a:lnTo>
                    <a:pt x="378320" y="84099"/>
                  </a:lnTo>
                  <a:lnTo>
                    <a:pt x="373507" y="89789"/>
                  </a:lnTo>
                  <a:lnTo>
                    <a:pt x="373735" y="93624"/>
                  </a:lnTo>
                  <a:lnTo>
                    <a:pt x="373786" y="94399"/>
                  </a:lnTo>
                  <a:lnTo>
                    <a:pt x="379526" y="102781"/>
                  </a:lnTo>
                  <a:lnTo>
                    <a:pt x="381647" y="105943"/>
                  </a:lnTo>
                  <a:lnTo>
                    <a:pt x="410768" y="130644"/>
                  </a:lnTo>
                  <a:lnTo>
                    <a:pt x="414743" y="130644"/>
                  </a:lnTo>
                  <a:lnTo>
                    <a:pt x="419455" y="132372"/>
                  </a:lnTo>
                  <a:lnTo>
                    <a:pt x="424535" y="133426"/>
                  </a:lnTo>
                  <a:lnTo>
                    <a:pt x="424535" y="112991"/>
                  </a:lnTo>
                  <a:lnTo>
                    <a:pt x="417449" y="111709"/>
                  </a:lnTo>
                  <a:lnTo>
                    <a:pt x="408597" y="110007"/>
                  </a:lnTo>
                  <a:lnTo>
                    <a:pt x="402755" y="106959"/>
                  </a:lnTo>
                  <a:lnTo>
                    <a:pt x="398945" y="101434"/>
                  </a:lnTo>
                  <a:lnTo>
                    <a:pt x="397751" y="94830"/>
                  </a:lnTo>
                  <a:lnTo>
                    <a:pt x="399745" y="88569"/>
                  </a:lnTo>
                  <a:lnTo>
                    <a:pt x="404812" y="81114"/>
                  </a:lnTo>
                  <a:lnTo>
                    <a:pt x="409930" y="73723"/>
                  </a:lnTo>
                  <a:lnTo>
                    <a:pt x="420217" y="59004"/>
                  </a:lnTo>
                  <a:lnTo>
                    <a:pt x="410222" y="49009"/>
                  </a:lnTo>
                  <a:lnTo>
                    <a:pt x="407339" y="46139"/>
                  </a:lnTo>
                  <a:lnTo>
                    <a:pt x="385076" y="23876"/>
                  </a:lnTo>
                  <a:lnTo>
                    <a:pt x="360464" y="41554"/>
                  </a:lnTo>
                  <a:lnTo>
                    <a:pt x="351155" y="46139"/>
                  </a:lnTo>
                  <a:lnTo>
                    <a:pt x="343179" y="45859"/>
                  </a:lnTo>
                  <a:lnTo>
                    <a:pt x="337045" y="40919"/>
                  </a:lnTo>
                  <a:lnTo>
                    <a:pt x="333324" y="31457"/>
                  </a:lnTo>
                  <a:lnTo>
                    <a:pt x="331901" y="24460"/>
                  </a:lnTo>
                  <a:lnTo>
                    <a:pt x="331787" y="23876"/>
                  </a:lnTo>
                  <a:lnTo>
                    <a:pt x="331749" y="23710"/>
                  </a:lnTo>
                  <a:lnTo>
                    <a:pt x="331508" y="20612"/>
                  </a:lnTo>
                  <a:lnTo>
                    <a:pt x="331381" y="19050"/>
                  </a:lnTo>
                  <a:lnTo>
                    <a:pt x="331127" y="15760"/>
                  </a:lnTo>
                  <a:lnTo>
                    <a:pt x="328447" y="5105"/>
                  </a:lnTo>
                  <a:lnTo>
                    <a:pt x="325412" y="444"/>
                  </a:lnTo>
                  <a:lnTo>
                    <a:pt x="326123" y="444"/>
                  </a:lnTo>
                  <a:lnTo>
                    <a:pt x="312013" y="0"/>
                  </a:lnTo>
                  <a:lnTo>
                    <a:pt x="278079" y="0"/>
                  </a:lnTo>
                  <a:lnTo>
                    <a:pt x="272872" y="32918"/>
                  </a:lnTo>
                  <a:lnTo>
                    <a:pt x="272694" y="33820"/>
                  </a:lnTo>
                  <a:lnTo>
                    <a:pt x="269506" y="40919"/>
                  </a:lnTo>
                  <a:lnTo>
                    <a:pt x="269354" y="40919"/>
                  </a:lnTo>
                  <a:lnTo>
                    <a:pt x="263613" y="45173"/>
                  </a:lnTo>
                  <a:lnTo>
                    <a:pt x="256298" y="46380"/>
                  </a:lnTo>
                  <a:lnTo>
                    <a:pt x="249034" y="43751"/>
                  </a:lnTo>
                  <a:lnTo>
                    <a:pt x="222046" y="24460"/>
                  </a:lnTo>
                  <a:lnTo>
                    <a:pt x="186004" y="58851"/>
                  </a:lnTo>
                  <a:lnTo>
                    <a:pt x="204546" y="85509"/>
                  </a:lnTo>
                  <a:lnTo>
                    <a:pt x="207899" y="93624"/>
                  </a:lnTo>
                  <a:lnTo>
                    <a:pt x="207035" y="101206"/>
                  </a:lnTo>
                  <a:lnTo>
                    <a:pt x="202336" y="107264"/>
                  </a:lnTo>
                  <a:lnTo>
                    <a:pt x="194144" y="110820"/>
                  </a:lnTo>
                  <a:lnTo>
                    <a:pt x="185801" y="112407"/>
                  </a:lnTo>
                  <a:lnTo>
                    <a:pt x="161683" y="116560"/>
                  </a:lnTo>
                  <a:lnTo>
                    <a:pt x="162356" y="116560"/>
                  </a:lnTo>
                  <a:lnTo>
                    <a:pt x="162356" y="166027"/>
                  </a:lnTo>
                  <a:lnTo>
                    <a:pt x="187121" y="170154"/>
                  </a:lnTo>
                  <a:lnTo>
                    <a:pt x="195173" y="171615"/>
                  </a:lnTo>
                  <a:lnTo>
                    <a:pt x="202628" y="175006"/>
                  </a:lnTo>
                  <a:lnTo>
                    <a:pt x="207073" y="181025"/>
                  </a:lnTo>
                  <a:lnTo>
                    <a:pt x="208051" y="188468"/>
                  </a:lnTo>
                  <a:lnTo>
                    <a:pt x="205066" y="196113"/>
                  </a:lnTo>
                  <a:lnTo>
                    <a:pt x="200253" y="202958"/>
                  </a:lnTo>
                  <a:lnTo>
                    <a:pt x="186334" y="222465"/>
                  </a:lnTo>
                  <a:lnTo>
                    <a:pt x="221297" y="258038"/>
                  </a:lnTo>
                  <a:lnTo>
                    <a:pt x="247802" y="239674"/>
                  </a:lnTo>
                  <a:lnTo>
                    <a:pt x="256095" y="236359"/>
                  </a:lnTo>
                  <a:lnTo>
                    <a:pt x="263740" y="237426"/>
                  </a:lnTo>
                  <a:lnTo>
                    <a:pt x="269697" y="242417"/>
                  </a:lnTo>
                  <a:lnTo>
                    <a:pt x="272897" y="250812"/>
                  </a:lnTo>
                  <a:lnTo>
                    <a:pt x="273926" y="257352"/>
                  </a:lnTo>
                  <a:lnTo>
                    <a:pt x="275412" y="266382"/>
                  </a:lnTo>
                  <a:lnTo>
                    <a:pt x="278155" y="282549"/>
                  </a:lnTo>
                  <a:lnTo>
                    <a:pt x="295236" y="282549"/>
                  </a:lnTo>
                  <a:lnTo>
                    <a:pt x="302882" y="282778"/>
                  </a:lnTo>
                  <a:lnTo>
                    <a:pt x="311543" y="283222"/>
                  </a:lnTo>
                  <a:lnTo>
                    <a:pt x="319214" y="282778"/>
                  </a:lnTo>
                  <a:lnTo>
                    <a:pt x="319519" y="282778"/>
                  </a:lnTo>
                  <a:lnTo>
                    <a:pt x="326186" y="280238"/>
                  </a:lnTo>
                  <a:lnTo>
                    <a:pt x="329539" y="275386"/>
                  </a:lnTo>
                  <a:lnTo>
                    <a:pt x="331177" y="268084"/>
                  </a:lnTo>
                  <a:lnTo>
                    <a:pt x="331508" y="265010"/>
                  </a:lnTo>
                  <a:lnTo>
                    <a:pt x="332079" y="259702"/>
                  </a:lnTo>
                  <a:lnTo>
                    <a:pt x="333222" y="251637"/>
                  </a:lnTo>
                  <a:lnTo>
                    <a:pt x="337007" y="242062"/>
                  </a:lnTo>
                  <a:lnTo>
                    <a:pt x="343052" y="236969"/>
                  </a:lnTo>
                  <a:lnTo>
                    <a:pt x="350939" y="236524"/>
                  </a:lnTo>
                  <a:lnTo>
                    <a:pt x="360197" y="240893"/>
                  </a:lnTo>
                  <a:lnTo>
                    <a:pt x="384048" y="257352"/>
                  </a:lnTo>
                  <a:lnTo>
                    <a:pt x="405130" y="236524"/>
                  </a:lnTo>
                  <a:lnTo>
                    <a:pt x="409473" y="232244"/>
                  </a:lnTo>
                  <a:lnTo>
                    <a:pt x="419823" y="222021"/>
                  </a:lnTo>
                  <a:lnTo>
                    <a:pt x="402628" y="197916"/>
                  </a:lnTo>
                  <a:lnTo>
                    <a:pt x="398259" y="188607"/>
                  </a:lnTo>
                  <a:lnTo>
                    <a:pt x="421538" y="169900"/>
                  </a:lnTo>
                  <a:lnTo>
                    <a:pt x="444411" y="165785"/>
                  </a:lnTo>
                  <a:lnTo>
                    <a:pt x="444411" y="11656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7771" y="4086846"/>
              <a:ext cx="100710" cy="10017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58766" y="1955337"/>
              <a:ext cx="304165" cy="426084"/>
            </a:xfrm>
            <a:custGeom>
              <a:avLst/>
              <a:gdLst/>
              <a:ahLst/>
              <a:cxnLst/>
              <a:rect l="l" t="t" r="r" b="b"/>
              <a:pathLst>
                <a:path w="304164" h="426085">
                  <a:moveTo>
                    <a:pt x="216482" y="0"/>
                  </a:moveTo>
                  <a:lnTo>
                    <a:pt x="80733" y="0"/>
                  </a:lnTo>
                  <a:lnTo>
                    <a:pt x="73469" y="609"/>
                  </a:lnTo>
                  <a:lnTo>
                    <a:pt x="19265" y="32480"/>
                  </a:lnTo>
                  <a:lnTo>
                    <a:pt x="1333" y="87769"/>
                  </a:lnTo>
                  <a:lnTo>
                    <a:pt x="1397" y="214591"/>
                  </a:lnTo>
                  <a:lnTo>
                    <a:pt x="12315" y="252307"/>
                  </a:lnTo>
                  <a:lnTo>
                    <a:pt x="50855" y="287865"/>
                  </a:lnTo>
                  <a:lnTo>
                    <a:pt x="81345" y="295694"/>
                  </a:lnTo>
                  <a:lnTo>
                    <a:pt x="81107" y="295694"/>
                  </a:lnTo>
                  <a:lnTo>
                    <a:pt x="83566" y="296100"/>
                  </a:lnTo>
                  <a:lnTo>
                    <a:pt x="89674" y="302539"/>
                  </a:lnTo>
                  <a:lnTo>
                    <a:pt x="93637" y="307962"/>
                  </a:lnTo>
                  <a:lnTo>
                    <a:pt x="98940" y="314502"/>
                  </a:lnTo>
                  <a:lnTo>
                    <a:pt x="38014" y="314502"/>
                  </a:lnTo>
                  <a:lnTo>
                    <a:pt x="35204" y="315798"/>
                  </a:lnTo>
                  <a:lnTo>
                    <a:pt x="25841" y="344397"/>
                  </a:lnTo>
                  <a:lnTo>
                    <a:pt x="67" y="422401"/>
                  </a:lnTo>
                  <a:lnTo>
                    <a:pt x="0" y="422605"/>
                  </a:lnTo>
                  <a:lnTo>
                    <a:pt x="2019" y="425500"/>
                  </a:lnTo>
                  <a:lnTo>
                    <a:pt x="301602" y="425500"/>
                  </a:lnTo>
                  <a:lnTo>
                    <a:pt x="303771" y="422401"/>
                  </a:lnTo>
                  <a:lnTo>
                    <a:pt x="300779" y="413334"/>
                  </a:lnTo>
                  <a:lnTo>
                    <a:pt x="16281" y="413334"/>
                  </a:lnTo>
                  <a:lnTo>
                    <a:pt x="17030" y="410400"/>
                  </a:lnTo>
                  <a:lnTo>
                    <a:pt x="17526" y="407911"/>
                  </a:lnTo>
                  <a:lnTo>
                    <a:pt x="36569" y="350434"/>
                  </a:lnTo>
                  <a:lnTo>
                    <a:pt x="43713" y="328498"/>
                  </a:lnTo>
                  <a:lnTo>
                    <a:pt x="43788" y="328269"/>
                  </a:lnTo>
                  <a:lnTo>
                    <a:pt x="43903" y="327913"/>
                  </a:lnTo>
                  <a:lnTo>
                    <a:pt x="45157" y="326593"/>
                  </a:lnTo>
                  <a:lnTo>
                    <a:pt x="124339" y="326593"/>
                  </a:lnTo>
                  <a:lnTo>
                    <a:pt x="119189" y="320268"/>
                  </a:lnTo>
                  <a:lnTo>
                    <a:pt x="93573" y="289102"/>
                  </a:lnTo>
                  <a:lnTo>
                    <a:pt x="84457" y="284238"/>
                  </a:lnTo>
                  <a:lnTo>
                    <a:pt x="84048" y="284238"/>
                  </a:lnTo>
                  <a:lnTo>
                    <a:pt x="56088" y="277221"/>
                  </a:lnTo>
                  <a:lnTo>
                    <a:pt x="33810" y="261400"/>
                  </a:lnTo>
                  <a:lnTo>
                    <a:pt x="18938" y="238527"/>
                  </a:lnTo>
                  <a:lnTo>
                    <a:pt x="13347" y="210388"/>
                  </a:lnTo>
                  <a:lnTo>
                    <a:pt x="13101" y="179937"/>
                  </a:lnTo>
                  <a:lnTo>
                    <a:pt x="13134" y="113508"/>
                  </a:lnTo>
                  <a:lnTo>
                    <a:pt x="13357" y="87769"/>
                  </a:lnTo>
                  <a:lnTo>
                    <a:pt x="13373" y="85991"/>
                  </a:lnTo>
                  <a:lnTo>
                    <a:pt x="34529" y="33162"/>
                  </a:lnTo>
                  <a:lnTo>
                    <a:pt x="87071" y="11823"/>
                  </a:lnTo>
                  <a:lnTo>
                    <a:pt x="257994" y="11524"/>
                  </a:lnTo>
                  <a:lnTo>
                    <a:pt x="250394" y="6501"/>
                  </a:lnTo>
                  <a:lnTo>
                    <a:pt x="216482" y="0"/>
                  </a:lnTo>
                  <a:close/>
                </a:path>
                <a:path w="304164" h="426085">
                  <a:moveTo>
                    <a:pt x="272219" y="326593"/>
                  </a:moveTo>
                  <a:lnTo>
                    <a:pt x="256838" y="326593"/>
                  </a:lnTo>
                  <a:lnTo>
                    <a:pt x="259981" y="328269"/>
                  </a:lnTo>
                  <a:lnTo>
                    <a:pt x="267402" y="350172"/>
                  </a:lnTo>
                  <a:lnTo>
                    <a:pt x="274127" y="370358"/>
                  </a:lnTo>
                  <a:lnTo>
                    <a:pt x="287629" y="411365"/>
                  </a:lnTo>
                  <a:lnTo>
                    <a:pt x="287464" y="412051"/>
                  </a:lnTo>
                  <a:lnTo>
                    <a:pt x="287464" y="413334"/>
                  </a:lnTo>
                  <a:lnTo>
                    <a:pt x="300779" y="413334"/>
                  </a:lnTo>
                  <a:lnTo>
                    <a:pt x="278114" y="344630"/>
                  </a:lnTo>
                  <a:lnTo>
                    <a:pt x="272219" y="326593"/>
                  </a:lnTo>
                  <a:close/>
                </a:path>
                <a:path w="304164" h="426085">
                  <a:moveTo>
                    <a:pt x="124339" y="326593"/>
                  </a:moveTo>
                  <a:lnTo>
                    <a:pt x="106502" y="326593"/>
                  </a:lnTo>
                  <a:lnTo>
                    <a:pt x="110185" y="328498"/>
                  </a:lnTo>
                  <a:lnTo>
                    <a:pt x="112102" y="330746"/>
                  </a:lnTo>
                  <a:lnTo>
                    <a:pt x="120551" y="340857"/>
                  </a:lnTo>
                  <a:lnTo>
                    <a:pt x="137200" y="361289"/>
                  </a:lnTo>
                  <a:lnTo>
                    <a:pt x="150507" y="377532"/>
                  </a:lnTo>
                  <a:lnTo>
                    <a:pt x="153479" y="377532"/>
                  </a:lnTo>
                  <a:lnTo>
                    <a:pt x="167591" y="360400"/>
                  </a:lnTo>
                  <a:lnTo>
                    <a:pt x="151866" y="360400"/>
                  </a:lnTo>
                  <a:lnTo>
                    <a:pt x="124339" y="326593"/>
                  </a:lnTo>
                  <a:close/>
                </a:path>
                <a:path w="304164" h="426085">
                  <a:moveTo>
                    <a:pt x="257994" y="11524"/>
                  </a:moveTo>
                  <a:lnTo>
                    <a:pt x="187856" y="11524"/>
                  </a:lnTo>
                  <a:lnTo>
                    <a:pt x="224928" y="11823"/>
                  </a:lnTo>
                  <a:lnTo>
                    <a:pt x="218884" y="11823"/>
                  </a:lnTo>
                  <a:lnTo>
                    <a:pt x="268385" y="31699"/>
                  </a:lnTo>
                  <a:lnTo>
                    <a:pt x="290195" y="80314"/>
                  </a:lnTo>
                  <a:lnTo>
                    <a:pt x="291374" y="146723"/>
                  </a:lnTo>
                  <a:lnTo>
                    <a:pt x="291165" y="179289"/>
                  </a:lnTo>
                  <a:lnTo>
                    <a:pt x="284750" y="240055"/>
                  </a:lnTo>
                  <a:lnTo>
                    <a:pt x="249373" y="276562"/>
                  </a:lnTo>
                  <a:lnTo>
                    <a:pt x="215734" y="284238"/>
                  </a:lnTo>
                  <a:lnTo>
                    <a:pt x="211721" y="287096"/>
                  </a:lnTo>
                  <a:lnTo>
                    <a:pt x="194580" y="308342"/>
                  </a:lnTo>
                  <a:lnTo>
                    <a:pt x="154051" y="358152"/>
                  </a:lnTo>
                  <a:lnTo>
                    <a:pt x="153149" y="359016"/>
                  </a:lnTo>
                  <a:lnTo>
                    <a:pt x="151866" y="360400"/>
                  </a:lnTo>
                  <a:lnTo>
                    <a:pt x="167591" y="360400"/>
                  </a:lnTo>
                  <a:lnTo>
                    <a:pt x="174775" y="351631"/>
                  </a:lnTo>
                  <a:lnTo>
                    <a:pt x="182862" y="341639"/>
                  </a:lnTo>
                  <a:lnTo>
                    <a:pt x="190855" y="331571"/>
                  </a:lnTo>
                  <a:lnTo>
                    <a:pt x="193979" y="327583"/>
                  </a:lnTo>
                  <a:lnTo>
                    <a:pt x="196109" y="326593"/>
                  </a:lnTo>
                  <a:lnTo>
                    <a:pt x="272219" y="326593"/>
                  </a:lnTo>
                  <a:lnTo>
                    <a:pt x="268808" y="316153"/>
                  </a:lnTo>
                  <a:lnTo>
                    <a:pt x="265970" y="314502"/>
                  </a:lnTo>
                  <a:lnTo>
                    <a:pt x="210121" y="314502"/>
                  </a:lnTo>
                  <a:lnTo>
                    <a:pt x="206679" y="314096"/>
                  </a:lnTo>
                  <a:lnTo>
                    <a:pt x="205359" y="314096"/>
                  </a:lnTo>
                  <a:lnTo>
                    <a:pt x="209677" y="308762"/>
                  </a:lnTo>
                  <a:lnTo>
                    <a:pt x="213004" y="303949"/>
                  </a:lnTo>
                  <a:lnTo>
                    <a:pt x="219303" y="297675"/>
                  </a:lnTo>
                  <a:lnTo>
                    <a:pt x="222643" y="295694"/>
                  </a:lnTo>
                  <a:lnTo>
                    <a:pt x="225691" y="295325"/>
                  </a:lnTo>
                  <a:lnTo>
                    <a:pt x="256680" y="286052"/>
                  </a:lnTo>
                  <a:lnTo>
                    <a:pt x="296630" y="241531"/>
                  </a:lnTo>
                  <a:lnTo>
                    <a:pt x="302339" y="179289"/>
                  </a:lnTo>
                  <a:lnTo>
                    <a:pt x="302386" y="85991"/>
                  </a:lnTo>
                  <a:lnTo>
                    <a:pt x="295770" y="51780"/>
                  </a:lnTo>
                  <a:lnTo>
                    <a:pt x="277675" y="24533"/>
                  </a:lnTo>
                  <a:lnTo>
                    <a:pt x="257994" y="11524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6016" y="2083630"/>
              <a:ext cx="69189" cy="6918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56425" y="1978926"/>
              <a:ext cx="3164205" cy="382905"/>
            </a:xfrm>
            <a:custGeom>
              <a:avLst/>
              <a:gdLst/>
              <a:ahLst/>
              <a:cxnLst/>
              <a:rect l="l" t="t" r="r" b="b"/>
              <a:pathLst>
                <a:path w="3164204" h="382905">
                  <a:moveTo>
                    <a:pt x="425297" y="272618"/>
                  </a:moveTo>
                  <a:lnTo>
                    <a:pt x="423875" y="266255"/>
                  </a:lnTo>
                  <a:lnTo>
                    <a:pt x="423799" y="265887"/>
                  </a:lnTo>
                  <a:lnTo>
                    <a:pt x="420611" y="260146"/>
                  </a:lnTo>
                  <a:lnTo>
                    <a:pt x="420471" y="259892"/>
                  </a:lnTo>
                  <a:lnTo>
                    <a:pt x="415201" y="254711"/>
                  </a:lnTo>
                  <a:lnTo>
                    <a:pt x="414782" y="254482"/>
                  </a:lnTo>
                  <a:lnTo>
                    <a:pt x="414782" y="276402"/>
                  </a:lnTo>
                  <a:lnTo>
                    <a:pt x="412127" y="283019"/>
                  </a:lnTo>
                  <a:lnTo>
                    <a:pt x="260934" y="365302"/>
                  </a:lnTo>
                  <a:lnTo>
                    <a:pt x="252412" y="368820"/>
                  </a:lnTo>
                  <a:lnTo>
                    <a:pt x="243598" y="370408"/>
                  </a:lnTo>
                  <a:lnTo>
                    <a:pt x="234594" y="370116"/>
                  </a:lnTo>
                  <a:lnTo>
                    <a:pt x="225539" y="367982"/>
                  </a:lnTo>
                  <a:lnTo>
                    <a:pt x="128143" y="335114"/>
                  </a:lnTo>
                  <a:lnTo>
                    <a:pt x="85991" y="320979"/>
                  </a:lnTo>
                  <a:lnTo>
                    <a:pt x="84455" y="318211"/>
                  </a:lnTo>
                  <a:lnTo>
                    <a:pt x="84455" y="230200"/>
                  </a:lnTo>
                  <a:lnTo>
                    <a:pt x="86385" y="228498"/>
                  </a:lnTo>
                  <a:lnTo>
                    <a:pt x="142900" y="228498"/>
                  </a:lnTo>
                  <a:lnTo>
                    <a:pt x="190322" y="237337"/>
                  </a:lnTo>
                  <a:lnTo>
                    <a:pt x="211518" y="260654"/>
                  </a:lnTo>
                  <a:lnTo>
                    <a:pt x="211632" y="260807"/>
                  </a:lnTo>
                  <a:lnTo>
                    <a:pt x="214528" y="266255"/>
                  </a:lnTo>
                  <a:lnTo>
                    <a:pt x="217766" y="267843"/>
                  </a:lnTo>
                  <a:lnTo>
                    <a:pt x="237718" y="267576"/>
                  </a:lnTo>
                  <a:lnTo>
                    <a:pt x="270383" y="267576"/>
                  </a:lnTo>
                  <a:lnTo>
                    <a:pt x="297789" y="267893"/>
                  </a:lnTo>
                  <a:lnTo>
                    <a:pt x="295478" y="267893"/>
                  </a:lnTo>
                  <a:lnTo>
                    <a:pt x="300456" y="272618"/>
                  </a:lnTo>
                  <a:lnTo>
                    <a:pt x="302310" y="274421"/>
                  </a:lnTo>
                  <a:lnTo>
                    <a:pt x="302882" y="290918"/>
                  </a:lnTo>
                  <a:lnTo>
                    <a:pt x="302895" y="291058"/>
                  </a:lnTo>
                  <a:lnTo>
                    <a:pt x="296113" y="297357"/>
                  </a:lnTo>
                  <a:lnTo>
                    <a:pt x="284302" y="298043"/>
                  </a:lnTo>
                  <a:lnTo>
                    <a:pt x="195287" y="298043"/>
                  </a:lnTo>
                  <a:lnTo>
                    <a:pt x="192405" y="298323"/>
                  </a:lnTo>
                  <a:lnTo>
                    <a:pt x="189103" y="298500"/>
                  </a:lnTo>
                  <a:lnTo>
                    <a:pt x="189103" y="311302"/>
                  </a:lnTo>
                  <a:lnTo>
                    <a:pt x="217614" y="311302"/>
                  </a:lnTo>
                  <a:lnTo>
                    <a:pt x="242925" y="310921"/>
                  </a:lnTo>
                  <a:lnTo>
                    <a:pt x="255435" y="310921"/>
                  </a:lnTo>
                  <a:lnTo>
                    <a:pt x="267703" y="311442"/>
                  </a:lnTo>
                  <a:lnTo>
                    <a:pt x="281406" y="311302"/>
                  </a:lnTo>
                  <a:lnTo>
                    <a:pt x="283616" y="310921"/>
                  </a:lnTo>
                  <a:lnTo>
                    <a:pt x="294487" y="309067"/>
                  </a:lnTo>
                  <a:lnTo>
                    <a:pt x="307136" y="305028"/>
                  </a:lnTo>
                  <a:lnTo>
                    <a:pt x="319570" y="299504"/>
                  </a:lnTo>
                  <a:lnTo>
                    <a:pt x="337273" y="290918"/>
                  </a:lnTo>
                  <a:lnTo>
                    <a:pt x="348284" y="285788"/>
                  </a:lnTo>
                  <a:lnTo>
                    <a:pt x="398094" y="262864"/>
                  </a:lnTo>
                  <a:lnTo>
                    <a:pt x="405358" y="260146"/>
                  </a:lnTo>
                  <a:lnTo>
                    <a:pt x="414782" y="276402"/>
                  </a:lnTo>
                  <a:lnTo>
                    <a:pt x="414782" y="254482"/>
                  </a:lnTo>
                  <a:lnTo>
                    <a:pt x="409130" y="251294"/>
                  </a:lnTo>
                  <a:lnTo>
                    <a:pt x="409384" y="251294"/>
                  </a:lnTo>
                  <a:lnTo>
                    <a:pt x="402501" y="249732"/>
                  </a:lnTo>
                  <a:lnTo>
                    <a:pt x="395859" y="250190"/>
                  </a:lnTo>
                  <a:lnTo>
                    <a:pt x="389128" y="252425"/>
                  </a:lnTo>
                  <a:lnTo>
                    <a:pt x="317169" y="285788"/>
                  </a:lnTo>
                  <a:lnTo>
                    <a:pt x="311581" y="269748"/>
                  </a:lnTo>
                  <a:lnTo>
                    <a:pt x="309892" y="267576"/>
                  </a:lnTo>
                  <a:lnTo>
                    <a:pt x="304126" y="260146"/>
                  </a:lnTo>
                  <a:lnTo>
                    <a:pt x="292989" y="255498"/>
                  </a:lnTo>
                  <a:lnTo>
                    <a:pt x="277431" y="254393"/>
                  </a:lnTo>
                  <a:lnTo>
                    <a:pt x="242341" y="254393"/>
                  </a:lnTo>
                  <a:lnTo>
                    <a:pt x="231038" y="254076"/>
                  </a:lnTo>
                  <a:lnTo>
                    <a:pt x="227266" y="253911"/>
                  </a:lnTo>
                  <a:lnTo>
                    <a:pt x="222326" y="251294"/>
                  </a:lnTo>
                  <a:lnTo>
                    <a:pt x="220141" y="248221"/>
                  </a:lnTo>
                  <a:lnTo>
                    <a:pt x="207746" y="234149"/>
                  </a:lnTo>
                  <a:lnTo>
                    <a:pt x="199732" y="228498"/>
                  </a:lnTo>
                  <a:lnTo>
                    <a:pt x="193357" y="223989"/>
                  </a:lnTo>
                  <a:lnTo>
                    <a:pt x="176911" y="217805"/>
                  </a:lnTo>
                  <a:lnTo>
                    <a:pt x="162953" y="216192"/>
                  </a:lnTo>
                  <a:lnTo>
                    <a:pt x="158356" y="215658"/>
                  </a:lnTo>
                  <a:lnTo>
                    <a:pt x="88658" y="215658"/>
                  </a:lnTo>
                  <a:lnTo>
                    <a:pt x="84213" y="216192"/>
                  </a:lnTo>
                  <a:lnTo>
                    <a:pt x="84328" y="213842"/>
                  </a:lnTo>
                  <a:lnTo>
                    <a:pt x="84848" y="203276"/>
                  </a:lnTo>
                  <a:lnTo>
                    <a:pt x="84950" y="201371"/>
                  </a:lnTo>
                  <a:lnTo>
                    <a:pt x="81368" y="200291"/>
                  </a:lnTo>
                  <a:lnTo>
                    <a:pt x="80619" y="200063"/>
                  </a:lnTo>
                  <a:lnTo>
                    <a:pt x="73304" y="200063"/>
                  </a:lnTo>
                  <a:lnTo>
                    <a:pt x="70599" y="200101"/>
                  </a:lnTo>
                  <a:lnTo>
                    <a:pt x="70599" y="213842"/>
                  </a:lnTo>
                  <a:lnTo>
                    <a:pt x="70599" y="342074"/>
                  </a:lnTo>
                  <a:lnTo>
                    <a:pt x="33464" y="342074"/>
                  </a:lnTo>
                  <a:lnTo>
                    <a:pt x="17665" y="341782"/>
                  </a:lnTo>
                  <a:lnTo>
                    <a:pt x="13817" y="338442"/>
                  </a:lnTo>
                  <a:lnTo>
                    <a:pt x="13703" y="320979"/>
                  </a:lnTo>
                  <a:lnTo>
                    <a:pt x="13576" y="265887"/>
                  </a:lnTo>
                  <a:lnTo>
                    <a:pt x="13538" y="213842"/>
                  </a:lnTo>
                  <a:lnTo>
                    <a:pt x="70599" y="213842"/>
                  </a:lnTo>
                  <a:lnTo>
                    <a:pt x="70599" y="200101"/>
                  </a:lnTo>
                  <a:lnTo>
                    <a:pt x="55295" y="200291"/>
                  </a:lnTo>
                  <a:lnTo>
                    <a:pt x="28257" y="200291"/>
                  </a:lnTo>
                  <a:lnTo>
                    <a:pt x="17919" y="200063"/>
                  </a:lnTo>
                  <a:lnTo>
                    <a:pt x="16332" y="200063"/>
                  </a:lnTo>
                  <a:lnTo>
                    <a:pt x="3238" y="199631"/>
                  </a:lnTo>
                  <a:lnTo>
                    <a:pt x="38" y="203276"/>
                  </a:lnTo>
                  <a:lnTo>
                    <a:pt x="0" y="352615"/>
                  </a:lnTo>
                  <a:lnTo>
                    <a:pt x="4076" y="355600"/>
                  </a:lnTo>
                  <a:lnTo>
                    <a:pt x="25438" y="355092"/>
                  </a:lnTo>
                  <a:lnTo>
                    <a:pt x="59931" y="355092"/>
                  </a:lnTo>
                  <a:lnTo>
                    <a:pt x="74002" y="354634"/>
                  </a:lnTo>
                  <a:lnTo>
                    <a:pt x="80327" y="352437"/>
                  </a:lnTo>
                  <a:lnTo>
                    <a:pt x="83515" y="346544"/>
                  </a:lnTo>
                  <a:lnTo>
                    <a:pt x="84404" y="342074"/>
                  </a:lnTo>
                  <a:lnTo>
                    <a:pt x="85801" y="335114"/>
                  </a:lnTo>
                  <a:lnTo>
                    <a:pt x="89242" y="336105"/>
                  </a:lnTo>
                  <a:lnTo>
                    <a:pt x="92633" y="336956"/>
                  </a:lnTo>
                  <a:lnTo>
                    <a:pt x="182587" y="367207"/>
                  </a:lnTo>
                  <a:lnTo>
                    <a:pt x="211315" y="377393"/>
                  </a:lnTo>
                  <a:lnTo>
                    <a:pt x="228092" y="381850"/>
                  </a:lnTo>
                  <a:lnTo>
                    <a:pt x="244271" y="382600"/>
                  </a:lnTo>
                  <a:lnTo>
                    <a:pt x="260184" y="379488"/>
                  </a:lnTo>
                  <a:lnTo>
                    <a:pt x="276161" y="372364"/>
                  </a:lnTo>
                  <a:lnTo>
                    <a:pt x="279654" y="370408"/>
                  </a:lnTo>
                  <a:lnTo>
                    <a:pt x="308978" y="354012"/>
                  </a:lnTo>
                  <a:lnTo>
                    <a:pt x="408292" y="300367"/>
                  </a:lnTo>
                  <a:lnTo>
                    <a:pt x="425196" y="276402"/>
                  </a:lnTo>
                  <a:lnTo>
                    <a:pt x="425297" y="272618"/>
                  </a:lnTo>
                  <a:close/>
                </a:path>
                <a:path w="3164204" h="382905">
                  <a:moveTo>
                    <a:pt x="3163620" y="136575"/>
                  </a:moveTo>
                  <a:lnTo>
                    <a:pt x="3162287" y="135191"/>
                  </a:lnTo>
                  <a:lnTo>
                    <a:pt x="3053588" y="135191"/>
                  </a:lnTo>
                  <a:lnTo>
                    <a:pt x="3053638" y="134391"/>
                  </a:lnTo>
                  <a:lnTo>
                    <a:pt x="3057334" y="73914"/>
                  </a:lnTo>
                  <a:lnTo>
                    <a:pt x="3057436" y="72250"/>
                  </a:lnTo>
                  <a:lnTo>
                    <a:pt x="3057550" y="70396"/>
                  </a:lnTo>
                  <a:lnTo>
                    <a:pt x="3057652" y="68732"/>
                  </a:lnTo>
                  <a:lnTo>
                    <a:pt x="3116478" y="68732"/>
                  </a:lnTo>
                  <a:lnTo>
                    <a:pt x="3116656" y="70154"/>
                  </a:lnTo>
                  <a:lnTo>
                    <a:pt x="3116707" y="70396"/>
                  </a:lnTo>
                  <a:lnTo>
                    <a:pt x="3116821" y="71005"/>
                  </a:lnTo>
                  <a:lnTo>
                    <a:pt x="3116923" y="72250"/>
                  </a:lnTo>
                  <a:lnTo>
                    <a:pt x="3118027" y="88950"/>
                  </a:lnTo>
                  <a:lnTo>
                    <a:pt x="3118142" y="90601"/>
                  </a:lnTo>
                  <a:lnTo>
                    <a:pt x="3120656" y="120789"/>
                  </a:lnTo>
                  <a:lnTo>
                    <a:pt x="3120707" y="121297"/>
                  </a:lnTo>
                  <a:lnTo>
                    <a:pt x="3124835" y="123583"/>
                  </a:lnTo>
                  <a:lnTo>
                    <a:pt x="3127184" y="126060"/>
                  </a:lnTo>
                  <a:lnTo>
                    <a:pt x="3129267" y="123583"/>
                  </a:lnTo>
                  <a:lnTo>
                    <a:pt x="3131591" y="121297"/>
                  </a:lnTo>
                  <a:lnTo>
                    <a:pt x="3131947" y="120789"/>
                  </a:lnTo>
                  <a:lnTo>
                    <a:pt x="3134093" y="117284"/>
                  </a:lnTo>
                  <a:lnTo>
                    <a:pt x="3133458" y="115214"/>
                  </a:lnTo>
                  <a:lnTo>
                    <a:pt x="3130880" y="73914"/>
                  </a:lnTo>
                  <a:lnTo>
                    <a:pt x="3130778" y="72250"/>
                  </a:lnTo>
                  <a:lnTo>
                    <a:pt x="3130664" y="70396"/>
                  </a:lnTo>
                  <a:lnTo>
                    <a:pt x="3130562" y="68732"/>
                  </a:lnTo>
                  <a:lnTo>
                    <a:pt x="3129673" y="54292"/>
                  </a:lnTo>
                  <a:lnTo>
                    <a:pt x="3128873" y="41071"/>
                  </a:lnTo>
                  <a:lnTo>
                    <a:pt x="3128556" y="35890"/>
                  </a:lnTo>
                  <a:lnTo>
                    <a:pt x="3128048" y="26860"/>
                  </a:lnTo>
                  <a:lnTo>
                    <a:pt x="3128010" y="26250"/>
                  </a:lnTo>
                  <a:lnTo>
                    <a:pt x="3127324" y="14033"/>
                  </a:lnTo>
                  <a:lnTo>
                    <a:pt x="3126714" y="2882"/>
                  </a:lnTo>
                  <a:lnTo>
                    <a:pt x="3126689" y="2400"/>
                  </a:lnTo>
                  <a:lnTo>
                    <a:pt x="3123920" y="177"/>
                  </a:lnTo>
                  <a:lnTo>
                    <a:pt x="3123704" y="0"/>
                  </a:lnTo>
                  <a:lnTo>
                    <a:pt x="3116300" y="0"/>
                  </a:lnTo>
                  <a:lnTo>
                    <a:pt x="3115868" y="12"/>
                  </a:lnTo>
                  <a:lnTo>
                    <a:pt x="3115868" y="54292"/>
                  </a:lnTo>
                  <a:lnTo>
                    <a:pt x="3059226" y="54292"/>
                  </a:lnTo>
                  <a:lnTo>
                    <a:pt x="3059226" y="41071"/>
                  </a:lnTo>
                  <a:lnTo>
                    <a:pt x="3115081" y="41071"/>
                  </a:lnTo>
                  <a:lnTo>
                    <a:pt x="3115868" y="54292"/>
                  </a:lnTo>
                  <a:lnTo>
                    <a:pt x="3115868" y="12"/>
                  </a:lnTo>
                  <a:lnTo>
                    <a:pt x="3114370" y="25"/>
                  </a:lnTo>
                  <a:lnTo>
                    <a:pt x="3114370" y="26250"/>
                  </a:lnTo>
                  <a:lnTo>
                    <a:pt x="3060776" y="26250"/>
                  </a:lnTo>
                  <a:lnTo>
                    <a:pt x="3060776" y="14033"/>
                  </a:lnTo>
                  <a:lnTo>
                    <a:pt x="3113506" y="14033"/>
                  </a:lnTo>
                  <a:lnTo>
                    <a:pt x="3114370" y="26250"/>
                  </a:lnTo>
                  <a:lnTo>
                    <a:pt x="3114370" y="25"/>
                  </a:lnTo>
                  <a:lnTo>
                    <a:pt x="3101416" y="177"/>
                  </a:lnTo>
                  <a:lnTo>
                    <a:pt x="3072663" y="177"/>
                  </a:lnTo>
                  <a:lnTo>
                    <a:pt x="3059963" y="0"/>
                  </a:lnTo>
                  <a:lnTo>
                    <a:pt x="3050451" y="0"/>
                  </a:lnTo>
                  <a:lnTo>
                    <a:pt x="3047581" y="2882"/>
                  </a:lnTo>
                  <a:lnTo>
                    <a:pt x="3046425" y="26250"/>
                  </a:lnTo>
                  <a:lnTo>
                    <a:pt x="3045498" y="43649"/>
                  </a:lnTo>
                  <a:lnTo>
                    <a:pt x="3043605" y="77216"/>
                  </a:lnTo>
                  <a:lnTo>
                    <a:pt x="3042907" y="88950"/>
                  </a:lnTo>
                  <a:lnTo>
                    <a:pt x="3040164" y="133108"/>
                  </a:lnTo>
                  <a:lnTo>
                    <a:pt x="3040075" y="134391"/>
                  </a:lnTo>
                  <a:lnTo>
                    <a:pt x="3007423" y="134391"/>
                  </a:lnTo>
                  <a:lnTo>
                    <a:pt x="3007385" y="90004"/>
                  </a:lnTo>
                  <a:lnTo>
                    <a:pt x="3007283" y="82207"/>
                  </a:lnTo>
                  <a:lnTo>
                    <a:pt x="3007182" y="78460"/>
                  </a:lnTo>
                  <a:lnTo>
                    <a:pt x="3006293" y="73050"/>
                  </a:lnTo>
                  <a:lnTo>
                    <a:pt x="3001264" y="71005"/>
                  </a:lnTo>
                  <a:lnTo>
                    <a:pt x="2996260" y="72377"/>
                  </a:lnTo>
                  <a:lnTo>
                    <a:pt x="2912770" y="125844"/>
                  </a:lnTo>
                  <a:lnTo>
                    <a:pt x="2910433" y="127050"/>
                  </a:lnTo>
                  <a:lnTo>
                    <a:pt x="2907004" y="129006"/>
                  </a:lnTo>
                  <a:lnTo>
                    <a:pt x="2906979" y="90601"/>
                  </a:lnTo>
                  <a:lnTo>
                    <a:pt x="2906903" y="86753"/>
                  </a:lnTo>
                  <a:lnTo>
                    <a:pt x="2906814" y="82207"/>
                  </a:lnTo>
                  <a:lnTo>
                    <a:pt x="2906687" y="78460"/>
                  </a:lnTo>
                  <a:lnTo>
                    <a:pt x="2904909" y="73914"/>
                  </a:lnTo>
                  <a:lnTo>
                    <a:pt x="2900781" y="70396"/>
                  </a:lnTo>
                  <a:lnTo>
                    <a:pt x="2895231" y="72250"/>
                  </a:lnTo>
                  <a:lnTo>
                    <a:pt x="2895384" y="72250"/>
                  </a:lnTo>
                  <a:lnTo>
                    <a:pt x="2793936" y="137223"/>
                  </a:lnTo>
                  <a:lnTo>
                    <a:pt x="2792374" y="140576"/>
                  </a:lnTo>
                  <a:lnTo>
                    <a:pt x="2792450" y="228282"/>
                  </a:lnTo>
                  <a:lnTo>
                    <a:pt x="2805861" y="227787"/>
                  </a:lnTo>
                  <a:lnTo>
                    <a:pt x="2805773" y="147942"/>
                  </a:lnTo>
                  <a:lnTo>
                    <a:pt x="2807030" y="144881"/>
                  </a:lnTo>
                  <a:lnTo>
                    <a:pt x="2888450" y="92684"/>
                  </a:lnTo>
                  <a:lnTo>
                    <a:pt x="2890355" y="91960"/>
                  </a:lnTo>
                  <a:lnTo>
                    <a:pt x="2893110" y="90601"/>
                  </a:lnTo>
                  <a:lnTo>
                    <a:pt x="2893149" y="129006"/>
                  </a:lnTo>
                  <a:lnTo>
                    <a:pt x="2899333" y="148704"/>
                  </a:lnTo>
                  <a:lnTo>
                    <a:pt x="2904439" y="147193"/>
                  </a:lnTo>
                  <a:lnTo>
                    <a:pt x="2933001" y="129006"/>
                  </a:lnTo>
                  <a:lnTo>
                    <a:pt x="2987027" y="94183"/>
                  </a:lnTo>
                  <a:lnTo>
                    <a:pt x="2990011" y="92430"/>
                  </a:lnTo>
                  <a:lnTo>
                    <a:pt x="2993974" y="90004"/>
                  </a:lnTo>
                  <a:lnTo>
                    <a:pt x="2993987" y="147942"/>
                  </a:lnTo>
                  <a:lnTo>
                    <a:pt x="2994901" y="148894"/>
                  </a:lnTo>
                  <a:lnTo>
                    <a:pt x="3143415" y="148894"/>
                  </a:lnTo>
                  <a:lnTo>
                    <a:pt x="3146602" y="149161"/>
                  </a:lnTo>
                  <a:lnTo>
                    <a:pt x="3149587" y="149313"/>
                  </a:lnTo>
                  <a:lnTo>
                    <a:pt x="3149587" y="295427"/>
                  </a:lnTo>
                  <a:lnTo>
                    <a:pt x="2805950" y="295427"/>
                  </a:lnTo>
                  <a:lnTo>
                    <a:pt x="2806001" y="244805"/>
                  </a:lnTo>
                  <a:lnTo>
                    <a:pt x="2806458" y="239496"/>
                  </a:lnTo>
                  <a:lnTo>
                    <a:pt x="2791815" y="238798"/>
                  </a:lnTo>
                  <a:lnTo>
                    <a:pt x="2792539" y="244805"/>
                  </a:lnTo>
                  <a:lnTo>
                    <a:pt x="2792666" y="295427"/>
                  </a:lnTo>
                  <a:lnTo>
                    <a:pt x="2792742" y="302336"/>
                  </a:lnTo>
                  <a:lnTo>
                    <a:pt x="2794838" y="305816"/>
                  </a:lnTo>
                  <a:lnTo>
                    <a:pt x="2795994" y="309321"/>
                  </a:lnTo>
                  <a:lnTo>
                    <a:pt x="3160153" y="309321"/>
                  </a:lnTo>
                  <a:lnTo>
                    <a:pt x="3161309" y="305269"/>
                  </a:lnTo>
                  <a:lnTo>
                    <a:pt x="3163468" y="301218"/>
                  </a:lnTo>
                  <a:lnTo>
                    <a:pt x="3163493" y="295427"/>
                  </a:lnTo>
                  <a:lnTo>
                    <a:pt x="3163608" y="227787"/>
                  </a:lnTo>
                  <a:lnTo>
                    <a:pt x="3163620" y="136575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56856" y="1970092"/>
              <a:ext cx="229628" cy="227418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484489" y="4483"/>
            <a:ext cx="2931795" cy="1344930"/>
          </a:xfrm>
          <a:prstGeom prst="rect">
            <a:avLst/>
          </a:prstGeom>
          <a:solidFill>
            <a:srgbClr val="214A7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30"/>
              </a:spcBef>
            </a:pPr>
            <a:endParaRPr sz="1700">
              <a:latin typeface="Times New Roman"/>
              <a:cs typeface="Times New Roman"/>
            </a:endParaRPr>
          </a:p>
          <a:p>
            <a:pPr marL="848994">
              <a:lnSpc>
                <a:spcPct val="100000"/>
              </a:lnSpc>
            </a:pPr>
            <a:r>
              <a:rPr sz="1700" spc="155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301355" cy="6858000"/>
          </a:xfrm>
          <a:custGeom>
            <a:avLst/>
            <a:gdLst/>
            <a:ahLst/>
            <a:cxnLst/>
            <a:rect l="l" t="t" r="r" b="b"/>
            <a:pathLst>
              <a:path w="8301355" h="6858000">
                <a:moveTo>
                  <a:pt x="8300897" y="0"/>
                </a:moveTo>
                <a:lnTo>
                  <a:pt x="0" y="0"/>
                </a:lnTo>
                <a:lnTo>
                  <a:pt x="0" y="6858000"/>
                </a:lnTo>
                <a:lnTo>
                  <a:pt x="8300897" y="6858000"/>
                </a:lnTo>
                <a:lnTo>
                  <a:pt x="8300897" y="0"/>
                </a:lnTo>
                <a:close/>
              </a:path>
            </a:pathLst>
          </a:custGeom>
          <a:solidFill>
            <a:srgbClr val="0F2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7316" rIns="0" bIns="0" rtlCol="0">
            <a:spAutoFit/>
          </a:bodyPr>
          <a:lstStyle/>
          <a:p>
            <a:pPr marL="377825">
              <a:lnSpc>
                <a:spcPct val="100000"/>
              </a:lnSpc>
              <a:spcBef>
                <a:spcPts val="100"/>
              </a:spcBef>
            </a:pPr>
            <a:r>
              <a:rPr sz="4000" spc="-355">
                <a:solidFill>
                  <a:srgbClr val="75BC43"/>
                </a:solidFill>
              </a:rPr>
              <a:t>Global</a:t>
            </a:r>
            <a:r>
              <a:rPr sz="4000" spc="-60">
                <a:solidFill>
                  <a:srgbClr val="75BC43"/>
                </a:solidFill>
              </a:rPr>
              <a:t> </a:t>
            </a:r>
            <a:r>
              <a:rPr sz="4000" spc="-290">
                <a:solidFill>
                  <a:srgbClr val="75BC43"/>
                </a:solidFill>
              </a:rPr>
              <a:t>recognitions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2393751" y="4654239"/>
            <a:ext cx="2865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7155">
              <a:lnSpc>
                <a:spcPct val="100000"/>
              </a:lnSpc>
              <a:spcBef>
                <a:spcPts val="100"/>
              </a:spcBef>
            </a:pPr>
            <a:r>
              <a:rPr sz="1600" spc="75">
                <a:solidFill>
                  <a:srgbClr val="FFFFFF"/>
                </a:solidFill>
                <a:latin typeface="Trebuchet MS"/>
                <a:cs typeface="Trebuchet MS"/>
              </a:rPr>
              <a:t>Number</a:t>
            </a:r>
            <a:r>
              <a:rPr sz="16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30">
                <a:solidFill>
                  <a:srgbClr val="FFFFFF"/>
                </a:solidFill>
                <a:latin typeface="Trebuchet MS"/>
                <a:cs typeface="Trebuchet MS"/>
              </a:rPr>
              <a:t>1,</a:t>
            </a:r>
            <a:r>
              <a:rPr sz="16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70">
                <a:solidFill>
                  <a:srgbClr val="FFFFFF"/>
                </a:solidFill>
                <a:latin typeface="Trebuchet MS"/>
                <a:cs typeface="Trebuchet MS"/>
              </a:rPr>
              <a:t>Happiest</a:t>
            </a:r>
            <a:r>
              <a:rPr sz="16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60">
                <a:solidFill>
                  <a:srgbClr val="FFFFFF"/>
                </a:solidFill>
                <a:latin typeface="Trebuchet MS"/>
                <a:cs typeface="Trebuchet MS"/>
              </a:rPr>
              <a:t>Country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600" spc="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600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80">
                <a:solidFill>
                  <a:srgbClr val="FFFFFF"/>
                </a:solidFill>
                <a:latin typeface="Trebuchet MS"/>
                <a:cs typeface="Trebuchet MS"/>
              </a:rPr>
              <a:t>East</a:t>
            </a:r>
            <a:r>
              <a:rPr sz="1600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African</a:t>
            </a:r>
            <a:r>
              <a:rPr sz="1600" spc="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55">
                <a:solidFill>
                  <a:srgbClr val="FFFFFF"/>
                </a:solidFill>
                <a:latin typeface="Trebuchet MS"/>
                <a:cs typeface="Trebuchet MS"/>
              </a:rPr>
              <a:t>Region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1600" spc="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Happiest</a:t>
            </a:r>
            <a:r>
              <a:rPr sz="1600" spc="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Index</a:t>
            </a:r>
            <a:r>
              <a:rPr sz="1600" spc="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Score,</a:t>
            </a:r>
            <a:r>
              <a:rPr sz="1600" spc="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90">
                <a:solidFill>
                  <a:srgbClr val="FFFFFF"/>
                </a:solidFill>
                <a:latin typeface="Trebuchet MS"/>
                <a:cs typeface="Trebuchet MS"/>
              </a:rPr>
              <a:t>2022)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881" y="3127192"/>
            <a:ext cx="25146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90">
                <a:solidFill>
                  <a:srgbClr val="FFFFFF"/>
                </a:solidFill>
                <a:latin typeface="Trebuchet MS"/>
                <a:cs typeface="Trebuchet MS"/>
              </a:rPr>
              <a:t>Best </a:t>
            </a:r>
            <a:r>
              <a:rPr sz="1600" spc="10">
                <a:solidFill>
                  <a:srgbClr val="FFFFFF"/>
                </a:solidFill>
                <a:latin typeface="Trebuchet MS"/>
                <a:cs typeface="Trebuchet MS"/>
              </a:rPr>
              <a:t>tourist</a:t>
            </a:r>
            <a:r>
              <a:rPr sz="1600" spc="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10">
                <a:solidFill>
                  <a:srgbClr val="FFFFFF"/>
                </a:solidFill>
                <a:latin typeface="Trebuchet MS"/>
                <a:cs typeface="Trebuchet MS"/>
              </a:rPr>
              <a:t>destination</a:t>
            </a:r>
            <a:r>
              <a:rPr sz="1600" spc="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5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600" spc="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600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80">
                <a:solidFill>
                  <a:srgbClr val="FFFFFF"/>
                </a:solidFill>
                <a:latin typeface="Trebuchet MS"/>
                <a:cs typeface="Trebuchet MS"/>
              </a:rPr>
              <a:t>(CNN,</a:t>
            </a:r>
            <a:r>
              <a:rPr sz="1600" spc="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120">
                <a:solidFill>
                  <a:srgbClr val="FFFFFF"/>
                </a:solidFill>
                <a:latin typeface="Trebuchet MS"/>
                <a:cs typeface="Trebuchet MS"/>
              </a:rPr>
              <a:t>2023)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6339" y="3096509"/>
            <a:ext cx="260858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80">
                <a:solidFill>
                  <a:srgbClr val="FFFFFF"/>
                </a:solidFill>
                <a:latin typeface="Trebuchet MS"/>
                <a:cs typeface="Trebuchet MS"/>
              </a:rPr>
              <a:t>Number</a:t>
            </a:r>
            <a:r>
              <a:rPr sz="16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30">
                <a:solidFill>
                  <a:srgbClr val="FFFFFF"/>
                </a:solidFill>
                <a:latin typeface="Trebuchet MS"/>
                <a:cs typeface="Trebuchet MS"/>
              </a:rPr>
              <a:t>1,</a:t>
            </a:r>
            <a:r>
              <a:rPr sz="16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55">
                <a:solidFill>
                  <a:srgbClr val="FFFFFF"/>
                </a:solidFill>
                <a:latin typeface="Trebuchet MS"/>
                <a:cs typeface="Trebuchet MS"/>
              </a:rPr>
              <a:t>Regional</a:t>
            </a:r>
            <a:r>
              <a:rPr sz="16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>
                <a:solidFill>
                  <a:srgbClr val="FFFFFF"/>
                </a:solidFill>
                <a:latin typeface="Trebuchet MS"/>
                <a:cs typeface="Trebuchet MS"/>
              </a:rPr>
              <a:t>leader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6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Capital</a:t>
            </a:r>
            <a:r>
              <a:rPr sz="1600" spc="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85">
                <a:solidFill>
                  <a:srgbClr val="FFFFFF"/>
                </a:solidFill>
                <a:latin typeface="Trebuchet MS"/>
                <a:cs typeface="Trebuchet MS"/>
              </a:rPr>
              <a:t>Markets</a:t>
            </a:r>
            <a:r>
              <a:rPr sz="1600" spc="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>
                <a:solidFill>
                  <a:srgbClr val="FFFFFF"/>
                </a:solidFill>
                <a:latin typeface="Trebuchet MS"/>
                <a:cs typeface="Trebuchet MS"/>
              </a:rPr>
              <a:t>Growth.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16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95">
                <a:solidFill>
                  <a:srgbClr val="FFFFFF"/>
                </a:solidFill>
                <a:latin typeface="Trebuchet MS"/>
                <a:cs typeface="Trebuchet MS"/>
              </a:rPr>
              <a:t>Absa</a:t>
            </a:r>
            <a:r>
              <a:rPr sz="16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>
                <a:solidFill>
                  <a:srgbClr val="FFFFFF"/>
                </a:solidFill>
                <a:latin typeface="Trebuchet MS"/>
                <a:cs typeface="Trebuchet MS"/>
              </a:rPr>
              <a:t>Africa,</a:t>
            </a:r>
            <a:r>
              <a:rPr sz="16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>
                <a:solidFill>
                  <a:srgbClr val="FFFFFF"/>
                </a:solidFill>
                <a:latin typeface="Trebuchet MS"/>
                <a:cs typeface="Trebuchet MS"/>
              </a:rPr>
              <a:t>Financial </a:t>
            </a:r>
            <a:r>
              <a:rPr sz="1600" spc="55">
                <a:solidFill>
                  <a:srgbClr val="FFFFFF"/>
                </a:solidFill>
                <a:latin typeface="Trebuchet MS"/>
                <a:cs typeface="Trebuchet MS"/>
              </a:rPr>
              <a:t>Markets</a:t>
            </a:r>
            <a:r>
              <a:rPr sz="16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>
                <a:solidFill>
                  <a:srgbClr val="FFFFFF"/>
                </a:solidFill>
                <a:latin typeface="Trebuchet MS"/>
                <a:cs typeface="Trebuchet MS"/>
              </a:rPr>
              <a:t>Index,</a:t>
            </a:r>
            <a:r>
              <a:rPr sz="16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90">
                <a:solidFill>
                  <a:srgbClr val="FFFFFF"/>
                </a:solidFill>
                <a:latin typeface="Trebuchet MS"/>
                <a:cs typeface="Trebuchet MS"/>
              </a:rPr>
              <a:t>2022)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2151" y="1268307"/>
            <a:ext cx="4396854" cy="449726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990834" y="379254"/>
            <a:ext cx="10267315" cy="5155565"/>
            <a:chOff x="990834" y="379254"/>
            <a:chExt cx="10267315" cy="5155565"/>
          </a:xfrm>
        </p:grpSpPr>
        <p:sp>
          <p:nvSpPr>
            <p:cNvPr id="12" name="object 12"/>
            <p:cNvSpPr/>
            <p:nvPr/>
          </p:nvSpPr>
          <p:spPr>
            <a:xfrm>
              <a:off x="10370922" y="379259"/>
              <a:ext cx="887730" cy="539750"/>
            </a:xfrm>
            <a:custGeom>
              <a:avLst/>
              <a:gdLst/>
              <a:ahLst/>
              <a:cxnLst/>
              <a:rect l="l" t="t" r="r" b="b"/>
              <a:pathLst>
                <a:path w="887729" h="539750">
                  <a:moveTo>
                    <a:pt x="301967" y="271335"/>
                  </a:moveTo>
                  <a:lnTo>
                    <a:pt x="296862" y="253060"/>
                  </a:lnTo>
                  <a:lnTo>
                    <a:pt x="281520" y="233807"/>
                  </a:lnTo>
                  <a:lnTo>
                    <a:pt x="246583" y="199555"/>
                  </a:lnTo>
                  <a:lnTo>
                    <a:pt x="211950" y="164985"/>
                  </a:lnTo>
                  <a:lnTo>
                    <a:pt x="108597" y="60718"/>
                  </a:lnTo>
                  <a:lnTo>
                    <a:pt x="73926" y="26187"/>
                  </a:lnTo>
                  <a:lnTo>
                    <a:pt x="44538" y="1905"/>
                  </a:lnTo>
                  <a:lnTo>
                    <a:pt x="27711" y="0"/>
                  </a:lnTo>
                  <a:lnTo>
                    <a:pt x="9474" y="12763"/>
                  </a:lnTo>
                  <a:lnTo>
                    <a:pt x="76" y="31153"/>
                  </a:lnTo>
                  <a:lnTo>
                    <a:pt x="2247" y="48145"/>
                  </a:lnTo>
                  <a:lnTo>
                    <a:pt x="12179" y="63969"/>
                  </a:lnTo>
                  <a:lnTo>
                    <a:pt x="26085" y="78828"/>
                  </a:lnTo>
                  <a:lnTo>
                    <a:pt x="59004" y="111480"/>
                  </a:lnTo>
                  <a:lnTo>
                    <a:pt x="189877" y="242874"/>
                  </a:lnTo>
                  <a:lnTo>
                    <a:pt x="195910" y="249224"/>
                  </a:lnTo>
                  <a:lnTo>
                    <a:pt x="212166" y="267703"/>
                  </a:lnTo>
                  <a:lnTo>
                    <a:pt x="208470" y="279514"/>
                  </a:lnTo>
                  <a:lnTo>
                    <a:pt x="202234" y="288417"/>
                  </a:lnTo>
                  <a:lnTo>
                    <a:pt x="187312" y="302526"/>
                  </a:lnTo>
                  <a:lnTo>
                    <a:pt x="87312" y="403682"/>
                  </a:lnTo>
                  <a:lnTo>
                    <a:pt x="20205" y="470662"/>
                  </a:lnTo>
                  <a:lnTo>
                    <a:pt x="8267" y="484187"/>
                  </a:lnTo>
                  <a:lnTo>
                    <a:pt x="673" y="498436"/>
                  </a:lnTo>
                  <a:lnTo>
                    <a:pt x="0" y="513232"/>
                  </a:lnTo>
                  <a:lnTo>
                    <a:pt x="8864" y="528383"/>
                  </a:lnTo>
                  <a:lnTo>
                    <a:pt x="25044" y="539089"/>
                  </a:lnTo>
                  <a:lnTo>
                    <a:pt x="40868" y="538937"/>
                  </a:lnTo>
                  <a:lnTo>
                    <a:pt x="56134" y="531012"/>
                  </a:lnTo>
                  <a:lnTo>
                    <a:pt x="70599" y="518375"/>
                  </a:lnTo>
                  <a:lnTo>
                    <a:pt x="282651" y="307898"/>
                  </a:lnTo>
                  <a:lnTo>
                    <a:pt x="297129" y="289382"/>
                  </a:lnTo>
                  <a:lnTo>
                    <a:pt x="301967" y="271335"/>
                  </a:lnTo>
                  <a:close/>
                </a:path>
                <a:path w="887729" h="539750">
                  <a:moveTo>
                    <a:pt x="610501" y="277507"/>
                  </a:moveTo>
                  <a:lnTo>
                    <a:pt x="587133" y="234734"/>
                  </a:lnTo>
                  <a:lnTo>
                    <a:pt x="364858" y="13093"/>
                  </a:lnTo>
                  <a:lnTo>
                    <a:pt x="333248" y="812"/>
                  </a:lnTo>
                  <a:lnTo>
                    <a:pt x="314667" y="13081"/>
                  </a:lnTo>
                  <a:lnTo>
                    <a:pt x="303834" y="32321"/>
                  </a:lnTo>
                  <a:lnTo>
                    <a:pt x="306705" y="48958"/>
                  </a:lnTo>
                  <a:lnTo>
                    <a:pt x="317830" y="63792"/>
                  </a:lnTo>
                  <a:lnTo>
                    <a:pt x="331724" y="77597"/>
                  </a:lnTo>
                  <a:lnTo>
                    <a:pt x="396760" y="143840"/>
                  </a:lnTo>
                  <a:lnTo>
                    <a:pt x="429450" y="176784"/>
                  </a:lnTo>
                  <a:lnTo>
                    <a:pt x="462597" y="209207"/>
                  </a:lnTo>
                  <a:lnTo>
                    <a:pt x="496506" y="240804"/>
                  </a:lnTo>
                  <a:lnTo>
                    <a:pt x="511213" y="257644"/>
                  </a:lnTo>
                  <a:lnTo>
                    <a:pt x="514946" y="271970"/>
                  </a:lnTo>
                  <a:lnTo>
                    <a:pt x="509193" y="285737"/>
                  </a:lnTo>
                  <a:lnTo>
                    <a:pt x="495452" y="300863"/>
                  </a:lnTo>
                  <a:lnTo>
                    <a:pt x="461365" y="333895"/>
                  </a:lnTo>
                  <a:lnTo>
                    <a:pt x="427659" y="367334"/>
                  </a:lnTo>
                  <a:lnTo>
                    <a:pt x="327126" y="468223"/>
                  </a:lnTo>
                  <a:lnTo>
                    <a:pt x="314172" y="482130"/>
                  </a:lnTo>
                  <a:lnTo>
                    <a:pt x="305193" y="496849"/>
                  </a:lnTo>
                  <a:lnTo>
                    <a:pt x="304063" y="512559"/>
                  </a:lnTo>
                  <a:lnTo>
                    <a:pt x="314629" y="529424"/>
                  </a:lnTo>
                  <a:lnTo>
                    <a:pt x="330911" y="539737"/>
                  </a:lnTo>
                  <a:lnTo>
                    <a:pt x="346544" y="539546"/>
                  </a:lnTo>
                  <a:lnTo>
                    <a:pt x="361607" y="531622"/>
                  </a:lnTo>
                  <a:lnTo>
                    <a:pt x="376174" y="518731"/>
                  </a:lnTo>
                  <a:lnTo>
                    <a:pt x="410781" y="484060"/>
                  </a:lnTo>
                  <a:lnTo>
                    <a:pt x="584822" y="311594"/>
                  </a:lnTo>
                  <a:lnTo>
                    <a:pt x="592315" y="303149"/>
                  </a:lnTo>
                  <a:lnTo>
                    <a:pt x="598944" y="294220"/>
                  </a:lnTo>
                  <a:lnTo>
                    <a:pt x="610501" y="277507"/>
                  </a:lnTo>
                  <a:close/>
                </a:path>
                <a:path w="887729" h="539750">
                  <a:moveTo>
                    <a:pt x="887120" y="271983"/>
                  </a:moveTo>
                  <a:lnTo>
                    <a:pt x="882180" y="252793"/>
                  </a:lnTo>
                  <a:lnTo>
                    <a:pt x="866216" y="232575"/>
                  </a:lnTo>
                  <a:lnTo>
                    <a:pt x="831164" y="198272"/>
                  </a:lnTo>
                  <a:lnTo>
                    <a:pt x="796328" y="163741"/>
                  </a:lnTo>
                  <a:lnTo>
                    <a:pt x="657694" y="24866"/>
                  </a:lnTo>
                  <a:lnTo>
                    <a:pt x="644423" y="12014"/>
                  </a:lnTo>
                  <a:lnTo>
                    <a:pt x="630212" y="2374"/>
                  </a:lnTo>
                  <a:lnTo>
                    <a:pt x="614553" y="533"/>
                  </a:lnTo>
                  <a:lnTo>
                    <a:pt x="596925" y="11049"/>
                  </a:lnTo>
                  <a:lnTo>
                    <a:pt x="584974" y="29730"/>
                  </a:lnTo>
                  <a:lnTo>
                    <a:pt x="586409" y="46621"/>
                  </a:lnTo>
                  <a:lnTo>
                    <a:pt x="689648" y="156997"/>
                  </a:lnTo>
                  <a:lnTo>
                    <a:pt x="730110" y="196811"/>
                  </a:lnTo>
                  <a:lnTo>
                    <a:pt x="771398" y="235724"/>
                  </a:lnTo>
                  <a:lnTo>
                    <a:pt x="787552" y="253428"/>
                  </a:lnTo>
                  <a:lnTo>
                    <a:pt x="793648" y="269468"/>
                  </a:lnTo>
                  <a:lnTo>
                    <a:pt x="788974" y="285788"/>
                  </a:lnTo>
                  <a:lnTo>
                    <a:pt x="772782" y="304393"/>
                  </a:lnTo>
                  <a:lnTo>
                    <a:pt x="737501" y="337654"/>
                  </a:lnTo>
                  <a:lnTo>
                    <a:pt x="702856" y="371627"/>
                  </a:lnTo>
                  <a:lnTo>
                    <a:pt x="600392" y="475094"/>
                  </a:lnTo>
                  <a:lnTo>
                    <a:pt x="591769" y="484873"/>
                  </a:lnTo>
                  <a:lnTo>
                    <a:pt x="585863" y="495503"/>
                  </a:lnTo>
                  <a:lnTo>
                    <a:pt x="584238" y="507365"/>
                  </a:lnTo>
                  <a:lnTo>
                    <a:pt x="588429" y="520877"/>
                  </a:lnTo>
                  <a:lnTo>
                    <a:pt x="593915" y="528688"/>
                  </a:lnTo>
                  <a:lnTo>
                    <a:pt x="601256" y="534200"/>
                  </a:lnTo>
                  <a:lnTo>
                    <a:pt x="611060" y="537629"/>
                  </a:lnTo>
                  <a:lnTo>
                    <a:pt x="623938" y="539242"/>
                  </a:lnTo>
                  <a:lnTo>
                    <a:pt x="632104" y="537832"/>
                  </a:lnTo>
                  <a:lnTo>
                    <a:pt x="640372" y="533158"/>
                  </a:lnTo>
                  <a:lnTo>
                    <a:pt x="648677" y="526275"/>
                  </a:lnTo>
                  <a:lnTo>
                    <a:pt x="657021" y="518198"/>
                  </a:lnTo>
                  <a:lnTo>
                    <a:pt x="795769" y="379539"/>
                  </a:lnTo>
                  <a:lnTo>
                    <a:pt x="865606" y="310680"/>
                  </a:lnTo>
                  <a:lnTo>
                    <a:pt x="881456" y="290995"/>
                  </a:lnTo>
                  <a:lnTo>
                    <a:pt x="887120" y="271983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89069" y="2294282"/>
              <a:ext cx="2121535" cy="0"/>
            </a:xfrm>
            <a:custGeom>
              <a:avLst/>
              <a:gdLst/>
              <a:ahLst/>
              <a:cxnLst/>
              <a:rect l="l" t="t" r="r" b="b"/>
              <a:pathLst>
                <a:path w="2121535">
                  <a:moveTo>
                    <a:pt x="0" y="0"/>
                  </a:moveTo>
                  <a:lnTo>
                    <a:pt x="2121217" y="0"/>
                  </a:lnTo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7116" y="1693572"/>
              <a:ext cx="1201407" cy="12014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83909" y="4470835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80" h="970279">
                  <a:moveTo>
                    <a:pt x="485140" y="0"/>
                  </a:moveTo>
                  <a:lnTo>
                    <a:pt x="438416" y="2220"/>
                  </a:lnTo>
                  <a:lnTo>
                    <a:pt x="392949" y="8747"/>
                  </a:lnTo>
                  <a:lnTo>
                    <a:pt x="348942" y="19377"/>
                  </a:lnTo>
                  <a:lnTo>
                    <a:pt x="306599" y="33907"/>
                  </a:lnTo>
                  <a:lnTo>
                    <a:pt x="266123" y="52133"/>
                  </a:lnTo>
                  <a:lnTo>
                    <a:pt x="227716" y="73851"/>
                  </a:lnTo>
                  <a:lnTo>
                    <a:pt x="191583" y="98859"/>
                  </a:lnTo>
                  <a:lnTo>
                    <a:pt x="157926" y="126954"/>
                  </a:lnTo>
                  <a:lnTo>
                    <a:pt x="126949" y="157931"/>
                  </a:lnTo>
                  <a:lnTo>
                    <a:pt x="98856" y="191589"/>
                  </a:lnTo>
                  <a:lnTo>
                    <a:pt x="73848" y="227722"/>
                  </a:lnTo>
                  <a:lnTo>
                    <a:pt x="52130" y="266128"/>
                  </a:lnTo>
                  <a:lnTo>
                    <a:pt x="33905" y="306605"/>
                  </a:lnTo>
                  <a:lnTo>
                    <a:pt x="19376" y="348947"/>
                  </a:lnTo>
                  <a:lnTo>
                    <a:pt x="8747" y="392953"/>
                  </a:lnTo>
                  <a:lnTo>
                    <a:pt x="2220" y="438418"/>
                  </a:lnTo>
                  <a:lnTo>
                    <a:pt x="0" y="485140"/>
                  </a:lnTo>
                  <a:lnTo>
                    <a:pt x="2220" y="531861"/>
                  </a:lnTo>
                  <a:lnTo>
                    <a:pt x="8747" y="577326"/>
                  </a:lnTo>
                  <a:lnTo>
                    <a:pt x="19376" y="621332"/>
                  </a:lnTo>
                  <a:lnTo>
                    <a:pt x="33905" y="663674"/>
                  </a:lnTo>
                  <a:lnTo>
                    <a:pt x="52130" y="704151"/>
                  </a:lnTo>
                  <a:lnTo>
                    <a:pt x="73848" y="742557"/>
                  </a:lnTo>
                  <a:lnTo>
                    <a:pt x="98856" y="778690"/>
                  </a:lnTo>
                  <a:lnTo>
                    <a:pt x="126949" y="812348"/>
                  </a:lnTo>
                  <a:lnTo>
                    <a:pt x="157926" y="843325"/>
                  </a:lnTo>
                  <a:lnTo>
                    <a:pt x="191583" y="871420"/>
                  </a:lnTo>
                  <a:lnTo>
                    <a:pt x="227716" y="896428"/>
                  </a:lnTo>
                  <a:lnTo>
                    <a:pt x="266123" y="918146"/>
                  </a:lnTo>
                  <a:lnTo>
                    <a:pt x="306599" y="936372"/>
                  </a:lnTo>
                  <a:lnTo>
                    <a:pt x="348942" y="950902"/>
                  </a:lnTo>
                  <a:lnTo>
                    <a:pt x="392949" y="961532"/>
                  </a:lnTo>
                  <a:lnTo>
                    <a:pt x="438416" y="968059"/>
                  </a:lnTo>
                  <a:lnTo>
                    <a:pt x="485140" y="970280"/>
                  </a:lnTo>
                  <a:lnTo>
                    <a:pt x="531861" y="968059"/>
                  </a:lnTo>
                  <a:lnTo>
                    <a:pt x="577326" y="961532"/>
                  </a:lnTo>
                  <a:lnTo>
                    <a:pt x="621332" y="950902"/>
                  </a:lnTo>
                  <a:lnTo>
                    <a:pt x="663674" y="936372"/>
                  </a:lnTo>
                  <a:lnTo>
                    <a:pt x="704151" y="918146"/>
                  </a:lnTo>
                  <a:lnTo>
                    <a:pt x="742557" y="896428"/>
                  </a:lnTo>
                  <a:lnTo>
                    <a:pt x="778690" y="871420"/>
                  </a:lnTo>
                  <a:lnTo>
                    <a:pt x="812348" y="843325"/>
                  </a:lnTo>
                  <a:lnTo>
                    <a:pt x="843325" y="812348"/>
                  </a:lnTo>
                  <a:lnTo>
                    <a:pt x="871420" y="778690"/>
                  </a:lnTo>
                  <a:lnTo>
                    <a:pt x="896428" y="742557"/>
                  </a:lnTo>
                  <a:lnTo>
                    <a:pt x="918146" y="704151"/>
                  </a:lnTo>
                  <a:lnTo>
                    <a:pt x="936372" y="663674"/>
                  </a:lnTo>
                  <a:lnTo>
                    <a:pt x="950902" y="621332"/>
                  </a:lnTo>
                  <a:lnTo>
                    <a:pt x="961532" y="577326"/>
                  </a:lnTo>
                  <a:lnTo>
                    <a:pt x="968059" y="531861"/>
                  </a:lnTo>
                  <a:lnTo>
                    <a:pt x="970280" y="485140"/>
                  </a:lnTo>
                  <a:lnTo>
                    <a:pt x="968059" y="438418"/>
                  </a:lnTo>
                  <a:lnTo>
                    <a:pt x="961532" y="392953"/>
                  </a:lnTo>
                  <a:lnTo>
                    <a:pt x="950902" y="348947"/>
                  </a:lnTo>
                  <a:lnTo>
                    <a:pt x="936372" y="306605"/>
                  </a:lnTo>
                  <a:lnTo>
                    <a:pt x="918146" y="266128"/>
                  </a:lnTo>
                  <a:lnTo>
                    <a:pt x="896428" y="227722"/>
                  </a:lnTo>
                  <a:lnTo>
                    <a:pt x="871420" y="191589"/>
                  </a:lnTo>
                  <a:lnTo>
                    <a:pt x="843325" y="157931"/>
                  </a:lnTo>
                  <a:lnTo>
                    <a:pt x="812348" y="126954"/>
                  </a:lnTo>
                  <a:lnTo>
                    <a:pt x="778690" y="98859"/>
                  </a:lnTo>
                  <a:lnTo>
                    <a:pt x="742557" y="73851"/>
                  </a:lnTo>
                  <a:lnTo>
                    <a:pt x="704151" y="52133"/>
                  </a:lnTo>
                  <a:lnTo>
                    <a:pt x="663674" y="33907"/>
                  </a:lnTo>
                  <a:lnTo>
                    <a:pt x="621332" y="19377"/>
                  </a:lnTo>
                  <a:lnTo>
                    <a:pt x="577326" y="8747"/>
                  </a:lnTo>
                  <a:lnTo>
                    <a:pt x="531861" y="2220"/>
                  </a:lnTo>
                  <a:lnTo>
                    <a:pt x="485140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4009" y="4380932"/>
              <a:ext cx="1150620" cy="1150620"/>
            </a:xfrm>
            <a:custGeom>
              <a:avLst/>
              <a:gdLst/>
              <a:ahLst/>
              <a:cxnLst/>
              <a:rect l="l" t="t" r="r" b="b"/>
              <a:pathLst>
                <a:path w="1150620" h="1150620">
                  <a:moveTo>
                    <a:pt x="1150073" y="575043"/>
                  </a:moveTo>
                  <a:lnTo>
                    <a:pt x="1148167" y="622205"/>
                  </a:lnTo>
                  <a:lnTo>
                    <a:pt x="1142547" y="668318"/>
                  </a:lnTo>
                  <a:lnTo>
                    <a:pt x="1133361" y="713233"/>
                  </a:lnTo>
                  <a:lnTo>
                    <a:pt x="1120757" y="756801"/>
                  </a:lnTo>
                  <a:lnTo>
                    <a:pt x="1104884" y="798876"/>
                  </a:lnTo>
                  <a:lnTo>
                    <a:pt x="1085888" y="839309"/>
                  </a:lnTo>
                  <a:lnTo>
                    <a:pt x="1063919" y="877952"/>
                  </a:lnTo>
                  <a:lnTo>
                    <a:pt x="1039124" y="914656"/>
                  </a:lnTo>
                  <a:lnTo>
                    <a:pt x="1011651" y="949275"/>
                  </a:lnTo>
                  <a:lnTo>
                    <a:pt x="981648" y="981660"/>
                  </a:lnTo>
                  <a:lnTo>
                    <a:pt x="949263" y="1011663"/>
                  </a:lnTo>
                  <a:lnTo>
                    <a:pt x="914644" y="1039136"/>
                  </a:lnTo>
                  <a:lnTo>
                    <a:pt x="877939" y="1063932"/>
                  </a:lnTo>
                  <a:lnTo>
                    <a:pt x="839296" y="1085901"/>
                  </a:lnTo>
                  <a:lnTo>
                    <a:pt x="798863" y="1104897"/>
                  </a:lnTo>
                  <a:lnTo>
                    <a:pt x="756789" y="1120770"/>
                  </a:lnTo>
                  <a:lnTo>
                    <a:pt x="713220" y="1133374"/>
                  </a:lnTo>
                  <a:lnTo>
                    <a:pt x="668305" y="1142560"/>
                  </a:lnTo>
                  <a:lnTo>
                    <a:pt x="622193" y="1148180"/>
                  </a:lnTo>
                  <a:lnTo>
                    <a:pt x="575030" y="1150086"/>
                  </a:lnTo>
                  <a:lnTo>
                    <a:pt x="527869" y="1148180"/>
                  </a:lnTo>
                  <a:lnTo>
                    <a:pt x="481758" y="1142560"/>
                  </a:lnTo>
                  <a:lnTo>
                    <a:pt x="436845" y="1133374"/>
                  </a:lnTo>
                  <a:lnTo>
                    <a:pt x="393278" y="1120770"/>
                  </a:lnTo>
                  <a:lnTo>
                    <a:pt x="351204" y="1104897"/>
                  </a:lnTo>
                  <a:lnTo>
                    <a:pt x="310772" y="1085901"/>
                  </a:lnTo>
                  <a:lnTo>
                    <a:pt x="272130" y="1063932"/>
                  </a:lnTo>
                  <a:lnTo>
                    <a:pt x="235426" y="1039136"/>
                  </a:lnTo>
                  <a:lnTo>
                    <a:pt x="200808" y="1011663"/>
                  </a:lnTo>
                  <a:lnTo>
                    <a:pt x="168424" y="981660"/>
                  </a:lnTo>
                  <a:lnTo>
                    <a:pt x="138421" y="949275"/>
                  </a:lnTo>
                  <a:lnTo>
                    <a:pt x="110948" y="914656"/>
                  </a:lnTo>
                  <a:lnTo>
                    <a:pt x="86153" y="877952"/>
                  </a:lnTo>
                  <a:lnTo>
                    <a:pt x="64184" y="839309"/>
                  </a:lnTo>
                  <a:lnTo>
                    <a:pt x="45189" y="798876"/>
                  </a:lnTo>
                  <a:lnTo>
                    <a:pt x="29315" y="756801"/>
                  </a:lnTo>
                  <a:lnTo>
                    <a:pt x="16712" y="713233"/>
                  </a:lnTo>
                  <a:lnTo>
                    <a:pt x="7526" y="668318"/>
                  </a:lnTo>
                  <a:lnTo>
                    <a:pt x="1906" y="622205"/>
                  </a:lnTo>
                  <a:lnTo>
                    <a:pt x="0" y="575043"/>
                  </a:lnTo>
                  <a:lnTo>
                    <a:pt x="1906" y="527880"/>
                  </a:lnTo>
                  <a:lnTo>
                    <a:pt x="7526" y="481767"/>
                  </a:lnTo>
                  <a:lnTo>
                    <a:pt x="16712" y="436853"/>
                  </a:lnTo>
                  <a:lnTo>
                    <a:pt x="29315" y="393284"/>
                  </a:lnTo>
                  <a:lnTo>
                    <a:pt x="45189" y="351209"/>
                  </a:lnTo>
                  <a:lnTo>
                    <a:pt x="64184" y="310777"/>
                  </a:lnTo>
                  <a:lnTo>
                    <a:pt x="86153" y="272134"/>
                  </a:lnTo>
                  <a:lnTo>
                    <a:pt x="110948" y="235429"/>
                  </a:lnTo>
                  <a:lnTo>
                    <a:pt x="138421" y="200810"/>
                  </a:lnTo>
                  <a:lnTo>
                    <a:pt x="168424" y="168425"/>
                  </a:lnTo>
                  <a:lnTo>
                    <a:pt x="200808" y="138422"/>
                  </a:lnTo>
                  <a:lnTo>
                    <a:pt x="235426" y="110949"/>
                  </a:lnTo>
                  <a:lnTo>
                    <a:pt x="272130" y="86154"/>
                  </a:lnTo>
                  <a:lnTo>
                    <a:pt x="310772" y="64185"/>
                  </a:lnTo>
                  <a:lnTo>
                    <a:pt x="351204" y="45189"/>
                  </a:lnTo>
                  <a:lnTo>
                    <a:pt x="393278" y="29315"/>
                  </a:lnTo>
                  <a:lnTo>
                    <a:pt x="436845" y="16712"/>
                  </a:lnTo>
                  <a:lnTo>
                    <a:pt x="481758" y="7526"/>
                  </a:lnTo>
                  <a:lnTo>
                    <a:pt x="527869" y="1906"/>
                  </a:lnTo>
                  <a:lnTo>
                    <a:pt x="575030" y="0"/>
                  </a:lnTo>
                  <a:lnTo>
                    <a:pt x="622193" y="1906"/>
                  </a:lnTo>
                  <a:lnTo>
                    <a:pt x="668305" y="7526"/>
                  </a:lnTo>
                  <a:lnTo>
                    <a:pt x="713220" y="16712"/>
                  </a:lnTo>
                  <a:lnTo>
                    <a:pt x="756789" y="29315"/>
                  </a:lnTo>
                  <a:lnTo>
                    <a:pt x="798863" y="45189"/>
                  </a:lnTo>
                  <a:lnTo>
                    <a:pt x="839296" y="64185"/>
                  </a:lnTo>
                  <a:lnTo>
                    <a:pt x="877939" y="86154"/>
                  </a:lnTo>
                  <a:lnTo>
                    <a:pt x="914644" y="110949"/>
                  </a:lnTo>
                  <a:lnTo>
                    <a:pt x="949263" y="138422"/>
                  </a:lnTo>
                  <a:lnTo>
                    <a:pt x="981648" y="168425"/>
                  </a:lnTo>
                  <a:lnTo>
                    <a:pt x="1011651" y="200810"/>
                  </a:lnTo>
                  <a:lnTo>
                    <a:pt x="1039124" y="235429"/>
                  </a:lnTo>
                  <a:lnTo>
                    <a:pt x="1063919" y="272134"/>
                  </a:lnTo>
                  <a:lnTo>
                    <a:pt x="1085888" y="310777"/>
                  </a:lnTo>
                  <a:lnTo>
                    <a:pt x="1104884" y="351209"/>
                  </a:lnTo>
                  <a:lnTo>
                    <a:pt x="1120757" y="393284"/>
                  </a:lnTo>
                  <a:lnTo>
                    <a:pt x="1133361" y="436853"/>
                  </a:lnTo>
                  <a:lnTo>
                    <a:pt x="1142547" y="481767"/>
                  </a:lnTo>
                  <a:lnTo>
                    <a:pt x="1148167" y="527880"/>
                  </a:lnTo>
                  <a:lnTo>
                    <a:pt x="1150073" y="575043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87418" y="1790169"/>
              <a:ext cx="1008380" cy="1008380"/>
            </a:xfrm>
            <a:custGeom>
              <a:avLst/>
              <a:gdLst/>
              <a:ahLst/>
              <a:cxnLst/>
              <a:rect l="l" t="t" r="r" b="b"/>
              <a:pathLst>
                <a:path w="1008380" h="1008380">
                  <a:moveTo>
                    <a:pt x="504126" y="0"/>
                  </a:moveTo>
                  <a:lnTo>
                    <a:pt x="455575" y="2307"/>
                  </a:lnTo>
                  <a:lnTo>
                    <a:pt x="408330" y="9089"/>
                  </a:lnTo>
                  <a:lnTo>
                    <a:pt x="362602" y="20134"/>
                  </a:lnTo>
                  <a:lnTo>
                    <a:pt x="318602" y="35232"/>
                  </a:lnTo>
                  <a:lnTo>
                    <a:pt x="276542" y="54169"/>
                  </a:lnTo>
                  <a:lnTo>
                    <a:pt x="236632" y="76737"/>
                  </a:lnTo>
                  <a:lnTo>
                    <a:pt x="199085" y="102722"/>
                  </a:lnTo>
                  <a:lnTo>
                    <a:pt x="164111" y="131915"/>
                  </a:lnTo>
                  <a:lnTo>
                    <a:pt x="131921" y="164104"/>
                  </a:lnTo>
                  <a:lnTo>
                    <a:pt x="102727" y="199077"/>
                  </a:lnTo>
                  <a:lnTo>
                    <a:pt x="76740" y="236623"/>
                  </a:lnTo>
                  <a:lnTo>
                    <a:pt x="54172" y="276532"/>
                  </a:lnTo>
                  <a:lnTo>
                    <a:pt x="35233" y="318591"/>
                  </a:lnTo>
                  <a:lnTo>
                    <a:pt x="20135" y="362590"/>
                  </a:lnTo>
                  <a:lnTo>
                    <a:pt x="9090" y="408318"/>
                  </a:lnTo>
                  <a:lnTo>
                    <a:pt x="2307" y="455563"/>
                  </a:lnTo>
                  <a:lnTo>
                    <a:pt x="0" y="504113"/>
                  </a:lnTo>
                  <a:lnTo>
                    <a:pt x="2307" y="552664"/>
                  </a:lnTo>
                  <a:lnTo>
                    <a:pt x="9090" y="599909"/>
                  </a:lnTo>
                  <a:lnTo>
                    <a:pt x="20135" y="645636"/>
                  </a:lnTo>
                  <a:lnTo>
                    <a:pt x="35233" y="689635"/>
                  </a:lnTo>
                  <a:lnTo>
                    <a:pt x="54172" y="731695"/>
                  </a:lnTo>
                  <a:lnTo>
                    <a:pt x="76740" y="771603"/>
                  </a:lnTo>
                  <a:lnTo>
                    <a:pt x="102727" y="809150"/>
                  </a:lnTo>
                  <a:lnTo>
                    <a:pt x="131921" y="844123"/>
                  </a:lnTo>
                  <a:lnTo>
                    <a:pt x="164111" y="876311"/>
                  </a:lnTo>
                  <a:lnTo>
                    <a:pt x="199085" y="905504"/>
                  </a:lnTo>
                  <a:lnTo>
                    <a:pt x="236632" y="931490"/>
                  </a:lnTo>
                  <a:lnTo>
                    <a:pt x="276542" y="954057"/>
                  </a:lnTo>
                  <a:lnTo>
                    <a:pt x="318602" y="972995"/>
                  </a:lnTo>
                  <a:lnTo>
                    <a:pt x="362602" y="988092"/>
                  </a:lnTo>
                  <a:lnTo>
                    <a:pt x="408330" y="999137"/>
                  </a:lnTo>
                  <a:lnTo>
                    <a:pt x="455575" y="1005919"/>
                  </a:lnTo>
                  <a:lnTo>
                    <a:pt x="504126" y="1008227"/>
                  </a:lnTo>
                  <a:lnTo>
                    <a:pt x="552675" y="1005919"/>
                  </a:lnTo>
                  <a:lnTo>
                    <a:pt x="599918" y="999137"/>
                  </a:lnTo>
                  <a:lnTo>
                    <a:pt x="645644" y="988092"/>
                  </a:lnTo>
                  <a:lnTo>
                    <a:pt x="689643" y="972995"/>
                  </a:lnTo>
                  <a:lnTo>
                    <a:pt x="731702" y="954057"/>
                  </a:lnTo>
                  <a:lnTo>
                    <a:pt x="771611" y="931490"/>
                  </a:lnTo>
                  <a:lnTo>
                    <a:pt x="809157" y="905504"/>
                  </a:lnTo>
                  <a:lnTo>
                    <a:pt x="844131" y="876311"/>
                  </a:lnTo>
                  <a:lnTo>
                    <a:pt x="876320" y="844123"/>
                  </a:lnTo>
                  <a:lnTo>
                    <a:pt x="905513" y="809150"/>
                  </a:lnTo>
                  <a:lnTo>
                    <a:pt x="931499" y="771603"/>
                  </a:lnTo>
                  <a:lnTo>
                    <a:pt x="954068" y="731695"/>
                  </a:lnTo>
                  <a:lnTo>
                    <a:pt x="973006" y="689635"/>
                  </a:lnTo>
                  <a:lnTo>
                    <a:pt x="988104" y="645636"/>
                  </a:lnTo>
                  <a:lnTo>
                    <a:pt x="999150" y="599909"/>
                  </a:lnTo>
                  <a:lnTo>
                    <a:pt x="1005932" y="552664"/>
                  </a:lnTo>
                  <a:lnTo>
                    <a:pt x="1008240" y="504113"/>
                  </a:lnTo>
                  <a:lnTo>
                    <a:pt x="1005932" y="455563"/>
                  </a:lnTo>
                  <a:lnTo>
                    <a:pt x="999150" y="408318"/>
                  </a:lnTo>
                  <a:lnTo>
                    <a:pt x="988104" y="362590"/>
                  </a:lnTo>
                  <a:lnTo>
                    <a:pt x="973006" y="318591"/>
                  </a:lnTo>
                  <a:lnTo>
                    <a:pt x="954068" y="276532"/>
                  </a:lnTo>
                  <a:lnTo>
                    <a:pt x="931499" y="236623"/>
                  </a:lnTo>
                  <a:lnTo>
                    <a:pt x="905513" y="199077"/>
                  </a:lnTo>
                  <a:lnTo>
                    <a:pt x="876320" y="164104"/>
                  </a:lnTo>
                  <a:lnTo>
                    <a:pt x="844131" y="131915"/>
                  </a:lnTo>
                  <a:lnTo>
                    <a:pt x="809157" y="102722"/>
                  </a:lnTo>
                  <a:lnTo>
                    <a:pt x="771611" y="76737"/>
                  </a:lnTo>
                  <a:lnTo>
                    <a:pt x="731702" y="54169"/>
                  </a:lnTo>
                  <a:lnTo>
                    <a:pt x="689643" y="35232"/>
                  </a:lnTo>
                  <a:lnTo>
                    <a:pt x="645644" y="20134"/>
                  </a:lnTo>
                  <a:lnTo>
                    <a:pt x="599918" y="9089"/>
                  </a:lnTo>
                  <a:lnTo>
                    <a:pt x="552675" y="2307"/>
                  </a:lnTo>
                  <a:lnTo>
                    <a:pt x="504126" y="0"/>
                  </a:lnTo>
                  <a:close/>
                </a:path>
              </a:pathLst>
            </a:custGeom>
            <a:solidFill>
              <a:srgbClr val="75BC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4012" y="1696747"/>
              <a:ext cx="1195070" cy="1195070"/>
            </a:xfrm>
            <a:custGeom>
              <a:avLst/>
              <a:gdLst/>
              <a:ahLst/>
              <a:cxnLst/>
              <a:rect l="l" t="t" r="r" b="b"/>
              <a:pathLst>
                <a:path w="1195070" h="1195070">
                  <a:moveTo>
                    <a:pt x="1195057" y="597535"/>
                  </a:moveTo>
                  <a:lnTo>
                    <a:pt x="1193076" y="646542"/>
                  </a:lnTo>
                  <a:lnTo>
                    <a:pt x="1187236" y="694458"/>
                  </a:lnTo>
                  <a:lnTo>
                    <a:pt x="1177691" y="741129"/>
                  </a:lnTo>
                  <a:lnTo>
                    <a:pt x="1164594" y="786402"/>
                  </a:lnTo>
                  <a:lnTo>
                    <a:pt x="1148100" y="830122"/>
                  </a:lnTo>
                  <a:lnTo>
                    <a:pt x="1128361" y="872136"/>
                  </a:lnTo>
                  <a:lnTo>
                    <a:pt x="1105532" y="912290"/>
                  </a:lnTo>
                  <a:lnTo>
                    <a:pt x="1079767" y="950431"/>
                  </a:lnTo>
                  <a:lnTo>
                    <a:pt x="1051219" y="986404"/>
                  </a:lnTo>
                  <a:lnTo>
                    <a:pt x="1020043" y="1020056"/>
                  </a:lnTo>
                  <a:lnTo>
                    <a:pt x="986391" y="1051232"/>
                  </a:lnTo>
                  <a:lnTo>
                    <a:pt x="950418" y="1079780"/>
                  </a:lnTo>
                  <a:lnTo>
                    <a:pt x="912278" y="1105545"/>
                  </a:lnTo>
                  <a:lnTo>
                    <a:pt x="872124" y="1128374"/>
                  </a:lnTo>
                  <a:lnTo>
                    <a:pt x="830109" y="1148112"/>
                  </a:lnTo>
                  <a:lnTo>
                    <a:pt x="786389" y="1164607"/>
                  </a:lnTo>
                  <a:lnTo>
                    <a:pt x="741116" y="1177704"/>
                  </a:lnTo>
                  <a:lnTo>
                    <a:pt x="694445" y="1187249"/>
                  </a:lnTo>
                  <a:lnTo>
                    <a:pt x="646529" y="1193089"/>
                  </a:lnTo>
                  <a:lnTo>
                    <a:pt x="597522" y="1195070"/>
                  </a:lnTo>
                  <a:lnTo>
                    <a:pt x="548516" y="1193089"/>
                  </a:lnTo>
                  <a:lnTo>
                    <a:pt x="500602" y="1187249"/>
                  </a:lnTo>
                  <a:lnTo>
                    <a:pt x="453932" y="1177704"/>
                  </a:lnTo>
                  <a:lnTo>
                    <a:pt x="408661" y="1164607"/>
                  </a:lnTo>
                  <a:lnTo>
                    <a:pt x="364942" y="1148112"/>
                  </a:lnTo>
                  <a:lnTo>
                    <a:pt x="322928" y="1128374"/>
                  </a:lnTo>
                  <a:lnTo>
                    <a:pt x="282775" y="1105545"/>
                  </a:lnTo>
                  <a:lnTo>
                    <a:pt x="244635" y="1079780"/>
                  </a:lnTo>
                  <a:lnTo>
                    <a:pt x="208663" y="1051232"/>
                  </a:lnTo>
                  <a:lnTo>
                    <a:pt x="175012" y="1020056"/>
                  </a:lnTo>
                  <a:lnTo>
                    <a:pt x="143836" y="986404"/>
                  </a:lnTo>
                  <a:lnTo>
                    <a:pt x="115288" y="950431"/>
                  </a:lnTo>
                  <a:lnTo>
                    <a:pt x="89523" y="912290"/>
                  </a:lnTo>
                  <a:lnTo>
                    <a:pt x="66695" y="872136"/>
                  </a:lnTo>
                  <a:lnTo>
                    <a:pt x="46957" y="830122"/>
                  </a:lnTo>
                  <a:lnTo>
                    <a:pt x="30462" y="786402"/>
                  </a:lnTo>
                  <a:lnTo>
                    <a:pt x="17365" y="741129"/>
                  </a:lnTo>
                  <a:lnTo>
                    <a:pt x="7820" y="694458"/>
                  </a:lnTo>
                  <a:lnTo>
                    <a:pt x="1980" y="646542"/>
                  </a:lnTo>
                  <a:lnTo>
                    <a:pt x="0" y="597535"/>
                  </a:lnTo>
                  <a:lnTo>
                    <a:pt x="1980" y="548527"/>
                  </a:lnTo>
                  <a:lnTo>
                    <a:pt x="7820" y="500611"/>
                  </a:lnTo>
                  <a:lnTo>
                    <a:pt x="17365" y="453940"/>
                  </a:lnTo>
                  <a:lnTo>
                    <a:pt x="30462" y="408667"/>
                  </a:lnTo>
                  <a:lnTo>
                    <a:pt x="46957" y="364947"/>
                  </a:lnTo>
                  <a:lnTo>
                    <a:pt x="66695" y="322933"/>
                  </a:lnTo>
                  <a:lnTo>
                    <a:pt x="89523" y="282779"/>
                  </a:lnTo>
                  <a:lnTo>
                    <a:pt x="115288" y="244638"/>
                  </a:lnTo>
                  <a:lnTo>
                    <a:pt x="143836" y="208665"/>
                  </a:lnTo>
                  <a:lnTo>
                    <a:pt x="175012" y="175013"/>
                  </a:lnTo>
                  <a:lnTo>
                    <a:pt x="208663" y="143837"/>
                  </a:lnTo>
                  <a:lnTo>
                    <a:pt x="244635" y="115289"/>
                  </a:lnTo>
                  <a:lnTo>
                    <a:pt x="282775" y="89524"/>
                  </a:lnTo>
                  <a:lnTo>
                    <a:pt x="322928" y="66695"/>
                  </a:lnTo>
                  <a:lnTo>
                    <a:pt x="364942" y="46957"/>
                  </a:lnTo>
                  <a:lnTo>
                    <a:pt x="408661" y="30462"/>
                  </a:lnTo>
                  <a:lnTo>
                    <a:pt x="453932" y="17365"/>
                  </a:lnTo>
                  <a:lnTo>
                    <a:pt x="500602" y="7820"/>
                  </a:lnTo>
                  <a:lnTo>
                    <a:pt x="548516" y="1980"/>
                  </a:lnTo>
                  <a:lnTo>
                    <a:pt x="597522" y="0"/>
                  </a:lnTo>
                  <a:lnTo>
                    <a:pt x="646529" y="1980"/>
                  </a:lnTo>
                  <a:lnTo>
                    <a:pt x="694445" y="7820"/>
                  </a:lnTo>
                  <a:lnTo>
                    <a:pt x="741116" y="17365"/>
                  </a:lnTo>
                  <a:lnTo>
                    <a:pt x="786389" y="30462"/>
                  </a:lnTo>
                  <a:lnTo>
                    <a:pt x="830109" y="46957"/>
                  </a:lnTo>
                  <a:lnTo>
                    <a:pt x="872124" y="66695"/>
                  </a:lnTo>
                  <a:lnTo>
                    <a:pt x="912278" y="89524"/>
                  </a:lnTo>
                  <a:lnTo>
                    <a:pt x="950418" y="115289"/>
                  </a:lnTo>
                  <a:lnTo>
                    <a:pt x="986391" y="143837"/>
                  </a:lnTo>
                  <a:lnTo>
                    <a:pt x="1020043" y="175013"/>
                  </a:lnTo>
                  <a:lnTo>
                    <a:pt x="1051219" y="208665"/>
                  </a:lnTo>
                  <a:lnTo>
                    <a:pt x="1079767" y="244638"/>
                  </a:lnTo>
                  <a:lnTo>
                    <a:pt x="1105532" y="282779"/>
                  </a:lnTo>
                  <a:lnTo>
                    <a:pt x="1128361" y="322933"/>
                  </a:lnTo>
                  <a:lnTo>
                    <a:pt x="1148100" y="364947"/>
                  </a:lnTo>
                  <a:lnTo>
                    <a:pt x="1164594" y="408667"/>
                  </a:lnTo>
                  <a:lnTo>
                    <a:pt x="1177691" y="453940"/>
                  </a:lnTo>
                  <a:lnTo>
                    <a:pt x="1187236" y="500611"/>
                  </a:lnTo>
                  <a:lnTo>
                    <a:pt x="1193076" y="548527"/>
                  </a:lnTo>
                  <a:lnTo>
                    <a:pt x="1195057" y="597535"/>
                  </a:lnTo>
                  <a:close/>
                </a:path>
              </a:pathLst>
            </a:custGeom>
            <a:ln w="6350">
              <a:solidFill>
                <a:srgbClr val="75B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632" y="2460819"/>
              <a:ext cx="90652" cy="8772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00822" y="2040026"/>
              <a:ext cx="381635" cy="403225"/>
            </a:xfrm>
            <a:custGeom>
              <a:avLst/>
              <a:gdLst/>
              <a:ahLst/>
              <a:cxnLst/>
              <a:rect l="l" t="t" r="r" b="b"/>
              <a:pathLst>
                <a:path w="381635" h="403225">
                  <a:moveTo>
                    <a:pt x="312928" y="283464"/>
                  </a:moveTo>
                  <a:lnTo>
                    <a:pt x="312839" y="283337"/>
                  </a:lnTo>
                  <a:lnTo>
                    <a:pt x="195440" y="283337"/>
                  </a:lnTo>
                  <a:lnTo>
                    <a:pt x="195427" y="283464"/>
                  </a:lnTo>
                  <a:lnTo>
                    <a:pt x="312928" y="283464"/>
                  </a:lnTo>
                  <a:close/>
                </a:path>
                <a:path w="381635" h="403225">
                  <a:moveTo>
                    <a:pt x="338442" y="171221"/>
                  </a:moveTo>
                  <a:lnTo>
                    <a:pt x="329018" y="116497"/>
                  </a:lnTo>
                  <a:lnTo>
                    <a:pt x="307759" y="73926"/>
                  </a:lnTo>
                  <a:lnTo>
                    <a:pt x="276606" y="39573"/>
                  </a:lnTo>
                  <a:lnTo>
                    <a:pt x="237896" y="15011"/>
                  </a:lnTo>
                  <a:lnTo>
                    <a:pt x="193979" y="1828"/>
                  </a:lnTo>
                  <a:lnTo>
                    <a:pt x="170802" y="0"/>
                  </a:lnTo>
                  <a:lnTo>
                    <a:pt x="147218" y="1600"/>
                  </a:lnTo>
                  <a:lnTo>
                    <a:pt x="98259" y="16395"/>
                  </a:lnTo>
                  <a:lnTo>
                    <a:pt x="55575" y="44335"/>
                  </a:lnTo>
                  <a:lnTo>
                    <a:pt x="24206" y="81800"/>
                  </a:lnTo>
                  <a:lnTo>
                    <a:pt x="5295" y="126174"/>
                  </a:lnTo>
                  <a:lnTo>
                    <a:pt x="0" y="174815"/>
                  </a:lnTo>
                  <a:lnTo>
                    <a:pt x="2806" y="199923"/>
                  </a:lnTo>
                  <a:lnTo>
                    <a:pt x="20040" y="250063"/>
                  </a:lnTo>
                  <a:lnTo>
                    <a:pt x="49136" y="304253"/>
                  </a:lnTo>
                  <a:lnTo>
                    <a:pt x="79552" y="357733"/>
                  </a:lnTo>
                  <a:lnTo>
                    <a:pt x="96977" y="373735"/>
                  </a:lnTo>
                  <a:lnTo>
                    <a:pt x="102311" y="362699"/>
                  </a:lnTo>
                  <a:lnTo>
                    <a:pt x="106108" y="324777"/>
                  </a:lnTo>
                  <a:lnTo>
                    <a:pt x="106210" y="271081"/>
                  </a:lnTo>
                  <a:lnTo>
                    <a:pt x="101028" y="221792"/>
                  </a:lnTo>
                  <a:lnTo>
                    <a:pt x="97751" y="215011"/>
                  </a:lnTo>
                  <a:lnTo>
                    <a:pt x="88544" y="194373"/>
                  </a:lnTo>
                  <a:lnTo>
                    <a:pt x="84683" y="173634"/>
                  </a:lnTo>
                  <a:lnTo>
                    <a:pt x="86347" y="152730"/>
                  </a:lnTo>
                  <a:lnTo>
                    <a:pt x="93700" y="131610"/>
                  </a:lnTo>
                  <a:lnTo>
                    <a:pt x="108089" y="110972"/>
                  </a:lnTo>
                  <a:lnTo>
                    <a:pt x="127723" y="95643"/>
                  </a:lnTo>
                  <a:lnTo>
                    <a:pt x="150622" y="86664"/>
                  </a:lnTo>
                  <a:lnTo>
                    <a:pt x="174802" y="85064"/>
                  </a:lnTo>
                  <a:lnTo>
                    <a:pt x="201333" y="91414"/>
                  </a:lnTo>
                  <a:lnTo>
                    <a:pt x="223240" y="104394"/>
                  </a:lnTo>
                  <a:lnTo>
                    <a:pt x="239826" y="123405"/>
                  </a:lnTo>
                  <a:lnTo>
                    <a:pt x="250367" y="147904"/>
                  </a:lnTo>
                  <a:lnTo>
                    <a:pt x="252349" y="155689"/>
                  </a:lnTo>
                  <a:lnTo>
                    <a:pt x="255130" y="162801"/>
                  </a:lnTo>
                  <a:lnTo>
                    <a:pt x="260096" y="167894"/>
                  </a:lnTo>
                  <a:lnTo>
                    <a:pt x="268668" y="169633"/>
                  </a:lnTo>
                  <a:lnTo>
                    <a:pt x="282244" y="170383"/>
                  </a:lnTo>
                  <a:lnTo>
                    <a:pt x="294817" y="173583"/>
                  </a:lnTo>
                  <a:lnTo>
                    <a:pt x="306628" y="179082"/>
                  </a:lnTo>
                  <a:lnTo>
                    <a:pt x="317931" y="186766"/>
                  </a:lnTo>
                  <a:lnTo>
                    <a:pt x="325412" y="190614"/>
                  </a:lnTo>
                  <a:lnTo>
                    <a:pt x="331470" y="189852"/>
                  </a:lnTo>
                  <a:lnTo>
                    <a:pt x="335762" y="184988"/>
                  </a:lnTo>
                  <a:lnTo>
                    <a:pt x="337934" y="176466"/>
                  </a:lnTo>
                  <a:lnTo>
                    <a:pt x="338442" y="171221"/>
                  </a:lnTo>
                  <a:close/>
                </a:path>
                <a:path w="381635" h="403225">
                  <a:moveTo>
                    <a:pt x="381406" y="283464"/>
                  </a:moveTo>
                  <a:lnTo>
                    <a:pt x="317855" y="283464"/>
                  </a:lnTo>
                  <a:lnTo>
                    <a:pt x="312928" y="283464"/>
                  </a:lnTo>
                  <a:lnTo>
                    <a:pt x="317766" y="307365"/>
                  </a:lnTo>
                  <a:lnTo>
                    <a:pt x="317766" y="308203"/>
                  </a:lnTo>
                  <a:lnTo>
                    <a:pt x="312750" y="332219"/>
                  </a:lnTo>
                  <a:lnTo>
                    <a:pt x="299123" y="352145"/>
                  </a:lnTo>
                  <a:lnTo>
                    <a:pt x="278980" y="365594"/>
                  </a:lnTo>
                  <a:lnTo>
                    <a:pt x="254342" y="370560"/>
                  </a:lnTo>
                  <a:lnTo>
                    <a:pt x="229641" y="365734"/>
                  </a:lnTo>
                  <a:lnTo>
                    <a:pt x="209410" y="352425"/>
                  </a:lnTo>
                  <a:lnTo>
                    <a:pt x="195668" y="332600"/>
                  </a:lnTo>
                  <a:lnTo>
                    <a:pt x="190423" y="308203"/>
                  </a:lnTo>
                  <a:lnTo>
                    <a:pt x="195427" y="283464"/>
                  </a:lnTo>
                  <a:lnTo>
                    <a:pt x="126898" y="283464"/>
                  </a:lnTo>
                  <a:lnTo>
                    <a:pt x="126898" y="364312"/>
                  </a:lnTo>
                  <a:lnTo>
                    <a:pt x="129133" y="381495"/>
                  </a:lnTo>
                  <a:lnTo>
                    <a:pt x="129159" y="381711"/>
                  </a:lnTo>
                  <a:lnTo>
                    <a:pt x="135978" y="393395"/>
                  </a:lnTo>
                  <a:lnTo>
                    <a:pt x="148107" y="400265"/>
                  </a:lnTo>
                  <a:lnTo>
                    <a:pt x="167081" y="402678"/>
                  </a:lnTo>
                  <a:lnTo>
                    <a:pt x="341503" y="402678"/>
                  </a:lnTo>
                  <a:lnTo>
                    <a:pt x="360070" y="400265"/>
                  </a:lnTo>
                  <a:lnTo>
                    <a:pt x="360299" y="400265"/>
                  </a:lnTo>
                  <a:lnTo>
                    <a:pt x="372325" y="393395"/>
                  </a:lnTo>
                  <a:lnTo>
                    <a:pt x="379018" y="381711"/>
                  </a:lnTo>
                  <a:lnTo>
                    <a:pt x="379145" y="381495"/>
                  </a:lnTo>
                  <a:lnTo>
                    <a:pt x="380530" y="370560"/>
                  </a:lnTo>
                  <a:lnTo>
                    <a:pt x="381330" y="364312"/>
                  </a:lnTo>
                  <a:lnTo>
                    <a:pt x="381406" y="283464"/>
                  </a:lnTo>
                  <a:close/>
                </a:path>
                <a:path w="381635" h="403225">
                  <a:moveTo>
                    <a:pt x="381431" y="256654"/>
                  </a:moveTo>
                  <a:lnTo>
                    <a:pt x="379196" y="235178"/>
                  </a:lnTo>
                  <a:lnTo>
                    <a:pt x="371741" y="221246"/>
                  </a:lnTo>
                  <a:lnTo>
                    <a:pt x="357847" y="213791"/>
                  </a:lnTo>
                  <a:lnTo>
                    <a:pt x="337502" y="211861"/>
                  </a:lnTo>
                  <a:lnTo>
                    <a:pt x="337921" y="211861"/>
                  </a:lnTo>
                  <a:lnTo>
                    <a:pt x="325526" y="210985"/>
                  </a:lnTo>
                  <a:lnTo>
                    <a:pt x="317855" y="209092"/>
                  </a:lnTo>
                  <a:lnTo>
                    <a:pt x="315595" y="208546"/>
                  </a:lnTo>
                  <a:lnTo>
                    <a:pt x="306031" y="204584"/>
                  </a:lnTo>
                  <a:lnTo>
                    <a:pt x="296354" y="199237"/>
                  </a:lnTo>
                  <a:lnTo>
                    <a:pt x="276402" y="190627"/>
                  </a:lnTo>
                  <a:lnTo>
                    <a:pt x="255549" y="187744"/>
                  </a:lnTo>
                  <a:lnTo>
                    <a:pt x="234759" y="190195"/>
                  </a:lnTo>
                  <a:lnTo>
                    <a:pt x="214985" y="197548"/>
                  </a:lnTo>
                  <a:lnTo>
                    <a:pt x="202895" y="203339"/>
                  </a:lnTo>
                  <a:lnTo>
                    <a:pt x="191020" y="207848"/>
                  </a:lnTo>
                  <a:lnTo>
                    <a:pt x="178790" y="210794"/>
                  </a:lnTo>
                  <a:lnTo>
                    <a:pt x="165684" y="211861"/>
                  </a:lnTo>
                  <a:lnTo>
                    <a:pt x="148297" y="214287"/>
                  </a:lnTo>
                  <a:lnTo>
                    <a:pt x="136271" y="221538"/>
                  </a:lnTo>
                  <a:lnTo>
                    <a:pt x="129247" y="233743"/>
                  </a:lnTo>
                  <a:lnTo>
                    <a:pt x="126898" y="251040"/>
                  </a:lnTo>
                  <a:lnTo>
                    <a:pt x="126898" y="283337"/>
                  </a:lnTo>
                  <a:lnTo>
                    <a:pt x="195440" y="283337"/>
                  </a:lnTo>
                  <a:lnTo>
                    <a:pt x="209511" y="262661"/>
                  </a:lnTo>
                  <a:lnTo>
                    <a:pt x="230162" y="248615"/>
                  </a:lnTo>
                  <a:lnTo>
                    <a:pt x="254927" y="243713"/>
                  </a:lnTo>
                  <a:lnTo>
                    <a:pt x="279273" y="249186"/>
                  </a:lnTo>
                  <a:lnTo>
                    <a:pt x="299339" y="263182"/>
                  </a:lnTo>
                  <a:lnTo>
                    <a:pt x="312839" y="283337"/>
                  </a:lnTo>
                  <a:lnTo>
                    <a:pt x="317855" y="283337"/>
                  </a:lnTo>
                  <a:lnTo>
                    <a:pt x="381406" y="283337"/>
                  </a:lnTo>
                  <a:lnTo>
                    <a:pt x="381431" y="256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4564" y="2307363"/>
              <a:ext cx="80492" cy="8124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44739" y="4762029"/>
              <a:ext cx="294640" cy="368300"/>
            </a:xfrm>
            <a:custGeom>
              <a:avLst/>
              <a:gdLst/>
              <a:ahLst/>
              <a:cxnLst/>
              <a:rect l="l" t="t" r="r" b="b"/>
              <a:pathLst>
                <a:path w="294639" h="368300">
                  <a:moveTo>
                    <a:pt x="294525" y="145148"/>
                  </a:moveTo>
                  <a:lnTo>
                    <a:pt x="288137" y="124244"/>
                  </a:lnTo>
                  <a:lnTo>
                    <a:pt x="274878" y="107518"/>
                  </a:lnTo>
                  <a:lnTo>
                    <a:pt x="255866" y="96266"/>
                  </a:lnTo>
                  <a:lnTo>
                    <a:pt x="232232" y="91808"/>
                  </a:lnTo>
                  <a:lnTo>
                    <a:pt x="192646" y="91808"/>
                  </a:lnTo>
                  <a:lnTo>
                    <a:pt x="194487" y="86461"/>
                  </a:lnTo>
                  <a:lnTo>
                    <a:pt x="202590" y="55638"/>
                  </a:lnTo>
                  <a:lnTo>
                    <a:pt x="203365" y="39954"/>
                  </a:lnTo>
                  <a:lnTo>
                    <a:pt x="201790" y="24345"/>
                  </a:lnTo>
                  <a:lnTo>
                    <a:pt x="197853" y="8839"/>
                  </a:lnTo>
                  <a:lnTo>
                    <a:pt x="193509" y="0"/>
                  </a:lnTo>
                  <a:lnTo>
                    <a:pt x="138417" y="0"/>
                  </a:lnTo>
                  <a:lnTo>
                    <a:pt x="148767" y="660"/>
                  </a:lnTo>
                  <a:lnTo>
                    <a:pt x="157556" y="4152"/>
                  </a:lnTo>
                  <a:lnTo>
                    <a:pt x="172313" y="32905"/>
                  </a:lnTo>
                  <a:lnTo>
                    <a:pt x="172656" y="47574"/>
                  </a:lnTo>
                  <a:lnTo>
                    <a:pt x="170167" y="62090"/>
                  </a:lnTo>
                  <a:lnTo>
                    <a:pt x="165138" y="76517"/>
                  </a:lnTo>
                  <a:lnTo>
                    <a:pt x="160705" y="87274"/>
                  </a:lnTo>
                  <a:lnTo>
                    <a:pt x="147662" y="121526"/>
                  </a:lnTo>
                  <a:lnTo>
                    <a:pt x="156413" y="122161"/>
                  </a:lnTo>
                  <a:lnTo>
                    <a:pt x="229362" y="122161"/>
                  </a:lnTo>
                  <a:lnTo>
                    <a:pt x="239674" y="123190"/>
                  </a:lnTo>
                  <a:lnTo>
                    <a:pt x="248602" y="126466"/>
                  </a:lnTo>
                  <a:lnTo>
                    <a:pt x="256095" y="132245"/>
                  </a:lnTo>
                  <a:lnTo>
                    <a:pt x="261937" y="140766"/>
                  </a:lnTo>
                  <a:lnTo>
                    <a:pt x="264896" y="150444"/>
                  </a:lnTo>
                  <a:lnTo>
                    <a:pt x="264502" y="159778"/>
                  </a:lnTo>
                  <a:lnTo>
                    <a:pt x="261581" y="168770"/>
                  </a:lnTo>
                  <a:lnTo>
                    <a:pt x="256946" y="177469"/>
                  </a:lnTo>
                  <a:lnTo>
                    <a:pt x="255079" y="180517"/>
                  </a:lnTo>
                  <a:lnTo>
                    <a:pt x="251421" y="182460"/>
                  </a:lnTo>
                  <a:lnTo>
                    <a:pt x="248297" y="185166"/>
                  </a:lnTo>
                  <a:lnTo>
                    <a:pt x="253771" y="197713"/>
                  </a:lnTo>
                  <a:lnTo>
                    <a:pt x="255511" y="210248"/>
                  </a:lnTo>
                  <a:lnTo>
                    <a:pt x="252857" y="222681"/>
                  </a:lnTo>
                  <a:lnTo>
                    <a:pt x="245148" y="234950"/>
                  </a:lnTo>
                  <a:lnTo>
                    <a:pt x="243954" y="236321"/>
                  </a:lnTo>
                  <a:lnTo>
                    <a:pt x="244513" y="239801"/>
                  </a:lnTo>
                  <a:lnTo>
                    <a:pt x="245160" y="242049"/>
                  </a:lnTo>
                  <a:lnTo>
                    <a:pt x="247015" y="253123"/>
                  </a:lnTo>
                  <a:lnTo>
                    <a:pt x="245922" y="263410"/>
                  </a:lnTo>
                  <a:lnTo>
                    <a:pt x="241896" y="272935"/>
                  </a:lnTo>
                  <a:lnTo>
                    <a:pt x="234911" y="281736"/>
                  </a:lnTo>
                  <a:lnTo>
                    <a:pt x="233362" y="283286"/>
                  </a:lnTo>
                  <a:lnTo>
                    <a:pt x="232041" y="286118"/>
                  </a:lnTo>
                  <a:lnTo>
                    <a:pt x="231190" y="309537"/>
                  </a:lnTo>
                  <a:lnTo>
                    <a:pt x="209829" y="333756"/>
                  </a:lnTo>
                  <a:lnTo>
                    <a:pt x="188683" y="337680"/>
                  </a:lnTo>
                  <a:lnTo>
                    <a:pt x="165112" y="337896"/>
                  </a:lnTo>
                  <a:lnTo>
                    <a:pt x="157835" y="337299"/>
                  </a:lnTo>
                  <a:lnTo>
                    <a:pt x="0" y="337299"/>
                  </a:lnTo>
                  <a:lnTo>
                    <a:pt x="39928" y="341312"/>
                  </a:lnTo>
                  <a:lnTo>
                    <a:pt x="142544" y="367995"/>
                  </a:lnTo>
                  <a:lnTo>
                    <a:pt x="199250" y="367995"/>
                  </a:lnTo>
                  <a:lnTo>
                    <a:pt x="248564" y="342150"/>
                  </a:lnTo>
                  <a:lnTo>
                    <a:pt x="263055" y="303771"/>
                  </a:lnTo>
                  <a:lnTo>
                    <a:pt x="263664" y="300253"/>
                  </a:lnTo>
                  <a:lnTo>
                    <a:pt x="264731" y="296786"/>
                  </a:lnTo>
                  <a:lnTo>
                    <a:pt x="269963" y="283527"/>
                  </a:lnTo>
                  <a:lnTo>
                    <a:pt x="272846" y="277164"/>
                  </a:lnTo>
                  <a:lnTo>
                    <a:pt x="275158" y="270802"/>
                  </a:lnTo>
                  <a:lnTo>
                    <a:pt x="276136" y="264426"/>
                  </a:lnTo>
                  <a:lnTo>
                    <a:pt x="277139" y="252285"/>
                  </a:lnTo>
                  <a:lnTo>
                    <a:pt x="279463" y="240499"/>
                  </a:lnTo>
                  <a:lnTo>
                    <a:pt x="285369" y="216408"/>
                  </a:lnTo>
                  <a:lnTo>
                    <a:pt x="285800" y="215480"/>
                  </a:lnTo>
                  <a:lnTo>
                    <a:pt x="285026" y="202857"/>
                  </a:lnTo>
                  <a:lnTo>
                    <a:pt x="286804" y="191452"/>
                  </a:lnTo>
                  <a:lnTo>
                    <a:pt x="292912" y="168935"/>
                  </a:lnTo>
                  <a:lnTo>
                    <a:pt x="294525" y="145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2690" y="4731256"/>
              <a:ext cx="265563" cy="3681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1211</Words>
  <Application>Microsoft Office PowerPoint</Application>
  <PresentationFormat>Custom</PresentationFormat>
  <Paragraphs>280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Verdana</vt:lpstr>
      <vt:lpstr>Office Theme</vt:lpstr>
      <vt:lpstr>PowerPoint Presentation</vt:lpstr>
      <vt:lpstr>World’s longest River (River Nile)</vt:lpstr>
      <vt:lpstr>....Fly to Uganda</vt:lpstr>
      <vt:lpstr>Role of Uganda Investment Authority</vt:lpstr>
      <vt:lpstr>Why Uganda?</vt:lpstr>
      <vt:lpstr>Why Uganda? ANALYSIS OF UIA LICENSED PROJECTS ATTRACTING FDI FOR THE LAST 5 FYs (2020/21 – 2024/25)</vt:lpstr>
      <vt:lpstr>Why Uganda?</vt:lpstr>
      <vt:lpstr>Why Uganda?</vt:lpstr>
      <vt:lpstr>Global recognitions</vt:lpstr>
      <vt:lpstr>PowerPoint Presentation</vt:lpstr>
      <vt:lpstr>Investment Opportunities at a Glance</vt:lpstr>
      <vt:lpstr>  AGRICULTURE VALUE ADDITION</vt:lpstr>
      <vt:lpstr>   MINERALS SECTOR</vt:lpstr>
      <vt:lpstr>   REAL ESTATE DEVELOPMENT</vt:lpstr>
      <vt:lpstr>Bankable Projects</vt:lpstr>
      <vt:lpstr>Key Incentives</vt:lpstr>
      <vt:lpstr>PowerPoint Presentation</vt:lpstr>
      <vt:lpstr>Non -Tax Icentives</vt:lpstr>
      <vt:lpstr>UIA One Stop Centre Services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UIA presentation uganda investment opportunities 6 cmp</dc:title>
  <dc:creator>Irene Ssagala</dc:creator>
  <cp:lastModifiedBy>Irene Ssagala</cp:lastModifiedBy>
  <cp:revision>1</cp:revision>
  <dcterms:created xsi:type="dcterms:W3CDTF">2026-01-19T06:34:17Z</dcterms:created>
  <dcterms:modified xsi:type="dcterms:W3CDTF">2026-01-27T08:39:24Z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2026-01-18T00:00:00Z</vt:filetime>
  </property>
  <property fmtid="{D5CDD505-2E9C-101B-9397-08002B2CF9AE}" pid="3" name="Creator">
    <vt:lpwstr>Adobe Illustrator 28.2 (Windows)</vt:lpwstr>
  </property>
  <property fmtid="{D5CDD505-2E9C-101B-9397-08002B2CF9AE}" pid="4" name="LastSaved">
    <vt:filetime>2026-01-19T00:00:00Z</vt:filetime>
  </property>
  <property fmtid="{D5CDD505-2E9C-101B-9397-08002B2CF9AE}" pid="5" name="Producer">
    <vt:lpwstr>Adobe PDF library 17.00</vt:lpwstr>
  </property>
</Properties>
</file>